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0"/>
  </p:notesMasterIdLst>
  <p:sldIdLst>
    <p:sldId id="256" r:id="rId2"/>
    <p:sldId id="258" r:id="rId3"/>
    <p:sldId id="257" r:id="rId4"/>
    <p:sldId id="272" r:id="rId5"/>
    <p:sldId id="273" r:id="rId6"/>
    <p:sldId id="274" r:id="rId7"/>
    <p:sldId id="275" r:id="rId8"/>
    <p:sldId id="262" r:id="rId9"/>
    <p:sldId id="261" r:id="rId10"/>
    <p:sldId id="263" r:id="rId11"/>
    <p:sldId id="268" r:id="rId12"/>
    <p:sldId id="265" r:id="rId13"/>
    <p:sldId id="269" r:id="rId14"/>
    <p:sldId id="267" r:id="rId15"/>
    <p:sldId id="266" r:id="rId16"/>
    <p:sldId id="270" r:id="rId17"/>
    <p:sldId id="260" r:id="rId18"/>
    <p:sldId id="271" r:id="rId19"/>
  </p:sldIdLst>
  <p:sldSz cx="12192000" cy="6858000"/>
  <p:notesSz cx="6858000" cy="9144000"/>
  <p:embeddedFontLst>
    <p:embeddedFont>
      <p:font typeface="Roboto" panose="020000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guArcBcypgGFv/HIAafMSBV74/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E90CF4"/>
    <a:srgbClr val="C62329"/>
    <a:srgbClr val="C8242A"/>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4A112A-2079-AB9B-7896-89DEE4D2700A}" v="6" dt="2024-03-11T20:09:57.857"/>
    <p1510:client id="{7694F7C9-27C2-C595-F447-CDE07CCDBF62}" v="1" dt="2024-03-11T15:15:39.835"/>
  </p1510:revLst>
</p1510:revInfo>
</file>

<file path=ppt/tableStyles.xml><?xml version="1.0" encoding="utf-8"?>
<a:tblStyleLst xmlns:a="http://schemas.openxmlformats.org/drawingml/2006/main" def="{8A87C601-0288-4425-962E-9BD93A8BD2AE}">
  <a:tblStyle styleId="{8A87C601-0288-4425-962E-9BD93A8BD2A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809" autoAdjust="0"/>
  </p:normalViewPr>
  <p:slideViewPr>
    <p:cSldViewPr snapToGrid="0">
      <p:cViewPr varScale="1">
        <p:scale>
          <a:sx n="75" d="100"/>
          <a:sy n="75" d="100"/>
        </p:scale>
        <p:origin x="35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2476" tIns="46226" rIns="92476" bIns="46226"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4" y="0"/>
            <a:ext cx="2971800" cy="458788"/>
          </a:xfrm>
          <a:prstGeom prst="rect">
            <a:avLst/>
          </a:prstGeom>
          <a:noFill/>
          <a:ln>
            <a:noFill/>
          </a:ln>
        </p:spPr>
        <p:txBody>
          <a:bodyPr spcFirstLastPara="1" wrap="square" lIns="92476" tIns="46226" rIns="92476" bIns="46226"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1" y="4400551"/>
            <a:ext cx="5486400" cy="3600450"/>
          </a:xfrm>
          <a:prstGeom prst="rect">
            <a:avLst/>
          </a:prstGeom>
          <a:noFill/>
          <a:ln>
            <a:noFill/>
          </a:ln>
        </p:spPr>
        <p:txBody>
          <a:bodyPr spcFirstLastPara="1" wrap="square" lIns="92476" tIns="46226" rIns="92476" bIns="46226"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5"/>
            <a:ext cx="2971800" cy="458787"/>
          </a:xfrm>
          <a:prstGeom prst="rect">
            <a:avLst/>
          </a:prstGeom>
          <a:noFill/>
          <a:ln>
            <a:noFill/>
          </a:ln>
        </p:spPr>
        <p:txBody>
          <a:bodyPr spcFirstLastPara="1" wrap="square" lIns="92476" tIns="46226" rIns="92476" bIns="46226"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4" y="8685215"/>
            <a:ext cx="2971800" cy="458787"/>
          </a:xfrm>
          <a:prstGeom prst="rect">
            <a:avLst/>
          </a:prstGeom>
          <a:noFill/>
          <a:ln>
            <a:noFill/>
          </a:ln>
        </p:spPr>
        <p:txBody>
          <a:bodyPr spcFirstLastPara="1" wrap="square" lIns="92476" tIns="46226" rIns="92476" bIns="46226"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txBox="1">
            <a:spLocks noGrp="1"/>
          </p:cNvSpPr>
          <p:nvPr>
            <p:ph type="body" idx="1"/>
          </p:nvPr>
        </p:nvSpPr>
        <p:spPr>
          <a:xfrm>
            <a:off x="685801" y="4400551"/>
            <a:ext cx="5486400" cy="3600450"/>
          </a:xfrm>
          <a:prstGeom prst="rect">
            <a:avLst/>
          </a:prstGeom>
          <a:noFill/>
          <a:ln>
            <a:noFill/>
          </a:ln>
        </p:spPr>
        <p:txBody>
          <a:bodyPr spcFirstLastPara="1" wrap="square" lIns="92476" tIns="46226" rIns="92476" bIns="46226" anchor="t" anchorCtr="0">
            <a:noAutofit/>
          </a:bodyPr>
          <a:lstStyle/>
          <a:p>
            <a:pPr marL="0" indent="0"/>
            <a:r>
              <a:rPr lang="en-US"/>
              <a:t>Welcome to the public meeting for the proposed Fare Policy Change. The goal of this meeting is to inform the public on JTA’s plan to simplify its fares structure on fixed route buses and show you how when you Ride More, You Save More using the </a:t>
            </a:r>
            <a:r>
              <a:rPr lang="en-US" err="1"/>
              <a:t>MyJTA</a:t>
            </a:r>
            <a:r>
              <a:rPr lang="en-US"/>
              <a:t> mobile app.</a:t>
            </a:r>
            <a:endParaRPr/>
          </a:p>
        </p:txBody>
      </p:sp>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f00f8a77ea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1f00f8a77ea_0_31:notes"/>
          <p:cNvSpPr txBox="1">
            <a:spLocks noGrp="1"/>
          </p:cNvSpPr>
          <p:nvPr>
            <p:ph type="body" idx="1"/>
          </p:nvPr>
        </p:nvSpPr>
        <p:spPr>
          <a:xfrm>
            <a:off x="685801" y="4400550"/>
            <a:ext cx="5486400" cy="3600600"/>
          </a:xfrm>
          <a:prstGeom prst="rect">
            <a:avLst/>
          </a:prstGeom>
          <a:noFill/>
          <a:ln>
            <a:noFill/>
          </a:ln>
        </p:spPr>
        <p:txBody>
          <a:bodyPr spcFirstLastPara="1" wrap="square" lIns="92476" tIns="46226" rIns="92476" bIns="46226" anchor="t" anchorCtr="0">
            <a:noAutofit/>
          </a:bodyPr>
          <a:lstStyle/>
          <a:p>
            <a:pPr marL="0" indent="0">
              <a:lnSpc>
                <a:spcPct val="115000"/>
              </a:lnSpc>
              <a:buClr>
                <a:schemeClr val="dk1"/>
              </a:buClr>
              <a:buSzPts val="1100"/>
            </a:pPr>
            <a:r>
              <a:rPr lang="en-US" sz="1100">
                <a:latin typeface="Arial"/>
                <a:ea typeface="Arial"/>
                <a:cs typeface="Arial"/>
                <a:sym typeface="Arial"/>
              </a:rPr>
              <a:t>Another key element of the policy change is expanding the options for seniors to ride. Currently, seniors much show their senior STAR card to verify their eligibility to ride free on JTA. This new proposal will allow seniors to scan their Florida Driver’s License or state-issued ID card, or continue to use the STAR card.</a:t>
            </a:r>
          </a:p>
          <a:p>
            <a:pPr marL="0" indent="0">
              <a:lnSpc>
                <a:spcPct val="115000"/>
              </a:lnSpc>
              <a:buClr>
                <a:schemeClr val="dk1"/>
              </a:buClr>
              <a:buSzPts val="1100"/>
            </a:pPr>
            <a:endParaRPr lang="en-US" sz="1100">
              <a:latin typeface="Arial"/>
              <a:ea typeface="Arial"/>
              <a:cs typeface="Arial"/>
              <a:sym typeface="Arial"/>
            </a:endParaRPr>
          </a:p>
          <a:p>
            <a:pPr marL="0" indent="0">
              <a:lnSpc>
                <a:spcPct val="115000"/>
              </a:lnSpc>
              <a:buClr>
                <a:schemeClr val="dk1"/>
              </a:buClr>
              <a:buSzPts val="1100"/>
            </a:pPr>
            <a:r>
              <a:rPr lang="en-US" sz="1100">
                <a:latin typeface="Arial"/>
                <a:cs typeface="Arial"/>
                <a:sym typeface="Arial"/>
              </a:rPr>
              <a:t>If approved, seniors can immediately board a fixed-route bus from anywhere on the system with just their ID or DL. The system will not accept out-of-state DL or ID cards.</a:t>
            </a:r>
            <a:endParaRPr/>
          </a:p>
        </p:txBody>
      </p:sp>
      <p:sp>
        <p:nvSpPr>
          <p:cNvPr id="209" name="Google Shape;209;g1f00f8a77ea_0_31:notes"/>
          <p:cNvSpPr txBox="1">
            <a:spLocks noGrp="1"/>
          </p:cNvSpPr>
          <p:nvPr>
            <p:ph type="sldNum" idx="12"/>
          </p:nvPr>
        </p:nvSpPr>
        <p:spPr>
          <a:xfrm>
            <a:off x="3884614" y="8685213"/>
            <a:ext cx="2971800" cy="458700"/>
          </a:xfrm>
          <a:prstGeom prst="rect">
            <a:avLst/>
          </a:prstGeom>
          <a:noFill/>
          <a:ln>
            <a:noFill/>
          </a:ln>
        </p:spPr>
        <p:txBody>
          <a:bodyPr spcFirstLastPara="1" wrap="square" lIns="92476" tIns="46226" rIns="92476" bIns="46226" anchor="b" anchorCtr="0">
            <a:noAutofit/>
          </a:bodyPr>
          <a:lstStyle/>
          <a:p>
            <a:pPr algn="r">
              <a:buSzPts val="1200"/>
            </a:pPr>
            <a:fld id="{00000000-1234-1234-1234-123412341234}" type="slidenum">
              <a:rPr lang="en-US"/>
              <a:pPr algn="r">
                <a:buSzPts val="12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f0ace15a9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f0ace15a93_0_11:notes"/>
          <p:cNvSpPr txBox="1">
            <a:spLocks noGrp="1"/>
          </p:cNvSpPr>
          <p:nvPr>
            <p:ph type="body" idx="1"/>
          </p:nvPr>
        </p:nvSpPr>
        <p:spPr>
          <a:xfrm>
            <a:off x="685801" y="4400550"/>
            <a:ext cx="5486400" cy="3600600"/>
          </a:xfrm>
          <a:prstGeom prst="rect">
            <a:avLst/>
          </a:prstGeom>
          <a:noFill/>
          <a:ln>
            <a:noFill/>
          </a:ln>
        </p:spPr>
        <p:txBody>
          <a:bodyPr spcFirstLastPara="1" wrap="square" lIns="92476" tIns="46226" rIns="92476" bIns="46226" anchor="t" anchorCtr="0">
            <a:noAutofit/>
          </a:bodyPr>
          <a:lstStyle/>
          <a:p>
            <a:pPr marL="0" indent="0">
              <a:lnSpc>
                <a:spcPct val="115000"/>
              </a:lnSpc>
            </a:pPr>
            <a:r>
              <a:rPr lang="en-US" sz="1100">
                <a:latin typeface="Arial"/>
                <a:ea typeface="Arial"/>
                <a:cs typeface="Arial"/>
                <a:sym typeface="Arial"/>
              </a:rPr>
              <a:t>Here are the key timeline markers for JTA to receive and review your comments, and the proposed date when they would take effect if approved by the JTA Board of Directors.</a:t>
            </a:r>
            <a:endParaRPr sz="1100">
              <a:latin typeface="Arial"/>
              <a:ea typeface="Arial"/>
              <a:cs typeface="Arial"/>
              <a:sym typeface="Arial"/>
            </a:endParaRPr>
          </a:p>
        </p:txBody>
      </p:sp>
      <p:sp>
        <p:nvSpPr>
          <p:cNvPr id="241" name="Google Shape;241;g1f0ace15a93_0_11:notes"/>
          <p:cNvSpPr txBox="1">
            <a:spLocks noGrp="1"/>
          </p:cNvSpPr>
          <p:nvPr>
            <p:ph type="sldNum" idx="12"/>
          </p:nvPr>
        </p:nvSpPr>
        <p:spPr>
          <a:xfrm>
            <a:off x="3884614" y="8685213"/>
            <a:ext cx="2971800" cy="458700"/>
          </a:xfrm>
          <a:prstGeom prst="rect">
            <a:avLst/>
          </a:prstGeom>
          <a:noFill/>
          <a:ln>
            <a:noFill/>
          </a:ln>
        </p:spPr>
        <p:txBody>
          <a:bodyPr spcFirstLastPara="1" wrap="square" lIns="92476" tIns="46226" rIns="92476" bIns="46226" anchor="b" anchorCtr="0">
            <a:noAutofit/>
          </a:bodyPr>
          <a:lstStyle/>
          <a:p>
            <a:pPr algn="r">
              <a:buSzPts val="1200"/>
            </a:pPr>
            <a:fld id="{00000000-1234-1234-1234-123412341234}" type="slidenum">
              <a:rPr lang="en-US"/>
              <a:pPr algn="r">
                <a:buSzPts val="1200"/>
              </a:pPr>
              <a:t>11</a:t>
            </a:fld>
            <a:endParaRPr/>
          </a:p>
        </p:txBody>
      </p:sp>
    </p:spTree>
    <p:extLst>
      <p:ext uri="{BB962C8B-B14F-4D97-AF65-F5344CB8AC3E}">
        <p14:creationId xmlns:p14="http://schemas.microsoft.com/office/powerpoint/2010/main" val="1128379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f0ace15a9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f0ace15a93_0_11:notes"/>
          <p:cNvSpPr txBox="1">
            <a:spLocks noGrp="1"/>
          </p:cNvSpPr>
          <p:nvPr>
            <p:ph type="body" idx="1"/>
          </p:nvPr>
        </p:nvSpPr>
        <p:spPr>
          <a:xfrm>
            <a:off x="685801" y="4400550"/>
            <a:ext cx="5486400" cy="3600600"/>
          </a:xfrm>
          <a:prstGeom prst="rect">
            <a:avLst/>
          </a:prstGeom>
          <a:noFill/>
          <a:ln>
            <a:noFill/>
          </a:ln>
        </p:spPr>
        <p:txBody>
          <a:bodyPr spcFirstLastPara="1" wrap="square" lIns="92476" tIns="46226" rIns="92476" bIns="46226" anchor="t" anchorCtr="0">
            <a:noAutofit/>
          </a:bodyPr>
          <a:lstStyle/>
          <a:p>
            <a:pPr marL="0" indent="0">
              <a:lnSpc>
                <a:spcPct val="115000"/>
              </a:lnSpc>
            </a:pPr>
            <a:r>
              <a:rPr lang="en-US" sz="1100" dirty="0">
                <a:latin typeface="Arial"/>
                <a:ea typeface="Arial"/>
                <a:cs typeface="Arial"/>
                <a:sym typeface="Arial"/>
              </a:rPr>
              <a:t>Public meetings to discuss the proposed fare policy changes will be held in the 2</a:t>
            </a:r>
            <a:r>
              <a:rPr lang="en-US" sz="1100" baseline="30000" dirty="0">
                <a:latin typeface="Arial"/>
                <a:ea typeface="Arial"/>
                <a:cs typeface="Arial"/>
                <a:sym typeface="Arial"/>
              </a:rPr>
              <a:t>nd</a:t>
            </a:r>
            <a:r>
              <a:rPr lang="en-US" sz="1100" dirty="0">
                <a:latin typeface="Arial"/>
                <a:ea typeface="Arial"/>
                <a:cs typeface="Arial"/>
                <a:sym typeface="Arial"/>
              </a:rPr>
              <a:t> floor reception of the JRTC.. The schedule with dates/times is shown on your screen.</a:t>
            </a:r>
            <a:endParaRPr sz="1100" dirty="0">
              <a:latin typeface="Arial"/>
              <a:ea typeface="Arial"/>
              <a:cs typeface="Arial"/>
              <a:sym typeface="Arial"/>
            </a:endParaRPr>
          </a:p>
        </p:txBody>
      </p:sp>
      <p:sp>
        <p:nvSpPr>
          <p:cNvPr id="241" name="Google Shape;241;g1f0ace15a93_0_11:notes"/>
          <p:cNvSpPr txBox="1">
            <a:spLocks noGrp="1"/>
          </p:cNvSpPr>
          <p:nvPr>
            <p:ph type="sldNum" idx="12"/>
          </p:nvPr>
        </p:nvSpPr>
        <p:spPr>
          <a:xfrm>
            <a:off x="3884614" y="8685213"/>
            <a:ext cx="2971800" cy="458700"/>
          </a:xfrm>
          <a:prstGeom prst="rect">
            <a:avLst/>
          </a:prstGeom>
          <a:noFill/>
          <a:ln>
            <a:noFill/>
          </a:ln>
        </p:spPr>
        <p:txBody>
          <a:bodyPr spcFirstLastPara="1" wrap="square" lIns="92476" tIns="46226" rIns="92476" bIns="46226" anchor="b" anchorCtr="0">
            <a:noAutofit/>
          </a:bodyPr>
          <a:lstStyle/>
          <a:p>
            <a:pPr algn="r">
              <a:buSzPts val="1200"/>
            </a:pPr>
            <a:fld id="{00000000-1234-1234-1234-123412341234}" type="slidenum">
              <a:rPr lang="en-US"/>
              <a:pPr algn="r">
                <a:buSzPts val="12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a:extLst>
            <a:ext uri="{FF2B5EF4-FFF2-40B4-BE49-F238E27FC236}">
              <a16:creationId xmlns:a16="http://schemas.microsoft.com/office/drawing/2014/main" id="{041A5864-B01E-0739-5096-FBF129E87F94}"/>
            </a:ext>
          </a:extLst>
        </p:cNvPr>
        <p:cNvGrpSpPr/>
        <p:nvPr/>
      </p:nvGrpSpPr>
      <p:grpSpPr>
        <a:xfrm>
          <a:off x="0" y="0"/>
          <a:ext cx="0" cy="0"/>
          <a:chOff x="0" y="0"/>
          <a:chExt cx="0" cy="0"/>
        </a:xfrm>
      </p:grpSpPr>
      <p:sp>
        <p:nvSpPr>
          <p:cNvPr id="239" name="Google Shape;239;g1f0ace15a93_0_11:notes">
            <a:extLst>
              <a:ext uri="{FF2B5EF4-FFF2-40B4-BE49-F238E27FC236}">
                <a16:creationId xmlns:a16="http://schemas.microsoft.com/office/drawing/2014/main" id="{925E8654-CAD6-2560-4AD2-82CCE12D663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f0ace15a93_0_11:notes">
            <a:extLst>
              <a:ext uri="{FF2B5EF4-FFF2-40B4-BE49-F238E27FC236}">
                <a16:creationId xmlns:a16="http://schemas.microsoft.com/office/drawing/2014/main" id="{6C752E61-B984-182F-C0EB-2629D9B4C11B}"/>
              </a:ext>
            </a:extLst>
          </p:cNvPr>
          <p:cNvSpPr txBox="1">
            <a:spLocks noGrp="1"/>
          </p:cNvSpPr>
          <p:nvPr>
            <p:ph type="body" idx="1"/>
          </p:nvPr>
        </p:nvSpPr>
        <p:spPr>
          <a:xfrm>
            <a:off x="685801" y="4400550"/>
            <a:ext cx="5486400" cy="3600600"/>
          </a:xfrm>
          <a:prstGeom prst="rect">
            <a:avLst/>
          </a:prstGeom>
          <a:noFill/>
          <a:ln>
            <a:noFill/>
          </a:ln>
        </p:spPr>
        <p:txBody>
          <a:bodyPr spcFirstLastPara="1" wrap="square" lIns="92476" tIns="46226" rIns="92476" bIns="46226"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400"/>
              <a:buFont typeface="Arial"/>
              <a:buNone/>
              <a:tabLst/>
              <a:defRPr/>
            </a:pPr>
            <a:r>
              <a:rPr lang="en-US" sz="1100" dirty="0">
                <a:latin typeface="Arial"/>
                <a:ea typeface="Arial"/>
                <a:cs typeface="Arial"/>
                <a:sym typeface="Arial"/>
              </a:rPr>
              <a:t>There will be four formal hearing sessions on Thursday, April 4th to finalize comments and feedback on the proposed fare policy changes. The schedule with location and presentation times is shown on your screen.</a:t>
            </a:r>
          </a:p>
          <a:p>
            <a:pPr marL="0" indent="0">
              <a:lnSpc>
                <a:spcPct val="115000"/>
              </a:lnSpc>
            </a:pPr>
            <a:endParaRPr sz="1100" dirty="0">
              <a:latin typeface="Arial"/>
              <a:ea typeface="Arial"/>
              <a:cs typeface="Arial"/>
              <a:sym typeface="Arial"/>
            </a:endParaRPr>
          </a:p>
        </p:txBody>
      </p:sp>
      <p:sp>
        <p:nvSpPr>
          <p:cNvPr id="241" name="Google Shape;241;g1f0ace15a93_0_11:notes">
            <a:extLst>
              <a:ext uri="{FF2B5EF4-FFF2-40B4-BE49-F238E27FC236}">
                <a16:creationId xmlns:a16="http://schemas.microsoft.com/office/drawing/2014/main" id="{1D18BC68-FA95-EE20-D91E-71602C5DEE92}"/>
              </a:ext>
            </a:extLst>
          </p:cNvPr>
          <p:cNvSpPr txBox="1">
            <a:spLocks noGrp="1"/>
          </p:cNvSpPr>
          <p:nvPr>
            <p:ph type="sldNum" idx="12"/>
          </p:nvPr>
        </p:nvSpPr>
        <p:spPr>
          <a:xfrm>
            <a:off x="3884614" y="8685213"/>
            <a:ext cx="2971800" cy="458700"/>
          </a:xfrm>
          <a:prstGeom prst="rect">
            <a:avLst/>
          </a:prstGeom>
          <a:noFill/>
          <a:ln>
            <a:noFill/>
          </a:ln>
        </p:spPr>
        <p:txBody>
          <a:bodyPr spcFirstLastPara="1" wrap="square" lIns="92476" tIns="46226" rIns="92476" bIns="46226" anchor="b" anchorCtr="0">
            <a:noAutofit/>
          </a:bodyPr>
          <a:lstStyle/>
          <a:p>
            <a:pPr algn="r">
              <a:buSzPts val="1200"/>
            </a:pPr>
            <a:fld id="{00000000-1234-1234-1234-123412341234}" type="slidenum">
              <a:rPr lang="en-US"/>
              <a:pPr algn="r">
                <a:buSzPts val="1200"/>
              </a:pPr>
              <a:t>13</a:t>
            </a:fld>
            <a:endParaRPr/>
          </a:p>
        </p:txBody>
      </p:sp>
    </p:spTree>
    <p:extLst>
      <p:ext uri="{BB962C8B-B14F-4D97-AF65-F5344CB8AC3E}">
        <p14:creationId xmlns:p14="http://schemas.microsoft.com/office/powerpoint/2010/main" val="293180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f0ace15a9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1f0ace15a93_0_11:notes"/>
          <p:cNvSpPr txBox="1">
            <a:spLocks noGrp="1"/>
          </p:cNvSpPr>
          <p:nvPr>
            <p:ph type="body" idx="1"/>
          </p:nvPr>
        </p:nvSpPr>
        <p:spPr>
          <a:xfrm>
            <a:off x="685801" y="4400550"/>
            <a:ext cx="5486400" cy="3600600"/>
          </a:xfrm>
          <a:prstGeom prst="rect">
            <a:avLst/>
          </a:prstGeom>
          <a:noFill/>
          <a:ln>
            <a:noFill/>
          </a:ln>
        </p:spPr>
        <p:txBody>
          <a:bodyPr spcFirstLastPara="1" wrap="square" lIns="92476" tIns="46226" rIns="92476" bIns="46226" anchor="t" anchorCtr="0">
            <a:noAutofit/>
          </a:bodyPr>
          <a:lstStyle/>
          <a:p>
            <a:pPr marL="0" indent="0">
              <a:lnSpc>
                <a:spcPct val="115000"/>
              </a:lnSpc>
            </a:pPr>
            <a:r>
              <a:rPr lang="en-US" sz="1100">
                <a:latin typeface="Arial"/>
                <a:ea typeface="Arial"/>
                <a:cs typeface="Arial"/>
                <a:sym typeface="Arial"/>
              </a:rPr>
              <a:t>You may also give your comments virtually, or over the phone. To submit an online comment, follow the link on your screen. To leave a comment over the phone, please call the number on the screen and enter the code to leave a voicemail.</a:t>
            </a:r>
            <a:endParaRPr sz="1100">
              <a:latin typeface="Arial"/>
              <a:ea typeface="Arial"/>
              <a:cs typeface="Arial"/>
              <a:sym typeface="Arial"/>
            </a:endParaRPr>
          </a:p>
        </p:txBody>
      </p:sp>
      <p:sp>
        <p:nvSpPr>
          <p:cNvPr id="241" name="Google Shape;241;g1f0ace15a93_0_11:notes"/>
          <p:cNvSpPr txBox="1">
            <a:spLocks noGrp="1"/>
          </p:cNvSpPr>
          <p:nvPr>
            <p:ph type="sldNum" idx="12"/>
          </p:nvPr>
        </p:nvSpPr>
        <p:spPr>
          <a:xfrm>
            <a:off x="3884614" y="8685213"/>
            <a:ext cx="2971800" cy="458700"/>
          </a:xfrm>
          <a:prstGeom prst="rect">
            <a:avLst/>
          </a:prstGeom>
          <a:noFill/>
          <a:ln>
            <a:noFill/>
          </a:ln>
        </p:spPr>
        <p:txBody>
          <a:bodyPr spcFirstLastPara="1" wrap="square" lIns="92476" tIns="46226" rIns="92476" bIns="46226" anchor="b" anchorCtr="0">
            <a:noAutofit/>
          </a:bodyPr>
          <a:lstStyle/>
          <a:p>
            <a:pPr algn="r">
              <a:buSzPts val="1200"/>
            </a:pPr>
            <a:fld id="{00000000-1234-1234-1234-123412341234}" type="slidenum">
              <a:rPr lang="en-US"/>
              <a:pPr algn="r">
                <a:buSzPts val="1200"/>
              </a:pPr>
              <a:t>14</a:t>
            </a:fld>
            <a:endParaRPr/>
          </a:p>
        </p:txBody>
      </p:sp>
    </p:spTree>
    <p:extLst>
      <p:ext uri="{BB962C8B-B14F-4D97-AF65-F5344CB8AC3E}">
        <p14:creationId xmlns:p14="http://schemas.microsoft.com/office/powerpoint/2010/main" val="3621613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8:notes"/>
          <p:cNvSpPr txBox="1">
            <a:spLocks noGrp="1"/>
          </p:cNvSpPr>
          <p:nvPr>
            <p:ph type="body" idx="1"/>
          </p:nvPr>
        </p:nvSpPr>
        <p:spPr>
          <a:xfrm>
            <a:off x="685801" y="4400551"/>
            <a:ext cx="5486400" cy="3600450"/>
          </a:xfrm>
          <a:prstGeom prst="rect">
            <a:avLst/>
          </a:prstGeom>
          <a:noFill/>
          <a:ln>
            <a:noFill/>
          </a:ln>
        </p:spPr>
        <p:txBody>
          <a:bodyPr spcFirstLastPara="1" wrap="square" lIns="92476" tIns="46226" rIns="92476" bIns="46226" anchor="t" anchorCtr="0">
            <a:noAutofit/>
          </a:bodyPr>
          <a:lstStyle/>
          <a:p>
            <a:pPr marL="0" indent="0"/>
            <a:r>
              <a:rPr lang="en-US" dirty="0"/>
              <a:t>Thank you for attending today public event on the proposed fare policy changes. We appreciate your time, attention and interest in helping make the bus service in Jacksonville the best in can be, for you, our customers. </a:t>
            </a:r>
            <a:r>
              <a:rPr lang="en-US" sz="1800" dirty="0">
                <a:solidFill>
                  <a:srgbClr val="1F497D"/>
                </a:solidFill>
                <a:effectLst/>
                <a:latin typeface="Calibri" panose="020F0502020204030204" pitchFamily="34" charset="0"/>
                <a:ea typeface="Aptos" panose="020B0004020202020204" pitchFamily="34" charset="0"/>
              </a:rPr>
              <a:t>This proposed change will provide all </a:t>
            </a:r>
            <a:r>
              <a:rPr lang="en-US" sz="1800" dirty="0" err="1">
                <a:solidFill>
                  <a:srgbClr val="1F497D"/>
                </a:solidFill>
                <a:effectLst/>
                <a:latin typeface="Calibri" panose="020F0502020204030204" pitchFamily="34" charset="0"/>
                <a:ea typeface="Aptos" panose="020B0004020202020204" pitchFamily="34" charset="0"/>
              </a:rPr>
              <a:t>MyJTA</a:t>
            </a:r>
            <a:r>
              <a:rPr lang="en-US" sz="1800" dirty="0">
                <a:solidFill>
                  <a:srgbClr val="1F497D"/>
                </a:solidFill>
                <a:effectLst/>
                <a:latin typeface="Calibri" panose="020F0502020204030204" pitchFamily="34" charset="0"/>
                <a:ea typeface="Aptos" panose="020B0004020202020204" pitchFamily="34" charset="0"/>
              </a:rPr>
              <a:t> app user users with the Best Fare.</a:t>
            </a:r>
            <a:endParaRPr lang="en-US" dirty="0"/>
          </a:p>
          <a:p>
            <a:pPr marL="0" indent="0"/>
            <a:endParaRPr lang="en-US" dirty="0"/>
          </a:p>
          <a:p>
            <a:pPr marL="0" indent="0"/>
            <a:r>
              <a:rPr lang="en-US" dirty="0"/>
              <a:t>This presentation will start again in one minute</a:t>
            </a:r>
          </a:p>
          <a:p>
            <a:pPr marL="0" indent="0"/>
            <a:endParaRPr lang="en-US" dirty="0"/>
          </a:p>
        </p:txBody>
      </p:sp>
      <p:sp>
        <p:nvSpPr>
          <p:cNvPr id="248" name="Google Shape;2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f00f8a77ea_0_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00f8a77ea_0_719:notes"/>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Here’s how it works.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The most common fixed route bus passes purchased by JTA customers are single rides or 1-day passes.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If you buy three of the one-ride passes in the app, that equals $5.25.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However, the one-day unlimited ride passes is only $4.50.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So, the </a:t>
            </a:r>
            <a:r>
              <a:rPr lang="en-US" sz="180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app will automatically cap your payment for you at the lower $4.50 – saving you 75 cents. Giving you, the rider, the Best Fare.</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Here’s another example. If you activate 3, one-day passes within a 3-day period, the total would be $13.50. But a three-day pass is only $12. So the </a:t>
            </a:r>
            <a:r>
              <a:rPr lang="en-US" sz="180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app will cap that purchase at the $12 limit, saving you $1.50, giving you the Best Fare.</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p:txBody>
      </p:sp>
      <p:sp>
        <p:nvSpPr>
          <p:cNvPr id="200" name="Google Shape;200;g1f00f8a77ea_0_719:notes"/>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fld id="{00000000-1234-1234-1234-123412341234}" type="slidenum">
              <a:rPr lang="en-US"/>
              <a:pPr algn="r"/>
              <a:t>16</a:t>
            </a:fld>
            <a:endParaRPr/>
          </a:p>
        </p:txBody>
      </p:sp>
    </p:spTree>
    <p:extLst>
      <p:ext uri="{BB962C8B-B14F-4D97-AF65-F5344CB8AC3E}">
        <p14:creationId xmlns:p14="http://schemas.microsoft.com/office/powerpoint/2010/main" val="222141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f00f8a77ea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f00f8a77ea_0_13:notes"/>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indent="0"/>
            <a:r>
              <a:rPr lang="en-US"/>
              <a:t>Here are some key factors of the proposed policy change. First of all, NO FARES ARE BEING INCREASED with this proposal.</a:t>
            </a:r>
          </a:p>
          <a:p>
            <a:pPr marL="0" indent="0"/>
            <a:endParaRPr lang="en-US"/>
          </a:p>
          <a:p>
            <a:pPr marL="0" indent="0"/>
            <a:r>
              <a:rPr lang="en-US"/>
              <a:t>Riders will not have to change their buying behaviors, although JTA does encourage customers to use the </a:t>
            </a:r>
            <a:r>
              <a:rPr lang="en-US" err="1"/>
              <a:t>MyJTA</a:t>
            </a:r>
            <a:r>
              <a:rPr lang="en-US"/>
              <a:t> mobile app whenever possible for its overall convenience.</a:t>
            </a:r>
          </a:p>
          <a:p>
            <a:pPr marL="0" indent="0"/>
            <a:endParaRPr lang="en-US"/>
          </a:p>
          <a:p>
            <a:pPr marL="0" indent="0"/>
            <a:r>
              <a:rPr lang="en-US"/>
              <a:t>In addition, this new fare policy will ensure that riders always receive the lowest fare possible. </a:t>
            </a:r>
            <a:endParaRPr/>
          </a:p>
        </p:txBody>
      </p:sp>
      <p:sp>
        <p:nvSpPr>
          <p:cNvPr id="166" name="Google Shape;166;g1f00f8a77ea_0_13:notes"/>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buSzPts val="1200"/>
            </a:pPr>
            <a:fld id="{00000000-1234-1234-1234-123412341234}" type="slidenum">
              <a:rPr lang="en-US"/>
              <a:pPr algn="r">
                <a:buSzPts val="12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f00f8a77ea_0_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00f8a77ea_0_719:notes"/>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8008 accounts all validations</a:t>
            </a:r>
            <a:r>
              <a:rPr lang="en-US" sz="1800" baseline="0">
                <a:solidFill>
                  <a:schemeClr val="tx1"/>
                </a:solidFill>
                <a:effectLst/>
                <a:latin typeface="Calibri" panose="020F0502020204030204" pitchFamily="34" charset="0"/>
                <a:ea typeface="Aptos" panose="020B0004020202020204" pitchFamily="34" charset="0"/>
                <a:cs typeface="Aptos" panose="020B0004020202020204" pitchFamily="34" charset="0"/>
              </a:rPr>
              <a:t> (all services_</a:t>
            </a:r>
            <a:endPar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baseline="0">
              <a:solidFill>
                <a:schemeClr val="tx1"/>
              </a:solidFill>
              <a:effectLst/>
              <a:latin typeface="Calibri" panose="020F050202020403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baseline="0">
                <a:solidFill>
                  <a:schemeClr val="tx1"/>
                </a:solidFill>
                <a:effectLst/>
                <a:latin typeface="Calibri" panose="020F0502020204030204" pitchFamily="34" charset="0"/>
                <a:ea typeface="Aptos" panose="020B0004020202020204" pitchFamily="34" charset="0"/>
                <a:cs typeface="Aptos" panose="020B0004020202020204" pitchFamily="34" charset="0"/>
              </a:rPr>
              <a:t>6787 – purchased at one – Adults Fixed Route Account pass</a:t>
            </a:r>
          </a:p>
          <a:p>
            <a:pPr marL="0" marR="0">
              <a:spcBef>
                <a:spcPts val="0"/>
              </a:spcBef>
              <a:spcAft>
                <a:spcPts val="0"/>
              </a:spcAft>
            </a:pPr>
            <a:r>
              <a:rPr lang="en-US" sz="1800" baseline="0">
                <a:solidFill>
                  <a:schemeClr val="tx1"/>
                </a:solidFill>
                <a:effectLst/>
                <a:latin typeface="Calibri" panose="020F0502020204030204" pitchFamily="34" charset="0"/>
                <a:ea typeface="Aptos" panose="020B0004020202020204" pitchFamily="34" charset="0"/>
                <a:cs typeface="Aptos" panose="020B0004020202020204" pitchFamily="34" charset="0"/>
              </a:rPr>
              <a:t>3631 – Single Trip at least one single trip that is 53% </a:t>
            </a:r>
          </a:p>
          <a:p>
            <a:pPr marL="0" marR="0">
              <a:spcBef>
                <a:spcPts val="0"/>
              </a:spcBef>
              <a:spcAft>
                <a:spcPts val="0"/>
              </a:spcAft>
            </a:pPr>
            <a:r>
              <a:rPr lang="en-US" sz="1800" baseline="0">
                <a:solidFill>
                  <a:schemeClr val="tx1"/>
                </a:solidFill>
                <a:effectLst/>
                <a:latin typeface="Calibri" panose="020F0502020204030204" pitchFamily="34" charset="0"/>
                <a:ea typeface="Aptos" panose="020B0004020202020204" pitchFamily="34" charset="0"/>
                <a:cs typeface="Aptos" panose="020B0004020202020204" pitchFamily="34" charset="0"/>
              </a:rPr>
              <a:t>3299 – Purchase at least one 1-day 48%</a:t>
            </a:r>
          </a:p>
          <a:p>
            <a:pPr marL="0" marR="0">
              <a:spcBef>
                <a:spcPts val="0"/>
              </a:spcBef>
              <a:spcAft>
                <a:spcPts val="0"/>
              </a:spcAft>
            </a:pPr>
            <a:r>
              <a:rPr lang="en-US" sz="1800" baseline="0">
                <a:solidFill>
                  <a:schemeClr val="tx1"/>
                </a:solidFill>
                <a:effectLst/>
                <a:latin typeface="Calibri" panose="020F0502020204030204" pitchFamily="34" charset="0"/>
                <a:ea typeface="Aptos" panose="020B0004020202020204" pitchFamily="34" charset="0"/>
                <a:cs typeface="Aptos" panose="020B0004020202020204" pitchFamily="34" charset="0"/>
              </a:rPr>
              <a:t>Customer are buying a Combination </a:t>
            </a:r>
          </a:p>
          <a:p>
            <a:pPr marL="0" marR="0">
              <a:spcBef>
                <a:spcPts val="0"/>
              </a:spcBef>
              <a:spcAft>
                <a:spcPts val="0"/>
              </a:spcAft>
            </a:pPr>
            <a:r>
              <a:rPr lang="en-US" sz="1800" baseline="0">
                <a:solidFill>
                  <a:schemeClr val="tx1"/>
                </a:solidFill>
                <a:effectLst/>
                <a:latin typeface="Calibri" panose="020F0502020204030204" pitchFamily="34" charset="0"/>
                <a:ea typeface="Aptos" panose="020B0004020202020204" pitchFamily="34" charset="0"/>
                <a:cs typeface="Aptos" panose="020B0004020202020204" pitchFamily="34" charset="0"/>
              </a:rPr>
              <a:t>Number of 1-days activated over 15 1-day in a month 584</a:t>
            </a:r>
          </a:p>
          <a:p>
            <a:pPr marL="0" marR="0">
              <a:spcBef>
                <a:spcPts val="0"/>
              </a:spcBef>
              <a:spcAft>
                <a:spcPts val="0"/>
              </a:spcAft>
            </a:pPr>
            <a:r>
              <a:rPr lang="en-US" sz="1800" baseline="0">
                <a:solidFill>
                  <a:schemeClr val="tx1"/>
                </a:solidFill>
                <a:effectLst/>
                <a:latin typeface="Calibri" panose="020F0502020204030204" pitchFamily="34" charset="0"/>
                <a:ea typeface="Aptos" panose="020B0004020202020204" pitchFamily="34" charset="0"/>
                <a:cs typeface="Aptos" panose="020B0004020202020204" pitchFamily="34" charset="0"/>
              </a:rPr>
              <a:t>Number single riders activated over 38 – only 31 accounts</a:t>
            </a:r>
          </a:p>
          <a:p>
            <a:pPr marL="0" marR="0">
              <a:spcBef>
                <a:spcPts val="0"/>
              </a:spcBef>
              <a:spcAft>
                <a:spcPts val="0"/>
              </a:spcAft>
            </a:pPr>
            <a:r>
              <a:rPr lang="en-US" sz="1800" baseline="0">
                <a:solidFill>
                  <a:schemeClr val="tx1"/>
                </a:solidFill>
                <a:effectLst/>
                <a:latin typeface="Calibri" panose="020F0502020204030204" pitchFamily="34" charset="0"/>
                <a:ea typeface="Aptos" panose="020B0004020202020204" pitchFamily="34" charset="0"/>
                <a:cs typeface="Aptos" panose="020B0004020202020204" pitchFamily="34" charset="0"/>
              </a:rPr>
              <a:t>Number of 3-day pass riders that would qualify for a monthly pass 399 with over 6 activations in a month</a:t>
            </a:r>
            <a:endPar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Here’s how it works.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The most common fixed route bus passes purchased by JTA customers are single rides or 1-day passes.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If you buy three of the one-ride passes in the app, that equals $5.25.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However, the one-day unlimited ride passes is only $4.50.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So, the </a:t>
            </a:r>
            <a:r>
              <a:rPr lang="en-US" sz="180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app will automatically cap your payment for you at the lower $4.50 – saving you 75 cents. Giving you, the rider, the Best Fare.</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Here’s another example. If you activate 3, one-day passes within a 3-day period, the total would be $13.50. But a three-day pass is only $12. So the </a:t>
            </a:r>
            <a:r>
              <a:rPr lang="en-US" sz="180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app will cap that purchase at the $12 limit, saving you $1.50, giving you the Best Fare.</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p:txBody>
      </p:sp>
      <p:sp>
        <p:nvSpPr>
          <p:cNvPr id="200" name="Google Shape;200;g1f00f8a77ea_0_719:notes"/>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fld id="{00000000-1234-1234-1234-123412341234}" type="slidenum">
              <a:rPr lang="en-US"/>
              <a:pPr algn="r"/>
              <a:t>18</a:t>
            </a:fld>
            <a:endParaRPr/>
          </a:p>
        </p:txBody>
      </p:sp>
    </p:spTree>
    <p:extLst>
      <p:ext uri="{BB962C8B-B14F-4D97-AF65-F5344CB8AC3E}">
        <p14:creationId xmlns:p14="http://schemas.microsoft.com/office/powerpoint/2010/main" val="4216091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b5180e702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b5180e702a_0_6:notes"/>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indent="0"/>
            <a:r>
              <a:rPr lang="en-US"/>
              <a:t>The original </a:t>
            </a:r>
            <a:r>
              <a:rPr lang="en-US" err="1"/>
              <a:t>MyJTA</a:t>
            </a:r>
            <a:r>
              <a:rPr lang="en-US"/>
              <a:t> app discount in 2019 was a  marketing promotion used to encourage the use of the MYJTA app. </a:t>
            </a:r>
          </a:p>
          <a:p>
            <a:pPr marL="0" indent="0"/>
            <a:endParaRPr lang="en-US"/>
          </a:p>
          <a:p>
            <a:pPr marL="0" indent="0"/>
            <a:r>
              <a:rPr lang="en-US"/>
              <a:t>At the time, app usage was less that 18%. Since then, App usage has grown more than to around 38%.</a:t>
            </a:r>
          </a:p>
          <a:p>
            <a:pPr marL="0" indent="0"/>
            <a:endParaRPr lang="en-US" baseline="0"/>
          </a:p>
          <a:p>
            <a:pPr marL="0" indent="0"/>
            <a:r>
              <a:rPr lang="en-US" baseline="0"/>
              <a:t>Now that more customers are using the App, JTA plans to implement the Best Fare for all.</a:t>
            </a:r>
          </a:p>
          <a:p>
            <a:pPr marL="0" indent="0"/>
            <a:endParaRPr lang="en-US"/>
          </a:p>
          <a:p>
            <a:pPr marL="0" indent="0"/>
            <a:endParaRPr/>
          </a:p>
        </p:txBody>
      </p:sp>
      <p:sp>
        <p:nvSpPr>
          <p:cNvPr id="132" name="Google Shape;132;g2b5180e702a_0_6:notes"/>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buSzPts val="1200"/>
            </a:pPr>
            <a:fld id="{00000000-1234-1234-1234-123412341234}" type="slidenum">
              <a:rPr lang="en-US"/>
              <a:pPr algn="r">
                <a:buSzPts val="1200"/>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1" y="4400551"/>
            <a:ext cx="5486400" cy="3600450"/>
          </a:xfrm>
          <a:prstGeom prst="rect">
            <a:avLst/>
          </a:prstGeom>
          <a:noFill/>
          <a:ln>
            <a:noFill/>
          </a:ln>
        </p:spPr>
        <p:txBody>
          <a:bodyPr spcFirstLastPara="1" wrap="square" lIns="92476" tIns="46226" rIns="92476" bIns="46226" anchor="t" anchorCtr="0">
            <a:noAutofit/>
          </a:bodyPr>
          <a:lstStyle/>
          <a:p>
            <a:pPr marL="0" indent="0"/>
            <a:r>
              <a:rPr lang="en-US"/>
              <a:t>JTA’s proposal is to replace its current </a:t>
            </a:r>
            <a:r>
              <a:rPr lang="en-US" err="1"/>
              <a:t>MyJTA</a:t>
            </a:r>
            <a:r>
              <a:rPr lang="en-US"/>
              <a:t> app promotional discount, and implement a “best fare” discount where riders using the mobile app will always pay the lowest available fare </a:t>
            </a:r>
          </a:p>
          <a:p>
            <a:pPr marL="0" indent="0"/>
            <a:endParaRPr lang="en-US"/>
          </a:p>
          <a:p>
            <a:pPr marL="0" indent="0"/>
            <a:r>
              <a:rPr lang="en-US"/>
              <a:t>The fare policy update also will allow seniors to use a Florida driver’s license or state issued Florida ID card, as well as the current senior STAR Card to ride for free. </a:t>
            </a:r>
            <a:r>
              <a:rPr lang="en-US" baseline="0"/>
              <a:t> </a:t>
            </a:r>
            <a:endParaRPr/>
          </a:p>
        </p:txBody>
      </p:sp>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998CE55E-4FE8-8B34-FBF5-7A661C0236BB}"/>
            </a:ext>
          </a:extLst>
        </p:cNvPr>
        <p:cNvGrpSpPr/>
        <p:nvPr/>
      </p:nvGrpSpPr>
      <p:grpSpPr>
        <a:xfrm>
          <a:off x="0" y="0"/>
          <a:ext cx="0" cy="0"/>
          <a:chOff x="0" y="0"/>
          <a:chExt cx="0" cy="0"/>
        </a:xfrm>
      </p:grpSpPr>
      <p:sp>
        <p:nvSpPr>
          <p:cNvPr id="198" name="Google Shape;198;g1f00f8a77ea_0_719:notes">
            <a:extLst>
              <a:ext uri="{FF2B5EF4-FFF2-40B4-BE49-F238E27FC236}">
                <a16:creationId xmlns:a16="http://schemas.microsoft.com/office/drawing/2014/main" id="{87FCDB70-476E-C126-F030-1F84A8C58E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00f8a77ea_0_719:notes">
            <a:extLst>
              <a:ext uri="{FF2B5EF4-FFF2-40B4-BE49-F238E27FC236}">
                <a16:creationId xmlns:a16="http://schemas.microsoft.com/office/drawing/2014/main" id="{C11EEC50-8272-B6DC-BC75-31479FAC7A83}"/>
              </a:ext>
            </a:extLst>
          </p:cNvPr>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Here’s how it works.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The most common fixed route bus passes purchased by JTA customers are single rides or 1-day passes.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If you buy three of the one-ride passes in the app, that equals $5.25.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However, the one-day unlimited ride passes is only $4.50.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So, the </a:t>
            </a:r>
            <a:r>
              <a:rPr lang="en-US" sz="180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app will automatically cap your payment for you at the lower $4.50 – saving you 75 cents. Giving you, the rider, the Best Fare.</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Here’s another example. If you activate 3, one-day passes within a 3-day period, the total would be $13.50. But a three-day pass is only $12. So the </a:t>
            </a:r>
            <a:r>
              <a:rPr lang="en-US" sz="180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app will cap that purchase at the $12 limit, saving you $1.50, giving you the Best Fare.</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p:txBody>
      </p:sp>
      <p:sp>
        <p:nvSpPr>
          <p:cNvPr id="200" name="Google Shape;200;g1f00f8a77ea_0_719:notes">
            <a:extLst>
              <a:ext uri="{FF2B5EF4-FFF2-40B4-BE49-F238E27FC236}">
                <a16:creationId xmlns:a16="http://schemas.microsoft.com/office/drawing/2014/main" id="{8AD70586-2440-A81C-5FAA-74F4CCFE4CC8}"/>
              </a:ext>
            </a:extLst>
          </p:cNvPr>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fld id="{00000000-1234-1234-1234-123412341234}" type="slidenum">
              <a:rPr lang="en-US"/>
              <a:pPr algn="r"/>
              <a:t>4</a:t>
            </a:fld>
            <a:endParaRPr/>
          </a:p>
        </p:txBody>
      </p:sp>
    </p:spTree>
    <p:extLst>
      <p:ext uri="{BB962C8B-B14F-4D97-AF65-F5344CB8AC3E}">
        <p14:creationId xmlns:p14="http://schemas.microsoft.com/office/powerpoint/2010/main" val="823227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572D97E5-0117-ECC4-AAB6-975147C95F65}"/>
            </a:ext>
          </a:extLst>
        </p:cNvPr>
        <p:cNvGrpSpPr/>
        <p:nvPr/>
      </p:nvGrpSpPr>
      <p:grpSpPr>
        <a:xfrm>
          <a:off x="0" y="0"/>
          <a:ext cx="0" cy="0"/>
          <a:chOff x="0" y="0"/>
          <a:chExt cx="0" cy="0"/>
        </a:xfrm>
      </p:grpSpPr>
      <p:sp>
        <p:nvSpPr>
          <p:cNvPr id="198" name="Google Shape;198;g1f00f8a77ea_0_719:notes">
            <a:extLst>
              <a:ext uri="{FF2B5EF4-FFF2-40B4-BE49-F238E27FC236}">
                <a16:creationId xmlns:a16="http://schemas.microsoft.com/office/drawing/2014/main" id="{262377C4-5F4D-00D4-AE82-8012A0181F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00f8a77ea_0_719:notes">
            <a:extLst>
              <a:ext uri="{FF2B5EF4-FFF2-40B4-BE49-F238E27FC236}">
                <a16:creationId xmlns:a16="http://schemas.microsoft.com/office/drawing/2014/main" id="{20FA5CD9-8D4D-EFE4-1528-43B4FDC7AF75}"/>
              </a:ext>
            </a:extLst>
          </p:cNvPr>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Here’s how it works.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The most common fixed route bus passes purchased by JTA customers are single rides or 1-day passes.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If you buy three of the one-ride passes in the app, that equals $5.25.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However, the one-day unlimited ride passes is only $4.50.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So, the </a:t>
            </a:r>
            <a:r>
              <a:rPr lang="en-US" sz="180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app will automatically cap your payment for you at the lower $4.50 – saving you 75 cents. Giving you, the rider, the Best Fare.</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Here’s another example. If you activate 3, one-day passes within a 3-day period, the total would be $13.50. But a three-day pass is only $12. So the </a:t>
            </a:r>
            <a:r>
              <a:rPr lang="en-US" sz="180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a:solidFill>
                  <a:schemeClr val="tx1"/>
                </a:solidFill>
                <a:effectLst/>
                <a:latin typeface="Calibri" panose="020F0502020204030204" pitchFamily="34" charset="0"/>
                <a:ea typeface="Aptos" panose="020B0004020202020204" pitchFamily="34" charset="0"/>
                <a:cs typeface="Aptos" panose="020B0004020202020204" pitchFamily="34" charset="0"/>
              </a:rPr>
              <a:t> app will cap that purchase at the $12 limit, saving you $1.50, giving you the Best Fare.</a:t>
            </a:r>
            <a:endParaRPr lang="en-US" sz="1800">
              <a:solidFill>
                <a:schemeClr val="tx1"/>
              </a:solidFill>
              <a:effectLst/>
              <a:latin typeface="Aptos" panose="020B0004020202020204" pitchFamily="34" charset="0"/>
              <a:ea typeface="Aptos" panose="020B0004020202020204" pitchFamily="34" charset="0"/>
              <a:cs typeface="Aptos" panose="020B0004020202020204" pitchFamily="34" charset="0"/>
            </a:endParaRPr>
          </a:p>
        </p:txBody>
      </p:sp>
      <p:sp>
        <p:nvSpPr>
          <p:cNvPr id="200" name="Google Shape;200;g1f00f8a77ea_0_719:notes">
            <a:extLst>
              <a:ext uri="{FF2B5EF4-FFF2-40B4-BE49-F238E27FC236}">
                <a16:creationId xmlns:a16="http://schemas.microsoft.com/office/drawing/2014/main" id="{84A5EF00-85C7-1B03-BA31-7C58720DFB93}"/>
              </a:ext>
            </a:extLst>
          </p:cNvPr>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fld id="{00000000-1234-1234-1234-123412341234}" type="slidenum">
              <a:rPr lang="en-US"/>
              <a:pPr algn="r"/>
              <a:t>5</a:t>
            </a:fld>
            <a:endParaRPr/>
          </a:p>
        </p:txBody>
      </p:sp>
    </p:spTree>
    <p:extLst>
      <p:ext uri="{BB962C8B-B14F-4D97-AF65-F5344CB8AC3E}">
        <p14:creationId xmlns:p14="http://schemas.microsoft.com/office/powerpoint/2010/main" val="1082737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1132E3F5-00BF-A0B8-DC59-6B2555A56930}"/>
            </a:ext>
          </a:extLst>
        </p:cNvPr>
        <p:cNvGrpSpPr/>
        <p:nvPr/>
      </p:nvGrpSpPr>
      <p:grpSpPr>
        <a:xfrm>
          <a:off x="0" y="0"/>
          <a:ext cx="0" cy="0"/>
          <a:chOff x="0" y="0"/>
          <a:chExt cx="0" cy="0"/>
        </a:xfrm>
      </p:grpSpPr>
      <p:sp>
        <p:nvSpPr>
          <p:cNvPr id="198" name="Google Shape;198;g1f00f8a77ea_0_719:notes">
            <a:extLst>
              <a:ext uri="{FF2B5EF4-FFF2-40B4-BE49-F238E27FC236}">
                <a16:creationId xmlns:a16="http://schemas.microsoft.com/office/drawing/2014/main" id="{C1A3AC6E-6264-924C-BB73-451ED7DB7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00f8a77ea_0_719:notes">
            <a:extLst>
              <a:ext uri="{FF2B5EF4-FFF2-40B4-BE49-F238E27FC236}">
                <a16:creationId xmlns:a16="http://schemas.microsoft.com/office/drawing/2014/main" id="{6B20C7DD-437E-06BB-4AB1-2DD732895653}"/>
              </a:ext>
            </a:extLst>
          </p:cNvPr>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marR="0">
              <a:spcBef>
                <a:spcPts val="0"/>
              </a:spcBef>
              <a:spcAft>
                <a:spcPts val="0"/>
              </a:spcAft>
            </a:pP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Here’s an example comparing two, 3-day passes versus a 7-day pass.</a:t>
            </a:r>
          </a:p>
          <a:p>
            <a:pPr marL="0" marR="0">
              <a:spcBef>
                <a:spcPts val="0"/>
              </a:spcBef>
              <a:spcAft>
                <a:spcPts val="0"/>
              </a:spcAft>
            </a:pP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Two, 3-day passes will cost you $24. While a single 7-day pass is only $20. </a:t>
            </a:r>
          </a:p>
          <a:p>
            <a:pPr marL="0" marR="0">
              <a:spcBef>
                <a:spcPts val="0"/>
              </a:spcBef>
              <a:spcAft>
                <a:spcPts val="0"/>
              </a:spcAft>
            </a:pP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When you activate your 3-day passes on he </a:t>
            </a:r>
            <a:r>
              <a:rPr lang="en-US" sz="1800" dirty="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 mobile app within a 7-day period, the app will automatically cap your payment at the 7-day best fare rate of $20 – saving you $4 and you can ride unlimited throughout the entire 7 days.</a:t>
            </a:r>
          </a:p>
          <a:p>
            <a:pPr marL="0" marR="0">
              <a:spcBef>
                <a:spcPts val="0"/>
              </a:spcBef>
              <a:spcAft>
                <a:spcPts val="0"/>
              </a:spcAft>
            </a:pPr>
            <a:endPar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The app automatically gives you the Best Fare.</a:t>
            </a:r>
          </a:p>
          <a:p>
            <a:pPr marL="0" marR="0">
              <a:spcBef>
                <a:spcPts val="0"/>
              </a:spcBef>
              <a:spcAft>
                <a:spcPts val="0"/>
              </a:spcAft>
            </a:pPr>
            <a:endPar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endParaRPr>
          </a:p>
        </p:txBody>
      </p:sp>
      <p:sp>
        <p:nvSpPr>
          <p:cNvPr id="200" name="Google Shape;200;g1f00f8a77ea_0_719:notes">
            <a:extLst>
              <a:ext uri="{FF2B5EF4-FFF2-40B4-BE49-F238E27FC236}">
                <a16:creationId xmlns:a16="http://schemas.microsoft.com/office/drawing/2014/main" id="{1D740A1A-DB1E-F07C-1FBD-225AF6B7A967}"/>
              </a:ext>
            </a:extLst>
          </p:cNvPr>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fld id="{00000000-1234-1234-1234-123412341234}" type="slidenum">
              <a:rPr lang="en-US"/>
              <a:pPr algn="r"/>
              <a:t>6</a:t>
            </a:fld>
            <a:endParaRPr/>
          </a:p>
        </p:txBody>
      </p:sp>
    </p:spTree>
    <p:extLst>
      <p:ext uri="{BB962C8B-B14F-4D97-AF65-F5344CB8AC3E}">
        <p14:creationId xmlns:p14="http://schemas.microsoft.com/office/powerpoint/2010/main" val="111253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a:extLst>
            <a:ext uri="{FF2B5EF4-FFF2-40B4-BE49-F238E27FC236}">
              <a16:creationId xmlns:a16="http://schemas.microsoft.com/office/drawing/2014/main" id="{081B7184-8DDE-E69D-77D7-9F46A64935B6}"/>
            </a:ext>
          </a:extLst>
        </p:cNvPr>
        <p:cNvGrpSpPr/>
        <p:nvPr/>
      </p:nvGrpSpPr>
      <p:grpSpPr>
        <a:xfrm>
          <a:off x="0" y="0"/>
          <a:ext cx="0" cy="0"/>
          <a:chOff x="0" y="0"/>
          <a:chExt cx="0" cy="0"/>
        </a:xfrm>
      </p:grpSpPr>
      <p:sp>
        <p:nvSpPr>
          <p:cNvPr id="198" name="Google Shape;198;g1f00f8a77ea_0_719:notes">
            <a:extLst>
              <a:ext uri="{FF2B5EF4-FFF2-40B4-BE49-F238E27FC236}">
                <a16:creationId xmlns:a16="http://schemas.microsoft.com/office/drawing/2014/main" id="{B4D0A571-7D6E-B593-C9D6-488AAC4022B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00f8a77ea_0_719:notes">
            <a:extLst>
              <a:ext uri="{FF2B5EF4-FFF2-40B4-BE49-F238E27FC236}">
                <a16:creationId xmlns:a16="http://schemas.microsoft.com/office/drawing/2014/main" id="{8762D275-DDA0-FCFE-7A54-06861AE1CF55}"/>
              </a:ext>
            </a:extLst>
          </p:cNvPr>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marR="0">
              <a:spcBef>
                <a:spcPts val="0"/>
              </a:spcBef>
              <a:spcAft>
                <a:spcPts val="0"/>
              </a:spcAft>
            </a:pP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You can save even more on monthly passes.</a:t>
            </a:r>
          </a:p>
          <a:p>
            <a:pPr marL="0" marR="0">
              <a:spcBef>
                <a:spcPts val="0"/>
              </a:spcBef>
              <a:spcAft>
                <a:spcPts val="0"/>
              </a:spcAft>
            </a:pPr>
            <a:endPar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Many daily riders currently purchase weekly passes. Four weekly’s would cost you $80. However, buying a single 31-day pass on the </a:t>
            </a:r>
            <a:r>
              <a:rPr lang="en-US" sz="1800" dirty="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 mobile app costs just $65.</a:t>
            </a:r>
          </a:p>
          <a:p>
            <a:pPr marL="0" marR="0">
              <a:spcBef>
                <a:spcPts val="0"/>
              </a:spcBef>
              <a:spcAft>
                <a:spcPts val="0"/>
              </a:spcAft>
            </a:pP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The app automatically caps your fare when you reach the $65 limit, saving you $15.</a:t>
            </a:r>
          </a:p>
          <a:p>
            <a:pPr marL="0" marR="0">
              <a:spcBef>
                <a:spcPts val="0"/>
              </a:spcBef>
              <a:spcAft>
                <a:spcPts val="0"/>
              </a:spcAft>
            </a:pP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Just by using the free </a:t>
            </a:r>
            <a:r>
              <a:rPr lang="en-US" sz="1800" dirty="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dirty="0">
                <a:solidFill>
                  <a:schemeClr val="tx1"/>
                </a:solidFill>
                <a:effectLst/>
                <a:latin typeface="Calibri" panose="020F0502020204030204" pitchFamily="34" charset="0"/>
                <a:ea typeface="Aptos" panose="020B0004020202020204" pitchFamily="34" charset="0"/>
                <a:cs typeface="Aptos" panose="020B0004020202020204" pitchFamily="34" charset="0"/>
              </a:rPr>
              <a:t> mobile app, you automatically get the BEST FARE every time. </a:t>
            </a:r>
            <a:endParaRPr lang="en-US" sz="18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p:txBody>
      </p:sp>
      <p:sp>
        <p:nvSpPr>
          <p:cNvPr id="200" name="Google Shape;200;g1f00f8a77ea_0_719:notes">
            <a:extLst>
              <a:ext uri="{FF2B5EF4-FFF2-40B4-BE49-F238E27FC236}">
                <a16:creationId xmlns:a16="http://schemas.microsoft.com/office/drawing/2014/main" id="{DF09E474-751D-F10A-BC94-AA525F1D07D3}"/>
              </a:ext>
            </a:extLst>
          </p:cNvPr>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fld id="{00000000-1234-1234-1234-123412341234}" type="slidenum">
              <a:rPr lang="en-US"/>
              <a:pPr algn="r"/>
              <a:t>7</a:t>
            </a:fld>
            <a:endParaRPr/>
          </a:p>
        </p:txBody>
      </p:sp>
    </p:spTree>
    <p:extLst>
      <p:ext uri="{BB962C8B-B14F-4D97-AF65-F5344CB8AC3E}">
        <p14:creationId xmlns:p14="http://schemas.microsoft.com/office/powerpoint/2010/main" val="2703545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f00f8a77ea_0_7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f00f8a77ea_0_719:notes"/>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marR="0">
              <a:spcBef>
                <a:spcPts val="0"/>
              </a:spcBef>
              <a:spcAft>
                <a:spcPts val="0"/>
              </a:spcAft>
            </a:pPr>
            <a:r>
              <a:rPr lang="en-US" sz="1800" baseline="0" dirty="0">
                <a:solidFill>
                  <a:schemeClr val="tx1"/>
                </a:solidFill>
                <a:effectLst/>
                <a:latin typeface="Calibri" panose="020F0502020204030204" pitchFamily="34" charset="0"/>
                <a:ea typeface="Aptos" panose="020B0004020202020204" pitchFamily="34" charset="0"/>
                <a:cs typeface="Aptos" panose="020B0004020202020204" pitchFamily="34" charset="0"/>
              </a:rPr>
              <a:t>Here’s a look at the benefits of the Proposed Best Fare plan.</a:t>
            </a:r>
          </a:p>
          <a:p>
            <a:pPr marL="0" marR="0">
              <a:spcBef>
                <a:spcPts val="0"/>
              </a:spcBef>
              <a:spcAft>
                <a:spcPts val="0"/>
              </a:spcAft>
            </a:pPr>
            <a:r>
              <a:rPr lang="en-US" sz="1800" baseline="0" dirty="0">
                <a:solidFill>
                  <a:schemeClr val="tx1"/>
                </a:solidFill>
                <a:effectLst/>
                <a:latin typeface="Calibri" panose="020F0502020204030204" pitchFamily="34" charset="0"/>
                <a:ea typeface="Aptos" panose="020B0004020202020204" pitchFamily="34" charset="0"/>
                <a:cs typeface="Aptos" panose="020B0004020202020204" pitchFamily="34" charset="0"/>
              </a:rPr>
              <a:t>Over 500 current </a:t>
            </a:r>
            <a:r>
              <a:rPr lang="en-US" sz="1800" baseline="0" dirty="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baseline="0" dirty="0">
                <a:solidFill>
                  <a:schemeClr val="tx1"/>
                </a:solidFill>
                <a:effectLst/>
                <a:latin typeface="Calibri" panose="020F0502020204030204" pitchFamily="34" charset="0"/>
                <a:ea typeface="Aptos" panose="020B0004020202020204" pitchFamily="34" charset="0"/>
                <a:cs typeface="Aptos" panose="020B0004020202020204" pitchFamily="34" charset="0"/>
              </a:rPr>
              <a:t> app users could see immediate savings based on their ridership patterns</a:t>
            </a:r>
          </a:p>
          <a:p>
            <a:pPr marL="0" marR="0">
              <a:spcBef>
                <a:spcPts val="0"/>
              </a:spcBef>
              <a:spcAft>
                <a:spcPts val="0"/>
              </a:spcAft>
            </a:pPr>
            <a:r>
              <a:rPr lang="en-US" sz="1800" baseline="0" dirty="0">
                <a:solidFill>
                  <a:schemeClr val="tx1"/>
                </a:solidFill>
                <a:effectLst/>
                <a:latin typeface="Calibri" panose="020F0502020204030204" pitchFamily="34" charset="0"/>
                <a:ea typeface="Aptos" panose="020B0004020202020204" pitchFamily="34" charset="0"/>
                <a:cs typeface="Aptos" panose="020B0004020202020204" pitchFamily="34" charset="0"/>
              </a:rPr>
              <a:t>Riders using the </a:t>
            </a:r>
            <a:r>
              <a:rPr lang="en-US" sz="1800" baseline="0" dirty="0" err="1">
                <a:solidFill>
                  <a:schemeClr val="tx1"/>
                </a:solidFill>
                <a:effectLst/>
                <a:latin typeface="Calibri" panose="020F0502020204030204" pitchFamily="34" charset="0"/>
                <a:ea typeface="Aptos" panose="020B0004020202020204" pitchFamily="34" charset="0"/>
                <a:cs typeface="Aptos" panose="020B0004020202020204" pitchFamily="34" charset="0"/>
              </a:rPr>
              <a:t>MyJTA</a:t>
            </a:r>
            <a:r>
              <a:rPr lang="en-US" sz="1800" baseline="0" dirty="0">
                <a:solidFill>
                  <a:schemeClr val="tx1"/>
                </a:solidFill>
                <a:effectLst/>
                <a:latin typeface="Calibri" panose="020F0502020204030204" pitchFamily="34" charset="0"/>
                <a:ea typeface="Aptos" panose="020B0004020202020204" pitchFamily="34" charset="0"/>
                <a:cs typeface="Aptos" panose="020B0004020202020204" pitchFamily="34" charset="0"/>
              </a:rPr>
              <a:t> app will never pay over $65 over a 31-day period no matter what ticket combinations you purchase</a:t>
            </a:r>
          </a:p>
          <a:p>
            <a:pPr marL="0" marR="0">
              <a:spcBef>
                <a:spcPts val="0"/>
              </a:spcBef>
              <a:spcAft>
                <a:spcPts val="0"/>
              </a:spcAft>
            </a:pPr>
            <a:r>
              <a:rPr lang="en-US" sz="1800" baseline="0" dirty="0">
                <a:solidFill>
                  <a:schemeClr val="tx1"/>
                </a:solidFill>
                <a:effectLst/>
                <a:latin typeface="Calibri" panose="020F0502020204030204" pitchFamily="34" charset="0"/>
                <a:ea typeface="Aptos" panose="020B0004020202020204" pitchFamily="34" charset="0"/>
                <a:cs typeface="Aptos" panose="020B0004020202020204" pitchFamily="34" charset="0"/>
              </a:rPr>
              <a:t>Simply put” If you Ride More, you Save More</a:t>
            </a:r>
          </a:p>
        </p:txBody>
      </p:sp>
      <p:sp>
        <p:nvSpPr>
          <p:cNvPr id="200" name="Google Shape;200;g1f00f8a77ea_0_719:notes"/>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fld id="{00000000-1234-1234-1234-123412341234}" type="slidenum">
              <a:rPr lang="en-US"/>
              <a:pPr algn="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f00f8a77ea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1f00f8a77ea_0_25:notes"/>
          <p:cNvSpPr txBox="1">
            <a:spLocks noGrp="1"/>
          </p:cNvSpPr>
          <p:nvPr>
            <p:ph type="body" idx="1"/>
          </p:nvPr>
        </p:nvSpPr>
        <p:spPr>
          <a:xfrm>
            <a:off x="685801" y="4400550"/>
            <a:ext cx="5486400" cy="3600600"/>
          </a:xfrm>
          <a:prstGeom prst="rect">
            <a:avLst/>
          </a:prstGeom>
        </p:spPr>
        <p:txBody>
          <a:bodyPr spcFirstLastPara="1" wrap="square" lIns="92476" tIns="46226" rIns="92476" bIns="46226" anchor="t" anchorCtr="0">
            <a:noAutofit/>
          </a:bodyPr>
          <a:lstStyle/>
          <a:p>
            <a:pPr marL="0" indent="0"/>
            <a:r>
              <a:rPr lang="en-US" dirty="0"/>
              <a:t>A Title 6 analysis is required by the Federal Transit Administration. That analysis has been completed and no adverse impacts were identified.</a:t>
            </a:r>
          </a:p>
          <a:p>
            <a:pPr marL="0" indent="0"/>
            <a:r>
              <a:rPr lang="en-US" baseline="0" dirty="0"/>
              <a:t>JTA wants to hear your feedback on this policy change and is currently holding public meetings and an official hearing, findings of which will be reviewed by the JTA Board of Directors before any final decision is made.</a:t>
            </a:r>
            <a:r>
              <a:rPr lang="en-US" dirty="0"/>
              <a:t> </a:t>
            </a:r>
            <a:endParaRPr lang="en-US" baseline="0" dirty="0"/>
          </a:p>
          <a:p>
            <a:pPr marL="0" indent="0"/>
            <a:r>
              <a:rPr lang="en-US" dirty="0"/>
              <a:t>  </a:t>
            </a:r>
            <a:endParaRPr/>
          </a:p>
        </p:txBody>
      </p:sp>
      <p:sp>
        <p:nvSpPr>
          <p:cNvPr id="188" name="Google Shape;188;g1f00f8a77ea_0_25:notes"/>
          <p:cNvSpPr txBox="1">
            <a:spLocks noGrp="1"/>
          </p:cNvSpPr>
          <p:nvPr>
            <p:ph type="sldNum" idx="12"/>
          </p:nvPr>
        </p:nvSpPr>
        <p:spPr>
          <a:xfrm>
            <a:off x="3884614" y="8685213"/>
            <a:ext cx="2971800" cy="458700"/>
          </a:xfrm>
          <a:prstGeom prst="rect">
            <a:avLst/>
          </a:prstGeom>
        </p:spPr>
        <p:txBody>
          <a:bodyPr spcFirstLastPara="1" wrap="square" lIns="92476" tIns="46226" rIns="92476" bIns="46226" anchor="b" anchorCtr="0">
            <a:noAutofit/>
          </a:bodyPr>
          <a:lstStyle/>
          <a:p>
            <a:pPr algn="r">
              <a:buSzPts val="1200"/>
            </a:pPr>
            <a:fld id="{00000000-1234-1234-1234-123412341234}" type="slidenum">
              <a:rPr lang="en-US"/>
              <a:pPr algn="r">
                <a:buSzPts val="12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10"/>
          <p:cNvSpPr txBox="1">
            <a:spLocks noGrp="1"/>
          </p:cNvSpPr>
          <p:nvPr>
            <p:ph type="subTitle" idx="1"/>
          </p:nvPr>
        </p:nvSpPr>
        <p:spPr>
          <a:xfrm>
            <a:off x="6955605" y="3795823"/>
            <a:ext cx="4550596" cy="40394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dk1"/>
              </a:buClr>
              <a:buSzPts val="2400"/>
              <a:buNone/>
              <a:defRPr sz="2400" b="1"/>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0"/>
          <p:cNvSpPr txBox="1">
            <a:spLocks noGrp="1"/>
          </p:cNvSpPr>
          <p:nvPr>
            <p:ph type="title"/>
          </p:nvPr>
        </p:nvSpPr>
        <p:spPr>
          <a:xfrm>
            <a:off x="6955604" y="2029358"/>
            <a:ext cx="5239512" cy="136495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900"/>
              <a:buFont typeface="Arial"/>
              <a:buNone/>
              <a:defRPr sz="29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0"/>
          <p:cNvSpPr txBox="1">
            <a:spLocks noGrp="1"/>
          </p:cNvSpPr>
          <p:nvPr>
            <p:ph type="body" idx="2"/>
          </p:nvPr>
        </p:nvSpPr>
        <p:spPr>
          <a:xfrm>
            <a:off x="6955604" y="4607622"/>
            <a:ext cx="4550596" cy="35767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10"/>
          <p:cNvSpPr txBox="1">
            <a:spLocks noGrp="1"/>
          </p:cNvSpPr>
          <p:nvPr>
            <p:ph type="body" idx="3"/>
          </p:nvPr>
        </p:nvSpPr>
        <p:spPr>
          <a:xfrm>
            <a:off x="6955604" y="4224855"/>
            <a:ext cx="4550596" cy="357679"/>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000"/>
              <a:buNone/>
              <a:defRPr sz="2000" b="1"/>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8"/>
        <p:cNvGrpSpPr/>
        <p:nvPr/>
      </p:nvGrpSpPr>
      <p:grpSpPr>
        <a:xfrm>
          <a:off x="0" y="0"/>
          <a:ext cx="0" cy="0"/>
          <a:chOff x="0" y="0"/>
          <a:chExt cx="0" cy="0"/>
        </a:xfrm>
      </p:grpSpPr>
      <p:sp>
        <p:nvSpPr>
          <p:cNvPr id="79" name="Google Shape;79;p18"/>
          <p:cNvSpPr/>
          <p:nvPr/>
        </p:nvSpPr>
        <p:spPr>
          <a:xfrm>
            <a:off x="0" y="0"/>
            <a:ext cx="12192000" cy="1296063"/>
          </a:xfrm>
          <a:prstGeom prst="rect">
            <a:avLst/>
          </a:prstGeom>
          <a:gradFill>
            <a:gsLst>
              <a:gs pos="0">
                <a:srgbClr val="7D1619"/>
              </a:gs>
              <a:gs pos="50000">
                <a:srgbClr val="B62025"/>
              </a:gs>
              <a:gs pos="100000">
                <a:srgbClr val="DA272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F3339"/>
              </a:solidFill>
              <a:latin typeface="Calibri"/>
              <a:ea typeface="Calibri"/>
              <a:cs typeface="Calibri"/>
              <a:sym typeface="Calibri"/>
            </a:endParaRPr>
          </a:p>
        </p:txBody>
      </p:sp>
      <p:pic>
        <p:nvPicPr>
          <p:cNvPr id="80" name="Google Shape;80;p18"/>
          <p:cNvPicPr preferRelativeResize="0"/>
          <p:nvPr/>
        </p:nvPicPr>
        <p:blipFill rotWithShape="1">
          <a:blip r:embed="rId2">
            <a:alphaModFix/>
          </a:blip>
          <a:srcRect/>
          <a:stretch/>
        </p:blipFill>
        <p:spPr>
          <a:xfrm>
            <a:off x="11277600" y="457200"/>
            <a:ext cx="457200" cy="457200"/>
          </a:xfrm>
          <a:prstGeom prst="rect">
            <a:avLst/>
          </a:prstGeom>
          <a:noFill/>
          <a:ln>
            <a:noFill/>
          </a:ln>
        </p:spPr>
      </p:pic>
      <p:cxnSp>
        <p:nvCxnSpPr>
          <p:cNvPr id="81" name="Google Shape;81;p18"/>
          <p:cNvCxnSpPr/>
          <p:nvPr/>
        </p:nvCxnSpPr>
        <p:spPr>
          <a:xfrm>
            <a:off x="457200" y="914400"/>
            <a:ext cx="10587162" cy="0"/>
          </a:xfrm>
          <a:prstGeom prst="straightConnector1">
            <a:avLst/>
          </a:prstGeom>
          <a:noFill/>
          <a:ln w="12700" cap="flat" cmpd="sng">
            <a:solidFill>
              <a:schemeClr val="lt1"/>
            </a:solidFill>
            <a:prstDash val="dot"/>
            <a:miter lim="800000"/>
            <a:headEnd type="none" w="sm" len="sm"/>
            <a:tailEnd type="none" w="sm" len="sm"/>
          </a:ln>
        </p:spPr>
      </p:cxnSp>
      <p:sp>
        <p:nvSpPr>
          <p:cNvPr id="82" name="Google Shape;82;p18"/>
          <p:cNvSpPr txBox="1"/>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372"/>
                </a:solidFill>
                <a:latin typeface="Arial"/>
                <a:ea typeface="Arial"/>
                <a:cs typeface="Arial"/>
                <a:sym typeface="Arial"/>
              </a:rPr>
              <a:t>‹#›</a:t>
            </a:fld>
            <a:endParaRPr sz="1000" b="0" i="0" u="none" strike="noStrike" cap="none">
              <a:solidFill>
                <a:srgbClr val="707372"/>
              </a:solidFill>
              <a:latin typeface="Arial"/>
              <a:ea typeface="Arial"/>
              <a:cs typeface="Arial"/>
              <a:sym typeface="Arial"/>
            </a:endParaRPr>
          </a:p>
        </p:txBody>
      </p:sp>
      <p:sp>
        <p:nvSpPr>
          <p:cNvPr id="83" name="Google Shape;83;p18"/>
          <p:cNvSpPr txBox="1">
            <a:spLocks noGrp="1"/>
          </p:cNvSpPr>
          <p:nvPr>
            <p:ph type="body" idx="1"/>
          </p:nvPr>
        </p:nvSpPr>
        <p:spPr>
          <a:xfrm>
            <a:off x="457200" y="1601262"/>
            <a:ext cx="5562600" cy="457570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6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6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6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6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18"/>
          <p:cNvSpPr txBox="1">
            <a:spLocks noGrp="1"/>
          </p:cNvSpPr>
          <p:nvPr>
            <p:ph type="body" idx="2"/>
          </p:nvPr>
        </p:nvSpPr>
        <p:spPr>
          <a:xfrm>
            <a:off x="6172200" y="1601262"/>
            <a:ext cx="5562600" cy="457570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6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6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6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6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5" name="Google Shape;85;p18" descr="A picture containing text, clipart&#10;&#10;Description automatically generated"/>
          <p:cNvPicPr preferRelativeResize="0"/>
          <p:nvPr/>
        </p:nvPicPr>
        <p:blipFill rotWithShape="1">
          <a:blip r:embed="rId3">
            <a:alphaModFix/>
          </a:blip>
          <a:srcRect/>
          <a:stretch/>
        </p:blipFill>
        <p:spPr>
          <a:xfrm>
            <a:off x="457200" y="6177547"/>
            <a:ext cx="2075411" cy="457200"/>
          </a:xfrm>
          <a:prstGeom prst="rect">
            <a:avLst/>
          </a:prstGeom>
          <a:noFill/>
          <a:ln>
            <a:noFill/>
          </a:ln>
        </p:spPr>
      </p:pic>
      <p:sp>
        <p:nvSpPr>
          <p:cNvPr id="86" name="Google Shape;86;p18"/>
          <p:cNvSpPr txBox="1">
            <a:spLocks noGrp="1"/>
          </p:cNvSpPr>
          <p:nvPr>
            <p:ph type="title"/>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Picture">
  <p:cSld name="Title and Picture">
    <p:spTree>
      <p:nvGrpSpPr>
        <p:cNvPr id="1" name="Shape 87"/>
        <p:cNvGrpSpPr/>
        <p:nvPr/>
      </p:nvGrpSpPr>
      <p:grpSpPr>
        <a:xfrm>
          <a:off x="0" y="0"/>
          <a:ext cx="0" cy="0"/>
          <a:chOff x="0" y="0"/>
          <a:chExt cx="0" cy="0"/>
        </a:xfrm>
      </p:grpSpPr>
      <p:sp>
        <p:nvSpPr>
          <p:cNvPr id="88" name="Google Shape;88;p19"/>
          <p:cNvSpPr/>
          <p:nvPr/>
        </p:nvSpPr>
        <p:spPr>
          <a:xfrm>
            <a:off x="0" y="0"/>
            <a:ext cx="12192000" cy="1296063"/>
          </a:xfrm>
          <a:prstGeom prst="rect">
            <a:avLst/>
          </a:prstGeom>
          <a:gradFill>
            <a:gsLst>
              <a:gs pos="0">
                <a:srgbClr val="7D1619"/>
              </a:gs>
              <a:gs pos="50000">
                <a:srgbClr val="B62025"/>
              </a:gs>
              <a:gs pos="100000">
                <a:srgbClr val="DA272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F3339"/>
              </a:solidFill>
              <a:latin typeface="Calibri"/>
              <a:ea typeface="Calibri"/>
              <a:cs typeface="Calibri"/>
              <a:sym typeface="Calibri"/>
            </a:endParaRPr>
          </a:p>
        </p:txBody>
      </p:sp>
      <p:pic>
        <p:nvPicPr>
          <p:cNvPr id="89" name="Google Shape;89;p19"/>
          <p:cNvPicPr preferRelativeResize="0"/>
          <p:nvPr/>
        </p:nvPicPr>
        <p:blipFill rotWithShape="1">
          <a:blip r:embed="rId2">
            <a:alphaModFix/>
          </a:blip>
          <a:srcRect/>
          <a:stretch/>
        </p:blipFill>
        <p:spPr>
          <a:xfrm>
            <a:off x="11277600" y="457200"/>
            <a:ext cx="457200" cy="457200"/>
          </a:xfrm>
          <a:prstGeom prst="rect">
            <a:avLst/>
          </a:prstGeom>
          <a:noFill/>
          <a:ln>
            <a:noFill/>
          </a:ln>
        </p:spPr>
      </p:pic>
      <p:cxnSp>
        <p:nvCxnSpPr>
          <p:cNvPr id="90" name="Google Shape;90;p19"/>
          <p:cNvCxnSpPr/>
          <p:nvPr/>
        </p:nvCxnSpPr>
        <p:spPr>
          <a:xfrm>
            <a:off x="457200" y="914400"/>
            <a:ext cx="10587162" cy="0"/>
          </a:xfrm>
          <a:prstGeom prst="straightConnector1">
            <a:avLst/>
          </a:prstGeom>
          <a:noFill/>
          <a:ln w="12700" cap="flat" cmpd="sng">
            <a:solidFill>
              <a:schemeClr val="lt1"/>
            </a:solidFill>
            <a:prstDash val="dot"/>
            <a:miter lim="800000"/>
            <a:headEnd type="none" w="sm" len="sm"/>
            <a:tailEnd type="none" w="sm" len="sm"/>
          </a:ln>
        </p:spPr>
      </p:cxnSp>
      <p:sp>
        <p:nvSpPr>
          <p:cNvPr id="91" name="Google Shape;91;p19"/>
          <p:cNvSpPr txBox="1"/>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372"/>
                </a:solidFill>
                <a:latin typeface="Arial"/>
                <a:ea typeface="Arial"/>
                <a:cs typeface="Arial"/>
                <a:sym typeface="Arial"/>
              </a:rPr>
              <a:t>‹#›</a:t>
            </a:fld>
            <a:endParaRPr sz="1000" b="0" i="0" u="none" strike="noStrike" cap="none">
              <a:solidFill>
                <a:srgbClr val="707372"/>
              </a:solidFill>
              <a:latin typeface="Arial"/>
              <a:ea typeface="Arial"/>
              <a:cs typeface="Arial"/>
              <a:sym typeface="Arial"/>
            </a:endParaRPr>
          </a:p>
        </p:txBody>
      </p:sp>
      <p:sp>
        <p:nvSpPr>
          <p:cNvPr id="92" name="Google Shape;92;p19"/>
          <p:cNvSpPr>
            <a:spLocks noGrp="1"/>
          </p:cNvSpPr>
          <p:nvPr>
            <p:ph type="pic" idx="2"/>
          </p:nvPr>
        </p:nvSpPr>
        <p:spPr>
          <a:xfrm>
            <a:off x="381000" y="1296064"/>
            <a:ext cx="11430000" cy="5104736"/>
          </a:xfrm>
          <a:prstGeom prst="rect">
            <a:avLst/>
          </a:prstGeom>
          <a:noFill/>
          <a:ln>
            <a:noFill/>
          </a:ln>
        </p:spPr>
      </p:sp>
      <p:sp>
        <p:nvSpPr>
          <p:cNvPr id="93" name="Google Shape;93;p19"/>
          <p:cNvSpPr txBox="1">
            <a:spLocks noGrp="1"/>
          </p:cNvSpPr>
          <p:nvPr>
            <p:ph type="title"/>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57200" y="1296062"/>
            <a:ext cx="4314825" cy="12185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0"/>
          <p:cNvSpPr txBox="1">
            <a:spLocks noGrp="1"/>
          </p:cNvSpPr>
          <p:nvPr>
            <p:ph type="body" idx="1"/>
          </p:nvPr>
        </p:nvSpPr>
        <p:spPr>
          <a:xfrm>
            <a:off x="5183188" y="1444625"/>
            <a:ext cx="6551612" cy="495617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600"/>
              </a:spcBef>
              <a:spcAft>
                <a:spcPts val="0"/>
              </a:spcAft>
              <a:buClr>
                <a:schemeClr val="dk1"/>
              </a:buClr>
              <a:buSzPts val="2800"/>
              <a:buChar char="•"/>
              <a:defRPr sz="2800"/>
            </a:lvl2pPr>
            <a:lvl3pPr marL="1371600" lvl="2" indent="-381000" algn="l">
              <a:lnSpc>
                <a:spcPct val="90000"/>
              </a:lnSpc>
              <a:spcBef>
                <a:spcPts val="600"/>
              </a:spcBef>
              <a:spcAft>
                <a:spcPts val="0"/>
              </a:spcAft>
              <a:buClr>
                <a:schemeClr val="dk1"/>
              </a:buClr>
              <a:buSzPts val="2400"/>
              <a:buChar char="•"/>
              <a:defRPr sz="2400"/>
            </a:lvl3pPr>
            <a:lvl4pPr marL="1828800" lvl="3" indent="-355600" algn="l">
              <a:lnSpc>
                <a:spcPct val="90000"/>
              </a:lnSpc>
              <a:spcBef>
                <a:spcPts val="600"/>
              </a:spcBef>
              <a:spcAft>
                <a:spcPts val="0"/>
              </a:spcAft>
              <a:buClr>
                <a:schemeClr val="dk1"/>
              </a:buClr>
              <a:buSzPts val="2000"/>
              <a:buChar char="•"/>
              <a:defRPr sz="2000"/>
            </a:lvl4pPr>
            <a:lvl5pPr marL="2286000" lvl="4" indent="-355600" algn="l">
              <a:lnSpc>
                <a:spcPct val="90000"/>
              </a:lnSpc>
              <a:spcBef>
                <a:spcPts val="600"/>
              </a:spcBef>
              <a:spcAft>
                <a:spcPts val="0"/>
              </a:spcAft>
              <a:buClr>
                <a:schemeClr val="dk1"/>
              </a:buClr>
              <a:buSzPts val="2000"/>
              <a:buChar char="•"/>
              <a:defRPr sz="2000"/>
            </a:lvl5pPr>
            <a:lvl6pPr marL="2743200" lvl="5" indent="-355600" algn="l">
              <a:lnSpc>
                <a:spcPct val="90000"/>
              </a:lnSpc>
              <a:spcBef>
                <a:spcPts val="6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7" name="Google Shape;97;p20"/>
          <p:cNvSpPr txBox="1">
            <a:spLocks noGrp="1"/>
          </p:cNvSpPr>
          <p:nvPr>
            <p:ph type="body" idx="2"/>
          </p:nvPr>
        </p:nvSpPr>
        <p:spPr>
          <a:xfrm>
            <a:off x="457200" y="2514600"/>
            <a:ext cx="4314825" cy="36629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20"/>
          <p:cNvSpPr/>
          <p:nvPr/>
        </p:nvSpPr>
        <p:spPr>
          <a:xfrm>
            <a:off x="0" y="0"/>
            <a:ext cx="12192000" cy="1296063"/>
          </a:xfrm>
          <a:prstGeom prst="rect">
            <a:avLst/>
          </a:prstGeom>
          <a:gradFill>
            <a:gsLst>
              <a:gs pos="0">
                <a:srgbClr val="7D1619"/>
              </a:gs>
              <a:gs pos="50000">
                <a:srgbClr val="B62025"/>
              </a:gs>
              <a:gs pos="100000">
                <a:srgbClr val="DA272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F3339"/>
              </a:solidFill>
              <a:latin typeface="Calibri"/>
              <a:ea typeface="Calibri"/>
              <a:cs typeface="Calibri"/>
              <a:sym typeface="Calibri"/>
            </a:endParaRPr>
          </a:p>
        </p:txBody>
      </p:sp>
      <p:pic>
        <p:nvPicPr>
          <p:cNvPr id="99" name="Google Shape;99;p20"/>
          <p:cNvPicPr preferRelativeResize="0"/>
          <p:nvPr/>
        </p:nvPicPr>
        <p:blipFill rotWithShape="1">
          <a:blip r:embed="rId2">
            <a:alphaModFix/>
          </a:blip>
          <a:srcRect/>
          <a:stretch/>
        </p:blipFill>
        <p:spPr>
          <a:xfrm>
            <a:off x="11277600" y="457200"/>
            <a:ext cx="457200" cy="457200"/>
          </a:xfrm>
          <a:prstGeom prst="rect">
            <a:avLst/>
          </a:prstGeom>
          <a:noFill/>
          <a:ln>
            <a:noFill/>
          </a:ln>
        </p:spPr>
      </p:pic>
      <p:cxnSp>
        <p:nvCxnSpPr>
          <p:cNvPr id="100" name="Google Shape;100;p20"/>
          <p:cNvCxnSpPr/>
          <p:nvPr/>
        </p:nvCxnSpPr>
        <p:spPr>
          <a:xfrm>
            <a:off x="457200" y="914400"/>
            <a:ext cx="10587162" cy="0"/>
          </a:xfrm>
          <a:prstGeom prst="straightConnector1">
            <a:avLst/>
          </a:prstGeom>
          <a:noFill/>
          <a:ln w="12700" cap="flat" cmpd="sng">
            <a:solidFill>
              <a:schemeClr val="lt1"/>
            </a:solidFill>
            <a:prstDash val="dot"/>
            <a:miter lim="800000"/>
            <a:headEnd type="none" w="sm" len="sm"/>
            <a:tailEnd type="none" w="sm" len="sm"/>
          </a:ln>
        </p:spPr>
      </p:cxnSp>
      <p:sp>
        <p:nvSpPr>
          <p:cNvPr id="101" name="Google Shape;101;p20"/>
          <p:cNvSpPr txBox="1"/>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372"/>
                </a:solidFill>
                <a:latin typeface="Arial"/>
                <a:ea typeface="Arial"/>
                <a:cs typeface="Arial"/>
                <a:sym typeface="Arial"/>
              </a:rPr>
              <a:t>‹#›</a:t>
            </a:fld>
            <a:endParaRPr sz="1000" b="0" i="0" u="none" strike="noStrike" cap="none">
              <a:solidFill>
                <a:srgbClr val="707372"/>
              </a:solidFill>
              <a:latin typeface="Arial"/>
              <a:ea typeface="Arial"/>
              <a:cs typeface="Arial"/>
              <a:sym typeface="Arial"/>
            </a:endParaRPr>
          </a:p>
        </p:txBody>
      </p:sp>
      <p:pic>
        <p:nvPicPr>
          <p:cNvPr id="102" name="Google Shape;102;p20" descr="A picture containing text, clipart&#10;&#10;Description automatically generated"/>
          <p:cNvPicPr preferRelativeResize="0"/>
          <p:nvPr/>
        </p:nvPicPr>
        <p:blipFill rotWithShape="1">
          <a:blip r:embed="rId3">
            <a:alphaModFix/>
          </a:blip>
          <a:srcRect/>
          <a:stretch/>
        </p:blipFill>
        <p:spPr>
          <a:xfrm>
            <a:off x="457200" y="6177547"/>
            <a:ext cx="2075411" cy="457200"/>
          </a:xfrm>
          <a:prstGeom prst="rect">
            <a:avLst/>
          </a:prstGeom>
          <a:noFill/>
          <a:ln>
            <a:noFill/>
          </a:ln>
        </p:spPr>
      </p:pic>
      <p:sp>
        <p:nvSpPr>
          <p:cNvPr id="103" name="Google Shape;103;p20"/>
          <p:cNvSpPr txBox="1"/>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Click to edit title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04"/>
        <p:cNvGrpSpPr/>
        <p:nvPr/>
      </p:nvGrpSpPr>
      <p:grpSpPr>
        <a:xfrm>
          <a:off x="0" y="0"/>
          <a:ext cx="0" cy="0"/>
          <a:chOff x="0" y="0"/>
          <a:chExt cx="0" cy="0"/>
        </a:xfrm>
      </p:grpSpPr>
      <p:sp>
        <p:nvSpPr>
          <p:cNvPr id="105" name="Google Shape;105;p21"/>
          <p:cNvSpPr>
            <a:spLocks noGrp="1"/>
          </p:cNvSpPr>
          <p:nvPr>
            <p:ph type="pic" idx="2"/>
          </p:nvPr>
        </p:nvSpPr>
        <p:spPr>
          <a:xfrm>
            <a:off x="5183188" y="1444752"/>
            <a:ext cx="6551612" cy="4956048"/>
          </a:xfrm>
          <a:prstGeom prst="rect">
            <a:avLst/>
          </a:prstGeom>
          <a:noFill/>
          <a:ln>
            <a:noFill/>
          </a:ln>
        </p:spPr>
      </p:sp>
      <p:sp>
        <p:nvSpPr>
          <p:cNvPr id="106" name="Google Shape;106;p21"/>
          <p:cNvSpPr/>
          <p:nvPr/>
        </p:nvSpPr>
        <p:spPr>
          <a:xfrm>
            <a:off x="0" y="0"/>
            <a:ext cx="12192000" cy="1296063"/>
          </a:xfrm>
          <a:prstGeom prst="rect">
            <a:avLst/>
          </a:prstGeom>
          <a:gradFill>
            <a:gsLst>
              <a:gs pos="0">
                <a:srgbClr val="7D1619"/>
              </a:gs>
              <a:gs pos="50000">
                <a:srgbClr val="B62025"/>
              </a:gs>
              <a:gs pos="100000">
                <a:srgbClr val="DA272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F3339"/>
              </a:solidFill>
              <a:latin typeface="Calibri"/>
              <a:ea typeface="Calibri"/>
              <a:cs typeface="Calibri"/>
              <a:sym typeface="Calibri"/>
            </a:endParaRPr>
          </a:p>
        </p:txBody>
      </p:sp>
      <p:pic>
        <p:nvPicPr>
          <p:cNvPr id="107" name="Google Shape;107;p21"/>
          <p:cNvPicPr preferRelativeResize="0"/>
          <p:nvPr/>
        </p:nvPicPr>
        <p:blipFill rotWithShape="1">
          <a:blip r:embed="rId2">
            <a:alphaModFix/>
          </a:blip>
          <a:srcRect/>
          <a:stretch/>
        </p:blipFill>
        <p:spPr>
          <a:xfrm>
            <a:off x="11277600" y="457200"/>
            <a:ext cx="457200" cy="457200"/>
          </a:xfrm>
          <a:prstGeom prst="rect">
            <a:avLst/>
          </a:prstGeom>
          <a:noFill/>
          <a:ln>
            <a:noFill/>
          </a:ln>
        </p:spPr>
      </p:pic>
      <p:cxnSp>
        <p:nvCxnSpPr>
          <p:cNvPr id="108" name="Google Shape;108;p21"/>
          <p:cNvCxnSpPr/>
          <p:nvPr/>
        </p:nvCxnSpPr>
        <p:spPr>
          <a:xfrm>
            <a:off x="457200" y="914400"/>
            <a:ext cx="10587162" cy="0"/>
          </a:xfrm>
          <a:prstGeom prst="straightConnector1">
            <a:avLst/>
          </a:prstGeom>
          <a:noFill/>
          <a:ln w="12700" cap="flat" cmpd="sng">
            <a:solidFill>
              <a:schemeClr val="lt1"/>
            </a:solidFill>
            <a:prstDash val="dot"/>
            <a:miter lim="800000"/>
            <a:headEnd type="none" w="sm" len="sm"/>
            <a:tailEnd type="none" w="sm" len="sm"/>
          </a:ln>
        </p:spPr>
      </p:cxnSp>
      <p:sp>
        <p:nvSpPr>
          <p:cNvPr id="109" name="Google Shape;109;p21"/>
          <p:cNvSpPr txBox="1"/>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372"/>
                </a:solidFill>
                <a:latin typeface="Arial"/>
                <a:ea typeface="Arial"/>
                <a:cs typeface="Arial"/>
                <a:sym typeface="Arial"/>
              </a:rPr>
              <a:t>‹#›</a:t>
            </a:fld>
            <a:endParaRPr sz="1000" b="0" i="0" u="none" strike="noStrike" cap="none">
              <a:solidFill>
                <a:srgbClr val="707372"/>
              </a:solidFill>
              <a:latin typeface="Arial"/>
              <a:ea typeface="Arial"/>
              <a:cs typeface="Arial"/>
              <a:sym typeface="Arial"/>
            </a:endParaRPr>
          </a:p>
        </p:txBody>
      </p:sp>
      <p:sp>
        <p:nvSpPr>
          <p:cNvPr id="110" name="Google Shape;110;p21"/>
          <p:cNvSpPr txBox="1">
            <a:spLocks noGrp="1"/>
          </p:cNvSpPr>
          <p:nvPr>
            <p:ph type="title"/>
          </p:nvPr>
        </p:nvSpPr>
        <p:spPr>
          <a:xfrm>
            <a:off x="457200" y="1296062"/>
            <a:ext cx="4314825" cy="12185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21"/>
          <p:cNvSpPr txBox="1">
            <a:spLocks noGrp="1"/>
          </p:cNvSpPr>
          <p:nvPr>
            <p:ph type="body" idx="1"/>
          </p:nvPr>
        </p:nvSpPr>
        <p:spPr>
          <a:xfrm>
            <a:off x="457200" y="2514600"/>
            <a:ext cx="4314825" cy="366294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12" name="Google Shape;112;p21" descr="A picture containing text, clipart&#10;&#10;Description automatically generated"/>
          <p:cNvPicPr preferRelativeResize="0"/>
          <p:nvPr/>
        </p:nvPicPr>
        <p:blipFill rotWithShape="1">
          <a:blip r:embed="rId3">
            <a:alphaModFix/>
          </a:blip>
          <a:srcRect/>
          <a:stretch/>
        </p:blipFill>
        <p:spPr>
          <a:xfrm>
            <a:off x="457200" y="6177547"/>
            <a:ext cx="2075411" cy="457200"/>
          </a:xfrm>
          <a:prstGeom prst="rect">
            <a:avLst/>
          </a:prstGeom>
          <a:noFill/>
          <a:ln>
            <a:noFill/>
          </a:ln>
        </p:spPr>
      </p:pic>
      <p:sp>
        <p:nvSpPr>
          <p:cNvPr id="113" name="Google Shape;113;p21"/>
          <p:cNvSpPr txBox="1"/>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Arial"/>
              <a:buNone/>
            </a:pPr>
            <a:r>
              <a:rPr lang="en-US" sz="3600" b="1" i="0" u="none" strike="noStrike" cap="none">
                <a:solidFill>
                  <a:schemeClr val="lt1"/>
                </a:solidFill>
                <a:latin typeface="Arial"/>
                <a:ea typeface="Arial"/>
                <a:cs typeface="Arial"/>
                <a:sym typeface="Arial"/>
              </a:rPr>
              <a:t>Click to edit title</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1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12"/>
          <p:cNvSpPr/>
          <p:nvPr/>
        </p:nvSpPr>
        <p:spPr>
          <a:xfrm>
            <a:off x="0" y="0"/>
            <a:ext cx="12192000" cy="1296063"/>
          </a:xfrm>
          <a:prstGeom prst="rect">
            <a:avLst/>
          </a:prstGeom>
          <a:gradFill>
            <a:gsLst>
              <a:gs pos="0">
                <a:srgbClr val="7D1619"/>
              </a:gs>
              <a:gs pos="50000">
                <a:srgbClr val="B62025"/>
              </a:gs>
              <a:gs pos="100000">
                <a:srgbClr val="DA272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F3339"/>
              </a:solidFill>
              <a:latin typeface="Calibri"/>
              <a:ea typeface="Calibri"/>
              <a:cs typeface="Calibri"/>
              <a:sym typeface="Calibri"/>
            </a:endParaRPr>
          </a:p>
        </p:txBody>
      </p:sp>
      <p:pic>
        <p:nvPicPr>
          <p:cNvPr id="19" name="Google Shape;19;p12"/>
          <p:cNvPicPr preferRelativeResize="0"/>
          <p:nvPr/>
        </p:nvPicPr>
        <p:blipFill rotWithShape="1">
          <a:blip r:embed="rId2">
            <a:alphaModFix/>
          </a:blip>
          <a:srcRect/>
          <a:stretch/>
        </p:blipFill>
        <p:spPr>
          <a:xfrm>
            <a:off x="11277600" y="457200"/>
            <a:ext cx="457200" cy="457200"/>
          </a:xfrm>
          <a:prstGeom prst="rect">
            <a:avLst/>
          </a:prstGeom>
          <a:noFill/>
          <a:ln>
            <a:noFill/>
          </a:ln>
        </p:spPr>
      </p:pic>
      <p:cxnSp>
        <p:nvCxnSpPr>
          <p:cNvPr id="20" name="Google Shape;20;p12"/>
          <p:cNvCxnSpPr/>
          <p:nvPr/>
        </p:nvCxnSpPr>
        <p:spPr>
          <a:xfrm>
            <a:off x="457200" y="914400"/>
            <a:ext cx="10587162" cy="0"/>
          </a:xfrm>
          <a:prstGeom prst="straightConnector1">
            <a:avLst/>
          </a:prstGeom>
          <a:noFill/>
          <a:ln w="12700" cap="flat" cmpd="sng">
            <a:solidFill>
              <a:schemeClr val="lt1"/>
            </a:solidFill>
            <a:prstDash val="dot"/>
            <a:miter lim="800000"/>
            <a:headEnd type="none" w="sm" len="sm"/>
            <a:tailEnd type="none" w="sm" len="sm"/>
          </a:ln>
        </p:spPr>
      </p:cxnSp>
      <p:sp>
        <p:nvSpPr>
          <p:cNvPr id="21" name="Google Shape;21;p12"/>
          <p:cNvSpPr txBox="1"/>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372"/>
                </a:solidFill>
                <a:latin typeface="Arial"/>
                <a:ea typeface="Arial"/>
                <a:cs typeface="Arial"/>
                <a:sym typeface="Arial"/>
              </a:rPr>
              <a:t>‹#›</a:t>
            </a:fld>
            <a:endParaRPr sz="1000" b="0" i="0" u="none" strike="noStrike" cap="none">
              <a:solidFill>
                <a:srgbClr val="707372"/>
              </a:solidFill>
              <a:latin typeface="Arial"/>
              <a:ea typeface="Arial"/>
              <a:cs typeface="Arial"/>
              <a:sym typeface="Arial"/>
            </a:endParaRPr>
          </a:p>
        </p:txBody>
      </p:sp>
      <p:sp>
        <p:nvSpPr>
          <p:cNvPr id="22" name="Google Shape;22;p12"/>
          <p:cNvSpPr txBox="1">
            <a:spLocks noGrp="1"/>
          </p:cNvSpPr>
          <p:nvPr>
            <p:ph type="body" idx="1"/>
          </p:nvPr>
        </p:nvSpPr>
        <p:spPr>
          <a:xfrm>
            <a:off x="457200" y="1601262"/>
            <a:ext cx="11277600" cy="457570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6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6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6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6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12" descr="A picture containing text, clipart&#10;&#10;Description automatically generated"/>
          <p:cNvPicPr preferRelativeResize="0"/>
          <p:nvPr/>
        </p:nvPicPr>
        <p:blipFill rotWithShape="1">
          <a:blip r:embed="rId3">
            <a:alphaModFix/>
          </a:blip>
          <a:srcRect/>
          <a:stretch/>
        </p:blipFill>
        <p:spPr>
          <a:xfrm>
            <a:off x="457200" y="6177547"/>
            <a:ext cx="2075411" cy="457200"/>
          </a:xfrm>
          <a:prstGeom prst="rect">
            <a:avLst/>
          </a:prstGeom>
          <a:noFill/>
          <a:ln>
            <a:noFill/>
          </a:ln>
        </p:spPr>
      </p:pic>
      <p:sp>
        <p:nvSpPr>
          <p:cNvPr id="24" name="Google Shape;24;p12"/>
          <p:cNvSpPr txBox="1">
            <a:spLocks noGrp="1"/>
          </p:cNvSpPr>
          <p:nvPr>
            <p:ph type="title"/>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estions and Thank You">
  <p:cSld name="Questions and Thank You">
    <p:spTree>
      <p:nvGrpSpPr>
        <p:cNvPr id="1" name="Shape 25"/>
        <p:cNvGrpSpPr/>
        <p:nvPr/>
      </p:nvGrpSpPr>
      <p:grpSpPr>
        <a:xfrm>
          <a:off x="0" y="0"/>
          <a:ext cx="0" cy="0"/>
          <a:chOff x="0" y="0"/>
          <a:chExt cx="0" cy="0"/>
        </a:xfrm>
      </p:grpSpPr>
      <p:sp>
        <p:nvSpPr>
          <p:cNvPr id="26" name="Google Shape;26;p16"/>
          <p:cNvSpPr/>
          <p:nvPr/>
        </p:nvSpPr>
        <p:spPr>
          <a:xfrm>
            <a:off x="0" y="1"/>
            <a:ext cx="12192000" cy="1296063"/>
          </a:xfrm>
          <a:prstGeom prst="rect">
            <a:avLst/>
          </a:prstGeom>
          <a:gradFill>
            <a:gsLst>
              <a:gs pos="0">
                <a:srgbClr val="7D1619"/>
              </a:gs>
              <a:gs pos="50000">
                <a:srgbClr val="B62025"/>
              </a:gs>
              <a:gs pos="100000">
                <a:srgbClr val="DA272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F3339"/>
              </a:solidFill>
              <a:latin typeface="Calibri"/>
              <a:ea typeface="Calibri"/>
              <a:cs typeface="Calibri"/>
              <a:sym typeface="Calibri"/>
            </a:endParaRPr>
          </a:p>
        </p:txBody>
      </p:sp>
      <p:pic>
        <p:nvPicPr>
          <p:cNvPr id="27" name="Google Shape;27;p16"/>
          <p:cNvPicPr preferRelativeResize="0"/>
          <p:nvPr/>
        </p:nvPicPr>
        <p:blipFill rotWithShape="1">
          <a:blip r:embed="rId2">
            <a:alphaModFix/>
          </a:blip>
          <a:srcRect/>
          <a:stretch/>
        </p:blipFill>
        <p:spPr>
          <a:xfrm>
            <a:off x="11277600" y="457200"/>
            <a:ext cx="457200" cy="457200"/>
          </a:xfrm>
          <a:prstGeom prst="rect">
            <a:avLst/>
          </a:prstGeom>
          <a:noFill/>
          <a:ln>
            <a:noFill/>
          </a:ln>
        </p:spPr>
      </p:pic>
      <p:cxnSp>
        <p:nvCxnSpPr>
          <p:cNvPr id="28" name="Google Shape;28;p16"/>
          <p:cNvCxnSpPr/>
          <p:nvPr/>
        </p:nvCxnSpPr>
        <p:spPr>
          <a:xfrm>
            <a:off x="457200" y="914400"/>
            <a:ext cx="10587162" cy="0"/>
          </a:xfrm>
          <a:prstGeom prst="straightConnector1">
            <a:avLst/>
          </a:prstGeom>
          <a:noFill/>
          <a:ln w="12700" cap="flat" cmpd="sng">
            <a:solidFill>
              <a:schemeClr val="lt1"/>
            </a:solidFill>
            <a:prstDash val="dot"/>
            <a:miter lim="800000"/>
            <a:headEnd type="none" w="sm" len="sm"/>
            <a:tailEnd type="none" w="sm" len="sm"/>
          </a:ln>
        </p:spPr>
      </p:cxnSp>
      <p:sp>
        <p:nvSpPr>
          <p:cNvPr id="29" name="Google Shape;29;p16"/>
          <p:cNvSpPr>
            <a:spLocks noGrp="1"/>
          </p:cNvSpPr>
          <p:nvPr>
            <p:ph type="pic" idx="2"/>
          </p:nvPr>
        </p:nvSpPr>
        <p:spPr>
          <a:xfrm>
            <a:off x="-1" y="1296064"/>
            <a:ext cx="12191999" cy="5561936"/>
          </a:xfrm>
          <a:prstGeom prst="rect">
            <a:avLst/>
          </a:prstGeom>
          <a:noFill/>
          <a:ln>
            <a:noFill/>
          </a:ln>
        </p:spPr>
      </p:sp>
      <p:sp>
        <p:nvSpPr>
          <p:cNvPr id="30" name="Google Shape;30;p16"/>
          <p:cNvSpPr txBox="1">
            <a:spLocks noGrp="1"/>
          </p:cNvSpPr>
          <p:nvPr>
            <p:ph type="title"/>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186f9114c19_0_70"/>
          <p:cNvSpPr txBox="1">
            <a:spLocks noGrp="1"/>
          </p:cNvSpPr>
          <p:nvPr>
            <p:ph type="title"/>
          </p:nvPr>
        </p:nvSpPr>
        <p:spPr>
          <a:xfrm>
            <a:off x="415600" y="176767"/>
            <a:ext cx="11360700" cy="914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0000"/>
              </a:buClr>
              <a:buSzPts val="3600"/>
              <a:buNone/>
              <a:defRPr sz="36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g186f9114c19_0_70"/>
          <p:cNvSpPr txBox="1">
            <a:spLocks noGrp="1"/>
          </p:cNvSpPr>
          <p:nvPr>
            <p:ph type="body" idx="1"/>
          </p:nvPr>
        </p:nvSpPr>
        <p:spPr>
          <a:xfrm>
            <a:off x="415600" y="1154950"/>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00000"/>
              </a:buClr>
              <a:buSzPts val="2800"/>
              <a:buChar char="•"/>
              <a:defRPr>
                <a:solidFill>
                  <a:srgbClr val="000000"/>
                </a:solidFill>
              </a:defRPr>
            </a:lvl1pPr>
            <a:lvl2pPr marL="914400" lvl="1" indent="-381000" algn="l">
              <a:lnSpc>
                <a:spcPct val="90000"/>
              </a:lnSpc>
              <a:spcBef>
                <a:spcPts val="500"/>
              </a:spcBef>
              <a:spcAft>
                <a:spcPts val="0"/>
              </a:spcAft>
              <a:buClr>
                <a:srgbClr val="000000"/>
              </a:buClr>
              <a:buSzPts val="2400"/>
              <a:buChar char="•"/>
              <a:defRPr>
                <a:solidFill>
                  <a:srgbClr val="000000"/>
                </a:solidFill>
              </a:defRPr>
            </a:lvl2pPr>
            <a:lvl3pPr marL="1371600" lvl="2" indent="-355600" algn="l">
              <a:lnSpc>
                <a:spcPct val="90000"/>
              </a:lnSpc>
              <a:spcBef>
                <a:spcPts val="500"/>
              </a:spcBef>
              <a:spcAft>
                <a:spcPts val="0"/>
              </a:spcAft>
              <a:buClr>
                <a:srgbClr val="000000"/>
              </a:buClr>
              <a:buSzPts val="2000"/>
              <a:buChar char="●"/>
              <a:defRPr>
                <a:solidFill>
                  <a:srgbClr val="000000"/>
                </a:solidFill>
              </a:defRPr>
            </a:lvl3pPr>
            <a:lvl4pPr marL="1828800" lvl="3" indent="-342900" algn="l">
              <a:lnSpc>
                <a:spcPct val="90000"/>
              </a:lnSpc>
              <a:spcBef>
                <a:spcPts val="500"/>
              </a:spcBef>
              <a:spcAft>
                <a:spcPts val="0"/>
              </a:spcAft>
              <a:buClr>
                <a:srgbClr val="000000"/>
              </a:buClr>
              <a:buSzPts val="1800"/>
              <a:buChar char="○"/>
              <a:defRPr>
                <a:solidFill>
                  <a:srgbClr val="000000"/>
                </a:solidFill>
              </a:defRPr>
            </a:lvl4pPr>
            <a:lvl5pPr marL="2286000" lvl="4" indent="-342900" algn="l">
              <a:lnSpc>
                <a:spcPct val="90000"/>
              </a:lnSpc>
              <a:spcBef>
                <a:spcPts val="500"/>
              </a:spcBef>
              <a:spcAft>
                <a:spcPts val="0"/>
              </a:spcAft>
              <a:buClr>
                <a:srgbClr val="000000"/>
              </a:buClr>
              <a:buSzPts val="1800"/>
              <a:buChar char="●"/>
              <a:defRPr>
                <a:solidFill>
                  <a:srgbClr val="000000"/>
                </a:solidFill>
              </a:defRPr>
            </a:lvl5pPr>
            <a:lvl6pPr marL="2743200" lvl="5" indent="-342900" algn="l">
              <a:lnSpc>
                <a:spcPct val="90000"/>
              </a:lnSpc>
              <a:spcBef>
                <a:spcPts val="500"/>
              </a:spcBef>
              <a:spcAft>
                <a:spcPts val="0"/>
              </a:spcAft>
              <a:buClr>
                <a:srgbClr val="000000"/>
              </a:buClr>
              <a:buSzPts val="1800"/>
              <a:buChar char="○"/>
              <a:defRPr>
                <a:solidFill>
                  <a:srgbClr val="000000"/>
                </a:solidFill>
              </a:defRPr>
            </a:lvl6pPr>
            <a:lvl7pPr marL="3200400" lvl="6" indent="-342900" algn="l">
              <a:lnSpc>
                <a:spcPct val="90000"/>
              </a:lnSpc>
              <a:spcBef>
                <a:spcPts val="500"/>
              </a:spcBef>
              <a:spcAft>
                <a:spcPts val="0"/>
              </a:spcAft>
              <a:buClr>
                <a:srgbClr val="000000"/>
              </a:buClr>
              <a:buSzPts val="1800"/>
              <a:buChar char="•"/>
              <a:defRPr>
                <a:solidFill>
                  <a:srgbClr val="000000"/>
                </a:solidFill>
              </a:defRPr>
            </a:lvl7pPr>
            <a:lvl8pPr marL="3657600" lvl="7" indent="-342900" algn="l">
              <a:lnSpc>
                <a:spcPct val="90000"/>
              </a:lnSpc>
              <a:spcBef>
                <a:spcPts val="500"/>
              </a:spcBef>
              <a:spcAft>
                <a:spcPts val="0"/>
              </a:spcAft>
              <a:buClr>
                <a:srgbClr val="000000"/>
              </a:buClr>
              <a:buSzPts val="1800"/>
              <a:buChar char="•"/>
              <a:defRPr>
                <a:solidFill>
                  <a:srgbClr val="000000"/>
                </a:solidFill>
              </a:defRPr>
            </a:lvl8pPr>
            <a:lvl9pPr marL="4114800" lvl="8" indent="-342900" algn="l">
              <a:lnSpc>
                <a:spcPct val="90000"/>
              </a:lnSpc>
              <a:spcBef>
                <a:spcPts val="500"/>
              </a:spcBef>
              <a:spcAft>
                <a:spcPts val="0"/>
              </a:spcAft>
              <a:buClr>
                <a:srgbClr val="000000"/>
              </a:buClr>
              <a:buSzPts val="1800"/>
              <a:buChar char="●"/>
              <a:defRPr>
                <a:solidFill>
                  <a:srgbClr val="000000"/>
                </a:solidFill>
              </a:defRPr>
            </a:lvl9pPr>
          </a:lstStyle>
          <a:p>
            <a:endParaRPr/>
          </a:p>
        </p:txBody>
      </p:sp>
      <p:sp>
        <p:nvSpPr>
          <p:cNvPr id="34" name="Google Shape;34;g186f9114c19_0_7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cxnSp>
        <p:nvCxnSpPr>
          <p:cNvPr id="35" name="Google Shape;35;g186f9114c19_0_70"/>
          <p:cNvCxnSpPr/>
          <p:nvPr/>
        </p:nvCxnSpPr>
        <p:spPr>
          <a:xfrm>
            <a:off x="427200" y="1091300"/>
            <a:ext cx="11337600" cy="0"/>
          </a:xfrm>
          <a:prstGeom prst="straightConnector1">
            <a:avLst/>
          </a:prstGeom>
          <a:noFill/>
          <a:ln w="19050" cap="flat" cmpd="sng">
            <a:solidFill>
              <a:srgbClr val="000000"/>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11"/>
          <p:cNvSpPr txBox="1"/>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372"/>
                </a:solidFill>
                <a:latin typeface="Arial"/>
                <a:ea typeface="Arial"/>
                <a:cs typeface="Arial"/>
                <a:sym typeface="Arial"/>
              </a:rPr>
              <a:t>‹#›</a:t>
            </a:fld>
            <a:endParaRPr sz="1000" b="0" i="0" u="none" strike="noStrike" cap="none">
              <a:solidFill>
                <a:srgbClr val="707372"/>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ntent, One Image">
  <p:cSld name="One Content, One Image">
    <p:spTree>
      <p:nvGrpSpPr>
        <p:cNvPr id="1" name="Shape 38"/>
        <p:cNvGrpSpPr/>
        <p:nvPr/>
      </p:nvGrpSpPr>
      <p:grpSpPr>
        <a:xfrm>
          <a:off x="0" y="0"/>
          <a:ext cx="0" cy="0"/>
          <a:chOff x="0" y="0"/>
          <a:chExt cx="0" cy="0"/>
        </a:xfrm>
      </p:grpSpPr>
      <p:sp>
        <p:nvSpPr>
          <p:cNvPr id="39" name="Google Shape;39;p13"/>
          <p:cNvSpPr/>
          <p:nvPr/>
        </p:nvSpPr>
        <p:spPr>
          <a:xfrm>
            <a:off x="0" y="0"/>
            <a:ext cx="12192000" cy="1296063"/>
          </a:xfrm>
          <a:prstGeom prst="rect">
            <a:avLst/>
          </a:prstGeom>
          <a:gradFill>
            <a:gsLst>
              <a:gs pos="0">
                <a:srgbClr val="7D1619"/>
              </a:gs>
              <a:gs pos="50000">
                <a:srgbClr val="B62025"/>
              </a:gs>
              <a:gs pos="100000">
                <a:srgbClr val="DA272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F3339"/>
              </a:solidFill>
              <a:latin typeface="Calibri"/>
              <a:ea typeface="Calibri"/>
              <a:cs typeface="Calibri"/>
              <a:sym typeface="Calibri"/>
            </a:endParaRPr>
          </a:p>
        </p:txBody>
      </p:sp>
      <p:pic>
        <p:nvPicPr>
          <p:cNvPr id="40" name="Google Shape;40;p13"/>
          <p:cNvPicPr preferRelativeResize="0"/>
          <p:nvPr/>
        </p:nvPicPr>
        <p:blipFill rotWithShape="1">
          <a:blip r:embed="rId2">
            <a:alphaModFix/>
          </a:blip>
          <a:srcRect/>
          <a:stretch/>
        </p:blipFill>
        <p:spPr>
          <a:xfrm>
            <a:off x="11277600" y="457200"/>
            <a:ext cx="457200" cy="457200"/>
          </a:xfrm>
          <a:prstGeom prst="rect">
            <a:avLst/>
          </a:prstGeom>
          <a:noFill/>
          <a:ln>
            <a:noFill/>
          </a:ln>
        </p:spPr>
      </p:pic>
      <p:cxnSp>
        <p:nvCxnSpPr>
          <p:cNvPr id="41" name="Google Shape;41;p13"/>
          <p:cNvCxnSpPr/>
          <p:nvPr/>
        </p:nvCxnSpPr>
        <p:spPr>
          <a:xfrm>
            <a:off x="457200" y="914400"/>
            <a:ext cx="10587162" cy="0"/>
          </a:xfrm>
          <a:prstGeom prst="straightConnector1">
            <a:avLst/>
          </a:prstGeom>
          <a:noFill/>
          <a:ln w="12700" cap="flat" cmpd="sng">
            <a:solidFill>
              <a:schemeClr val="lt1"/>
            </a:solidFill>
            <a:prstDash val="dot"/>
            <a:miter lim="800000"/>
            <a:headEnd type="none" w="sm" len="sm"/>
            <a:tailEnd type="none" w="sm" len="sm"/>
          </a:ln>
        </p:spPr>
      </p:cxnSp>
      <p:sp>
        <p:nvSpPr>
          <p:cNvPr id="42" name="Google Shape;42;p13"/>
          <p:cNvSpPr txBox="1"/>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372"/>
                </a:solidFill>
                <a:latin typeface="Arial"/>
                <a:ea typeface="Arial"/>
                <a:cs typeface="Arial"/>
                <a:sym typeface="Arial"/>
              </a:rPr>
              <a:t>‹#›</a:t>
            </a:fld>
            <a:endParaRPr sz="1000" b="0" i="0" u="none" strike="noStrike" cap="none">
              <a:solidFill>
                <a:srgbClr val="707372"/>
              </a:solidFill>
              <a:latin typeface="Arial"/>
              <a:ea typeface="Arial"/>
              <a:cs typeface="Arial"/>
              <a:sym typeface="Arial"/>
            </a:endParaRPr>
          </a:p>
        </p:txBody>
      </p:sp>
      <p:sp>
        <p:nvSpPr>
          <p:cNvPr id="43" name="Google Shape;43;p13"/>
          <p:cNvSpPr txBox="1">
            <a:spLocks noGrp="1"/>
          </p:cNvSpPr>
          <p:nvPr>
            <p:ph type="body" idx="1"/>
          </p:nvPr>
        </p:nvSpPr>
        <p:spPr>
          <a:xfrm>
            <a:off x="457200" y="1601262"/>
            <a:ext cx="5562600" cy="457570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6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6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6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6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13" descr="A picture containing text, clipart&#10;&#10;Description automatically generated"/>
          <p:cNvPicPr preferRelativeResize="0"/>
          <p:nvPr/>
        </p:nvPicPr>
        <p:blipFill rotWithShape="1">
          <a:blip r:embed="rId3">
            <a:alphaModFix/>
          </a:blip>
          <a:srcRect/>
          <a:stretch/>
        </p:blipFill>
        <p:spPr>
          <a:xfrm>
            <a:off x="457200" y="6177547"/>
            <a:ext cx="2075411" cy="457200"/>
          </a:xfrm>
          <a:prstGeom prst="rect">
            <a:avLst/>
          </a:prstGeom>
          <a:noFill/>
          <a:ln>
            <a:noFill/>
          </a:ln>
        </p:spPr>
      </p:pic>
      <p:sp>
        <p:nvSpPr>
          <p:cNvPr id="45" name="Google Shape;45;p13"/>
          <p:cNvSpPr txBox="1">
            <a:spLocks noGrp="1"/>
          </p:cNvSpPr>
          <p:nvPr>
            <p:ph type="title"/>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3"/>
          <p:cNvSpPr>
            <a:spLocks noGrp="1"/>
          </p:cNvSpPr>
          <p:nvPr>
            <p:ph type="pic" idx="2"/>
          </p:nvPr>
        </p:nvSpPr>
        <p:spPr>
          <a:xfrm>
            <a:off x="6172200" y="1601788"/>
            <a:ext cx="5562600" cy="4575175"/>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Options">
  <p:cSld name="Photo Options">
    <p:spTree>
      <p:nvGrpSpPr>
        <p:cNvPr id="1" name="Shape 47"/>
        <p:cNvGrpSpPr/>
        <p:nvPr/>
      </p:nvGrpSpPr>
      <p:grpSpPr>
        <a:xfrm>
          <a:off x="0" y="0"/>
          <a:ext cx="0" cy="0"/>
          <a:chOff x="0" y="0"/>
          <a:chExt cx="0" cy="0"/>
        </a:xfrm>
      </p:grpSpPr>
      <p:sp>
        <p:nvSpPr>
          <p:cNvPr id="48" name="Google Shape;48;p14"/>
          <p:cNvSpPr/>
          <p:nvPr/>
        </p:nvSpPr>
        <p:spPr>
          <a:xfrm>
            <a:off x="0" y="0"/>
            <a:ext cx="12192000" cy="1296063"/>
          </a:xfrm>
          <a:prstGeom prst="rect">
            <a:avLst/>
          </a:prstGeom>
          <a:gradFill>
            <a:gsLst>
              <a:gs pos="0">
                <a:srgbClr val="7D1619"/>
              </a:gs>
              <a:gs pos="50000">
                <a:srgbClr val="B62025"/>
              </a:gs>
              <a:gs pos="100000">
                <a:srgbClr val="DA272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F3339"/>
              </a:solidFill>
              <a:latin typeface="Calibri"/>
              <a:ea typeface="Calibri"/>
              <a:cs typeface="Calibri"/>
              <a:sym typeface="Calibri"/>
            </a:endParaRPr>
          </a:p>
        </p:txBody>
      </p:sp>
      <p:pic>
        <p:nvPicPr>
          <p:cNvPr id="49" name="Google Shape;49;p14"/>
          <p:cNvPicPr preferRelativeResize="0"/>
          <p:nvPr/>
        </p:nvPicPr>
        <p:blipFill rotWithShape="1">
          <a:blip r:embed="rId2">
            <a:alphaModFix/>
          </a:blip>
          <a:srcRect/>
          <a:stretch/>
        </p:blipFill>
        <p:spPr>
          <a:xfrm>
            <a:off x="11277600" y="457200"/>
            <a:ext cx="457200" cy="457200"/>
          </a:xfrm>
          <a:prstGeom prst="rect">
            <a:avLst/>
          </a:prstGeom>
          <a:noFill/>
          <a:ln>
            <a:noFill/>
          </a:ln>
        </p:spPr>
      </p:pic>
      <p:cxnSp>
        <p:nvCxnSpPr>
          <p:cNvPr id="50" name="Google Shape;50;p14"/>
          <p:cNvCxnSpPr/>
          <p:nvPr/>
        </p:nvCxnSpPr>
        <p:spPr>
          <a:xfrm>
            <a:off x="457200" y="914400"/>
            <a:ext cx="10587162" cy="0"/>
          </a:xfrm>
          <a:prstGeom prst="straightConnector1">
            <a:avLst/>
          </a:prstGeom>
          <a:noFill/>
          <a:ln w="12700" cap="flat" cmpd="sng">
            <a:solidFill>
              <a:schemeClr val="lt1"/>
            </a:solidFill>
            <a:prstDash val="dot"/>
            <a:miter lim="800000"/>
            <a:headEnd type="none" w="sm" len="sm"/>
            <a:tailEnd type="none" w="sm" len="sm"/>
          </a:ln>
        </p:spPr>
      </p:cxnSp>
      <p:sp>
        <p:nvSpPr>
          <p:cNvPr id="51" name="Google Shape;51;p14"/>
          <p:cNvSpPr txBox="1"/>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372"/>
                </a:solidFill>
                <a:latin typeface="Arial"/>
                <a:ea typeface="Arial"/>
                <a:cs typeface="Arial"/>
                <a:sym typeface="Arial"/>
              </a:rPr>
              <a:t>‹#›</a:t>
            </a:fld>
            <a:endParaRPr sz="1000" b="0" i="0" u="none" strike="noStrike" cap="none">
              <a:solidFill>
                <a:srgbClr val="707372"/>
              </a:solidFill>
              <a:latin typeface="Arial"/>
              <a:ea typeface="Arial"/>
              <a:cs typeface="Arial"/>
              <a:sym typeface="Arial"/>
            </a:endParaRPr>
          </a:p>
        </p:txBody>
      </p:sp>
      <p:pic>
        <p:nvPicPr>
          <p:cNvPr id="52" name="Google Shape;52;p14" descr="A picture containing text, clipart&#10;&#10;Description automatically generated"/>
          <p:cNvPicPr preferRelativeResize="0"/>
          <p:nvPr/>
        </p:nvPicPr>
        <p:blipFill rotWithShape="1">
          <a:blip r:embed="rId3">
            <a:alphaModFix/>
          </a:blip>
          <a:srcRect/>
          <a:stretch/>
        </p:blipFill>
        <p:spPr>
          <a:xfrm>
            <a:off x="457200" y="6177547"/>
            <a:ext cx="2075411" cy="457200"/>
          </a:xfrm>
          <a:prstGeom prst="rect">
            <a:avLst/>
          </a:prstGeom>
          <a:noFill/>
          <a:ln>
            <a:noFill/>
          </a:ln>
        </p:spPr>
      </p:pic>
      <p:sp>
        <p:nvSpPr>
          <p:cNvPr id="53" name="Google Shape;53;p14"/>
          <p:cNvSpPr txBox="1">
            <a:spLocks noGrp="1"/>
          </p:cNvSpPr>
          <p:nvPr>
            <p:ph type="title"/>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a:spLocks noGrp="1"/>
          </p:cNvSpPr>
          <p:nvPr>
            <p:ph type="pic" idx="2"/>
          </p:nvPr>
        </p:nvSpPr>
        <p:spPr>
          <a:xfrm>
            <a:off x="457200" y="1987210"/>
            <a:ext cx="3532173" cy="3956390"/>
          </a:xfrm>
          <a:prstGeom prst="rect">
            <a:avLst/>
          </a:prstGeom>
          <a:noFill/>
          <a:ln>
            <a:noFill/>
          </a:ln>
        </p:spPr>
      </p:sp>
      <p:sp>
        <p:nvSpPr>
          <p:cNvPr id="55" name="Google Shape;55;p14"/>
          <p:cNvSpPr>
            <a:spLocks noGrp="1"/>
          </p:cNvSpPr>
          <p:nvPr>
            <p:ph type="pic" idx="3"/>
          </p:nvPr>
        </p:nvSpPr>
        <p:spPr>
          <a:xfrm>
            <a:off x="8202626" y="1987207"/>
            <a:ext cx="3532175" cy="3956391"/>
          </a:xfrm>
          <a:prstGeom prst="rect">
            <a:avLst/>
          </a:prstGeom>
          <a:noFill/>
          <a:ln>
            <a:noFill/>
          </a:ln>
        </p:spPr>
      </p:sp>
      <p:sp>
        <p:nvSpPr>
          <p:cNvPr id="56" name="Google Shape;56;p14"/>
          <p:cNvSpPr>
            <a:spLocks noGrp="1"/>
          </p:cNvSpPr>
          <p:nvPr>
            <p:ph type="pic" idx="4"/>
          </p:nvPr>
        </p:nvSpPr>
        <p:spPr>
          <a:xfrm>
            <a:off x="4329913" y="1987207"/>
            <a:ext cx="3532173" cy="3956391"/>
          </a:xfrm>
          <a:prstGeom prst="rect">
            <a:avLst/>
          </a:prstGeom>
          <a:noFill/>
          <a:ln>
            <a:noFill/>
          </a:ln>
        </p:spPr>
      </p:sp>
      <p:sp>
        <p:nvSpPr>
          <p:cNvPr id="57" name="Google Shape;57;p14"/>
          <p:cNvSpPr txBox="1">
            <a:spLocks noGrp="1"/>
          </p:cNvSpPr>
          <p:nvPr>
            <p:ph type="body" idx="1"/>
          </p:nvPr>
        </p:nvSpPr>
        <p:spPr>
          <a:xfrm>
            <a:off x="457199" y="1530010"/>
            <a:ext cx="3532174" cy="457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dk1"/>
              </a:buClr>
              <a:buSzPts val="2000"/>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14"/>
          <p:cNvSpPr txBox="1">
            <a:spLocks noGrp="1"/>
          </p:cNvSpPr>
          <p:nvPr>
            <p:ph type="body" idx="5"/>
          </p:nvPr>
        </p:nvSpPr>
        <p:spPr>
          <a:xfrm>
            <a:off x="4329913" y="1530010"/>
            <a:ext cx="3532174" cy="457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dk1"/>
              </a:buClr>
              <a:buSzPts val="2000"/>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14"/>
          <p:cNvSpPr txBox="1">
            <a:spLocks noGrp="1"/>
          </p:cNvSpPr>
          <p:nvPr>
            <p:ph type="body" idx="6"/>
          </p:nvPr>
        </p:nvSpPr>
        <p:spPr>
          <a:xfrm>
            <a:off x="8202625" y="1530010"/>
            <a:ext cx="3532174" cy="457200"/>
          </a:xfrm>
          <a:prstGeom prst="rect">
            <a:avLst/>
          </a:prstGeom>
          <a:noFill/>
          <a:ln>
            <a:noFill/>
          </a:ln>
        </p:spPr>
        <p:txBody>
          <a:bodyPr spcFirstLastPara="1" wrap="square" lIns="91425" tIns="45700" rIns="91425" bIns="45700" anchor="b" anchorCtr="0">
            <a:noAutofit/>
          </a:bodyPr>
          <a:lstStyle>
            <a:lvl1pPr marL="457200" lvl="0" indent="-228600" algn="ctr">
              <a:lnSpc>
                <a:spcPct val="90000"/>
              </a:lnSpc>
              <a:spcBef>
                <a:spcPts val="1000"/>
              </a:spcBef>
              <a:spcAft>
                <a:spcPts val="0"/>
              </a:spcAft>
              <a:buClr>
                <a:schemeClr val="dk1"/>
              </a:buClr>
              <a:buSzPts val="2000"/>
              <a:buNone/>
              <a:defRPr sz="20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60"/>
        <p:cNvGrpSpPr/>
        <p:nvPr/>
      </p:nvGrpSpPr>
      <p:grpSpPr>
        <a:xfrm>
          <a:off x="0" y="0"/>
          <a:ext cx="0" cy="0"/>
          <a:chOff x="0" y="0"/>
          <a:chExt cx="0" cy="0"/>
        </a:xfrm>
      </p:grpSpPr>
      <p:sp>
        <p:nvSpPr>
          <p:cNvPr id="61" name="Google Shape;61;p15"/>
          <p:cNvSpPr txBox="1">
            <a:spLocks noGrp="1"/>
          </p:cNvSpPr>
          <p:nvPr>
            <p:ph type="body" idx="1"/>
          </p:nvPr>
        </p:nvSpPr>
        <p:spPr>
          <a:xfrm>
            <a:off x="457198" y="1493667"/>
            <a:ext cx="5540377" cy="606841"/>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800"/>
              <a:buNone/>
              <a:defRPr sz="28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15"/>
          <p:cNvSpPr txBox="1">
            <a:spLocks noGrp="1"/>
          </p:cNvSpPr>
          <p:nvPr>
            <p:ph type="body" idx="2"/>
          </p:nvPr>
        </p:nvSpPr>
        <p:spPr>
          <a:xfrm>
            <a:off x="6172199" y="1493667"/>
            <a:ext cx="5562599" cy="606841"/>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800"/>
              <a:buNone/>
              <a:defRPr sz="28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15"/>
          <p:cNvSpPr/>
          <p:nvPr/>
        </p:nvSpPr>
        <p:spPr>
          <a:xfrm>
            <a:off x="0" y="0"/>
            <a:ext cx="12192000" cy="1296063"/>
          </a:xfrm>
          <a:prstGeom prst="rect">
            <a:avLst/>
          </a:prstGeom>
          <a:gradFill>
            <a:gsLst>
              <a:gs pos="0">
                <a:srgbClr val="7D1619"/>
              </a:gs>
              <a:gs pos="50000">
                <a:srgbClr val="B62025"/>
              </a:gs>
              <a:gs pos="100000">
                <a:srgbClr val="DA272E"/>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F3339"/>
              </a:solidFill>
              <a:latin typeface="Calibri"/>
              <a:ea typeface="Calibri"/>
              <a:cs typeface="Calibri"/>
              <a:sym typeface="Calibri"/>
            </a:endParaRPr>
          </a:p>
        </p:txBody>
      </p:sp>
      <p:pic>
        <p:nvPicPr>
          <p:cNvPr id="64" name="Google Shape;64;p15"/>
          <p:cNvPicPr preferRelativeResize="0"/>
          <p:nvPr/>
        </p:nvPicPr>
        <p:blipFill rotWithShape="1">
          <a:blip r:embed="rId2">
            <a:alphaModFix/>
          </a:blip>
          <a:srcRect/>
          <a:stretch/>
        </p:blipFill>
        <p:spPr>
          <a:xfrm>
            <a:off x="11277600" y="457200"/>
            <a:ext cx="457200" cy="457200"/>
          </a:xfrm>
          <a:prstGeom prst="rect">
            <a:avLst/>
          </a:prstGeom>
          <a:noFill/>
          <a:ln>
            <a:noFill/>
          </a:ln>
        </p:spPr>
      </p:pic>
      <p:cxnSp>
        <p:nvCxnSpPr>
          <p:cNvPr id="65" name="Google Shape;65;p15"/>
          <p:cNvCxnSpPr/>
          <p:nvPr/>
        </p:nvCxnSpPr>
        <p:spPr>
          <a:xfrm>
            <a:off x="457200" y="914400"/>
            <a:ext cx="10587162" cy="0"/>
          </a:xfrm>
          <a:prstGeom prst="straightConnector1">
            <a:avLst/>
          </a:prstGeom>
          <a:noFill/>
          <a:ln w="12700" cap="flat" cmpd="sng">
            <a:solidFill>
              <a:schemeClr val="lt1"/>
            </a:solidFill>
            <a:prstDash val="dot"/>
            <a:miter lim="800000"/>
            <a:headEnd type="none" w="sm" len="sm"/>
            <a:tailEnd type="none" w="sm" len="sm"/>
          </a:ln>
        </p:spPr>
      </p:cxnSp>
      <p:sp>
        <p:nvSpPr>
          <p:cNvPr id="66" name="Google Shape;66;p15"/>
          <p:cNvSpPr txBox="1"/>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372"/>
                </a:solidFill>
                <a:latin typeface="Arial"/>
                <a:ea typeface="Arial"/>
                <a:cs typeface="Arial"/>
                <a:sym typeface="Arial"/>
              </a:rPr>
              <a:t>‹#›</a:t>
            </a:fld>
            <a:endParaRPr sz="1000" b="0" i="0" u="none" strike="noStrike" cap="none">
              <a:solidFill>
                <a:srgbClr val="707372"/>
              </a:solidFill>
              <a:latin typeface="Arial"/>
              <a:ea typeface="Arial"/>
              <a:cs typeface="Arial"/>
              <a:sym typeface="Arial"/>
            </a:endParaRPr>
          </a:p>
        </p:txBody>
      </p:sp>
      <p:sp>
        <p:nvSpPr>
          <p:cNvPr id="67" name="Google Shape;67;p15"/>
          <p:cNvSpPr txBox="1">
            <a:spLocks noGrp="1"/>
          </p:cNvSpPr>
          <p:nvPr>
            <p:ph type="body" idx="3"/>
          </p:nvPr>
        </p:nvSpPr>
        <p:spPr>
          <a:xfrm>
            <a:off x="457200" y="2298111"/>
            <a:ext cx="5562600" cy="368183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6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6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6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6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5"/>
          <p:cNvSpPr txBox="1">
            <a:spLocks noGrp="1"/>
          </p:cNvSpPr>
          <p:nvPr>
            <p:ph type="body" idx="4"/>
          </p:nvPr>
        </p:nvSpPr>
        <p:spPr>
          <a:xfrm>
            <a:off x="6172200" y="2298111"/>
            <a:ext cx="5562600" cy="368183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6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6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6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6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9" name="Google Shape;69;p15" descr="A picture containing text, clipart&#10;&#10;Description automatically generated"/>
          <p:cNvPicPr preferRelativeResize="0"/>
          <p:nvPr/>
        </p:nvPicPr>
        <p:blipFill rotWithShape="1">
          <a:blip r:embed="rId3">
            <a:alphaModFix/>
          </a:blip>
          <a:srcRect/>
          <a:stretch/>
        </p:blipFill>
        <p:spPr>
          <a:xfrm>
            <a:off x="457200" y="6177547"/>
            <a:ext cx="2075411" cy="457200"/>
          </a:xfrm>
          <a:prstGeom prst="rect">
            <a:avLst/>
          </a:prstGeom>
          <a:noFill/>
          <a:ln>
            <a:noFill/>
          </a:ln>
        </p:spPr>
      </p:pic>
      <p:sp>
        <p:nvSpPr>
          <p:cNvPr id="70" name="Google Shape;70;p15"/>
          <p:cNvSpPr txBox="1">
            <a:spLocks noGrp="1"/>
          </p:cNvSpPr>
          <p:nvPr>
            <p:ph type="title"/>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71"/>
        <p:cNvGrpSpPr/>
        <p:nvPr/>
      </p:nvGrpSpPr>
      <p:grpSpPr>
        <a:xfrm>
          <a:off x="0" y="0"/>
          <a:ext cx="0" cy="0"/>
          <a:chOff x="0" y="0"/>
          <a:chExt cx="0" cy="0"/>
        </a:xfrm>
      </p:grpSpPr>
      <p:sp>
        <p:nvSpPr>
          <p:cNvPr id="72" name="Google Shape;72;p17"/>
          <p:cNvSpPr>
            <a:spLocks noGrp="1"/>
          </p:cNvSpPr>
          <p:nvPr>
            <p:ph type="pic" idx="2"/>
          </p:nvPr>
        </p:nvSpPr>
        <p:spPr>
          <a:xfrm>
            <a:off x="0" y="0"/>
            <a:ext cx="12192000" cy="4480558"/>
          </a:xfrm>
          <a:prstGeom prst="rect">
            <a:avLst/>
          </a:prstGeom>
          <a:noFill/>
          <a:ln>
            <a:noFill/>
          </a:ln>
        </p:spPr>
      </p:sp>
      <p:sp>
        <p:nvSpPr>
          <p:cNvPr id="73" name="Google Shape;73;p17"/>
          <p:cNvSpPr/>
          <p:nvPr/>
        </p:nvSpPr>
        <p:spPr>
          <a:xfrm>
            <a:off x="1" y="4572000"/>
            <a:ext cx="12191999" cy="2286000"/>
          </a:xfrm>
          <a:prstGeom prst="rect">
            <a:avLst/>
          </a:prstGeom>
          <a:gradFill>
            <a:gsLst>
              <a:gs pos="0">
                <a:srgbClr val="3F4241"/>
              </a:gs>
              <a:gs pos="50000">
                <a:srgbClr val="5C605F"/>
              </a:gs>
              <a:gs pos="100000">
                <a:srgbClr val="6F7372"/>
              </a:gs>
            </a:gsLst>
            <a:path path="circle">
              <a:fillToRect t="100000" r="100000"/>
            </a:path>
            <a:tileRect l="-100000" b="-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17"/>
          <p:cNvSpPr txBox="1">
            <a:spLocks noGrp="1"/>
          </p:cNvSpPr>
          <p:nvPr>
            <p:ph type="body" idx="1"/>
          </p:nvPr>
        </p:nvSpPr>
        <p:spPr>
          <a:xfrm>
            <a:off x="579397" y="6091237"/>
            <a:ext cx="10515600" cy="538163"/>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5" name="Google Shape;75;p17"/>
          <p:cNvSpPr txBox="1">
            <a:spLocks noGrp="1"/>
          </p:cNvSpPr>
          <p:nvPr>
            <p:ph type="title"/>
          </p:nvPr>
        </p:nvSpPr>
        <p:spPr>
          <a:xfrm>
            <a:off x="579397" y="4571999"/>
            <a:ext cx="10515600" cy="15192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Arial"/>
              <a:buNone/>
              <a:defRPr sz="54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7"/>
          <p:cNvSpPr/>
          <p:nvPr/>
        </p:nvSpPr>
        <p:spPr>
          <a:xfrm>
            <a:off x="0" y="4480559"/>
            <a:ext cx="12192001" cy="91440"/>
          </a:xfrm>
          <a:prstGeom prst="rect">
            <a:avLst/>
          </a:prstGeom>
          <a:solidFill>
            <a:srgbClr val="CB333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17"/>
          <p:cNvSpPr txBox="1">
            <a:spLocks noGrp="1"/>
          </p:cNvSpPr>
          <p:nvPr>
            <p:ph type="sldNum" idx="12"/>
          </p:nvPr>
        </p:nvSpPr>
        <p:spPr>
          <a:xfrm>
            <a:off x="11449050" y="6467475"/>
            <a:ext cx="615950" cy="22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7.png"/><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png"/><Relationship Id="rId5" Type="http://schemas.openxmlformats.org/officeDocument/2006/relationships/hyperlink" Target="https://publicinput.com/proposedfarepolicymodification"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7.png"/><Relationship Id="rId5" Type="http://schemas.openxmlformats.org/officeDocument/2006/relationships/image" Target="../media/image19.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2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3.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
          <p:cNvSpPr txBox="1">
            <a:spLocks noGrp="1"/>
          </p:cNvSpPr>
          <p:nvPr>
            <p:ph type="subTitle" idx="1"/>
          </p:nvPr>
        </p:nvSpPr>
        <p:spPr>
          <a:xfrm>
            <a:off x="6955605" y="3795823"/>
            <a:ext cx="4550596" cy="40394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None/>
            </a:pPr>
            <a:r>
              <a:rPr lang="en-US" sz="2000"/>
              <a:t>Proposed Fare Policy Update</a:t>
            </a:r>
            <a:endParaRPr/>
          </a:p>
        </p:txBody>
      </p:sp>
      <p:sp>
        <p:nvSpPr>
          <p:cNvPr id="120" name="Google Shape;120;p1"/>
          <p:cNvSpPr txBox="1">
            <a:spLocks noGrp="1"/>
          </p:cNvSpPr>
          <p:nvPr>
            <p:ph type="title"/>
          </p:nvPr>
        </p:nvSpPr>
        <p:spPr>
          <a:xfrm>
            <a:off x="6955604" y="2029358"/>
            <a:ext cx="5239512" cy="136495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900"/>
              <a:buFont typeface="Arial"/>
              <a:buNone/>
            </a:pPr>
            <a:r>
              <a:rPr lang="en-US"/>
              <a:t>Simplifying Fares</a:t>
            </a:r>
            <a:br>
              <a:rPr lang="en-US"/>
            </a:br>
            <a:r>
              <a:rPr lang="en-US"/>
              <a:t>Ride More / Save More</a:t>
            </a:r>
            <a:endParaRPr/>
          </a:p>
        </p:txBody>
      </p:sp>
      <p:sp>
        <p:nvSpPr>
          <p:cNvPr id="121" name="Google Shape;121;p1"/>
          <p:cNvSpPr txBox="1">
            <a:spLocks noGrp="1"/>
          </p:cNvSpPr>
          <p:nvPr>
            <p:ph type="body" idx="3"/>
          </p:nvPr>
        </p:nvSpPr>
        <p:spPr>
          <a:xfrm>
            <a:off x="6955604" y="4224855"/>
            <a:ext cx="4550596" cy="357679"/>
          </a:xfrm>
          <a:prstGeom prst="rect">
            <a:avLst/>
          </a:prstGeom>
          <a:noFill/>
          <a:ln>
            <a:noFill/>
          </a:ln>
        </p:spPr>
        <p:txBody>
          <a:bodyPr spcFirstLastPara="1" wrap="square" lIns="91425" tIns="45700" rIns="91425" bIns="45700" anchor="ctr" anchorCtr="0">
            <a:normAutofit lnSpcReduction="10000"/>
          </a:bodyPr>
          <a:lstStyle/>
          <a:p>
            <a:pPr marL="0" lvl="0" indent="0" algn="l" rtl="0">
              <a:lnSpc>
                <a:spcPct val="90000"/>
              </a:lnSpc>
              <a:spcBef>
                <a:spcPts val="0"/>
              </a:spcBef>
              <a:spcAft>
                <a:spcPts val="0"/>
              </a:spcAft>
              <a:buClr>
                <a:schemeClr val="dk1"/>
              </a:buClr>
              <a:buSzPts val="2000"/>
              <a:buNone/>
            </a:pPr>
            <a:r>
              <a:rPr lang="en-US"/>
              <a:t>March 2024</a:t>
            </a:r>
            <a:endParaRPr/>
          </a:p>
        </p:txBody>
      </p:sp>
      <p:pic>
        <p:nvPicPr>
          <p:cNvPr id="3" name="slide-1">
            <a:hlinkClick r:id="" action="ppaction://media"/>
            <a:extLst>
              <a:ext uri="{FF2B5EF4-FFF2-40B4-BE49-F238E27FC236}">
                <a16:creationId xmlns:a16="http://schemas.microsoft.com/office/drawing/2014/main" id="{6A101871-3B36-5018-33CB-EAC9ADB298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0976" y="6049852"/>
            <a:ext cx="730250" cy="73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f00f8a77ea_0_31"/>
          <p:cNvSpPr txBox="1">
            <a:spLocks noGrp="1"/>
          </p:cNvSpPr>
          <p:nvPr>
            <p:ph type="body" idx="1"/>
          </p:nvPr>
        </p:nvSpPr>
        <p:spPr>
          <a:xfrm>
            <a:off x="457200" y="1374599"/>
            <a:ext cx="11277600" cy="4802100"/>
          </a:xfrm>
          <a:prstGeom prst="rect">
            <a:avLst/>
          </a:prstGeom>
          <a:noFill/>
          <a:ln>
            <a:noFill/>
          </a:ln>
        </p:spPr>
        <p:txBody>
          <a:bodyPr spcFirstLastPara="1" wrap="square" lIns="91425" tIns="45700" rIns="91425" bIns="45700" anchor="t" anchorCtr="0">
            <a:normAutofit/>
          </a:bodyPr>
          <a:lstStyle/>
          <a:p>
            <a:pPr marL="0" indent="0">
              <a:lnSpc>
                <a:spcPct val="115000"/>
              </a:lnSpc>
              <a:buSzPts val="4480"/>
              <a:buNone/>
            </a:pPr>
            <a:r>
              <a:rPr lang="en-US" dirty="0">
                <a:latin typeface="Calibri"/>
                <a:ea typeface="Calibri"/>
                <a:cs typeface="Calibri"/>
                <a:sym typeface="Calibri"/>
              </a:rPr>
              <a:t>Florida Driver’s License and State of Florida ID accepted as proof of eligibility </a:t>
            </a:r>
            <a:br>
              <a:rPr lang="en-US" dirty="0">
                <a:latin typeface="Calibri"/>
                <a:ea typeface="Calibri"/>
                <a:cs typeface="Calibri"/>
              </a:rPr>
            </a:br>
            <a:r>
              <a:rPr lang="en-US" dirty="0">
                <a:latin typeface="Calibri"/>
                <a:ea typeface="Calibri"/>
                <a:cs typeface="Calibri"/>
                <a:sym typeface="Calibri"/>
              </a:rPr>
              <a:t>for riders ages 65 and older to access fixed route services  </a:t>
            </a:r>
            <a:endParaRPr lang="en-US" dirty="0">
              <a:latin typeface="Calibri"/>
              <a:ea typeface="Calibri"/>
              <a:cs typeface="Calibri"/>
            </a:endParaRPr>
          </a:p>
          <a:p>
            <a:pPr marL="0" lvl="0" indent="0" algn="l" rtl="0">
              <a:lnSpc>
                <a:spcPct val="115000"/>
              </a:lnSpc>
              <a:spcBef>
                <a:spcPts val="1000"/>
              </a:spcBef>
              <a:spcAft>
                <a:spcPts val="0"/>
              </a:spcAft>
              <a:buSzPts val="4480"/>
              <a:buNone/>
            </a:pPr>
            <a:r>
              <a:rPr lang="en-US" dirty="0">
                <a:latin typeface="Calibri"/>
                <a:ea typeface="Calibri"/>
                <a:cs typeface="Calibri"/>
                <a:sym typeface="Calibri"/>
              </a:rPr>
              <a:t>The senior STAR card will continue to be accepted</a:t>
            </a:r>
          </a:p>
        </p:txBody>
      </p:sp>
      <p:sp>
        <p:nvSpPr>
          <p:cNvPr id="212" name="Google Shape;212;g1f00f8a77ea_0_31"/>
          <p:cNvSpPr txBox="1">
            <a:spLocks noGrp="1"/>
          </p:cNvSpPr>
          <p:nvPr>
            <p:ph type="title"/>
          </p:nvPr>
        </p:nvSpPr>
        <p:spPr>
          <a:xfrm>
            <a:off x="365760" y="219456"/>
            <a:ext cx="10689300" cy="859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3600"/>
              <a:buNone/>
            </a:pPr>
            <a:r>
              <a:rPr lang="en-US" dirty="0"/>
              <a:t>Simplifying Access to Free Rides for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Seniors</a:t>
            </a:r>
            <a:r>
              <a:rPr lang="en-US" dirty="0"/>
              <a:t> </a:t>
            </a:r>
          </a:p>
        </p:txBody>
      </p:sp>
      <p:grpSp>
        <p:nvGrpSpPr>
          <p:cNvPr id="214" name="Google Shape;214;g1f00f8a77ea_0_31"/>
          <p:cNvGrpSpPr/>
          <p:nvPr/>
        </p:nvGrpSpPr>
        <p:grpSpPr>
          <a:xfrm>
            <a:off x="434946" y="4819313"/>
            <a:ext cx="7023758" cy="1066419"/>
            <a:chOff x="2283025" y="2322568"/>
            <a:chExt cx="5267950" cy="643500"/>
          </a:xfrm>
        </p:grpSpPr>
        <p:sp>
          <p:nvSpPr>
            <p:cNvPr id="215" name="Google Shape;215;g1f00f8a77ea_0_31"/>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16" name="Google Shape;216;g1f00f8a77ea_0_31"/>
            <p:cNvSpPr/>
            <p:nvPr/>
          </p:nvSpPr>
          <p:spPr>
            <a:xfrm flipH="1">
              <a:off x="2283025" y="2322575"/>
              <a:ext cx="1844400" cy="642600"/>
            </a:xfrm>
            <a:prstGeom prst="rect">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17" name="Google Shape;217;g1f00f8a77ea_0_31"/>
            <p:cNvSpPr/>
            <p:nvPr/>
          </p:nvSpPr>
          <p:spPr>
            <a:xfrm rot="-5400000">
              <a:off x="3501574" y="1934671"/>
              <a:ext cx="643356" cy="1419149"/>
            </a:xfrm>
            <a:prstGeom prst="flowChartOffpageConnector">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18" name="Google Shape;218;g1f00f8a77ea_0_31"/>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000" b="1" dirty="0">
                  <a:solidFill>
                    <a:srgbClr val="FFFFFF"/>
                  </a:solidFill>
                  <a:latin typeface="Calibri"/>
                  <a:ea typeface="Calibri"/>
                  <a:cs typeface="Calibri"/>
                  <a:sym typeface="Calibri"/>
                </a:rPr>
                <a:t>Improve customer experience</a:t>
              </a:r>
              <a:endParaRPr sz="2000" dirty="0">
                <a:solidFill>
                  <a:srgbClr val="FFFFFF"/>
                </a:solidFill>
                <a:latin typeface="Roboto"/>
                <a:ea typeface="Roboto"/>
                <a:cs typeface="Roboto"/>
                <a:sym typeface="Roboto"/>
              </a:endParaRPr>
            </a:p>
          </p:txBody>
        </p:sp>
        <p:sp>
          <p:nvSpPr>
            <p:cNvPr id="219" name="Google Shape;219;g1f00f8a77ea_0_31"/>
            <p:cNvSpPr/>
            <p:nvPr/>
          </p:nvSpPr>
          <p:spPr>
            <a:xfrm>
              <a:off x="4682590" y="2323750"/>
              <a:ext cx="2736738" cy="642300"/>
            </a:xfrm>
            <a:prstGeom prst="rect">
              <a:avLst/>
            </a:prstGeom>
            <a:noFill/>
            <a:ln>
              <a:noFill/>
            </a:ln>
          </p:spPr>
          <p:txBody>
            <a:bodyPr spcFirstLastPara="1" wrap="square" lIns="121900" tIns="121900" rIns="121900" bIns="121900" anchor="ctr" anchorCtr="0">
              <a:noAutofit/>
            </a:bodyPr>
            <a:lstStyle/>
            <a:p>
              <a:pPr marL="203200" lvl="0" algn="l" rtl="0">
                <a:lnSpc>
                  <a:spcPct val="115000"/>
                </a:lnSpc>
                <a:spcBef>
                  <a:spcPts val="0"/>
                </a:spcBef>
                <a:spcAft>
                  <a:spcPts val="0"/>
                </a:spcAft>
                <a:buClr>
                  <a:srgbClr val="A7291E"/>
                </a:buClr>
                <a:buSzPts val="1600"/>
              </a:pPr>
              <a:r>
                <a:rPr lang="en-US" sz="2000" dirty="0">
                  <a:solidFill>
                    <a:srgbClr val="A7291E"/>
                  </a:solidFill>
                  <a:latin typeface="Calibri"/>
                  <a:ea typeface="Calibri"/>
                  <a:cs typeface="Calibri"/>
                  <a:sym typeface="Calibri"/>
                </a:rPr>
                <a:t>Improving access and removing barriers. Simpler for Seniors</a:t>
              </a:r>
              <a:endParaRPr sz="2000" dirty="0">
                <a:solidFill>
                  <a:srgbClr val="A7291E"/>
                </a:solidFill>
                <a:latin typeface="Roboto"/>
                <a:ea typeface="Roboto"/>
                <a:cs typeface="Roboto"/>
                <a:sym typeface="Roboto"/>
              </a:endParaRPr>
            </a:p>
          </p:txBody>
        </p:sp>
      </p:grpSp>
      <p:grpSp>
        <p:nvGrpSpPr>
          <p:cNvPr id="220" name="Google Shape;220;g1f00f8a77ea_0_31"/>
          <p:cNvGrpSpPr/>
          <p:nvPr/>
        </p:nvGrpSpPr>
        <p:grpSpPr>
          <a:xfrm>
            <a:off x="434946" y="3775649"/>
            <a:ext cx="7023758" cy="857979"/>
            <a:chOff x="2283025" y="2322568"/>
            <a:chExt cx="5267950" cy="643500"/>
          </a:xfrm>
        </p:grpSpPr>
        <p:sp>
          <p:nvSpPr>
            <p:cNvPr id="221" name="Google Shape;221;g1f00f8a77ea_0_31"/>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22" name="Google Shape;222;g1f00f8a77ea_0_31"/>
            <p:cNvSpPr/>
            <p:nvPr/>
          </p:nvSpPr>
          <p:spPr>
            <a:xfrm flipH="1">
              <a:off x="2283025" y="2322575"/>
              <a:ext cx="1844400" cy="642600"/>
            </a:xfrm>
            <a:prstGeom prst="rect">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23" name="Google Shape;223;g1f00f8a77ea_0_31"/>
            <p:cNvSpPr/>
            <p:nvPr/>
          </p:nvSpPr>
          <p:spPr>
            <a:xfrm rot="-5400000">
              <a:off x="3501574" y="1934671"/>
              <a:ext cx="643356" cy="1419149"/>
            </a:xfrm>
            <a:prstGeom prst="flowChartOffpageConnector">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224" name="Google Shape;224;g1f00f8a77ea_0_31"/>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000" b="1" dirty="0">
                  <a:solidFill>
                    <a:srgbClr val="FFFFFF"/>
                  </a:solidFill>
                  <a:latin typeface="Calibri"/>
                  <a:ea typeface="Calibri"/>
                  <a:cs typeface="Calibri"/>
                  <a:sym typeface="Calibri"/>
                </a:rPr>
                <a:t>Improve equity</a:t>
              </a:r>
              <a:br>
                <a:rPr lang="en-US" sz="2000" b="1" dirty="0">
                  <a:solidFill>
                    <a:srgbClr val="FFFFFF"/>
                  </a:solidFill>
                  <a:latin typeface="Calibri"/>
                  <a:ea typeface="Calibri"/>
                  <a:cs typeface="Calibri"/>
                  <a:sym typeface="Calibri"/>
                </a:rPr>
              </a:br>
              <a:r>
                <a:rPr lang="en-US" sz="2000" b="1" dirty="0">
                  <a:solidFill>
                    <a:srgbClr val="FFFFFF"/>
                  </a:solidFill>
                  <a:latin typeface="Calibri"/>
                  <a:ea typeface="Calibri"/>
                  <a:cs typeface="Calibri"/>
                  <a:sym typeface="Calibri"/>
                </a:rPr>
                <a:t> in fares</a:t>
              </a:r>
              <a:endParaRPr sz="2000" b="1" dirty="0">
                <a:solidFill>
                  <a:srgbClr val="FFFFFF"/>
                </a:solidFill>
                <a:latin typeface="Calibri"/>
                <a:ea typeface="Calibri"/>
                <a:cs typeface="Calibri"/>
                <a:sym typeface="Calibri"/>
              </a:endParaRPr>
            </a:p>
          </p:txBody>
        </p:sp>
        <p:sp>
          <p:nvSpPr>
            <p:cNvPr id="225" name="Google Shape;225;g1f00f8a77ea_0_31"/>
            <p:cNvSpPr/>
            <p:nvPr/>
          </p:nvSpPr>
          <p:spPr>
            <a:xfrm>
              <a:off x="4577697" y="2323750"/>
              <a:ext cx="2781353" cy="642300"/>
            </a:xfrm>
            <a:prstGeom prst="rect">
              <a:avLst/>
            </a:prstGeom>
            <a:noFill/>
            <a:ln>
              <a:noFill/>
            </a:ln>
          </p:spPr>
          <p:txBody>
            <a:bodyPr spcFirstLastPara="1" wrap="square" lIns="121900" tIns="121900" rIns="121900" bIns="121900" anchor="ctr" anchorCtr="0">
              <a:noAutofit/>
            </a:bodyPr>
            <a:lstStyle/>
            <a:p>
              <a:pPr marL="203200" lvl="0" algn="l" rtl="0">
                <a:lnSpc>
                  <a:spcPct val="115000"/>
                </a:lnSpc>
                <a:spcBef>
                  <a:spcPts val="0"/>
                </a:spcBef>
                <a:spcAft>
                  <a:spcPts val="0"/>
                </a:spcAft>
                <a:buClr>
                  <a:srgbClr val="A7291E"/>
                </a:buClr>
                <a:buSzPts val="1600"/>
              </a:pPr>
              <a:r>
                <a:rPr lang="en-US" sz="2000">
                  <a:solidFill>
                    <a:srgbClr val="A7291E"/>
                  </a:solidFill>
                  <a:latin typeface="Calibri"/>
                  <a:ea typeface="Calibri"/>
                  <a:cs typeface="Calibri"/>
                  <a:sym typeface="Calibri"/>
                </a:rPr>
                <a:t>Increase proportion of Seniors able to access free rides</a:t>
              </a:r>
              <a:endParaRPr sz="2000">
                <a:solidFill>
                  <a:srgbClr val="A7291E"/>
                </a:solidFill>
                <a:latin typeface="Calibri"/>
                <a:ea typeface="Calibri"/>
                <a:cs typeface="Calibri"/>
                <a:sym typeface="Calibri"/>
              </a:endParaRPr>
            </a:p>
          </p:txBody>
        </p:sp>
      </p:grpSp>
      <p:sp>
        <p:nvSpPr>
          <p:cNvPr id="226" name="Google Shape;226;g1f00f8a77ea_0_31"/>
          <p:cNvSpPr txBox="1"/>
          <p:nvPr/>
        </p:nvSpPr>
        <p:spPr>
          <a:xfrm>
            <a:off x="382772" y="3337006"/>
            <a:ext cx="37737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b="1" dirty="0">
                <a:solidFill>
                  <a:srgbClr val="A7291E"/>
                </a:solidFill>
                <a:latin typeface="Calibri"/>
                <a:ea typeface="Calibri"/>
                <a:cs typeface="Calibri"/>
                <a:sym typeface="Calibri"/>
              </a:rPr>
              <a:t>Customer Benefits</a:t>
            </a:r>
            <a:endParaRPr sz="2100" b="1" dirty="0">
              <a:solidFill>
                <a:srgbClr val="A7291E"/>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DBBB7BA-16DF-D324-84E9-BABFBB75F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217" y="1972105"/>
            <a:ext cx="2457450" cy="1609725"/>
          </a:xfrm>
          <a:prstGeom prst="rect">
            <a:avLst/>
          </a:prstGeom>
        </p:spPr>
      </p:pic>
      <p:pic>
        <p:nvPicPr>
          <p:cNvPr id="213" name="Google Shape;213;g1f00f8a77ea_0_31"/>
          <p:cNvPicPr preferRelativeResize="0"/>
          <p:nvPr/>
        </p:nvPicPr>
        <p:blipFill rotWithShape="1">
          <a:blip r:embed="rId6">
            <a:alphaModFix/>
          </a:blip>
          <a:srcRect/>
          <a:stretch/>
        </p:blipFill>
        <p:spPr>
          <a:xfrm>
            <a:off x="8984510" y="5127012"/>
            <a:ext cx="2670825" cy="1681631"/>
          </a:xfrm>
          <a:prstGeom prst="rect">
            <a:avLst/>
          </a:prstGeom>
          <a:noFill/>
          <a:ln>
            <a:noFill/>
          </a:ln>
        </p:spPr>
      </p:pic>
      <p:pic>
        <p:nvPicPr>
          <p:cNvPr id="19" name="Picture 2" descr="Fl Drivers License Number Format - pdfpun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3011" y="3479495"/>
            <a:ext cx="2670825" cy="1749852"/>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8">
            <a:hlinkClick r:id="" action="ppaction://media"/>
            <a:extLst>
              <a:ext uri="{FF2B5EF4-FFF2-40B4-BE49-F238E27FC236}">
                <a16:creationId xmlns:a16="http://schemas.microsoft.com/office/drawing/2014/main" id="{0E12F0ED-4503-70E1-6CB3-680BFA917B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17800" y="6159183"/>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00"/>
    </mc:Choice>
    <mc:Fallback xmlns="">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f0ace15a93_0_11"/>
          <p:cNvSpPr txBox="1">
            <a:spLocks noGrp="1"/>
          </p:cNvSpPr>
          <p:nvPr>
            <p:ph type="title"/>
          </p:nvPr>
        </p:nvSpPr>
        <p:spPr>
          <a:xfrm>
            <a:off x="365760" y="219456"/>
            <a:ext cx="10689300" cy="859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Arial"/>
              <a:buNone/>
            </a:pPr>
            <a:r>
              <a:rPr lang="en-US"/>
              <a:t>Public Outreach Timeline</a:t>
            </a:r>
            <a:endParaRPr/>
          </a:p>
        </p:txBody>
      </p:sp>
      <p:sp>
        <p:nvSpPr>
          <p:cNvPr id="2" name="TextBox 1">
            <a:extLst>
              <a:ext uri="{FF2B5EF4-FFF2-40B4-BE49-F238E27FC236}">
                <a16:creationId xmlns:a16="http://schemas.microsoft.com/office/drawing/2014/main" id="{5FADC590-97A0-E1F1-194B-7BD4D6979A91}"/>
              </a:ext>
            </a:extLst>
          </p:cNvPr>
          <p:cNvSpPr txBox="1"/>
          <p:nvPr/>
        </p:nvSpPr>
        <p:spPr>
          <a:xfrm>
            <a:off x="548640" y="1699276"/>
            <a:ext cx="7463741" cy="461665"/>
          </a:xfrm>
          <a:prstGeom prst="rect">
            <a:avLst/>
          </a:prstGeom>
          <a:noFill/>
        </p:spPr>
        <p:txBody>
          <a:bodyPr wrap="square" rtlCol="0">
            <a:spAutoFit/>
          </a:bodyPr>
          <a:lstStyle/>
          <a:p>
            <a:r>
              <a:rPr lang="en-US" sz="2400" b="1"/>
              <a:t>Community Engagement Schedule</a:t>
            </a:r>
          </a:p>
        </p:txBody>
      </p:sp>
      <p:sp>
        <p:nvSpPr>
          <p:cNvPr id="4" name="Rectangle 3"/>
          <p:cNvSpPr/>
          <p:nvPr/>
        </p:nvSpPr>
        <p:spPr>
          <a:xfrm>
            <a:off x="548639" y="2359110"/>
            <a:ext cx="11416937" cy="830997"/>
          </a:xfrm>
          <a:prstGeom prst="rect">
            <a:avLst/>
          </a:prstGeom>
        </p:spPr>
        <p:txBody>
          <a:bodyPr wrap="square">
            <a:spAutoFit/>
          </a:bodyPr>
          <a:lstStyle/>
          <a:p>
            <a:r>
              <a:rPr lang="en-US" sz="2400" dirty="0"/>
              <a:t>The timeline below shows the different steps in the proposed fare policy modification process:</a:t>
            </a:r>
            <a:endParaRPr lang="en-US" sz="1600" dirty="0">
              <a:effectLst/>
            </a:endParaRPr>
          </a:p>
        </p:txBody>
      </p:sp>
      <p:pic>
        <p:nvPicPr>
          <p:cNvPr id="5" name="slide-11">
            <a:hlinkClick r:id="" action="ppaction://media"/>
            <a:extLst>
              <a:ext uri="{FF2B5EF4-FFF2-40B4-BE49-F238E27FC236}">
                <a16:creationId xmlns:a16="http://schemas.microsoft.com/office/drawing/2014/main" id="{FB7F843E-3CA6-2648-670F-F9EE825296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79806" y="6113720"/>
            <a:ext cx="406400" cy="406400"/>
          </a:xfrm>
          <a:prstGeom prst="rect">
            <a:avLst/>
          </a:prstGeom>
        </p:spPr>
      </p:pic>
      <p:sp>
        <p:nvSpPr>
          <p:cNvPr id="6" name="TextBox 5">
            <a:extLst>
              <a:ext uri="{FF2B5EF4-FFF2-40B4-BE49-F238E27FC236}">
                <a16:creationId xmlns:a16="http://schemas.microsoft.com/office/drawing/2014/main" id="{7019E6F7-54B0-BA86-0F6A-B0FB2E54AEF7}"/>
              </a:ext>
            </a:extLst>
          </p:cNvPr>
          <p:cNvSpPr txBox="1"/>
          <p:nvPr/>
        </p:nvSpPr>
        <p:spPr>
          <a:xfrm>
            <a:off x="1074431" y="2850400"/>
            <a:ext cx="9980629" cy="2308324"/>
          </a:xfrm>
          <a:prstGeom prst="rect">
            <a:avLst/>
          </a:prstGeom>
          <a:noFill/>
        </p:spPr>
        <p:txBody>
          <a:bodyPr wrap="square">
            <a:spAutoFit/>
          </a:bodyPr>
          <a:lstStyle/>
          <a:p>
            <a:endParaRPr lang="en-US" sz="2400" dirty="0"/>
          </a:p>
          <a:p>
            <a:pPr marL="342900" lvl="7" indent="-342900">
              <a:buFont typeface="Wingdings" panose="05000000000000000000" pitchFamily="2" charset="2"/>
              <a:buChar char="§"/>
            </a:pPr>
            <a:r>
              <a:rPr lang="en-US" sz="2400" dirty="0"/>
              <a:t>Tuesday, March 5, 2024: Comment period opens</a:t>
            </a:r>
          </a:p>
          <a:p>
            <a:pPr marL="342900" lvl="5" indent="-342900">
              <a:buFont typeface="Wingdings" panose="05000000000000000000" pitchFamily="2" charset="2"/>
              <a:buChar char="§"/>
            </a:pPr>
            <a:r>
              <a:rPr lang="en-US" sz="2400" dirty="0"/>
              <a:t>Thursday, April 4, 2024: Comment period closes</a:t>
            </a:r>
          </a:p>
          <a:p>
            <a:pPr marL="342900" lvl="5" indent="-342900">
              <a:buFont typeface="Wingdings" panose="05000000000000000000" pitchFamily="2" charset="2"/>
              <a:buChar char="§"/>
            </a:pPr>
            <a:r>
              <a:rPr lang="en-US" sz="2400" dirty="0"/>
              <a:t>April 2024: Comments reviewed and evaluated</a:t>
            </a:r>
          </a:p>
          <a:p>
            <a:pPr marL="342900" lvl="5" indent="-342900">
              <a:buFont typeface="Wingdings" panose="05000000000000000000" pitchFamily="2" charset="2"/>
              <a:buChar char="§"/>
            </a:pPr>
            <a:r>
              <a:rPr lang="en-US" sz="2400" dirty="0"/>
              <a:t>Thursday, April 25, 2024: Board meeting</a:t>
            </a:r>
          </a:p>
          <a:p>
            <a:pPr marL="342900" lvl="5" indent="-342900">
              <a:buFont typeface="Wingdings" panose="05000000000000000000" pitchFamily="2" charset="2"/>
              <a:buChar char="§"/>
            </a:pPr>
            <a:r>
              <a:rPr lang="en-US" sz="2400" dirty="0"/>
              <a:t>Wednesday, May 1, 2024: New policy takes effect </a:t>
            </a:r>
            <a:r>
              <a:rPr lang="en-US" sz="1600" dirty="0"/>
              <a:t>(</a:t>
            </a:r>
            <a:r>
              <a:rPr lang="en-US" sz="1600" i="1" dirty="0"/>
              <a:t>if approved</a:t>
            </a:r>
            <a:r>
              <a:rPr lang="en-US" sz="1600" dirty="0"/>
              <a:t>)</a:t>
            </a:r>
            <a:endParaRPr lang="en-US" sz="1600" dirty="0">
              <a:effectLst/>
            </a:endParaRPr>
          </a:p>
        </p:txBody>
      </p:sp>
    </p:spTree>
    <p:extLst>
      <p:ext uri="{BB962C8B-B14F-4D97-AF65-F5344CB8AC3E}">
        <p14:creationId xmlns:p14="http://schemas.microsoft.com/office/powerpoint/2010/main" val="3957461332"/>
      </p:ext>
    </p:extLst>
  </p:cSld>
  <p:clrMapOvr>
    <a:masterClrMapping/>
  </p:clrMapOvr>
  <mc:AlternateContent xmlns:mc="http://schemas.openxmlformats.org/markup-compatibility/2006" xmlns:p14="http://schemas.microsoft.com/office/powerpoint/2010/main">
    <mc:Choice Requires="p14">
      <p:transition spd="slow" p14:dur="2000" advTm="11500"/>
    </mc:Choice>
    <mc:Fallback xmlns="">
      <p:transition spd="slow" advTm="1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f0ace15a93_0_11"/>
          <p:cNvSpPr txBox="1">
            <a:spLocks noGrp="1"/>
          </p:cNvSpPr>
          <p:nvPr>
            <p:ph type="title"/>
          </p:nvPr>
        </p:nvSpPr>
        <p:spPr>
          <a:xfrm>
            <a:off x="365760" y="219456"/>
            <a:ext cx="10689300" cy="859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Arial"/>
              <a:buNone/>
            </a:pPr>
            <a:r>
              <a:rPr lang="en-US"/>
              <a:t>Public Meeting Schedule</a:t>
            </a:r>
            <a:endParaRPr/>
          </a:p>
        </p:txBody>
      </p:sp>
      <p:sp>
        <p:nvSpPr>
          <p:cNvPr id="7" name="TextBox 6">
            <a:extLst>
              <a:ext uri="{FF2B5EF4-FFF2-40B4-BE49-F238E27FC236}">
                <a16:creationId xmlns:a16="http://schemas.microsoft.com/office/drawing/2014/main" id="{FF19FD66-B039-E102-8E11-C6021DF29691}"/>
              </a:ext>
            </a:extLst>
          </p:cNvPr>
          <p:cNvSpPr txBox="1"/>
          <p:nvPr/>
        </p:nvSpPr>
        <p:spPr>
          <a:xfrm>
            <a:off x="26147" y="1665960"/>
            <a:ext cx="12192000" cy="461665"/>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Tuesday, March 5, 2024  (9-11 a.m.)</a:t>
            </a:r>
          </a:p>
        </p:txBody>
      </p:sp>
      <p:sp>
        <p:nvSpPr>
          <p:cNvPr id="11" name="TextBox 10">
            <a:extLst>
              <a:ext uri="{FF2B5EF4-FFF2-40B4-BE49-F238E27FC236}">
                <a16:creationId xmlns:a16="http://schemas.microsoft.com/office/drawing/2014/main" id="{6CBA9EAE-586D-608D-9A93-84AD9D862E03}"/>
              </a:ext>
            </a:extLst>
          </p:cNvPr>
          <p:cNvSpPr txBox="1"/>
          <p:nvPr/>
        </p:nvSpPr>
        <p:spPr>
          <a:xfrm>
            <a:off x="1" y="5094604"/>
            <a:ext cx="12198552" cy="1569660"/>
          </a:xfrm>
          <a:prstGeom prst="rect">
            <a:avLst/>
          </a:prstGeom>
          <a:noFill/>
        </p:spPr>
        <p:txBody>
          <a:bodyPr wrap="square" rtlCol="0">
            <a:spAutoFit/>
          </a:bodyPr>
          <a:lstStyle/>
          <a:p>
            <a:pPr algn="ct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All meetings will be held at the 2</a:t>
            </a:r>
            <a:r>
              <a:rPr lang="en-US" sz="2400" baseline="30000" dirty="0">
                <a:solidFill>
                  <a:srgbClr val="C00000"/>
                </a:solidFill>
                <a:latin typeface="Calibri" panose="020F0502020204030204" pitchFamily="34" charset="0"/>
                <a:ea typeface="Calibri" panose="020F0502020204030204" pitchFamily="34" charset="0"/>
                <a:cs typeface="Calibri" panose="020F0502020204030204" pitchFamily="34" charset="0"/>
              </a:rPr>
              <a:t>nd</a:t>
            </a: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 floor reception at  </a:t>
            </a:r>
          </a:p>
          <a:p>
            <a:pPr algn="ct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Jacksonville Regional Transportation Center at </a:t>
            </a:r>
            <a:r>
              <a:rPr lang="en-US"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LaVilla</a:t>
            </a:r>
            <a:endPar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gn="ct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100 </a:t>
            </a:r>
            <a:r>
              <a:rPr lang="en-US"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LaVilla</a:t>
            </a: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 Center Drive</a:t>
            </a:r>
          </a:p>
          <a:p>
            <a:pPr algn="ct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Jacksonville, FL 32204</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D649DF3-4C7E-2000-F79E-E7EF12E716A7}"/>
              </a:ext>
            </a:extLst>
          </p:cNvPr>
          <p:cNvSpPr txBox="1"/>
          <p:nvPr/>
        </p:nvSpPr>
        <p:spPr>
          <a:xfrm>
            <a:off x="0" y="4116005"/>
            <a:ext cx="12122331" cy="461665"/>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Thursday, March 21, 2024 (11 a.m. – 1 p.m. and 5-7 p.m.)</a:t>
            </a:r>
          </a:p>
        </p:txBody>
      </p:sp>
      <p:sp>
        <p:nvSpPr>
          <p:cNvPr id="4" name="TextBox 3">
            <a:extLst>
              <a:ext uri="{FF2B5EF4-FFF2-40B4-BE49-F238E27FC236}">
                <a16:creationId xmlns:a16="http://schemas.microsoft.com/office/drawing/2014/main" id="{2C21F528-22AE-F48A-B369-C26E029AF128}"/>
              </a:ext>
            </a:extLst>
          </p:cNvPr>
          <p:cNvSpPr txBox="1"/>
          <p:nvPr/>
        </p:nvSpPr>
        <p:spPr>
          <a:xfrm>
            <a:off x="121917" y="2277844"/>
            <a:ext cx="12192000" cy="461665"/>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Wednesday, March 6, 2024 (11 a.m. – 1 p.m.)</a:t>
            </a:r>
          </a:p>
        </p:txBody>
      </p:sp>
      <p:sp>
        <p:nvSpPr>
          <p:cNvPr id="6" name="TextBox 5">
            <a:extLst>
              <a:ext uri="{FF2B5EF4-FFF2-40B4-BE49-F238E27FC236}">
                <a16:creationId xmlns:a16="http://schemas.microsoft.com/office/drawing/2014/main" id="{4450944C-9094-80D9-2068-E4EFBF152BC0}"/>
              </a:ext>
            </a:extLst>
          </p:cNvPr>
          <p:cNvSpPr txBox="1"/>
          <p:nvPr/>
        </p:nvSpPr>
        <p:spPr>
          <a:xfrm>
            <a:off x="18220" y="2873065"/>
            <a:ext cx="12192000" cy="461665"/>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Thursday, March 7, 2024 (5-7 p.m.) </a:t>
            </a:r>
          </a:p>
        </p:txBody>
      </p:sp>
      <p:sp>
        <p:nvSpPr>
          <p:cNvPr id="8" name="TextBox 7">
            <a:extLst>
              <a:ext uri="{FF2B5EF4-FFF2-40B4-BE49-F238E27FC236}">
                <a16:creationId xmlns:a16="http://schemas.microsoft.com/office/drawing/2014/main" id="{831F2E25-901A-BE6E-0F59-3E2ABCE4B44A}"/>
              </a:ext>
            </a:extLst>
          </p:cNvPr>
          <p:cNvSpPr txBox="1"/>
          <p:nvPr/>
        </p:nvSpPr>
        <p:spPr>
          <a:xfrm>
            <a:off x="16720" y="3486920"/>
            <a:ext cx="12161520" cy="461665"/>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Thursday, March 14, 2024 (5-7 p.m.)</a:t>
            </a:r>
          </a:p>
        </p:txBody>
      </p:sp>
      <p:pic>
        <p:nvPicPr>
          <p:cNvPr id="9" name="newSLIDE12">
            <a:hlinkClick r:id="" action="ppaction://media"/>
            <a:extLst>
              <a:ext uri="{FF2B5EF4-FFF2-40B4-BE49-F238E27FC236}">
                <a16:creationId xmlns:a16="http://schemas.microsoft.com/office/drawing/2014/main" id="{14D86365-E164-C645-3C90-6BCA8A8169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1381" y="6134344"/>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00"/>
    </mc:Choice>
    <mc:Fallback xmlns="">
      <p:transition spd="slow" advTm="1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D9C0F36C-3F96-DA13-6BC2-9C9345CCC822}"/>
            </a:ext>
          </a:extLst>
        </p:cNvPr>
        <p:cNvGrpSpPr/>
        <p:nvPr/>
      </p:nvGrpSpPr>
      <p:grpSpPr>
        <a:xfrm>
          <a:off x="0" y="0"/>
          <a:ext cx="0" cy="0"/>
          <a:chOff x="0" y="0"/>
          <a:chExt cx="0" cy="0"/>
        </a:xfrm>
      </p:grpSpPr>
      <p:sp>
        <p:nvSpPr>
          <p:cNvPr id="243" name="Google Shape;243;g1f0ace15a93_0_11">
            <a:extLst>
              <a:ext uri="{FF2B5EF4-FFF2-40B4-BE49-F238E27FC236}">
                <a16:creationId xmlns:a16="http://schemas.microsoft.com/office/drawing/2014/main" id="{5DCCD9B6-E2A5-7561-23B7-9A0E205942B0}"/>
              </a:ext>
            </a:extLst>
          </p:cNvPr>
          <p:cNvSpPr txBox="1">
            <a:spLocks noGrp="1"/>
          </p:cNvSpPr>
          <p:nvPr>
            <p:ph type="title"/>
          </p:nvPr>
        </p:nvSpPr>
        <p:spPr>
          <a:xfrm>
            <a:off x="365760" y="219456"/>
            <a:ext cx="10689300" cy="859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Arial"/>
              <a:buNone/>
            </a:pPr>
            <a:r>
              <a:rPr lang="en-US"/>
              <a:t>Public Hearing Schedule</a:t>
            </a:r>
            <a:endParaRPr/>
          </a:p>
        </p:txBody>
      </p:sp>
      <p:sp>
        <p:nvSpPr>
          <p:cNvPr id="7" name="TextBox 6">
            <a:extLst>
              <a:ext uri="{FF2B5EF4-FFF2-40B4-BE49-F238E27FC236}">
                <a16:creationId xmlns:a16="http://schemas.microsoft.com/office/drawing/2014/main" id="{11421FB0-BB44-B88E-C2EE-FEE016E2D4D4}"/>
              </a:ext>
            </a:extLst>
          </p:cNvPr>
          <p:cNvSpPr txBox="1"/>
          <p:nvPr/>
        </p:nvSpPr>
        <p:spPr>
          <a:xfrm>
            <a:off x="39188" y="1963716"/>
            <a:ext cx="12188301" cy="461665"/>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Thursday, April 4, 2024 (11 a.m.-1 p.m. and 5-7 p.m.)</a:t>
            </a:r>
          </a:p>
        </p:txBody>
      </p:sp>
      <p:sp>
        <p:nvSpPr>
          <p:cNvPr id="11" name="TextBox 10">
            <a:extLst>
              <a:ext uri="{FF2B5EF4-FFF2-40B4-BE49-F238E27FC236}">
                <a16:creationId xmlns:a16="http://schemas.microsoft.com/office/drawing/2014/main" id="{DD21FF58-1579-CE94-05E3-F349D382FD67}"/>
              </a:ext>
            </a:extLst>
          </p:cNvPr>
          <p:cNvSpPr txBox="1"/>
          <p:nvPr/>
        </p:nvSpPr>
        <p:spPr>
          <a:xfrm>
            <a:off x="0" y="4919008"/>
            <a:ext cx="12188302" cy="1938992"/>
          </a:xfrm>
          <a:prstGeom prst="rect">
            <a:avLst/>
          </a:prstGeom>
          <a:noFill/>
        </p:spPr>
        <p:txBody>
          <a:bodyPr wrap="square" rtlCol="0">
            <a:spAutoFit/>
          </a:bodyPr>
          <a:lstStyle/>
          <a:p>
            <a:pPr algn="ct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The hearing will be held in the 3rd floor Boardroom at  </a:t>
            </a:r>
          </a:p>
          <a:p>
            <a:pPr algn="ct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Jacksonville Regional Transportation Center at </a:t>
            </a:r>
            <a:r>
              <a:rPr lang="en-US"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LaVilla</a:t>
            </a:r>
            <a:endPar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gn="ct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100 </a:t>
            </a:r>
            <a:r>
              <a:rPr lang="en-US" sz="2400" dirty="0" err="1">
                <a:solidFill>
                  <a:srgbClr val="C00000"/>
                </a:solidFill>
                <a:latin typeface="Calibri" panose="020F0502020204030204" pitchFamily="34" charset="0"/>
                <a:ea typeface="Calibri" panose="020F0502020204030204" pitchFamily="34" charset="0"/>
                <a:cs typeface="Calibri" panose="020F0502020204030204" pitchFamily="34" charset="0"/>
              </a:rPr>
              <a:t>LaVilla</a:t>
            </a: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 Center Drive</a:t>
            </a:r>
          </a:p>
          <a:p>
            <a:pPr algn="ctr"/>
            <a:r>
              <a:rPr lang="en-US" sz="2400" dirty="0">
                <a:solidFill>
                  <a:srgbClr val="C00000"/>
                </a:solidFill>
                <a:latin typeface="Calibri" panose="020F0502020204030204" pitchFamily="34" charset="0"/>
                <a:ea typeface="Calibri" panose="020F0502020204030204" pitchFamily="34" charset="0"/>
                <a:cs typeface="Calibri" panose="020F0502020204030204" pitchFamily="34" charset="0"/>
              </a:rPr>
              <a:t>Jacksonville, FL 32204</a:t>
            </a:r>
          </a:p>
          <a:p>
            <a:pPr algn="ct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F30D0ED-F4DE-DCB5-6F0E-DF067CC239F7}"/>
              </a:ext>
            </a:extLst>
          </p:cNvPr>
          <p:cNvSpPr txBox="1"/>
          <p:nvPr/>
        </p:nvSpPr>
        <p:spPr>
          <a:xfrm>
            <a:off x="10906" y="2643093"/>
            <a:ext cx="12188301" cy="1938992"/>
          </a:xfrm>
          <a:prstGeom prst="rect">
            <a:avLst/>
          </a:prstGeom>
          <a:noFill/>
        </p:spPr>
        <p:txBody>
          <a:bodyPr wrap="square" rtlCol="0">
            <a:spAutoFit/>
          </a:bodyPr>
          <a:lstStyle/>
          <a:p>
            <a:pPr algn="ctr"/>
            <a:r>
              <a:rPr lang="en-US" sz="2400" dirty="0">
                <a:latin typeface="Calibri" panose="020F0502020204030204" pitchFamily="34" charset="0"/>
                <a:ea typeface="Calibri" panose="020F0502020204030204" pitchFamily="34" charset="0"/>
                <a:cs typeface="Calibri" panose="020F0502020204030204" pitchFamily="34" charset="0"/>
              </a:rPr>
              <a:t>Presentations will be held at the following times:</a:t>
            </a:r>
          </a:p>
          <a:p>
            <a:pPr algn="ctr"/>
            <a:r>
              <a:rPr lang="en-US" sz="2400" dirty="0">
                <a:latin typeface="Calibri" panose="020F0502020204030204" pitchFamily="34" charset="0"/>
                <a:ea typeface="Calibri" panose="020F0502020204030204" pitchFamily="34" charset="0"/>
                <a:cs typeface="Calibri" panose="020F0502020204030204" pitchFamily="34" charset="0"/>
              </a:rPr>
              <a:t>11:15 a.m.</a:t>
            </a:r>
          </a:p>
          <a:p>
            <a:pPr algn="ctr"/>
            <a:r>
              <a:rPr lang="en-US" sz="2400" dirty="0">
                <a:latin typeface="Calibri" panose="020F0502020204030204" pitchFamily="34" charset="0"/>
                <a:ea typeface="Calibri" panose="020F0502020204030204" pitchFamily="34" charset="0"/>
                <a:cs typeface="Calibri" panose="020F0502020204030204" pitchFamily="34" charset="0"/>
              </a:rPr>
              <a:t>12:15 p.m.</a:t>
            </a:r>
          </a:p>
          <a:p>
            <a:pPr algn="ctr"/>
            <a:r>
              <a:rPr lang="en-US" sz="2400" dirty="0">
                <a:latin typeface="Calibri" panose="020F0502020204030204" pitchFamily="34" charset="0"/>
                <a:ea typeface="Calibri" panose="020F0502020204030204" pitchFamily="34" charset="0"/>
                <a:cs typeface="Calibri" panose="020F0502020204030204" pitchFamily="34" charset="0"/>
              </a:rPr>
              <a:t>5:15 p.m.</a:t>
            </a:r>
          </a:p>
          <a:p>
            <a:pPr algn="ctr"/>
            <a:r>
              <a:rPr lang="en-US" sz="2400" dirty="0">
                <a:latin typeface="Calibri" panose="020F0502020204030204" pitchFamily="34" charset="0"/>
                <a:ea typeface="Calibri" panose="020F0502020204030204" pitchFamily="34" charset="0"/>
                <a:cs typeface="Calibri" panose="020F0502020204030204" pitchFamily="34" charset="0"/>
              </a:rPr>
              <a:t>6:15 p.m.</a:t>
            </a:r>
          </a:p>
        </p:txBody>
      </p:sp>
      <p:pic>
        <p:nvPicPr>
          <p:cNvPr id="2" name="newSLIDE13">
            <a:hlinkClick r:id="" action="ppaction://media"/>
            <a:extLst>
              <a:ext uri="{FF2B5EF4-FFF2-40B4-BE49-F238E27FC236}">
                <a16:creationId xmlns:a16="http://schemas.microsoft.com/office/drawing/2014/main" id="{BBB7D721-AAE7-32E6-B0E0-15AADE66C3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1382" y="6158109"/>
            <a:ext cx="406400" cy="406400"/>
          </a:xfrm>
          <a:prstGeom prst="rect">
            <a:avLst/>
          </a:prstGeom>
        </p:spPr>
      </p:pic>
    </p:spTree>
    <p:extLst>
      <p:ext uri="{BB962C8B-B14F-4D97-AF65-F5344CB8AC3E}">
        <p14:creationId xmlns:p14="http://schemas.microsoft.com/office/powerpoint/2010/main" val="849023687"/>
      </p:ext>
    </p:extLst>
  </p:cSld>
  <p:clrMapOvr>
    <a:masterClrMapping/>
  </p:clrMapOvr>
  <mc:AlternateContent xmlns:mc="http://schemas.openxmlformats.org/markup-compatibility/2006" xmlns:p14="http://schemas.microsoft.com/office/powerpoint/2010/main">
    <mc:Choice Requires="p14">
      <p:transition spd="slow" p14:dur="2000" advTm="14500"/>
    </mc:Choice>
    <mc:Fallback xmlns="">
      <p:transition spd="slow" advTm="1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1f0ace15a93_0_11"/>
          <p:cNvSpPr txBox="1">
            <a:spLocks noGrp="1"/>
          </p:cNvSpPr>
          <p:nvPr>
            <p:ph type="title"/>
          </p:nvPr>
        </p:nvSpPr>
        <p:spPr>
          <a:xfrm>
            <a:off x="365760" y="219456"/>
            <a:ext cx="10689300" cy="859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3600"/>
              <a:buFont typeface="Arial"/>
              <a:buNone/>
            </a:pPr>
            <a:r>
              <a:rPr lang="en-US"/>
              <a:t>Online Comments/Feedback</a:t>
            </a:r>
            <a:endParaRPr/>
          </a:p>
        </p:txBody>
      </p:sp>
      <p:sp>
        <p:nvSpPr>
          <p:cNvPr id="4" name="Rectangle 3"/>
          <p:cNvSpPr/>
          <p:nvPr/>
        </p:nvSpPr>
        <p:spPr>
          <a:xfrm>
            <a:off x="797505" y="1515446"/>
            <a:ext cx="11066046" cy="954107"/>
          </a:xfrm>
          <a:prstGeom prst="rect">
            <a:avLst/>
          </a:prstGeom>
        </p:spPr>
        <p:txBody>
          <a:bodyPr wrap="square">
            <a:spAutoFit/>
          </a:bodyPr>
          <a:lstStyle/>
          <a:p>
            <a:r>
              <a:rPr lang="en-US" sz="2800" b="1">
                <a:latin typeface="Calibri" panose="020F0502020204030204" pitchFamily="34" charset="0"/>
                <a:ea typeface="Calibri" panose="020F0502020204030204" pitchFamily="34" charset="0"/>
                <a:cs typeface="Calibri" panose="020F0502020204030204" pitchFamily="34" charset="0"/>
              </a:rPr>
              <a:t>On this site: </a:t>
            </a:r>
            <a:r>
              <a:rPr lang="en-US" sz="2800" b="1" u="sng">
                <a:latin typeface="Calibri" panose="020F0502020204030204" pitchFamily="34" charset="0"/>
                <a:ea typeface="Calibri" panose="020F0502020204030204" pitchFamily="34" charset="0"/>
                <a:cs typeface="Calibri" panose="020F0502020204030204" pitchFamily="34" charset="0"/>
                <a:hlinkClick r:id="rId5" tooltip="https://publicinput.com/proposedfarepolicymodification"/>
              </a:rPr>
              <a:t>https://publicinput.com/proposedfarepolicymodification</a:t>
            </a:r>
            <a:r>
              <a:rPr lang="en-US" sz="2800" b="1" u="sng">
                <a:latin typeface="Calibri" panose="020F0502020204030204" pitchFamily="34" charset="0"/>
                <a:ea typeface="Calibri" panose="020F0502020204030204" pitchFamily="34" charset="0"/>
                <a:cs typeface="Calibri" panose="020F0502020204030204" pitchFamily="34" charset="0"/>
              </a:rPr>
              <a:t>  </a:t>
            </a:r>
          </a:p>
          <a:p>
            <a:r>
              <a:rPr lang="en-US" sz="2800">
                <a:latin typeface="Calibri" panose="020F0502020204030204" pitchFamily="34" charset="0"/>
                <a:ea typeface="Calibri" panose="020F0502020204030204" pitchFamily="34" charset="0"/>
                <a:cs typeface="Calibri" panose="020F0502020204030204" pitchFamily="34" charset="0"/>
              </a:rPr>
              <a:t>Please submit your written comments using the survey link or the QR code</a:t>
            </a:r>
          </a:p>
        </p:txBody>
      </p:sp>
      <p:sp>
        <p:nvSpPr>
          <p:cNvPr id="7" name="TextBox 6">
            <a:extLst>
              <a:ext uri="{FF2B5EF4-FFF2-40B4-BE49-F238E27FC236}">
                <a16:creationId xmlns:a16="http://schemas.microsoft.com/office/drawing/2014/main" id="{520CF767-99E7-6938-F7C1-634482B99DA9}"/>
              </a:ext>
            </a:extLst>
          </p:cNvPr>
          <p:cNvSpPr txBox="1"/>
          <p:nvPr/>
        </p:nvSpPr>
        <p:spPr>
          <a:xfrm>
            <a:off x="797505" y="5138079"/>
            <a:ext cx="10624611" cy="954107"/>
          </a:xfrm>
          <a:prstGeom prst="rect">
            <a:avLst/>
          </a:prstGeom>
          <a:noFill/>
        </p:spPr>
        <p:txBody>
          <a:bodyPr wrap="square">
            <a:spAutoFit/>
          </a:bodyPr>
          <a:lstStyle/>
          <a:p>
            <a:r>
              <a:rPr lang="en-US" sz="2800">
                <a:latin typeface="Calibri" panose="020F0502020204030204" pitchFamily="34" charset="0"/>
                <a:ea typeface="Calibri" panose="020F0502020204030204" pitchFamily="34" charset="0"/>
                <a:cs typeface="Calibri" panose="020F0502020204030204" pitchFamily="34" charset="0"/>
              </a:rPr>
              <a:t>You can also provide verbal comments by calling </a:t>
            </a:r>
            <a:r>
              <a:rPr lang="en-US" sz="2800" b="1">
                <a:latin typeface="Calibri" panose="020F0502020204030204" pitchFamily="34" charset="0"/>
                <a:ea typeface="Calibri" panose="020F0502020204030204" pitchFamily="34" charset="0"/>
                <a:cs typeface="Calibri" panose="020F0502020204030204" pitchFamily="34" charset="0"/>
              </a:rPr>
              <a:t>1-855-925-2801</a:t>
            </a:r>
            <a:r>
              <a:rPr lang="en-US" sz="2800">
                <a:latin typeface="Calibri" panose="020F0502020204030204" pitchFamily="34" charset="0"/>
                <a:ea typeface="Calibri" panose="020F0502020204030204" pitchFamily="34" charset="0"/>
                <a:cs typeface="Calibri" panose="020F0502020204030204" pitchFamily="34" charset="0"/>
              </a:rPr>
              <a:t> and entering code </a:t>
            </a:r>
            <a:r>
              <a:rPr lang="en-US" sz="2800" b="1">
                <a:latin typeface="Calibri" panose="020F0502020204030204" pitchFamily="34" charset="0"/>
                <a:ea typeface="Calibri" panose="020F0502020204030204" pitchFamily="34" charset="0"/>
                <a:cs typeface="Calibri" panose="020F0502020204030204" pitchFamily="34" charset="0"/>
              </a:rPr>
              <a:t>1210 </a:t>
            </a:r>
            <a:r>
              <a:rPr lang="en-US" sz="2800">
                <a:latin typeface="Calibri" panose="020F0502020204030204" pitchFamily="34" charset="0"/>
                <a:ea typeface="Calibri" panose="020F0502020204030204" pitchFamily="34" charset="0"/>
                <a:cs typeface="Calibri" panose="020F0502020204030204" pitchFamily="34" charset="0"/>
              </a:rPr>
              <a:t>to leave a voicemail with your comments.</a:t>
            </a:r>
          </a:p>
        </p:txBody>
      </p:sp>
      <p:pic>
        <p:nvPicPr>
          <p:cNvPr id="1026" name="4E173537-71B4-4477-963A-F4AC06953DD6">
            <a:extLst>
              <a:ext uri="{FF2B5EF4-FFF2-40B4-BE49-F238E27FC236}">
                <a16:creationId xmlns:a16="http://schemas.microsoft.com/office/drawing/2014/main" id="{FBB465B8-4B60-9801-B18C-9EED153D7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8264" y="2535476"/>
            <a:ext cx="1955471" cy="253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lide-13">
            <a:hlinkClick r:id="" action="ppaction://media"/>
            <a:extLst>
              <a:ext uri="{FF2B5EF4-FFF2-40B4-BE49-F238E27FC236}">
                <a16:creationId xmlns:a16="http://schemas.microsoft.com/office/drawing/2014/main" id="{226DCC08-57E4-60AA-7555-E53365E166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58782" y="6232144"/>
            <a:ext cx="406400" cy="406400"/>
          </a:xfrm>
          <a:prstGeom prst="rect">
            <a:avLst/>
          </a:prstGeom>
        </p:spPr>
      </p:pic>
    </p:spTree>
    <p:extLst>
      <p:ext uri="{BB962C8B-B14F-4D97-AF65-F5344CB8AC3E}">
        <p14:creationId xmlns:p14="http://schemas.microsoft.com/office/powerpoint/2010/main" val="924053244"/>
      </p:ext>
    </p:extLst>
  </p:cSld>
  <p:clrMapOvr>
    <a:masterClrMapping/>
  </p:clrMapOvr>
  <mc:AlternateContent xmlns:mc="http://schemas.openxmlformats.org/markup-compatibility/2006" xmlns:p14="http://schemas.microsoft.com/office/powerpoint/2010/main">
    <mc:Choice Requires="p14">
      <p:transition spd="slow" p14:dur="2000" advTm="16000"/>
    </mc:Choice>
    <mc:Fallback xmlns="">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8"/>
          <p:cNvSpPr txBox="1">
            <a:spLocks noGrp="1"/>
          </p:cNvSpPr>
          <p:nvPr>
            <p:ph type="title"/>
          </p:nvPr>
        </p:nvSpPr>
        <p:spPr>
          <a:xfrm>
            <a:off x="366275" y="223253"/>
            <a:ext cx="10686038" cy="86237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US"/>
              <a:t>Thank You</a:t>
            </a:r>
            <a:endParaRPr/>
          </a:p>
        </p:txBody>
      </p:sp>
      <p:pic>
        <p:nvPicPr>
          <p:cNvPr id="251" name="Google Shape;251;p8" descr="A picture containing text, road, outdoor, green&#10;&#10;Description automatically generated"/>
          <p:cNvPicPr preferRelativeResize="0">
            <a:picLocks noGrp="1"/>
          </p:cNvPicPr>
          <p:nvPr>
            <p:ph type="pic" idx="2"/>
          </p:nvPr>
        </p:nvPicPr>
        <p:blipFill rotWithShape="1">
          <a:blip r:embed="rId5">
            <a:alphaModFix amt="80000"/>
          </a:blip>
          <a:srcRect t="15781" b="15780"/>
          <a:stretch/>
        </p:blipFill>
        <p:spPr>
          <a:xfrm>
            <a:off x="-1" y="1296064"/>
            <a:ext cx="12191999" cy="5561936"/>
          </a:xfrm>
          <a:prstGeom prst="rect">
            <a:avLst/>
          </a:prstGeom>
          <a:noFill/>
          <a:ln>
            <a:noFill/>
          </a:ln>
        </p:spPr>
      </p:pic>
      <p:pic>
        <p:nvPicPr>
          <p:cNvPr id="2" name="final slide-redo">
            <a:hlinkClick r:id="" action="ppaction://media"/>
            <a:extLst>
              <a:ext uri="{FF2B5EF4-FFF2-40B4-BE49-F238E27FC236}">
                <a16:creationId xmlns:a16="http://schemas.microsoft.com/office/drawing/2014/main" id="{07FA709D-D6DB-9DBB-F2F2-CBF3A926B0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1200" y="6112934"/>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000"/>
    </mc:Choice>
    <mc:Fallback>
      <p:transition spd="slow" advTm="8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201"/>
        <p:cNvGrpSpPr/>
        <p:nvPr/>
      </p:nvGrpSpPr>
      <p:grpSpPr>
        <a:xfrm>
          <a:off x="0" y="0"/>
          <a:ext cx="0" cy="0"/>
          <a:chOff x="0" y="0"/>
          <a:chExt cx="0" cy="0"/>
        </a:xfrm>
      </p:grpSpPr>
      <p:sp>
        <p:nvSpPr>
          <p:cNvPr id="202" name="Google Shape;202;g1f00f8a77ea_0_719"/>
          <p:cNvSpPr txBox="1">
            <a:spLocks noGrp="1"/>
          </p:cNvSpPr>
          <p:nvPr>
            <p:ph type="title"/>
          </p:nvPr>
        </p:nvSpPr>
        <p:spPr>
          <a:xfrm>
            <a:off x="365760" y="219456"/>
            <a:ext cx="10689300" cy="859500"/>
          </a:xfrm>
          <a:prstGeom prst="rect">
            <a:avLst/>
          </a:prstGeom>
        </p:spPr>
        <p:txBody>
          <a:bodyPr spcFirstLastPara="1" wrap="square" lIns="91425" tIns="45700" rIns="91425" bIns="45700" anchor="ctr" anchorCtr="0">
            <a:normAutofit/>
          </a:bodyPr>
          <a:lstStyle/>
          <a:p>
            <a:r>
              <a:rPr lang="en-US"/>
              <a:t>How Does “Best Fare” Work - Example</a:t>
            </a:r>
            <a:endParaRPr/>
          </a:p>
        </p:txBody>
      </p:sp>
      <p:sp>
        <p:nvSpPr>
          <p:cNvPr id="204" name="Google Shape;204;g1f00f8a77ea_0_719"/>
          <p:cNvSpPr txBox="1"/>
          <p:nvPr/>
        </p:nvSpPr>
        <p:spPr>
          <a:xfrm>
            <a:off x="9556475" y="6408325"/>
            <a:ext cx="67647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endParaRPr>
          </a:p>
        </p:txBody>
      </p:sp>
      <p:sp>
        <p:nvSpPr>
          <p:cNvPr id="2" name="TextBox 1"/>
          <p:cNvSpPr txBox="1"/>
          <p:nvPr/>
        </p:nvSpPr>
        <p:spPr>
          <a:xfrm>
            <a:off x="437262" y="1417945"/>
            <a:ext cx="10620487" cy="3970318"/>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
            </a:pPr>
            <a:endParaRPr lang="en-US" sz="1800" b="1" u="sng" dirty="0"/>
          </a:p>
          <a:p>
            <a:pPr marL="342900" indent="-342900">
              <a:lnSpc>
                <a:spcPct val="150000"/>
              </a:lnSpc>
              <a:buFont typeface="Wingdings" panose="05000000000000000000" pitchFamily="2" charset="2"/>
              <a:buChar char="§"/>
            </a:pPr>
            <a:r>
              <a:rPr lang="en-US" sz="2000" dirty="0"/>
              <a:t>Customer purchases 3, one ride-tickets at $1.75 each via the MYJTA app</a:t>
            </a:r>
          </a:p>
          <a:p>
            <a:pPr marL="342900" indent="-342900">
              <a:lnSpc>
                <a:spcPct val="150000"/>
              </a:lnSpc>
              <a:buFont typeface="Wingdings" panose="05000000000000000000" pitchFamily="2" charset="2"/>
              <a:buChar char="§"/>
            </a:pPr>
            <a:r>
              <a:rPr lang="en-US" sz="2000" dirty="0"/>
              <a:t>The customer purchases for the day total  $5.25</a:t>
            </a:r>
          </a:p>
          <a:p>
            <a:pPr marL="342900" indent="-342900">
              <a:lnSpc>
                <a:spcPct val="150000"/>
              </a:lnSpc>
              <a:buFont typeface="Wingdings" panose="05000000000000000000" pitchFamily="2" charset="2"/>
              <a:buChar char="§"/>
            </a:pPr>
            <a:r>
              <a:rPr lang="en-US" sz="2000" dirty="0"/>
              <a:t>The 1-day pass cost $4.50</a:t>
            </a:r>
          </a:p>
          <a:p>
            <a:pPr marL="342900" indent="-342900">
              <a:lnSpc>
                <a:spcPct val="150000"/>
              </a:lnSpc>
              <a:buFont typeface="Wingdings" panose="05000000000000000000" pitchFamily="2" charset="2"/>
              <a:buChar char="§"/>
            </a:pPr>
            <a:r>
              <a:rPr lang="en-US" sz="2000" dirty="0"/>
              <a:t>Customer then receives a notification text upon activation of the third pass</a:t>
            </a:r>
          </a:p>
          <a:p>
            <a:pPr marL="342900" indent="-342900">
              <a:lnSpc>
                <a:spcPct val="150000"/>
              </a:lnSpc>
              <a:buFont typeface="Wingdings" panose="05000000000000000000" pitchFamily="2" charset="2"/>
              <a:buChar char="§"/>
            </a:pPr>
            <a:r>
              <a:rPr lang="en-US" sz="2000" dirty="0"/>
              <a:t>A refund is issued back to the customer credit card or cash app account for $.75 </a:t>
            </a:r>
          </a:p>
          <a:p>
            <a:pPr marL="342900" indent="-342900">
              <a:lnSpc>
                <a:spcPct val="150000"/>
              </a:lnSpc>
              <a:buFont typeface="Wingdings" panose="05000000000000000000" pitchFamily="2" charset="2"/>
              <a:buChar char="§"/>
            </a:pPr>
            <a:r>
              <a:rPr lang="en-US" sz="2000" dirty="0"/>
              <a:t>The customer now has the </a:t>
            </a:r>
            <a:r>
              <a:rPr lang="en-US" sz="2000" dirty="0">
                <a:solidFill>
                  <a:schemeClr val="accent1">
                    <a:lumMod val="50000"/>
                  </a:schemeClr>
                </a:solidFill>
              </a:rPr>
              <a:t>‘Best Fare”</a:t>
            </a:r>
            <a:r>
              <a:rPr lang="en-US" sz="2000" dirty="0">
                <a:solidFill>
                  <a:schemeClr val="tx1"/>
                </a:solidFill>
              </a:rPr>
              <a:t>. The price is capped at $4.50</a:t>
            </a:r>
          </a:p>
          <a:p>
            <a:pPr marL="342900" indent="-342900">
              <a:lnSpc>
                <a:spcPct val="150000"/>
              </a:lnSpc>
              <a:buFont typeface="Wingdings" panose="05000000000000000000" pitchFamily="2" charset="2"/>
              <a:buChar char="§"/>
            </a:pPr>
            <a:r>
              <a:rPr lang="en-US" sz="2000" dirty="0">
                <a:solidFill>
                  <a:schemeClr val="tx1"/>
                </a:solidFill>
              </a:rPr>
              <a:t>With “Best Fare” the customer has unlimited trips for the duration of the day.</a:t>
            </a:r>
          </a:p>
          <a:p>
            <a:pPr marL="342900" indent="-342900">
              <a:buFont typeface="Wingdings" panose="05000000000000000000" pitchFamily="2" charset="2"/>
              <a:buChar char="§"/>
            </a:pPr>
            <a:endParaRPr lang="en-US" sz="2400" dirty="0">
              <a:solidFill>
                <a:schemeClr val="tx1"/>
              </a:solidFill>
            </a:endParaRPr>
          </a:p>
        </p:txBody>
      </p:sp>
      <p:pic>
        <p:nvPicPr>
          <p:cNvPr id="1026" name="Picture 2" descr="Woman Using A Phone On The Bus Stock Video - YouTube"/>
          <p:cNvPicPr>
            <a:picLocks noChangeAspect="1" noChangeArrowheads="1"/>
          </p:cNvPicPr>
          <p:nvPr/>
        </p:nvPicPr>
        <p:blipFill rotWithShape="1">
          <a:blip r:embed="rId5">
            <a:extLst>
              <a:ext uri="{28A0092B-C50C-407E-A947-70E740481C1C}">
                <a14:useLocalDpi xmlns:a14="http://schemas.microsoft.com/office/drawing/2010/main" val="0"/>
              </a:ext>
            </a:extLst>
          </a:blip>
          <a:srcRect l="14835" t="579"/>
          <a:stretch/>
        </p:blipFill>
        <p:spPr bwMode="auto">
          <a:xfrm>
            <a:off x="9866319" y="1469737"/>
            <a:ext cx="2251254" cy="147831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2ADYAAD/4QCMRXhpZgAATU0AKgAAAAgABQESAAMAAAABAAEAAAEaAAUAAAABAAAASgEbAAUAAAABAAAAUgEoAAMAAAABAAIAAIdpAAQAAAABAAAAWgAAAAAAAADYAAAAAQAAANgAAAABAAOgAQADAAAAAQABAACgAgAEAAAAAQAABGWgAwAEAAAAAQAABiwAAAAA/+0AOFBob3Rvc2hvcCAzLjAAOEJJTQQEAAAAAAAAOEJJTQQlAAAAAAAQ1B2M2Y8AsgTpgAmY7PhCfv/AABEIBiwEZQMBEQ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wBDAAEBAQEBAQEBAQEBAQEBAQEBAQEBAQEBAQEBAQEBAQEBAQEBAQEBAQEBAQEBAQEBAQEBAQEBAQEBAQEBAQEBAQH/2wBDAQEBAQEBAQEBAQEBAQEBAQEBAQEBAQEBAQEBAQEBAQEBAQEBAQEBAQEBAQEBAQEBAQEBAQEBAQEBAQEBAQEBAQH/3QAEAI3/2gAMAwEAAhEDEQA/AOp/4L7/APBff40x/Gn4gfsSfsSfEHVvhZ4M+FmrX3gv40/GnwVfyaX8QPGfxA0uWWz8UeCPBPiizlXUvBvhXwbqSS6FrWtaDLpnifXvE2m6pbWuq2vhe2VfET/r5d/w7/eH9d/6/X5H8cXiHxL4i8W6tda94r1/W/E2t38zT32s+IdUv9a1W9uJG3STXd/qVxcXdzKzEl5JZmdjyxJO6j/g/wDDf0uut7If+Wm66rXre+ul+70tYx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n0h+zp+1/8AtPfsleL9N8cfs4fHP4j/AAk13TrqG78vwr4lvoPD+reS4k+x+JvCVy9z4V8V6TK6r9p0TxNomr6VdbV8+1k2oyv+v6101/4bSweT776fj/w+lran+mX/AMEVf+Ctfh//AIKcfs16r4i8dQeHvBH7Q3wb1HRvCfxu8NafOLDw9qM+uWmoXPhL4heFIL67uJ7TQPG1vo2txto9zdT3eieINA1/TxJc6XHpOo36/r+tvy+4R//Q/kK8S+INV8W+Itf8V67dy3+ueJtb1XxDrN9OzPNe6rrV9PqWo3UzsS7yz3lzNLI7NuZ3LEkkmnu/+H9OieqWvn5u8R/18v6/rcxc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ntXwg/aB+KvwK/4SH/AIVl4s1Pwv8A8JT/AGT/AG3/AGddT2327+xP7T/s0TeSwL/Zf7Yv/L3k7ftD7fvPS/r+v6fn2iadW/z/AK/rsf/R/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D16HI/T09/6Gj/gd+nT5+q20togt/X+Xfr+XUXpjrk9MfhnHcH35B6DoCp/W++71/4dW313iej8/u9Ur3v/AJpWAf09M5I/yCfb60fg/wCu/bfb71YLP9fTz+e3n0Drx+uPbnpn+Rz1+XJFH3bf13v53t2Sdrjfz13bX436X1drv1dmGP6njkDPTkY9Op/XBFHy7b+XT+rbaWvyit/X9b9vX1Dp657Y4+vuD2zyD0HQFT+t993r/wAOrb67xPR+f3eqV73/AM0rCY/Udh3H+QT7fWj8H/Xftvt96sFn/wAP0216+m2vS7sHb/PpyP8AI/Ff4j7tu1v+Hb6t/crJyLP7/Lv93bvr3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p+Hr0OR+np7/0NH/A79Onz9VtpbRBb+v8ALv1/LqL0x1yemPwzjuD78g9B0BU/rffd6/8ADq2+u8T0fn93qle9/wDNKwD+npnJH+QT7fWj8H/Xftvt96sFn+vp5/Pbz6B14/XHtz0z/I56/Lkij7tv6738727JO1xv567tr8b9L6u136uzDH9TxyBnpyMenU/rgij5dt/Lp/VttLX5RW/r+t+3r6h09c9scfX3B7Z5B6DoCp/W++71/wCHVt9d4no/P7vVK97/AOaVhMfqOw7j/IJ9vrR+D/rv232+9WCz/wCH6ba9fTbXpd2Dt/n05H+R+K/xH3bdrf8ADt9W/uVk5Fn9/l3+7t317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E/z/AJ/z796P66/15/P/ALdiv6/r+vyP/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Gfb+nc9Pf35xRt1stNd+vTRdU3b3ezbdw/r8Pl/wN9b3D8P849PXng9/bksdv6Xr6b/n3DTvp6a7/wDDf1cUj8SfrnnPUdc9D0P45+Yvrr+X4WurLpo/NW2D8fw+abWn3eq0sLjsf6Aj8O/TPOPxJ+U2v/w/49GvntZ73idut9X5+Wq332TXrYPpnHoBnjrz0PTjGcnGcnANFmtf17Ppp310+/oHfpv06+l9O2m3bqJx/L2zx6djzwe/thixbzvrv+r+V+vdu1g/L0/L8Pv9QP5k/nk57cc/4fxdWL/P1/LfS2uzXdWDTv8A8H58un3PdXtqhP5/T27j8Py570b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5/193b/AA/hYPv3003X/D+X32F+nX69f0BGD/Dg5/vDAo07XX4/8C+97u3z5Ymq/K+lteje2z76eYuPqBxkY5/H06Z/kD1Vv1u9e/4Pr1Wt/wAU4mn9f1r0v877C46f4frj5e56gcAAHOfmXn599fPXp+vyQdLf5O/krff2+dxSPx6e3U9+v+0OOxycYxRff/g/dv8AnfbdfaQ3nAPqPp+XTv2AO71GA1HfS6+d7d99On5WtoP8++nXu9b3Wt3bqrO9xP5cZGO49eQRkAnjt6cFX6u++ur+70d9+/2r3idn5/db779On32D07DI7cZ78cdOnHpjJzml+H9bfd5ddb6B+i0+/fbVu70vp5W95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09O/r279m+nNHz/r7u3+H8LB9++mm6/4fy++wv06/Xr+gIwf4cHP94YFGna6/H/gX3vd2+fLE1X5X0tr0b22ffTzFx9QOMjHP4+nTP8geqt+t3r3/AAfXqtb/AIpxNP6/rXpf532Fx0/w/XHy9z1A4AAOc/MvPz76+evT9fkg6W/yd/JW+/t87ikfj09up79f9ocdjk4xii+//B+7f877br7SG84B9R9Py6d+wB3eowGo76XXzvbvvp0/K1tB/n30693re61u7dVZ3uJ/LjIx3HryCMgE8dvTgq/V3311f3ejvv3+1e8Ts/P7rfffp0++wenYZHbjPfjjp049MZOc0vw/rb7vLrrfQP0Wn377at3el9PK3v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j0P5kD+f+f0o+f56+fwy/rv9kV+l/lf9N/68z//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KO3J57Zx6dOCOvGfm+gxmj8ei2/L+u6D+vu3/Dy7bXYoHH1HQg/wCA68dCSTjpij0++/3ddLbLfvpdKJ+Ou67b25bafe1o0r2chR249xgEdevfnHTqc8Hnmjv0/rbt/XoF7efn36Lf/L77IdjB/PkdccdeD3Oc/ic5IZf8P2/r+rbi/r+v+H+8Q59PyyM8cYxkDnjkcD14o/r+v6/IP6/r+vyD1/4FwRgdePr+GSTj0wr/AOB5a/8AA7/8Af8AwO3q9Lf8BW+1vFvbp7jgj69+cDg88g5zwTTtutV0tvr6rfq+u2zvY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M+39O56e/vzin87LTXfr0+Hrd202aeqbDT528+1/LXptZb635hc/0/HHtnjrwec+g+Ystfm76+u/lprrb1uGnnb0F9jz9f5EcHPfIzz/AL2aP6/pa+S9O1rB8u2n9X89323shc/hnjnHH4dwAvcLx6k4U/pf10Dt/X3bPe+342uL1/njAPXnnjJ4xxhemeTjcarVffftvbZa+V9NLq1heX9fr/Xbcb0+nBwe/wBfQ+4znjPQlT081968+m9vx2Q/Xb/L7/L08thD6dT+Oe/Ucc9+nfndn5i+vf8Arbfp5NeVg01/q/o9eX7n0vbVxT+f09u4/D8ue9G3z/rfTX5vzQf8P+Nt/wDKydrb6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LFlZ3mo3lpp2n2lzf6hf3MFlY2NnBLc3d5eXUywW1pa20CvPPc3E0iQwwQxySyyuscaM7AUvn/wfw/Pl/QP626f0trfefqF8Lf8AgiZ/wVY+MWhWPiTwT+xD8ZI9G1OD7TY3Hji28OfCma7ttu+O6hsPinr/AIM1E21wm2Wzn+y+TfRNHNaPNG8bM9P6/wCH+f6dA/Dz9d77v8PLXQ8c/aK/4Jmft9/snaLN4o/aB/ZP+Mnw98IWqb7/AMbzeGH8SeBNM3TCGNNX8ceD59e8J6PLPIVW3i1LWbWW5zm3SRfmY+d9fw7/AIPd/fqHp935ep8MfoMjtxnvxx06cY7DnO5j/g/8N/S663sg/wAtN11WvW99dL93pawg9Pw57c8/Tvnr+uVXz/4P4fny/oH9bdP6W1vvD6enqOf0Hf8Ahwc/3hgU/wCv6101/wCG0sH/AA19Ovf5efRrUOP89+fqCOnb9M5U+d9fw7/g939+oel9/wDhvX/hyWKKW4miggjkmmmljihhijeWWaaRgiRRxJ88kjuwRI0G5mKoMlgWP+D/AMN/S663sg/y03XVa9b310v3elrH2av/AATb/wCCiZAI/YI/bSIIGCP2WvjkQQe4I8DdCD1G7g8etL5/8H8Pz5f0DT8fw/z02t955d8Wf2Tf2p/gHoOn+Kfjp+zR+0B8FvDGratFoGl+I/iz8G/iL8OdB1PXprO91GHRNP1jxj4a0bT7zV5bDTtQv49Lt7iW8ls7C8ukiMNrPIj/AK/rXTX/AIbSwf1fTr3+T7+Wp8/cf578/UEdO36Zyp876/h3/B7v79Q9L7/8N6/8Oew/Bb9n346ftHeLE8DfAL4QfEn4yeLSIJJtA+G3g3X/ABhfWUE7mNb7VYtEsbxNI01WWTztT1NrPT7dIpJLi5SON5FP+D/w39LrreyD/LTddVr1vfXS/d6WsfpAP+CBf/BXz+yBrZ/Yj+IP2L/nj/wlvwo/tfGAxz4fHxAGvjIOP+QXy3yAFwRR3/r9O3+H9A0/Ht0/rpb7z82vjL8A/jf+zr4sfwJ8evhF8SPg34xWJrhPDnxK8Ha/4M1W7tEleH+0NOttesLFtT0uSVCLfUtO+16fdgCS2u3QozGnb/hvv0u+v3Ws4h/V9OvR/Lu9PPU8k/l6dc4z7gjPU46e2cq/nffXXr2/yff7V24n9f130S1v99w/QZHUcZ78ZXpyOPTGRnLLr23166rTW/4/N82ii+637d9/x32v62shc/zxzx1zyTzjuMfNjNHf+vLT5W3X3WZP9f1v/XbYT6dfYj9OBjB/hwc9Qw4o/Ffiunyvprd2268sa/Pvp16N6306u1tVZ6sOPw/PJH4gjPt9OM5U9dd9dfW6/wCD31vvFeie6/4C82/X77lmzs7vULu1sLC1ub2+vbmC0srK0glubq8vLmVYYLW1tYUaa4uJ5nWGGCFHllkZI41Z2AY/D+tvmvLrrfQP0WnTqtet73fXvtax+5n7Lf8Awbl/8FR/2o/CaeObf4S+HfgN4XvLVbrQ7r9pDxDqPw41nX43TzFNl4I0/wAPeKPH+nRSxtG9teeJfC2g2F7HMktjd3MO+SJf1/W35fcGn49un9dLfeflt+1b+yj8cv2Kvjf4t/Z6/aG8Hv4M+JPhA2U91ZxX1pq2j6zo2q263mieJfDWuWDy2Os6BrVm6z2V1bt5sUq3OmanBp+s6fqOn2j/AK/rXTX/AIbSwL/gX9e/47vo1qfOX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defpzx35+nvw305o7/1+nb/AA/oH9bdP6W1vvPStP8AhB8R9TsYdRsvC909pcQpPC8t7pdpLJFINyOLa7vobobhhlUwbiCDgZUsadv+G+/S76/daziGu3yvp16P/gvTz1OAvbK7027uLC+t5bS8tJWhubadCksU0ZwyOhOV9cgkFSCpKsGp/O++uvXt/k+/2rtxP6/rvolrf77lX9BkdRxnvxlenI49MZGcsuvbfXrqtNb/AI/N82ii+637d9/x32v62shc/wA8c8dc8k847jHzYzR3/ry0+Vt191mT/X9b/wBdthPp19iP04GMH+HBz1DDij8V+K6fK+mt3bbryxr8++nXo3rfTq7W1Vnqw4/D88kfiCM+304zlT113119br/g99b7xXonuv8AgLzb9fvuHp2GR24z3446dOPTGTnNH4f1t815ddb6B+i06dVr1ve7699rWEHp+HPbnn6d89f1yq+f/B/D8+X9A/rbp/S2t94fT09Rz+g7/wAODn+8MCn/AF/Wumv/AA2lg/4a+nXv8vPo1qHH+e/P1BHTt+mcqfO+v4d/we7+/UPS+/8Aw3r/AMOL+gyO3Ge/HHTpxjsOc7mP+D/w39LrreyD/LTddVr1vfXS/d6WsIPT8Oe3PP0756/rlV8/+D+H58v6B/W3T+ltb7y5p+n32q3tppml2V3qOo388NpY6fYwS3d7e3U7iOC2tbaCN5555ZWVIoIo3klcgLklaf8AX9a6a/8ADaWD19L+u97JvZ/haz1PtHwt/wAE+/2h/EdjBf3mn+FvCS3MSzR2vinX5I79UflBPaaHp2uSWkrKQz29w0dxDzHNHHKrop8+v3+f/Dv77sPT+v8AM7Af8E0/jscZ8V/CZehwdd8XnnvnHgXb7cf40v6/r5eX3h/S/wA+u/8AVthf+HaXx2/6Gz4S/wDg98Y/08CnH5fnQGn49un9dLfeH/DtL46/9DZ8Jv8Awe+MPz/5EP8AT9TkFXp/X/D/AD/ToF/+B+t/+D6B/wAO0vjr/wBDZ8Jf/B74w5/8sQ4/D68/dpf0/wCuoen9f5h/w7S+Ov8A0Nnwlx1/5DnjHr34/wCEEA9fw9MkKf1/Xy8vvD+l/n13/q2wn/DtL47D/mbPhMcdv7d8YjPt/wAiLxkZoDT8e3T+ulvvMDW/+Cdf7Quk2klxYnwL4kkRGYWWieJLmK6lKAkJGfEGjaDa7nPCK9yoJxudcgq9P6/4f5/p0C//AAP1v/wfQ+LfEfhnX/B+tX3h3xRo+o6Drmmy+TfaVqlrLaXlu5AdC8MoRjFNGyywTxloZ4XSaCR4pEej531/Dv8Ag939+oel9/8AhvX/AIcxP0GR24z3446dOMdhzncx/wAH/hv6XXW9kH+Wm66rXre+ul+70tYQen4c9uefp3z1/XKr5/8AB/D8+X9A/rbp/S2t94fT09Rz+g7/AMODn+8MCn/X9a6a/wDDaWD/AIa+nXv8vPo1qHH+e/P1BHTt+mcqfO+v4d/we7+/UPS+/wDw3r/w4v6DI7cZ78cdOnGOw5zuY/4P/Df0uut7IP8ALTddVr1vfXS/d6WsIPT8Oe3PP0756/rlV8/+D+H58v6B/W3T+ltb7w+np6jn9B3/AIcHP94YFP8Ar+tdNf8AhtLB/wANfTr3+Xn0a1DHofzIH8/8/pR8/wA9fP4Zf13+yK/S/wAr/pv/AF5n/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ip/wbTf8Eo/hT8Gf2Z/AH7d3xY8G6T4s/aJ+O1hL4s+GV/4jsLHVE+Dvwtluryz8L3Xg2K4hnj0zxd4+02P/hJtW8U28v8AasPhvVtG8N2J0pB4lTWU/wCv6/r8RH6S/t6f8F1v2Bf+CePxNi+C/wAY/E3j3xr8WYbHSdT8R+A/g14W03xhq/giw1yOK60qXxne6z4l8KaBot7e6ZPDrkOg/wBsXPiQ6FcWGrHRxZatpD6gf1/W/wDXbcLf1/X9Pp1PuD9kr9rv9nH/AIKB/ASz+NvwA8TWvxC+F/iW51jwjr2na1pLWeqaJrtlbW6+IfA3jnwvqccj6dq0FhqljPd6ZdpcWWpaLq2m6rYT6jomrWF7dgH+fn/wcs/8E1/hj+wt+1F8Ovip8BvD9j4M+DX7VWkeNPEEHw+0iJbfQ/AvxO8CaloQ8f6d4W0+GFLfQvBus2HjTwnrmg6DC7Wukalc+JdM0a30/wAPWOkaXYP+v69dh/10/rfr+hy3/BGL/ggl4h/4Kh+BfG3x1+IPxeuvgr8C/Cni6f4faLP4e8N2nifxt488Yabpuk6xr8OnQ6lqem6Z4e8P6DY65pMcmuXcGsvqWqXU+m2emr/Z1/dwJ/1/X9fiI8P/AOCy/wDwRp8Y/wDBKDxn8Nbuz+JSfGL4J/GSPX4PBXjS50CPwv4l0bxL4WTS5td8KeLNDt9U1izE62esWGoaJrmn3i22t2y6hG+madcaZLDK9/6f/DdLfPrvF7/1/wAP+Lv010PxL/x/w49eOn3vpnk0bv8A4f06J6pa+fm7xD+vl/X9bn9SP/Bsh/wTBX9qj9oyf9sb4ueHftnwG/Zd8Q2E3g2x1O18zS/iH8f4IrbV/D1kEkQxXelfC60nsPHGtpvX/iobrwHZSQ32nXetW8S/r5P/AIH9ah/XT1+/8eh/oSW3xo+G178ZtV/Z+svE1pefFnQfhzpfxX17wnbLJLdaJ4G13xDfeF9A1fVJlX7PaHXNZ0nWINMtHk+1XEWk310Yo7dYZLgEfzJf8HfP/KP/APZ7/wCzxPDH/qlfjb+Ix14B9MHJo/r+vy6/LcD+Er9j39mvxV+2H+1B8Df2ZPBlwlhrnxl+Ieh+EP7XkjE0Ph7RZ5GvfFXiie3MkZurfwr4XstZ8RXFpHKs93Dpj21vunlQU/6t+Hlr139b6xH3/r+un9XP9bH9mz9mP9lj/gm7+zYvgL4WaJ4U+Enwk+GXhW48SfELx9rsmlaXqGur4b0eS78T/E/4s+M5IbEatq72VndalrGt6m8VhpVjH9g0u30rQNPsNOtUI/LHwV/wc5/8ErPG/wAaNO+D1t45+Knh6w1jXbTw7pXxk8XfDhdA+Dtze3161hZ3N3rFxr8njDQdHluPIabXPEvgnRdI061uEvdVvbGygvri0P6/r+vQP6/r7/L8Upfq3+2p+xN8AP29/gX4p+A/7QPg6w8QaHrVjeHw14njs7P/AITL4beJ5IQum+NfAOuzQS3OheINMuI4JH8lvsGtWKT6Fr9nqug6hqOm3AB/kC/Hf4ReI/2fvjd8YfgT4vltrjxV8F/ij49+FXiO5sRKLC81vwB4o1Pwpql3p/nBZWsLu70qW5spH2tJaTQyDO7Kvd+vr+Nlq18X2r+t0P8A4H3ev6JfdY8pHHTP9TjBxjtj1/wNH9bbL1+a6Wd9bWD/AIb+nt63ennqH4nntn8sduox39OMbqPx6LVf11/VdQ3u/n/mu3W/5NNuJ2HgD4d+P/it4t0fwD8MPBHi34jeOPEVyLPQfB3gbw5q/ivxPrF03/LDTNC0KzvtTvZQoLsttaylUBZ8KGNH9a3+X3JW26/OI/l8revk+tvO2l7Jn9Qn7C3/AAam/tafG7+xvGn7Yni/S/2Vfh7c+Rev4H08af48+OOrWT7Zfs8umWN43gvwH9st2UJd67r+va/pc+6HVfAscsTxUf1/W2v59b6oR/ZP+xF/wSM/YL/4J/2lhd/AP4I6NL8RLW2EF38a/iJ5Pjz4v38jReTcz2/izVbZYfCcd9HtW+0rwBpfhHQbrYjzaU8oL0g/r+u/9eR+ldAH+Wh/wcbftTeFP2pf+CovxXn8Dva3nhb4B+G/D/7NlnrlqyPHr+s/DnVPEmp+N74PHlJI9N8f+K/FXhqzuo5J473T9Bs72JzDcpHE/wCuv/DeXz67xLf1/X9Pp1Pwn/x/w49eOn3vpnk0bv8A4f06J6pa+fm7x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W/wCGf/BCP/grL8X/AIdaB8VvAn7HHi6/8E+KNFsvEWgXutePfg74M1nU9G1GFbmwvYfCHjX4i+HfGKLd27pPBFNoENw8TxyCEpIhY/D+v6Qev6Pz/PTv9x+YXxC+Hnjj4TeOPFPw0+JfhbWvBPj3wTrV74d8V+E/ENlLp2s6HrOnS+VdWN7ayrlWVgGhlQy291A8V1bSy200M7j/AOB/X9egW/r+k/Ldr53P00RVjRY1ACIoRVxwqqNoHtgAdN3THOSKN/6fRafda23X5xN+3yt626Prbz2V9Gfnj8cVVPil4pCDAL6O+BkAtJ4e0l5PzZiT82Tu75zRu/X1/Gy1a+L7V/W6D/gfd6/ol91iL4GfDxPi78bPg98J5bu5sIvif8U/h98O5b6zjjlvLKPxp4t0fw3JdWsUwaJ7i2XUjNAkqtG8qKrgoWFH9bbL1+a6Wd9bWD+tv6v563Xnc/u2/wCIPX9lL/o7b9ob/wAJz4b/APyq9vf9AVQv1/r+tPuD/iD1/ZS/6O2/aF/8Jv4b/n/yChzwP655FO/9fl16eml+t1yu/wDX9f19yP4J/G/hceGviB4u8F6Y13qY0Dxlr/hfTmMW+91AaXrV1pVqfIt0O+7uvs8eYoV+aaTZEhyoo3f/AA/42T1S18/N3iH/AAPu9f0S+6x/Yh/wT8/4NNdU+Jfw58PfFD9vn4teO/hHqPizS4NVsfgP8I7Tw1beP/C1nd7ZrI+PfHfizTPF2g6Xr8toQ994P0vwbqU2jNNFDqPiGDVYb7R7JCufbvxu/wCDQf8AY/13wlqA/Z6/aL/aB+HPj9LVjpVx8UZvAfxP8DXVzDAxht9S0jw94N+G3iOzF9cLGlzqdr4kvUsI3kuLfQbwolo5/X9f1+YH8Qn7Y/7Hfxy/YS+Pni79nP8AaD8NxaB468K/Z721vtOlnv8Awt4y8MakZTofjbwVrM1rZNrXhbXI7ef7JeG0tryzvrTUND1nT9N17StW0uye/wDT/wCG6W+fXeL32/D7+uvW2t+yb3P3O+Kn/BJj9lDwf/wb/wDgn/gpNo4+Jf8Aw0fr+kfD6+v/ALV4ytp/APn+Jfj7B8N9S8nwsNCiuI0/4RyVvs6nWn8q/wAXW5xmKjd/l/ST238/PaR/X/Df1+ofsRf8EmP2UPj/AP8ABEv9qv8Ab68fD4mH49/B3Sf2jr3wh/YnjK203wX53wu8C6V4h8Mf2r4cfQbqa9T+0LyY6iE1SD7XBsiXycF2Pw/r9UH9dPXf16/fsfzHfrn8P6EdeP4voOtD/wCB/X9egW/r+k/Ldr53P0M/Y6sdH+HXwy+Nv7TGoaXa6trfgDTx4f8ABUV8rG0tNav7WL7TM2NrrLdz6roVhJPbul1Fp0+o28Ug+3PtN/67bLr+S83sH9af1d221v6vRn9Jn/BOf/g3fl/4KAfs8eBv2uP24/2lfjRoh+N2lweNfh/8OPhJc+F9HbSfAuouz+H9S1HUfFnh3xdo1mdcsAuq6do2i+F7OCz0+8tZp7y4uZpRS/r+tv677C/r+v6/Nn6GH/g0O/4JuNyfjh+3CW7sfiR8Bjk9+P8Ahm3I59WP49aB3f8AX9f1sA/4NDf+CbWOfjd+3Afp8SPgMP0/4ZsP6k+vHG0/r+v6/MQf8Qh3/BNn/ot37cP/AIcn4C//AENY/wA9c9Kd/wCv6f6ffpyn9f1v+L++wf8AEId/wTZ/6Lb+3D/4cj4C/l/ybXn9fx70v6/rb+t76oP6/r+v1Pj39tD/AINKvg54L+B3j/x7+x/8d/jTq/xK8FeGtX8U6b4F+Ndx4E8RaV4yi0KyudTutAsdZ8EeBPAt3pGsaja2zWulTz2Go2r37xLcRxxSFlB3/r+vPqfwvDgggnPbBIP4EA9xj+L3A603/wAD+v69At/X9J+W7XzudR4Y8ceMPBepW2r+FPE+ueH9RtJknhudK1K7tGEkZGBKkUqxXETAbZYJ0lgmiLQzRyxO6Mfd+P6adOvfrq4m/wCn5211621v2Te59+/G/UY/2h/2TPCnx/1mxsofiR4B8SL4L8V6pYW6W8eraZPdpaATxRbQhe51LQtTgiyLexur7V47GKGC+CIddOvrp+HTfTm/NC/r+u39eZ+bOPr9O/v6449vzxR96/y/4Oi87j1+/rp67/PXt12D9c/h/Qjrx/F9B1of/A/r+vQLf1/Sflu187h/n6fyx65G70weRRv/AE/+G6W+fXeJvt+H39dettb9k3uH+P8Ahx68dPvfTPJo3f8Aw/p0T1S18/N3iH9fL+v63DH1+nf39cce354o+9f5f8HRedw1+/rp67/PXt12D9c/h/Qjrx/F9B1of/A/r+vQLf1/Sflu187h/n6fyx65G70weRRv/T/4bpb59d4m+34ff11621v2Te4ceuPz/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X9tfhN/wAHDX/BU/4IfC34cfBr4b/G3wbonw++E/gXwn8OPA+jSfBP4RalLpfhLwToVh4c8PWM+pX/AIQn1DUbi20rTbWK41DULm5vr6ZZLu8nmuZZJXP+B/we++/Tb0QW/r/Lv1/Lqfll8c/jZ8Wv2rPjd43+NvxY1efxv8Xfi74mTWPEmpWGk2ljLrOu3cVnplna6ZoWiWtvZ2iJb21lpmm6XplmkMUMNvaWkACoqn9eu+60/PTfQP8AgOzt/wADve3n1s2f6Xf/AAbu/sD/ABV/YL/YMOjfHG1u/D/xV+O/xEv/AI26/wCAbuSZLn4caTqvhbwr4Z8L+FNasmcw2vi46T4bXXPFESxxXenXesQeGdSU3nhx2Zf1+X9bd9xH88H/AAd1ftW+CfiP8fv2dP2U/B+p2mra5+zx4b8beNfijPZTJcR6P4p+LyeDv+Ed8IXbIxNvrOk+FPCEHiPULYoQLDxtopaRZlniiP6/r+v0Gtfnp/W35/ddngf/AAQq/wCC+Hw8/wCCbXwq8afs0/tJfDfx/wCMfhDrPjm/+I/gbxj8KoPD+seLfB+v6/p2jaT4i8P6z4a8S+IPCthqvha//sSy1qy1HT9eh1fRtSbV4X0nXYNXtn0V/wDA/rr+nl2C39f5d+v5dT5+/wCC6/8AwWg8Pf8ABVDxR8JPB/we+Hni34e/Af4LS+I9Z0eX4gto8Pj3xx4y8V2+l2V9rWtaP4d1bXtC8O6ZoenaX/Zvh/TbPX9cupzqOr6nqF9E15a6VpQv6/4K0/PTfTQP+H/r+v1Pxi/Zx+APxH/an+Ovws/Z5+EmknWfiH8XPGGleDvDdqwkFpay38u+/wBb1aaKOV7PQPDekw3/AIi8R6iUZNN0LS9R1CUGK3cUf0/y6/fp+nLE6f1p5/p/wyP9Xfw9o/7Nf/BFz/gm6sE840/4Pfsr/C2XUNZ1IRWtl4i+J3ju7lD3l1sZzBN44+L3xG1ZLTTrWSY2VrqviCw0yKS10WwgECFv6s/nI/4Nn/2nvib+2V/wUN/4KTftK/F7UPt3jj4q+BPAOvXdtDNLLpvh3SE8aanYeGvB+hCYmWLQPB/h200zw3oscpM/9nabbyXUk12887gH09/wd8/8o/8A9nr/ALPE8MdOv/JFfjd0/wAn+RVr+v8Ag7afPTfSwf1/Xf8ArzP4M/2YP2l/i9+x78cfA/7RnwH1zTvDfxX+HZ8Qv4S1zVfDuh+KrLTpPE/hXXPBesSPoXiOx1PRryWXw/4i1W2ge7spmtJp4721MV5BbzxH4d/y66een6csX+X9a9fvt5a2P0e+PX/Bfr/gqD+0p8HPiF8B/ix8cvDurfDb4o+Hrjwr400vSPhH8L/DN/qegXkkMt9p0euaD4XsNWsYr1IRa3Zs7qB7izluLWUmGeRGP6tr/wAHfff7rJBa9vPT0v8Ad+fzWvL8f/8ABP8A/YR+NP8AwUQ/aR8Gfs9/BzSLlhqV3ban8Q/HMlpNP4b+Fvw8t7y3j8Q+N/EtymyGKKxt5Tb6NprzxXXiPX59M0DT915fJtP+B36dPn6rbS2iF/X9dz/Xt8SeJvA3wQ+F+seLfGviS38MfDn4U+CLrWfEvivxLqDvBovhPwdor3Go6xrOpXBaac2umWElzd3Ll7i6kV2AkmlCsgP8cf8AbC+OEH7TH7V/7SP7QtpYz6Zp/wAavjf8T/iZpGl3KqLrTNE8YeMdX1vQ9MugjyIbvT9Iu7GzumWR1eaCRwxDgs/wf9d+2+33qw7P9fTz+e3n0PnHrx+uPbnpn+Rz1+XJFH3bf13v53t2Sdrjfz13bX436X1drv1dmf1g/wDBGL/g3E039uP4OeDv2uv2qviV4k8E/BPxnqWryfDz4WfDqGxtfHHj/Q/DutXug3niHxD4w1eDULXwd4evtd0jUtPsNM0/w9qWva7pUD6tbax4chn0u6vR77dt/Lprp+Hpy7E/1/X9fmf3Mfsq/sOfsm/sS+Ev+EN/Zf8AgZ4F+E+nz20Ntq+saNpzX3jTxOsGGjfxf491qXUvGfiuRJF8yH+3tcv47ViVtI4IgEVAfVtABQB+af8AwV0/bdtP+Cf37Bfxu+PdpfW9r8RZ9H/4V18FLWYxNJf/ABf8eQ3Wl+E7iC3m/d3sfhOFNU+IGq2LMn2vQvCGqwxt5rIrH9f1t+f3Af5Ft5eXeoXdzqF/dXN9f31zPeXl7dzy3F3d3dzI01zdXNxM7zT3NxM7yzzyu8ksru7szksr+9/r6q/66b36j/4Ds7f8Dve3n1s2Vu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XD4Z/8EJP+Csvxe+HWgfFbwH+xx4uv/BPijRbLxFoF9rXj74O+C9Z1LRtSgS5sb6Dwf41+Inh/xii3duyTwxTaBFPJDJHIIdjozmnn/n6q/Xyatv0vIv28nbzX/D/57H5g/EL4eeOfhN448U/DX4leFda8E+PfBOtX3h3xX4T8Q2Munazoes6dKYbqxvbWUbkdGAkilQvBdWzxXVrNLbTwzOdun9W66een6csT8vy216+m332R/tl2NlbabZWenWUSW9nYWtvZWkEYxHDbWsKQQRIOyRxIqKOyqB2pCP8AK6/4ONbK2sP+CzX7ZsFpCkMT3XwHvWSMYU3OpfswfBTUb2Ygfxz3l1PcSE/eeQnuaf8AX/A+frHbfYdv6/y79fy6nmHTHXJ6Y/DOO4PvyD0HQFT+t993r/w6tvrvE9H5/d6pXvf/ADSsfnj8c/8Akqfij6aJ2zkjw7pH/wBYn2+tH4P+u/bfb71YLP8AX08/nt59D6J/4JjaD/wk/wDwUe/YI0Qp5kN5+2P+zY90m3O6ws/i/wCD77URjOP+PG2uOvHdtoyGP+B5fdvd+bt2Sdrg/nr3X436X3sm/V2P7g/+Dlj4X/te/tDa3+wF+zn+xfo/xL8Q/E7x14g/aH8Xalpfw58R3XhKK28OeCdO+DWjy694y8SnWNB0Pw/4Y0u+8e2lvJrHibVLLSob/UrS0jnN9fW1vcC/q/5fO/lt6KSP5gf2n/8AglJ/wW8/ZJ+GOqfGP4nWXxh1n4deHNPbVfF+vfDL9oG6+I0vgzToYfPvNR8SaF4c8YXPiO00jTYVmm1bxBa6TfeHtJt4JbrUtUtbRUnY07f156/ly238x+n9ffbR+nrayOd/4N3v2ddE/aa/4KtfAuHxvZ2viDw18JLPxj+0Dr+natF9uXVtU+H+nr/whkswn82OeSx+JeueDdduPtQkS5h06eGTc8+aPz/r+tvvD1+X+fz763+Scf6if+DqX9vr4s/sx/AD4H/s5/BDxrrvw+8TftL6x451P4geLfCOq3Wi+KLX4X/Di28N21x4UstYsHg1LSbTx3r/AIxs11O80u6trq80fwrq3h+6kfSNb1K1u1/X9f0vyUhK/wB9vv8Au/P7j+WH/gjd/wAFdviJ/wAE7f2oNG8Q/FLx78VfGH7LPjGy8Q6T8Zvhnp2p3Hi55pLrSL+58NeMvCXh3xFrllo9p4x0bxbHpD3WqRXmnXmo+GrnXtInunW8jKP/AIH/AAe++/Tb0QW/r/Lv1/LqfUn/AAcBf8FRP2G/+Cnlh+zn4t/Zx8M/F7RPi18Jrzxr4c8Uar8R/A3hrwxDrfw78Tw6TqWmaemp6J428T3N9N4c8S6VeXGl2Fzaw29qnijXriG4WS4lSUX9f8FafnpvpoGv5P8Ay/P+tT9nv2G/Cnw6/wCCtn/BvNp3/BPL4MfGfwJ4Q/aR+HmjaRoninwv4vvLhJ/Cus+C/j7L8SvDWp+IdH060v8AxFJ4H8ceHLK3hsvFeg6XqlrYajfXNm0d1qWhanpLIX9f1/T/AATj03xK+FHgv/gih/wQC/aB/ZI/aV+Nvw48Q/Hj4+eGvjho/hHwv4H1G/uP+Eo8Z/GHTLHwhBpvgbT9b0zRPFGt+HPB+ixWGu+LPFOpeHtGsLAi8gk8ma50a31AHu/V/wBdvz+4/wA+U/498jn6Y5Hv+uCKf/A79Onz9VtpbRBb+v8ALv1/Lqfof8OSR/wTl+PTR/I3/C2NHSRh96RTqfwaG0H0xJt7D7w7ksde+7/4fXT7/O+zF/X9bb/1fc/1Ef8AgmBDFB/wTW/4J8JCgjRv2JP2VpioAUGW5+BvgW4nfAwMyTSySE9WLbjktmkB9z0AFABQAUAQXMMVxbXFvMiyQzwSwyxuAyyRSxskiMpBBVlYqQQQQcEHJFAH+H+f8e+Rz9Mcj3/XBFP/AIHfp0+fqttLaIdv6/y79fy6h6fpg/y9+ozyD0HTKn3v9fVX/XTe/UP+A7O3/A73t59bNn6HfDglv+Cc3x7L/OqfFfR1iXgmNjqfwa+ZfT5pCxA5Pz/3zR+H6ff9/VemiF/X9b/l99jjP2kv2Urf4RfB39nz42+GdTvr7w18XPAXge68Q6fqOx5tA8c614G03xLdJZXUSRifSNbB1a5sraaM3Gmtp88L3M8M0HlH9bW/4e/d/crJye/z+fX5a/P5rXl+JD/j3yOfpjke/wCuCKP+B36dPn6rbS2iC39f5d+v5dQ9P0wf5e/UZ5B6DplT73+vqr/rpvfqH/Adnb/gd728+tmw5/w/zzz0P09M5o/Dv+XXTz0/Tlifl+W2vX02++yDt/n05H+R+K/xH3bf5fff/NWVk5G/z072v92vz+a15Q/498jn6Y5Hv+uCKP8Agd+nT5+q20togt/X+Xfr+XUPT9MH+Xv1GeQeg6ZU+9/r6q/66b36h/wHZ2/4He9vPrZsT/P+f8+/ej+uv9efz/7div6/r+vyP//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1tA0DXPFeu6P4Y8MaLqviPxJ4i1Sw0Tw/4f0LT7vVta1vWdVuorLTNI0jS7GK4vtR1LUbyeG0sbGzhmurq5lihgjeV0Vj56aK+/np8Ntdbadn3D8/+B8tfy31vc/0O/8AghV/wb86J+yNb+Ff2t/2zPD+leJv2pJ4LbWvhx8L7wWmreG/2elnjWW11XUipuNP1/4wxoyt/aEL3GkeApt0egy3uvwp4gsl/X9f1+Yj6I/4La/8F2/h3/wTy8L638B/gNqGh/EP9tHxHpDQ2+nRva6t4Z+Adlqtpus/GHxDiBlt7zxY9vPHqHhD4dzAzXata+IPFkdn4cl0qy8VgL+un42dvu9bH+ad428aeLfiR4w8UfEDx94i1fxd438a69q3inxb4p1+8m1HW/EHiHXLybUdX1jVb64Z57u+1C+uJ7m4nlYs8kjNwCFV7fP+t9Nfm/ND/wAr/jb+rWT23Vpfph/wTc/4I4/tg/8ABUFfGOufAez8CeEPht4C1K30LxL8V/ixrmsaB4LXxNPbW+o/8IjoaeHfD3ivxF4h8SQ6TdW+qX1tp2iPpukWd3pja7q+lSazo6X5e3/D389NFbXXbTZ3Db1/Rr5f0tL3TPMv+Ch//BMX9qX/AIJkfEXw34B/aQ0Xwxc2HjnTb/Vfh98R/h7rN74h+Hfji20d7OHXbfRdS1TR/D2uWmreH59R0+PWdG8QeH9G1S2TUNOvo7WfS9RsL+6X9f1+P5h33t6fd+mp/VH/AMGk/wCwb4btfB3xR/4KG+MotP1TxZq+s658CfgzZuqzzeEtF0qHStQ+Jfitg6yR2+r+KLu+0nwrpc0Rgv8AT9E0fxPC7SWHisox/X9fMR9Sf8HG/wCy/wD8FSP28L34Sfs5/si/s56x40/Zs8Fwr8SfH/iyH4q/BPwdB49+Kt0dR0rQtEk0Txr8TPDfiF9G+HegNdXcE11plvZapr3i26lENwfDek37H9f8Hp+b81Zh/X9f0vyUvP8A/g2q/wCCY/7cf7BPxj/ad8U/tZ/Ayf4SaD8Qfhn4H0Dwhfy/EH4U+Mxq+r6R4p1HUdRs1t/h3468XXdkbazuIZvP1K3s7eXfshmklVkU/r+tuvl9wf1/W39Lrufff/BxH+wZ+0v/AMFB/wBkf4QfCf8AZc8HaT418b+Ef2jdD+Imu6brHi/wx4Mt7bwrZfDP4n+Gri+j1HxVqel2NzMmr+JtHgWygne7ZLiSdYmhgndD+v6/r8g/r+v6/U/zR/jj8FviD+zp8X/iJ8C/itpVtonxI+FfinVPBnjTSLPVNP1u10/xBpExgvrW31bSbm703UY4pOFurG5mtpeqSOpBZ/1/wPx7fdcfzX5d+tnb7uqvax9Pf8E9f+CdX7Q//BSX456f8GfgVoXk6dYGy1L4m/FHWrW5XwL8KPCdxO0T674mvYQPtGoXghuYfDPhayc614nv4JYbKOGwtNW1TSzb+r27dvzfmtA/r+v+Bp31P9QT9iL9hv8AZR/4JP8A7Ml/4M8ATaL4W8O6FpD+Mvjl8dvH13pOja1421HRNOmm1Xxt4/8AEl1Jb2Oj6Bo1r9tOiaILqLw/4R0l54rUPeXWr6pqi/r+v6/MR/EN/wAF4v8AgvJqP7dt/qv7K37LWoat4e/ZC0DWUPizxXIlzpOu/tFa3ot7Hcadf3ljLHBfaN8LtJ1G2i1Pwx4bv0i1HxBfwWPifxRa2VzZ6Romhu39dPXz637D+f8AX9dr/haP8wRH4k/XPOeo656Hofxz8xfXX8vwtdWXTR+atsH4/h802tPu9VpYXHY/0BH4d+mecfiT8ptf/h/x6NfPaz3vE7db6vz8tVvvsmvWx/Vn/wAErv8Ag5euv2E/2W/CP7Kvxn/Z21T4xeHfhdLrNt8NPG/gvxxYeF9etfC+ua5qPiP/AIRjxPouseH9TstSfR9T1fUY9I12y1aycaMbDSbnSJZdOOqXpb+vTe356X/C0TvfT/Ptb5fI/S//AIjFPgD3/Yt+MA7j/i5/gs57/wDQBHr6n8MGi35/09l5/qkI/b//AIJQf8FXvA3/AAVZ8C/F3xz4H+EXiz4R2/wk8WeHvCl/YeK/EWj+IZ9Yn8Q6Pd6xDd2k2kWdmltFbR2jQSRTI7u7q6MFJFIP6/rRf121Uf1koA/zqv8Ag6x/bp/4Xf8Atb+Ef2PPBesfavh7+ynpZvvGyWc+6y1f45ePNPsr/VYpzE7295/wgngttC0G1cn7RpOv65460uVYpFlSmvu/q/l27/dcf5/1+L/A/lN+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H9JPwr/4NYP8Agpr8Uvhh4X+Jh1f9mn4fnxZ4b0nxPp/gTx/8SfG1p47tbPWrCHULKy1a18LfCrxX4Z0/VVtp4jdWU3ijNnKzQXEiXCSxof1/W39b3vYX9f1/wLX+V5fgz+0H8BPid+y78aviP+z/APGXQF8N/E34WeJLnwx4s0eG9ttStYryKKC7tbzT9Rs5JLe/0rVtMu7LVtJvYmxdabfWk5SN3aNX96Wi7+flbXW3yu9x/wBeW3y16eXnuf7TVjZW2m2Vnp1lElvZ2Frb2VpBGMRw21rCkEESDskcSKijsqgdqQj/ACuv+DjWytrD/gs1+2bBaQpDE918Brx0QYDXWpfswfBXUbyYjPLz3l1PPIeN0kjEg5NH9f1/w33XH81+XfrZ2+7qr2sf6p9Aj/K6/wCDkD/lNB+2Xxn/AJN4/wDWU/gZ+PT0+vYU1fu0v+D0+avvH11Y9P69P1f3Hkv4f5x6evPB7+3JY7f0vX03/PuGnfT013/4b+rn55fHQf8AF0/FHcn+xPXPPh3Seo656Hofxz8xfXX8vwtdWXTR+atsH4/h802tPu9VpY9u/wCCe3x5+H37Ln7bP7M/7RHxV0/xPqvw/wDg38VfD3j/AMTad4M0/S9U8VXVp4faW8t4tF07WNZ8PaXdXhv47RlS+1rToRGsknnl1RGO/wDw/wCPT8ez3vE7d3/XW2vpo/O1z+qr/goR/wAHX2ieKfh34b0f/gm94H8ffD74q3+oajb+L/iv8f8A4bfDe5vfB/hNU065t9N+Hmgaf43+I2iarqviLU4EbWbvxZZHStKsNIgS20XVdR1K31Lw8Wf9dbPpa/r/AJWsFu+n+f8ASP2F/wCDfP8A4Kj/ABZ/4Kbfs9fGKw/aMs/DWpfF/wCBHi3w54f8R+KPD+j2mh6Z478H/EPStZvvDOpat4Ys4U0bTtahufDfijStUTSIrXSL+zttPnj0yxme7Wdf1/Wi/rdIR+Sv/BK74LfDv9jr/g5p/bh/Z68H2dhonhB/hF8WU+GOgRIIbbQdO8f6n8CPjxpXhTQ4g8hWz8MeEr3UNG09Xdpho2k5mZpRIzF77h/X9f0/wajwv/B474R1WHx9+wp488i7k0TUfCHxz8Im5WJ2sbXVdG1n4caysEkoQxw3eoWmutJDHI6vcQ6bcPCjLazsh/X/AAen5vzVmPv/AF/W/l+Sl13/AARa/aP/AOCIHjv4E/sd/sd/GL9lj4I/FD9tfxdc6r4H8Q6r4x/Yx8D+Pb/XvFOteO/Fuq6LPr3xP1zwbqcupWlh4TuNKFzq2oX9xHpem2P2Z3SCwCK9V1+7712/L1sI7L/g6a/ZV/Y4/Zz/AGKvgLf/AAH/AGY/2dfgd8QvFX7Uej2k/iD4RfBb4b/DfxHq/gzS/hP8VZtd0e+1rwd4a0XU7vRDrl74TvbjS57iWwlv7XTbuWEz2Vs6L+kH9f18/wCtT8r/APgm5/wQJX43/sy237ff7Zn7U1j+xX+zlNaSeIPBGsEabpXjDUfD0GrDR7bx3q/inxZqui+HvAWg63qH+h+CP3Gv614ua5s76zsbKwvtDm14/r+vn5fcH9f19/z+R6R+2R/wb3+Edb/Zo8eftvf8E6f22dM/bn8B+B7bxB4i8f6JqOoeHPEXjGTQvCujLrniqXSPH3hLWb7T/EHjjw1pLwapq3w/13w34W8QS6U5k0+W81iTS9D1Q/r+tv63vewf1/X/AALX+V5fyp/h+H9O5/X88U/npor7+enw211tp2fcf5/8D5a/lvre5+h3w6GP+Ccnx54zv+LOjk4/hA1T4MdfTOwY/wB4E9TS/r+v6/UX5H+ot/wTFdX/AOCbH/BPcqwYD9iD9lFCQc4eP4EeAkdT/tI6sjDqGUg8g0AfcdABQAUAFADJWVIpHdgqqjszMQFVVUksScAAAZJJwB1xQB/h9/h+H9O5/X88U/npor7+enw211tp2fcf5/8AA+Wv5b63uH1/zx6dvrnn2o+/y/r7/wCrh33t6fd+mp+h3w3Bb/gnN8flII/4uvo7bj0Y/wBqfBg4HPLfIB25YDB5pf1/XzC23/Dfo7X7283axL+1d+1B4S+In7PP7MvwD8FzTamPh34C+HGq+PNWa3kt7ODxfo3w3svDcXh6w89I5buXRv7Q1yPV7pI/sYuXt4bSa5aK4dH8tP69Ndv1vewfL/g/035LTvpL87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P9Fn/g3A/wCCRvwI+C37P3wl/wCCgPjeOz+J/wC0N8bPCH/CU+AL7VNOT+wvgb4P1h7yxj0/wfZ3JlM3jrW7FJP+Ek8bzRxXdnYXb+F/DUOnac2v6l4sX9f1t+X3C/r+v+G+8/pI/aF8CfFH4nfBj4geAPgv8ZH/AGffiZ4r0ZNH8M/GWDwRYfEW88BNcahZHVtX0zwhqet+HtP1HWZdCTU9O0W6utVhi0PVb2z1822pHSxpt0AfyJ6//wAGe8HivXdZ8UeKP+CkXjLxJ4l8Rapfa34g8Q69+zimr63rms6pdS3up6tq+q3/AO0FPfalqWo3k013fX13cT3V3cyyzTyvJI70B/X9dz8cv+Cxn/BB/Sf+CU3wM+GPxlsP2ntR+OEnxE+LMPwyfw9efCC2+HkekpL4P8T+KjrS6nD8S/GpvWU+HRY/2ebCzUrdmf7bmEQyn4f1t/S9b6D7+nfz6b/dp38j9KP+DbL/AILB/sd/srfs5eOf2R/2pvHmn/BDWbf4ra/8T/AnxA1/TNTk8F+LtM8X6N4Y0zUdA1bV9F0zUP7C8S6Df+HZbmO98QfZNL1TRb+zs7S+iutIa3uj+v62/L7hf1/X9fkfLn/By9/wVS/Zh/br1X9n/wCCP7LXiNfif4Z+C2p+NPGHjD4r22k6npfh/UPEHivT9D0nTvCvhB9d07TdW1K10uz0y9vfEGqx2qaNf3d1pEGl3F6dOuZ0P6/rbr/T2Hb5dP8Ah+2l/XY7r/gjF/wcC/sof8E4P2LLD9m34w/Cb9oXxl4xtfid498bPrPw10T4bX/hptM8VPpTWNss/ij4leFtV+3QDT5vtaNpS2674vJuJsttffW/6+f4dX9+ovT/AD/r9fkfrD/xF8/8E/v+jfP2xfT/AJFf4K/j/wA1t7d6X9f1v/Xbcf8AX9f8P06WP1M/4Jjf8FkP2eP+CqesfGLRfgb8OvjR4EufgrpvgrVPEknxY0rwPpsGpQeOrrxPaaYmiHwh458YSSy2snha+a/F+lgiJPam3e5ZplgP6/rb8vuF/X9f1+R6/wD8FKf+ClPwb/4Je/BvwX8bPjZ4M+Jvjjw344+Jlh8LNM0z4WWHhXUdcttc1Hwt4r8Ww319D4t8V+EbBdKSw8I6hbySW9/cXgvLizVLNoWnngP6/r+vzA/zbNX0Tw7/AMFdv+CwGt6b8O9V1n4U+Ev2zv2l9Z1HRNV8aaPY6h4j8G+GfEE13rV3PquhaHrd3pt5rtnpFhdi306z8QnT7nUWtreXV7a2lkvIj5/132/O3o9eV/15X6eT+fn5n+nn+xb+xR+z/wDsD/Azw78Av2dvCMXh3wtpAW+17Xb3yLvxh8QfFU1vDDqnjbx3rscFvJrfiPVPIjVnEVtpulWMVpomgadpOg6dp2mWoL+v6/r8z4d/4Kw/8EtfjD/wU/0vwp8Obb9uHxH+zr8AdFsLW68TfBzw38HrbxlbfETxxa6tfXtv4o8Y+Jl+KHgi71TSdLsW0eDQPBd1p1xo+laxp114mklvtUutN/sM/r+v6/ID8Lf+INjw12/4KEa77/8AGMNh+H/NfR3/AMjGVfy/r79P62V4jv8A167+vz2+Z/Jb/wAFCP2Tbf8AYY/bH+OH7KNr46m+Jdt8Htb8PaOnjifw4nhObxANb8FeGvFxuJPDset+Ik0v7M3iBrDy11u/81bUXO9DOYYi/wB+vyXrf1VnzfjcNP6/rXp69dj40x0/w/XHy9z1A4AAOc/Mefn3189en6/JB0t/k7+St9/b53FI/Hp7dT36/wC0OOxycYxRff8A4P3b/nfbdfaQ3nAPqPp+XTv2AO71GA1HfS6+d7d99On5WtoP8++nXu9b3Wt3bqrO9z++T/gzr/5IB+2iP+qw/DL/ANQrW+3bOM9fyofrf+vl1v8A8G9wf9f110tc/px/bm/ar8J/sSfsl/HT9qDxj9mnsfhR4G1HV9F0i6mMKeJ/G+oPDofgDwisissqN4p8aanoWhNNFue0hvpbwjy7aRlQj/HY+IXj7xb8VfH3jb4nePdZufEPjj4ieLfEXjfxhr162brWfE/ivV7vXNe1S5I2gS32p391cyKihVMpVFVQoo+f/B/D8+X9B/1t0/pbW+84/wC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3ArfyfIh+z48jyo/I252+TsXy9uecbNuM8460hH+Vz/wcdeT/wAPnf2zPJ27PN/Z/BxnHm/8Mt/BD7RnuD5/m7+vzbscEFT+v6/pfkpP+vl/SfT7z/VIjkSWNJY2DRyIsiMOjI43Kwzg4KkEZH5UCP8AK6/4OPZEk/4LPftlsjBlDfs9xnHPzxfsr/A+KRT90grIjKSO44wDuZ/18u/4d/vH/wAD79bev9dj/VFjkSWNJY2DRyIsiMOjI43Kwzg4KkEZH5UhH+V1/wAHHsiSf8Fn/wBstkYMof8AZ7jJHQPH+yv8D4pFz22ujqeDyDjPBo/r+vl6fpJ/n6b/AOevl955QMEAqc5APB6+mO45/h+bP97gGnp2uvx/4F973dvnyxP+GT0tr0b9O7087n55fHLB+KfinHT/AIkYbjPI8PaSDnpjoc+nQZ+9Tfrd69/wfXqtb/inE0/r+tenr12PoH/gnF+0L4F/ZU/bh/Zt+PPxS8OWHiz4Y+B/iFDH8R9F1LRLbxHbSeAvFuk6p4I8Zainh+8s7y31m90Lw74l1LXNM042xku9R0yzgglgnkjuIE/173fz/rW/kg6W/wAnfyVvv7fO5/oP/wDBTb/gjl+zX/wVx+AXwW8c/sz+OvhX8IvEnhpdS8W/C34q/DzwX4f1X4cfEjwV46sdKbUdH8SL4NfRLq/tJptE0e+8P6/b3d/P4auYtZtDot5/bN6luv6/r+vyEeq/8E0v2Avgh/wQx/Y9+LusfFz47aHq8mramfih8d/jVr9gngfwjp9joGmnS/Dfhnw9o1xqmsXhsdGhuLu20qOS8vfEXi7xNr90lhpsE2o6R4etD+v63/rtsH9f13/ryP4PH/4Kr67of/BZjWv+CofhnRNTbRLj9oDVfEyeDHeGz1rV/gVeaZL8M28H3zNNPYweJNQ+DITTnneS406y8T+VqEatDawhX6/q/u6aP5a/aunF2/r+vVfkf6Bv7VP7NX7HX/Bdz9hfwza6B8SotZ8BeJb3TviR8GfjR4F8i+134c+PLHTrzTZBqfh+8ns3a6trHV9T8NePvhz4lOm30Rmlt7j+w/Eel6RrGlL+vv8A+B/Woj4P/wCCWv8AwbhfCL/gnR8fLX9qL4jfHq9/aF+JHgjT/Edv8MYz4Aj+GHg7wFNrdhe6HqHi69sm8ceNbrxB4i/4Ra91PT7Q3t/ZaJoQ1jUbpLDUdTs9I1uwA/r+v+G+8/nd/wCDnj/gpP8ADn9sT9ob4b/s6/AjxR4f8dfCP9mK18Q3Ot/EHwvqMGr6D4z+LfjZdLh8QWmg6xZyz6brPh/wPouh6Vo9pq2myPb3viHU/FsMc11ZWWn3cp/X9bdf6ew7f5enr208+jWp+zHx7+B/jX/gq1/wbj/se+B/2GpNK8WeNPhJ4X/Zzi8T/DDT/EOj6Jd674g+Avw21D4W/En4ZT3Gs6jZ6bY63pniHUIvHOk2fiTUdOk12w0fRtSt5ZrjW9J+1Hz+f6iPyY+A/wDwRK/b0/Zm/Ya/aG/aN/aM/bw+JH/BMvwT4b0jxN4p1r4H+F/Eesa43xP0rS/CcaadJ4uj+Gfx78F+F7bxF431C4XwD4X8J6ha+J/FWpXEsVjc6VbPe2Gm3p/X9f8ADffYf9L/AD67/wBW2P5Rh6fhz255+nfPX9cqfP8A4P4fny/oH9bdP6W1vvP0X/ZNij+KH7Pv7Q37PthcWw8W6xBb+NfC2m3M8cH9q3NtHpgZIXkZEjEGqeHdCtrmWT5IBqdtM7eUsrIf1/W+/wDVtgt/l0/H7/06H9a3/BJz/g4d/ZD+A/7J3wp/ZU/bk1Dxz8Bfil+zn4W0j4S2+rXPw68ceM9A8ReEvCNpDpXhS6ki8FaL4j8R6Rq9locFnp9/YXugJaMtnFc2F5cxzoqn4/1uHpf+tvX+ux+q3/ESH/wRhxk/tjOPY/s8ftU5B9OPgeeR3wcfXNAv6/r+v1D/AIiQ/wDgjD/0eO3/AIjx+1V/84+gBf8AiJC/4Iw/9Hjt/wCI8ftU/wDzj+vt1o/r+v6/Mdn+nT8e3z/QT/iJD/4Iw/8AR47f+I8/tU//ADj89v19xQI+Pf21P+DoH/gnv4S+BXxEs/2VfHfiv47/ABn1zwxq+heB7Oz+GnxI+H/hvR9b1ezuNPtdf17WviR4X8I3C2eiNOupm20uwvrq7aCO3RI2kZlP6/rf+u24f1/X9fqf5vw9Pw57c8/Tvnr+uVPn/wAH8Pz5f0H/AFt0/pbW+8ntra4vLiC0s4Jrq6upY4La1to3nuLmeZxHFBBDEpllmkkZUjhjR3kchVyxWn/X9a6a/wDDaWD/AIa+nXv8vPo1qfo98QtHvPgT+w3o3w18WRf2V46+LXjhfElz4bmZRqVjplldadqLTX0G8tC9tb6D4bivIW2y2l7qcVpKomguFgPnf+tX+HV/fqHp/n6Lz/X5H5t/oMjtxnvxx06cY7DnO5j/AIP/AA39LrreyD/LTddVr1vfXS/d6WsIPT8Oe3PP0756/rlV8/8Ag/h+fL+gf1t0/pbW+8Pp6eo5/Qd/4cHP94YFP+v6101/4bSwf8NfTr3+Xn0a1Dj/AD35+oI6dv0zlT531/Dv+D3f36h6X3/4b1/4cX9BkduM9+OOnTjHYc53Mf8AB/4b+l11vZB/lpuuq163vrpfu9LWEHp+HPbnn6d89f1yq+f/AAfw/Pl/QP626f0trfeH09PUc/oO/wDDg5/vDAp/1/Wumv8Aw2lg/wCGvp17/Lz6Nahj0P5kD+f+f0o+f56+fwy/rv8AZFfpf5X/AE3/AK8z/9T+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9FX7L3/BzV+3j+yZ+z78Jf2bvhz8Jf2R9a8DfBzwfYeCvDGq+NfAfxk1HxZf6VpzTPBca7faF8efDuj3WoO0ziWXT9C0y3bAC2kRBLL+v6/r0C39f0n5btfO57x/xF4/8FJf+iJfsPf+G2+PX/0Sn48bv1xR/X9aP9N/mFv6/q3p59L6MX/iLx/4KTf9ES/Ye/8ADbfHr2/6uU7fX8O9O19v1f6Ppr/m/dF/X9fh/SZ+d3/BSD/guB+1f/wVC+Ffgb4Q/H74e/s9eEfDfgD4gx/EjRr34PeFPiRoGu3WuReHNd8MC01O58afFj4gWEulHT/EF7MYLXTLO7+2RWsgvhCk1vcH3r/L/g6LzuP9fT+u1+3Xqfjb+ufw/oR14/i+g60P/gf1/XoFv6/pPy3a+dw/z9P5Y9cjd6YPIo3/AKf/AA3S3z67xN9vw+/rr1trfsm9w/x/w49eOn3vpnk0bv8A4f06J6pa+fm7xD+vl/X9bhj6/Tv7+uOPb88Ufev8v+DovO4a/f109d/nr267H6gf8E0v+Csv7Rf/AASv1f4u61+z54L+CvjG6+NOm+DNM8Ux/GTw5468QQWFv4GufEl3pL+H18EfEX4fSWs1zL4p1BdRbUZdWSZILMW0dk0U73Q/+B/X9egW/r+k/Ldr53PW/wDgo7/wXL/az/4Kf/B/wb8FPj78Pf2dvCPhXwR8SbD4paVqHwg8JfEvQfEFx4g0/wAMeKfCUFnqN34z+Lfj7TpdHbTvF2pTywWulW1617BYyLfpAlxa3S/rr/Xl8/8At6Jb+v6t6efS+jPzo/ZS/aT8c/sfftEfCn9pj4Z6V4T1zx38H/Ev/CU+GdJ8dWGsan4RvtQ/s6+03yNcsNA13wzrNzZiDUJm8uw1/TJ/OWJhcMgdHe/9f5J9Nf8AN+6H9fL+v63P6H/+IvH/AIKTf9ER/Yf+n/Ctvj1n3/5uUOOPb88Uf18vx8vXy3C39f16q/bqH/EXj/wUm4/4sl+w9z/1Tf49f/RJkdeOT+XWjv8Ah/X9eWwW/r03/DXr+LUVH/B3h/wUm/6Il+w90/6Jt8e/X/s5Png9ixzjij0/F/1b53vv5RPveu67ejSs99b23te1z+fP9sD9qb4g/tr/ALSPxR/ai+KmjeDtA8f/ABa1PSNX8R6R8PtO1zSfB9lcaN4Y0PwpbJolh4j8ReKtat4X07QbOW4W+8QanI95LcSRPFA0VtAd+n9bdv69A22113tv9/8Al9+h82Ywfz5HXHHXg9znP4nOSGX/AA/b+v6tuL+v6/4f7xDn0/LIzxxjGQOeORwPXij+v6/r8g/r+v6/IPX/AIFwRgdePr+GSTj0wr/4Hlr/AMDv/wAAf/A7er0t/wABW+1vH+q7/g2k/wCCq37Lf7CFx+0P8F/2q/Fc/wAL/Dfxh1TwR408E/EyXQte17w1aa94YsNc0bWfDHieLw1pus6vpR1Kz1LSr3QtXOmyaOr2Orwaxf6c76aboa9d7d/x69f6YfO/T+vu+RY/4ONv+Cz/AMHv26dP+Gv7LH7I3izVvGHwP8DeJJviJ8TviEdH1vw1o/xD8d2tjPo/hLQfD2na/Y6Tr914c8GWWo+Ib7UL/VNMt9P13X9U0y50q3mt/Ddlq2oFvl1+Xn2v+Nw/r+ui6X1+/U/lF/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pJ+FX/B0//wAFNvhb8MPDHwyOj/s0/EA+E/Dek+GNP8d+P/hr43u/Hl1Z6LYw6fZ3mrXPhb4q+FfDOoaqbWCIXV7N4WzeTK1xcRyTvLI5/Xy/Hy9fLcLf1/Xqr9up+DX7Qfx7+J37UPxq+I/7QHxm15fEvxN+KniO58T+LNWhsrbTbWW8migtbWz07TrONbaw0rSdNtLHR9JsolcWmm2NrAzyPG0zD/4H9f16Bb+v6T8t2vnc/eT4Vf8AB0//AMFNvhb8MPC/wyOkfs0/EA+E/Dek+GNP8eeP/hr43uvHd1Z6LZQ6dZXmrXXhf4qeFPDOo6qbaCL7VezeFibyVTcXMck8kjsv6/rR/pv8wt2/ry118tb36N7n4N/tCfHv4nftQ/Gr4j/tA/GXXk8S/E34qeJLnxP4s1eKyttNtJbyaGC1tbLT9Os0jt7DStI0y0stI0qyi4tNNsrWAySujSs93/w/p0T1S18/N3iH9f157f0mfvL8Kv8Ag6f/AOCm3wt+GHhj4ZHR/wBmn4gHwn4b0nwxp/jvx/8ADXxvd+PLqz0Wxh0+zvNWufC3xV8K+GdQ1U2sEQur2bwtm8mVri4jkneWRz+vl+Pl6+W4W/r+vVX7dT8G/wBoP49/E79qH41fEb9oD4y68viX4m/FTxJc+J/FmrQ2dtplrLeTRQWtpZ6dp1nGtrp+l6TptpZaPpNlEri102xtYC8jxNMx+PRbfl/XdB/X3b/h5dtrs0tN/aG8f6fp9vYeXoN59nt44Eu73T7trtlhVY1eRrfULa3kkKqu5/s4LtywydzHp+L2/wArba376XtE+967+XazS13620dr7nj+s6xf+IdVvta1SXz7/UJzcXEqoI1LEBQqIu1VjijVIo1GcRqg+YqTR36f1t2/r0C9vPz79Fv/AJffZGbjB/PkdccdeD3Oc/ic5IZf8P2/r+rbi/r+v+H+8+uv2d/2+f20v2S7G50f9nH9pr4xfCTw9d3D3l14T8K+M9Vj8GXF9KweTUJPBl9LfeFG1GVl2y6i2j/bZIyYpJmidlY/r+v6/IP6/r+vyMv9oj9uD9r79rQWMP7SX7R/xe+MenaXO11pegeNPGesX/hXS7wmQfbtM8JRzweGbC/ZJWje/stKgvZIfLgeZoYoo0f9du39f0h/8Dt6vS3/AAFb7W8flbt09xwR9e/OBweeQc54Jp23Wq6W319Vv1fXbZ3sH5X362/4ZdtOtz6H/Z+/a3/af/ZT1a91r9m/4+fFj4K3uqtG2sw/Dzxrrnh3S9faBGjgHiLQbO8TQ/EC2yu/2Vdb02/W3fDwBHVXRf8AD7bL5bbrpZ3u3H7R/wAN0+T7b6O7uvM93+NX/BVT/goz+0R4R1DwB8Yf2x/jp4u8D61ZyafrvhGPxjc+GfDviPTpovJm03xLo/hKPRLDxJp06DE2n65Bf2cz/vZYHlG9V/X9f16Bb+v6T8t2vnc/P/8Az9P5Y9cjd6YPIp7/ANP/AIbpb59d4m+34ff11621v2Te59P/ALNX7af7V/7HeraprX7Mfx9+JfwZuNeMB8QWPg7xDc23h3xE9qkiWcviLwpefbfDGv3Fgk0yWFzrGk3lxYLPN9jki86Tcbv/AIf06J6pa+fm7xD+vl/X9aM2/wBpb9vf9sz9sWKws/2mv2kfir8YNH0rUjrGleF/E3iOdPBml6wYJbX+1tN8EaUmneEtO1MWk89qmoWeix3cdtPPbpMIZpUY+9f5f8HRedw/4bp67/NX7dT5F/XP4f0I68fxfQdaH/wP6/r0C39f0n5btfO50XhLxb4k8C+IdM8VeEtYu9C8QaPP9p07UrJwssEhUxyI6OkkM9vPCzwXdpcRT2t3bSSW1zDNBLJExv8A0/8Ahulvn13ib7fh9/XXrbW/ZN7n3TB+3v8A29aWqfFn4B/DD4m6jbW8dv8A2peW1pZTT+V0kkh1bQ/FMMTtuLyJai3t/MdmhggQiJS19v1f6Ppr/m/dF/X9f1+TH/8ADZXwMb7/AOxJ8JWfufN8H8/n8JmI/wA9ein4f5f8HRfMfr16/wDB+6/YP+GyfgV/0ZH8Jef+mvg/n/zEp7/r2GMKP/gf1/XoFv6/pPy3a+dw/wCGyfgT/wBGSfCX/v74P/8AnSf5/Ol8/wCvufp06eoW/r+renn0vow/4bJ+BP8A0ZH8Jf8Av74P/wDnSU0r/wBP/J9Nf837ov6/r8P6TD/hsn4Ff9GR/CXPp5vg7/50v9Pz5o/D/L/g6L5j/Xr5+vz17ddg/wCGyfgWMbf2JPhKD2Pm+D/6fCb16cjnsOVof/A/r+vQLf1/Sflu187j0/bw8P8Ah7ddfDb9mX4VeBtZCyCDVIksZ2hkdDGr7ND8MeFblgFbDKt/HvT93lQSaX9f1o/03+Yf0vz8v+C9r6M+LPiT8TvGvxa8T3Pi7x5rU2taxOiW8JZEgstPsY2Z4dN0uxhWO3sbGBpHZYYQDJNLLdTvNdT3FxK/66/ontv/AJ/CH9f157f0mcDj6/Tv7+uOPb88Ufev8v8Ag6LzuGv39dPXf569uuwfrn8P6EdeP4voOtD/AOB/X9egW/r+k/Ldr53D/P0/lj1yN3pg8ijf+n/w3S3z67xN9vw+/rr1trfsm9w/x/w49eOn3vpnk0bv/h/Tonqlr5+bvEP6+X9f1uGPr9O/v6449vzxR96/y/4Oi87hr9/XT13+evbrsH65/D+hHXj+L6DrQ/8Agf1/XoFv6/pPy3a+dw/z9P5Y9cjd6YPIo3/p/wDDdLfPrvE32/D7+uvW2t+yb3Dj1x+f5dGPHufpnnav6/r+n59omnVv8/6/rsf/1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FALEAAsxOMAEkk9MAck/lzwfVl/X9fPy+4Lf1t+Nnb7uqbtY9E8OfCD4s+MQn/CI/C74i+KvM5jPhvwT4k1zeMfwf2Xpt1u+ozx83fC6RpVZfBSnO/SMZS/FR39LdmtbSlzgt5RXrJfm/+An62Uu1u/2Vf2oLCA3d/wDs3fHuytQpk+0Xfwf+IdtbhByXM03h5I9gHVt6gdSf72jw2JjvQrpd/ZT9bq8F62vp1v7xKq0ulWm/+3o229Xr08vPeXkWt+FvE3hqY2/iPw5rugXAJBg1vSNQ0qYEcYMN9bwSA545B564xWLjKOklJPs01b77efTz00LTi9ndfJ/l8rvTt0vLC/n098nPvk/p7g1P9f18/L7h2/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z7f07np7+/OKfzstNd+vT4et3bTZp6psNPnbz7X8tem1lvrfmFz/T8ce2eOvB5z6D5iy1+bvr67+WmutvW4aedvQX2PP1/kRwc98jPP8AvZo/r+lr5L07WsHy7af1fz3fbeyFz+GeOccfh3AC9wvHqThT+l/XQO39fds977fja4vX+eMA9eeeMnjHGF6Z5ONxqtV99+29tlr5X00urWF5f1+v9dtxvT6cHB7/AF9D7jOeM9CVPTzX3rz6b2/HZD9dv8vv8vTy2EPp1P4579Rxz36d+d2fmL69/wCtt+nk15WDTX+r+j15fufS9tXFP5/T27j8Py570bfP+t9Nfm/NB/w/423/AMrJ2tvp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MZ+vfOB/P/wCt79ixfyv63/SUev8AS15heqXqr/1/wUf/0/48OP8APfn6gjp2/TOVfzvr+Hf8Hu/v1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68/Tnjvz9PfhvpzR3/r9O3+H9A/rbp/S2t94v0/n/8AWB64+XBzjO4cUadv+G+/S76/daziGu3yvp16P/gvTz1D+Xp1zjPuCM9Tjp7Zyr+d99devb/J9/tXbif1/XfRLW/33D9BkdRxnvxlenI49MZGcsuvbfXrqtNb/j83zaKL7rft33/Hfa/rayFz/PHPHXPJPOO4x82M0d/68tPlbdfdZk/1/W/9dthPp19iP04GMH+HBz1DDij8V+K6fK+mt3bbryxr8++nXo3rfTq7W1Vnqw4/D88kfiCM+304zlT113119br/AIPfW+8V6J7r/gLzb9fvuHp2GR24z3446dOPTGTnNH4f1t815ddb6B+i06dVr1ve7699r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5JHHJNLHDDG8sssiRxxRo0kksrkKsaRKCzuzEIqIu4nCgMSCx6b/1p5/d11voHftbS91136769e70tY/Tv9nD/AIJM/tS/HiLT9f8AEOkWvwV8DXghmTXfiHDdweIL6ykILTaN4Ht1GuTOYmE0Da83hqwvImD22oSKcr6NDK8VXtKS9lB/aqXUmv7sNG/LmUVbZu5y1MVShom5v+7a3zfMrfJT+enL+0/wb/4Iw/slfDyG2uviGPFnxs11I4zcSeJNXuvDHhkXUbA+fp/hvwncaddpEx+9Z634k8QwMOGDDIb2KOUYaH8RSqu2rk7Rv5RhNP75P02RxzxlWWkbQXkrv5tv/P0Vz9IfAHwN+Cfwq8s/DT4SfDjwFNHCsH2vwp4L8PaHqEsYUD/SdR0/T7e/u3YAGSW6uZpJT80juxNehCjSp/wqVKD/AJoxUX53tG99/tN+bOeVScvilKXq3/w39ebPVvMxnH5gkHt/sEfr+ZIrVX6tfL+v6+RAnmcd/pnj+R/l+VMCK4jt7uCW2uoIbm3njaKa3nRZoJonG145oniMciOpIdGBDZIYHJFS77ON199/va/rtvEPlD4l/sK/sgfFmCWLxn+z58OGuJneWTV/DGiJ4E1+SZx/rp9e8EP4c1i7YE7wl5eXERb78TqTXNUwWErfHQp37xXJK/nKm4t2v3f4G0a9aHw1JW7P3k/lK35+lrn5YfHP/ghZ4O1KK71X9nf4q6r4a1D55ofCHxOiXXdBmkd9y29r4q0OztNY0e2iQhIxfaH4nuZCAJbpSS6+ZXyWLTeHquL6QqarzXOrNdfsyb26KR1Qxz2qQv5x0a+TnZ/fHvpoo/hv8f8A9kj9oH9mPVPsPxf+HmraFp007W+meLLLZrPgzWGySg0/xNprT6d58sYMo029ez1eGJs3Wn27ZWvFr4Wvh3++pyitlLeEvJSWl7dHZ2Wu9pdlOrTqr3Ja9YvSSXmrv8Lp30tax83fT09Rz+g7/wAODn+8MCsP6/rXTX/htLGv/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Xn6c8d+fp78N9OaO/wDX6dv8P6B/W3T+ltb7xfp/P/6wPXHy4OcZ3DijTt/w336XfX7rWcQ12+V9OvR/8F6eeofy9OucZ9wRnqcdPbOVfzvvrr17f5Pv9q7cT+v676Ja3++4foMjqOM9+Mr05HHpjIzll17b69dVprf8fm+bRRfdb9u+/wCO+1/W1kLn+eOeOueSecdxj5sZo7/15afK26+6zJ/r+t/67bCfTr7EfpwMYP8ADg56hhxR+K/FdPlfTW7tt15Y1+ffTr0b1vp1draqz1Ycfh+eSPxBGfb6cZyp66766+t1/wAHvrfeK9E91/wF5t+v33D07DI7cZ78cdOnHpjJzmj8P62+a8uut9A/RadOq163vd9e+1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Y9D+ZA/n/n9KPn+evn8Mv67/ZFfpf5X/Tf+vM//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0Wn3Wtt1+cTft8retuj6289lfRh/j79xyPw6H5s9Ouc0bv19fxstWvi+1f1ug/wCB93r+iX3WFHHTP9TjBxjtj1/wNH9bbL1+a6Wd9bWD/hv6e3rd6eeofiee2fyx26jHf04xuo/HotV/XX9V1De7+f8Amu3W/wCTTbiJ/n/PTHQHI3Z6EHkUf1rf5fclbbr84m/b5W9bdH1t57K+jD+WffvjI/Dp97P160bv19f0Tu0tfPzd4h/wPu9f0S+6w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mP2ZP2TfjD+1f4zTwp8MNCL6faSwnxL4y1RZrXwp4Vs5MFp9U1AI/m3Jj3G00qzFxqV62BDb+X5kydGHwtXFT5aUdPtSekYLzdt7aq3Nfr2MqlWFKPNN+SitXL01Vtv0bR/VZ+yN/wTi+An7Ktpp2uRaVD8RPixFFHJd/EfxTZQTTafeFf3q+DtIfz7TwxbKSVjuYTca3ImVudVaNvJX6bCZfRwyUlH2lX/n5O2j2agto9dbJu2+rUvLrYmpW0fux/lWl/OW/M/uXbsfoTv+mPbn8/kH8/zruu92rf9vaelm108+l9dDnF3gd/0/w/z2pqT7L71+kpfl993yghfvgkcckn8+h/UfngGjmXWyd9r/nv+n6AHmD0zwOw/rjOOnT8sUPlve+vk/L+u342kAJBz2OPXHcdgP5E+v8Aul30Wne97/fb13Wi67SA8z1x+ufz2E9Pf86La35det3/AMGdnfy8gDzPUDp7n+aqOnv09M/M9e2nZS/DbS3/AG727oA8wf5PH6KcfgT6cfwrzUXdd2telr6v8tvOwGPr+haD4r0bUfDvijRtK8Q+H9XtZLLVdF1qwttU0vUbSXiS2vbC9gltrmFuCUmjZchTjIU1MkppqcE4vRxk04vyaem138tOg02ndNprZrRn4F/tpf8ABG7SNQt9X+Iv7JgGl6nGlxqGpfBzUrx20u/OTLKPAurXjtJpt0V3eToGrTy2MzBYbC/sVEVk3h4vKU+aphVZ2u6Lldf9uO90+yd10TWnN30cY9I1dtlNL/0pJ6+qV/8A23+dXX9A1vwtrOpeHfEmk6hoWu6NeTWGq6PqtpPY6hp97A22a1u7W4SKeGWNuCrqpIKsu5WD14Li1JxaaktHFppp7Wa5b3W+2u/XlPQTTV07p2+a8t/Lr9+pkY+v07+/rjj2/PFL71/l/wAHRedx6/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Rafda23X5xN+3yt626Prbz2V9GH+Pv3HI/Dofmz065zRu/X1/Gy1a+L7V/W6D/gfd6/ol91hRx0z/U4wcY7Y9f8DR/W2y9fmulnfW1g/wCG/p7et3p56h+J57Z/LHbqMd/TjG6j8ei1X9df1XUN7v5/5rt1v+TTbiJ/n/PTHQHI3Z6EHkUf1rf5fclbbr84m/b5W9bdH1t57K+jD+WffvjI/Dp97P160bv19f0Tu0tfPzd4h/wPu9f0S+6w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Puv8AYc/Ye8b/ALYXjowxG78N/Czw3cwP448b/Z2ZYkbbINC0ISKIbzxBfRAiOPc0NlC32u7AjREfsweEnipvdU4v36n42tr7z7X031MK9eNGOms3ZqL1+b95adfh621snL+wn4RfCL4efArwJo3w4+GHh2y8MeF9EgCQ2tsitdX10wX7Tqmr3r/6RqerX0gM15f3TNLK52KEhSKOL6qjSp0acadOlaK7atvu3yq77u6+d/e8ec5VJOUm2/y8kui8lf1drnpnmf7X5Dp/n8ME/g1vR7+kXfTy0fT1j/7aSHme+foOnv0b+X5/wl76tL/wLfp8vx23d2wDzPUj6Hj+WD+n5ZNVdtbO3k97aaPld/u6bv7QJ5g9f1b/AOv/AJ9OlJKL6uPdNp/5dr6r5Ky5Qf5hx7fj/Lbn/wAe9/ajTo/L4rf+2pfi/LuA0yZzzg/U/wBcY/X+Rp30tq/K8H5+r/Dv2UgPM/2s/Qf/AFmz+X5/wy9N4/mvl0V1132+YB5h9QPy/XO3Hr09uOrVdP7Da8vy+Fbbb/eAeZ/tfkOn+fwwT+DS9Hv6Rd9PLR9PWP8A7aAeZ75+g6e/Rv5fn/CXvq0v/At+ny/Hbd3bAPM9SPoeP5YP6flk1V21s7eT3tpo+V3+7pu/tB+bP7e//BPjwP8AtaeHLnxT4bg07wn8dNFsGGh+KEiWC08VQW6M8PhzxaUH+kQuf3emaw4N3pbsI2aWwZ4U8/G4CniouUUqddLSTatK32Zaxbv0b28k7HTQxEqTs7yh2/l81qvu67aWUj+RHxz4H8V/DXxZrvgXxvot94e8U+GtQn0zWNJ1CFobm1uoDtcYIxJDKu2WCePdFPA8c0b7HBb5acJU5OE1yyj7ri1azXXs773u/lZOXrxamlKLupW19fXrp3fm9fd5M/498jn6Y5Hv+uCKn/gd+nT5+q20toh2/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J/n/P+ffvR/XX+vP5/wDbsV/X9f1+R//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L6L/AGWv2cPGH7Ufxd0D4ZeFIpILa4lW+8Ua+yH7H4a8OW8inUNSuZCHXzjHmCwt9sstzduixxSqkgXfDUJ4iqqcNFvKW6jFO7d7K2uyavfTUzq1I0oOT1fRd21otvP+6lb4tUz+1b4NfCTwN8CPhz4b+GPw80eHSPDfhuySCNY0AudRvXVTfaxqU2xpLzU9SnBuLu6mkkkdmWMMIoo1X62lShSpxpwSjGK7bvq20m7vd6fdqeLOcqknKT1f4eS30+f36nqHmE9Bj8D/AFAz+Q/HA3arlW+vpr+Diund/JW92A83B5OfbGP8f8+nSm9VpzeltH92nn/TADIeoOBx6e30H+e+M1N1azX5L/ggHmfQ/Tk/pj/63TnOaasu/wApW+X9W/G0gXzc9uffI/mh/n+XFT3/AF/r/P8AJxDd0Pw14n8UT/ZfDfh7W9fueAYNF0q+1SZc92jsreZlHuQo7nFN1adOP7yaiv7zglv/AHmr/wBaqyKUZS2Tfov+H/L77HaXvwT+M2m27Xl98LPiFbWqpvaeTwhrqoqjkszCwbCgdSQAByelY/WMO27VqXl+8hf5JPe3+FfNNleyqfyS+6/4KC/P7zzOdJ7aaSG6hngniYrLDcRvFLGw4KvG8SurDoQVUjuP7uyd1urdHZa/NJv8PuM2raPR+ZD5hPQY/A/1Az+Q/HA3Ncq319NfwcV07v5K3ugebg8nPtjH+P8An06U3qtOb0to/u08/wCmAGQ9QcDj09voP898Zqbq1mvyX/BAPM+h+nJ/TH/1unOc01Zd/lK3y/q342kC+bntz75H80P8/wAuKnv+v9f5/k4h+UP/AAU5/Yasf2jfAdz8UvAOk20Xxp8B6ZJMv2VY4Z/HPhuyRpZtBvW/dpdalYxK82iTzbJlw9isxidIW87MMHGvT9pTX76CfRe/H+Xo7r7PzWt7HXha/s5KEn7kn/4C313Vl3/TVx/kwngmtZ5ra5glt7m3lkgnt5o3imgnhcxywzROBJHLG6tHJG4Do6lWAYEV807p21VtH1t18raq9vk29z1v68rW+W/fpvre5F9f88enb6559qX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MZ+vfOB/P/AOt79ixfyv63/SUev9LXmF6peqv/AF/wUf/X/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kkcck0kcUSPJJLIkccUaM7ySuwVUSNeXdmIVVUZJwoyWyx6b/1p5/d11voHftbS91136769e70tY/sG/wCCav7Klp+zZ8CtN1bXLGBPib8S7Wy8R+Lbt44GudOsLiJZ9G8ORXKSzsLeztpUuLmOOVIpryXfJBHPE1fU4DDfV6Kcl+8naU31StpG+ui8tPTY8fE1faVPdfux0X6v+rfheX6MCQH0z7N/9gf5/nXccwvmjvj/AL6/+w/xz+ZUAPM9v1/+w/x/kVd36+tn+D/r8A/r+v6/MPM9v1/+w/x/XKoB8fmTSJFFG0kkjJHHHGpkkkkchEjRFUM7sxCqq5ZiQAozRd2309dAP1s/Ze/YEsr/AE/TvHnxwt55Fu0ivNI8BJI9svkOA8Nx4kniZZyZFIdNLt5YtqkC6kcEwV4mMzNxbp4fdaOpv8o307a2fla1pehQwminV9VD/P3V/wClL5bH6taB4a8PeFdOg0jw1omlaBpdsipBYaRYW2n2saqMDENtHGhbA+Z2BdjyxJNeJKcptynKUpPdyd3/AF/XQ71FRVopJdkrf5fl91zbqRnjHxV/Z/8AhT8ZNOns/GvhTT57943W28Q2MMVh4isZCMJLb6rbxidwhO77PdfabV+kkDg4Xoo4qvh2nTm0r6wbvF+qf5ozqUqdRWlH5rRr52lf8vXeP4UftL/sv+LP2etbSSV5Ne8D6pM66F4njiMeDkldO1eJVKWmoxp3XMF0B5kO3JRfo8HjIYqP8tSPxQ/9ujvp89PM8uvQlSfeD2f6PRWfz+8+WfM9v1/+w/x/kV7rv19bP8H/AF+Bz/1/X9fmHme36/8A2H+P65VAHmE/T8/0wP5/gOdru9tbev6AHmeg/M//AGB/n+fFIA8w+g/P/wCwP+fTIFAf1/X9fmfyu/8ABW39k63+D3xTtfjN4L0yOz8B/Fa6uH1W0tIYobTQvG0a+dqEUcMMg8i01iIm+i220NvHcGWFZJp3dq+czTDeyqe2ikoVHql0n10899LL70perhKqnDkk/ej+Mfm3d/JP10Px++np6jn9B3/hwc/3hgV5f9f1rpr/AMNpY7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noPwz+GXir4r+KbLwr4UsWubu4dWu7uRWWx0uzDATX+oTqCIYIVbOMGSZ9sMKPIyq36F4Y+GHFnizxVguE+EcBPE4zEyjPF4uopQwGVYFSSrY/McQoTjRw9GLulZ1K8+WjRhOpOMT4XxE8ROGvDLhvGcTcT4yNDC0IuGGwsHCWNzLFuPNSwWBouUXVr1Ho3eMKUL1K1SFOLkfsv4I/Y++CnhjwnDoGteE9P8XapPbbdX8Q6us51G6unXE0lhLFOj6PAjHbbR6e8EkaKjSyzT753/ANouB/oc+CPC/CVHh/O+Esu4vzSvhlDOOIs4hXeY4rFVIWrVMvq068KmTUISbjhqeXToVacIwlVr1cRz15f5KcY/Ss8X+I+J6ueZRxPj+Fsuo4jmyrIcrlRWAw2GhO9KnjqdWhOnm1aSSeIqY+FWnUm5Rp0aVFQpR/HT4zeDdL+H3xS8ceDdFvGvdJ0HXLi00+aVxLKls6RXMVrcSqFElzYrP9iuZVUeZPbyN5SbmjX/ABq8aeDMr8PfFTjngzJcZLHZTkGe18Jl1epNVK0cLOnSxNLCYirC0KuKwEa/1DE1FGHtMRh6s/Z0+Zwh/q/4ScWZlx34bcG8W5vhYYPM87yajicbRpwdOlLEQnVoVMTQpyvKnh8a6P1zD03KXJRr04Kc+Xnl5l/j/hx68dPvfTPJr8w3f/D+nRPVLXz83eJ+jf18v6/rcMfX6d/f1xx7fnij71/l/wAHRedw1+/rp67/AD17ddjS0zRtX1qf7Lo+l6lq9yQD9m0yxur64weh8q0ilkwSCoO05IxwQGb0ssybOM7xH1TJcqzLN8VpbDZXgcTmGIs3ZP2OEpValm7292zd0trnn5jmuV5RQ+tZtmeX5XhrtfWMxxmHwVBtate2xM6dO6TTfvaJ312Ozf4P/FuKD7TL8LviLHa43faJPBHiZYAO7ea2mhAOhyHPp3NfbVPBzxep0PrVXwr8R6eGtf6zU4G4nhQ5V19q8sVO2lr8yWt3f7HyMPFbwuqVvq9PxJ4AniL29hDjHh2VZPfl9ksxdS/yu9le15cLe2F9ptw1pqNld2F1Hy9te201pOmezQzqkq4II+bHtnk18Fjcvx2W4meEzHBYvL8XD48LjsNXwmIp3ulz0a1OFWOzfvQjez63UvtMHjsFmFCOKwGLw2Ow0/gxGDxFLE0J235K1Gc6baTj8Mno+xUx9fp39/XHHt+eK5PvX+X/AAdF53Or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z9B/+CaH7P8fx3/aZ8NnWbI3fg74cqnjjxKrxGS2mfT5l/sTT7nZNBJEt9qYQpKjkpJbgMjqzLXdl9D22Ii2nyU/fl8vhT1W7ts/PU5sVUcKT196Xurvrq2ttUv6drH9hocAfLxgDHOBj0AA9PQn/AOJ+pPJu9nK69Ltffy37fF920l8zrnH5t/8AEH+f5c0Bp3f/AICvyul+PnrYPMHOR+pz+GU/x+g4oC725mv+3VH8rvX189RPMHv+J/8AsP8AH6Cgadut/Ra+t3v1Qebwc4A/Dn6nap9+v5fxAm77OT8rbfc/0Xb/ABfo9/wT0+A1p8QfGd78S/EllHdeHfBE0KaXbTpvt77xDIvmQyOjrtljsIx5uMsom2qy5Cs3lZpiXSpqjF2lUXvW3UdV3ur+no+h2YWk5yc5XtG1k9fe+f3n7qgY4HAHAA7V84ekFABQAUAcJ8S/h74f+KPgrXfBPiS1judO1mylgDOoaS0uth+y3tu20tHPbTbZEdCrcFckFq1o1ZUakakHZxd/VdU/lf8ApkzgpxcXs+3Tz/r9D+YD4l+CNU+GnjrxN4H1mNlvvDuqXNiXPC3ECPm2uUOzBWeApJuXcuSyjpmvr6VSNanCpHaav6d116/0r2PGkvZzcW9n2971u9/x+Wxw3m8HOAPw5+p2qffr+X8WhDd9nJ+Vtvuf6Lt/iBIPUdOxz/LH/wBbpznNAO/W9vO/6/1+AGTk9/fJ/wDiT9OSfw42hS2Wrj8pP/ga76d/UPMXuecDuOP5fTkflkUEdW0/ntf+v66nzj+1n8EtM/aH+AXxB+Gd5AJL/UdHm1Hw1P5bTS2fifSY3u9GubaJZIRJcNOhtow8hj/0gu6NtCthiaKr0KlN7tXj5SWsfx01v+sdaVR05xlzXV9V1s99Xy+nxfda0v4iNU0290XU9R0fU4GtdR0q+u9Nv7aT79ve2Nw9rdQv0w0U0ToxAOSuMHovyDTTae6dnvutPTS1vn13j7S95JrZq6/Prr1trfsm9yh/j/hx68dPvfTPJpbv/h/Tonqlr5+bvEf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9H+F3wt8VfFrxTZ+F/C1m000zK99fOpFlpdmGAlvLyUKwRIxyqfflbCICWyv6T4WeFfFni7xVg+FuFcFKtWqyjPH4+cZrA5Vg1JKrjMbW+GnCCu4Q+OrO0Kak3yx/P/ABI8SeGfC7hvFcR8S4uNKlTjKGCwUJReMzLF2/d4XB0m7znN2UptclON5zfu2P3X+DHwX8K/BbwvDoOgQLPqE6xy65rksai91a8C4Z5GwWjtozlba2VtkSckNI7vX+8ngr4K8KeCfCtHIOH6Ea+YYiNOrnue1acVjs4xsY+9OpP4qeFpNuOFwsbQpQ953qTnI/xc8XPF3ibxe4kq51nladHA0JVKeT5NTqSeDyvCSlpCEdI1MTUSi8RiXHnqz092ChCPz1+1P+1bZ/DO1u/A/gS6gvfHt3CY72/jKT23hWGVP9Y4+aObWHVt1ravmO3yLm6VlEdtcfzt9Kv6WOD8McJi+BuAsVh8dx/i6LpY3MIcmIwvCdGrH+LUT/d1s5nCXNhcJJThhrxxOLi0qeHxH7t9Gr6MuK8RcThuMeNcNXwfBGGrKphMFPnoYjiatSl/Cpu0alLKoyXLicTBqeIs8PhZQk6lfD/jfd3d3f3dzf31xPeXt7cTXd3d3ErzXNzdXEhluLiaaQmSWeaV3eWWQs0jsxOSSV/xkxeMxWYYvFY/HYivjMbjcRWxeMxeJqzrYnFYnEVZ1sRiMTVqSlUq1q1WUqlWpOcpynJzcm22f6zYXC4bA4XD4LBYejhMJhKFHD4XC0KcKWHw+HoU1SoUKFKEYwp0aVOMYU6cIxhCCUUrRXLFDDNczRW9vFJPPcSJDBBDG0s000jBI4oo0DPJLI7KqRqC7s21eWFZUaFbE1qOHw9KpXxFerTo0aFGnOpWrVqs1TpUaVKKlOpVqTko06dOMpTlJRSbagXVq0qFKpXr1KdGhRpzq1q1acadKjSpx56lapUlaNOnCMXKdSb5YxTbson6f/AH9hm1ktLDxX8ZkneWZYbuz8DwTPbrErFZUHiG7gdZmkZQqyabayoqhnjuZmIMTf6j/R++gnhKuEwHFnjVTrTrVoUcVg+BMPWnh4UYNwq0/wDWLF4eUa8qrilGrluFq04w5p08TXk4unL/ADj8cPpm4qnisbwz4STowpUZVsNi+Mq9GFeVaSUqc/7Bw1eE6Uaald08xxMZynywnh6UE/aH6PeHfC3hvwlYRaX4Y0LSdA0+FEjS00mxt7KLbGMIXEEaGVwM5kl3SMSSzEk1/pLw7wrw1wjl9LKuF8hynh/LqMKdOGEyjAYbA0eWnHlg6iw9ODqzSv8AvKvPUbbcpybbP4Bz7iTiDijHVMy4jzrM87x9Wc5zxWZ43EYyrzVHeag605qnFtL3KShBKyjCKSRvV754hyHi7wB4K8e2L6b4y8MaN4itHUKF1KyimniAOQba7CreWjg8iS1uIpAejrk7vj+L/D/gnj/ATy3jPhfJeI8JOPKo5ngaNavRSlzJ4XGJRxmDmpaxqYXEUaie0lf3vquFuOOL+CcbDMOE+I82yHFRk5OWX4yrSo1brlaxGFblhMVBrR08TRqwfVKycfy3/aJ/YpvPBVlfeMvhW19rXhy0R7rU/DVwWu9Y0i2RSZrjT5gBLqtlEq+ZJFIDfQpvbdcqhav8r/pGfQjxnBOCx/GnhS8dnXDmEpyxWacMYiUsXnOUYanG9bE5dWjH2ua4OjFOpVpVE8fRp8874qMD/STwF+l/heL8ZguEvEtYLKM/xdSOGy7iKgo4bKc0xE5WpUMdRdqWW4yrJqnTqwnHB1p8sbYeU+WX57n/AB75HP0xyPf9cEV/nh/wO/Tp8/VbaW0R/ddv6/y79fy6h6fpg/y9+ozyD0HTKn3v9fVX/XTe/UP+A7O3/A73t59bNhz/AIf5556H6emc0fh3/Lrp56fpyxPy/LbXr6bffZB2/wA+nI/yPxX+I+7b/L77/wCasrJyN/np3tf7tfn81ryn4evQ5H6env8A0NH/AAO/Tp8/VbaW0QW/r/Lv1/LqL0x1yemPwzjuD78g9B0BU/rffd6/8Orb67xPR+f3eqV73/zSsA/p6ZyR/kE+31o/B/137b7ferBZ/r6efz28+gdeP1x7c9M/yOevy5Io+7b+u9/O9uyTtcb+eu7a/G/S+rtd+rswx/U8cgZ6cjHp1P64Io+Xbfy6f1bbS1+UVv6/rft6+odPXPbHH19we2eQeg6Aqf1vvu9f+HVt9d4no/P7vVK97/5pWEx+o7DuP8gn2+tH4P8Arv232+9WCz/4fptr19Ntel3YO3+fTkf5H4r/ABH3bdrf8O31b+5WTkWf3+Xf7u3fXu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P6gP+CNnwog8I/AHxD8TLq3Qax8SPE08VvLJbmK7g0Pw+q2tvFHcFCZbO9uXe7VVOzzEJ4avo8qp8tB1LWc5W+Udvv3669tEebi581RR6RXVc3vO99N+i6eeiufsJ5nHf6Z4/kf5flXqHG93qk/mn+O2n9bB5nt6dD/APa/8mgacu/3Wf5/194eZ2I7D0z277M/z/LlQP8At+z7P8ftP8vuF80jofTuf8Mcf8B/mKBWvve99+XR+jSbd99vuEMmeec/X6f7Jx+Z/DPyg1ddXbyi219/Lf8AD52R/Sh+xF4Qt/CP7OHgBY4ljuPEFnP4jvuPnNzqU7nDtgFtscShckgKeOtfKZhUdTFVNdIvkXpH/gv+rHq4ePLSj3fvPpv6X/rtex9Z1xG4UAFABQAUAfhR/wAFN/CUGifFzwx4ptYgh8WeGP8ATXUbVa60i5+yoWAXBkeF9zMTuIXktgbfo8pqOVCUG/glouyevz/ruzzcZBe0T25lul1W97Jv8Netj80zJnnnP1+n+ycfmfwz8vqnKrrq7eUW2vv5b/h87IUSnGOgx26/0/l+XNAra6vV/wA2nnrZtr738vsnmA9z+PP+f84oFt2fpzf5x/P7vtHmY6fnkg/+gEfr+ZxQXrZXWnmr/wDt0m/kr+qvyp5nHf6Z4/kf5flQS93qk/mn+O2n9bH8fX/BTH4TwfCj9rPx5HptulvovjUWfjjTI7e3+zWlu2txbr+ytlGFY213G5mdRgyznOCTt+WzCl7LFVNNJ2mrba6tNaX13tte93a562Gm50ld3cXZ+fLonr69N1q1HY+AOf8AD/PPPQ/T0zmuH8O/5ddPPT9OWPR+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D16HI/T09/6Gj/AIHfp0+fqttLaILf1/l36/l1F6Y65PTH4Zx3B9+Qeg6Aqf1vvu9f+HVt9d4no/P7vVK97/5pWAf09M5I/wAgn2+tH4P+u/bfb71YLP8AX08/nt59A68frj256Z/kc9flyRR9239d7+d7dkna4389d21+N+l9Xa79XZhj+p45Az05GPTqf1wRR8u2/l0/q22lr8orf1/W/b19Q6eue2OPr7g9s8g9B0BU/rffd6/8Orb67xPR+f3eqV73/wA0rCY/Udh3H+QT7fWj8H/Xftvt96sFn/w/TbXr6ba9Luwdv8+nI/yPxX+I+7btb/h2+rf3Kyciz+/y7/d2769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PTfhT8KPFXxe8U2nhnwxZs5dkfUdSkRvsOlWWQJLu7kG0KFXPloCXmfCIpJ+b9P8JvCbivxh4qwvDHC+EnNylGpmWZVITWBynBc1qmLxdVJxSirqnSTjOrUtCF2z868TfE3hnwr4bxPEXEWKjBRjOGX5fCUXjMzxlr0sNhaW8m2k6lT4KULyk1opfux8Hvg54V+DXheDw/4et1ku5VSTWdZlRft2rXgUb5ZXxlYVbPkQAlI1x1bLV/vJ4N+DXCngvwrQ4e4dw8amLqxp1M6zqrTisdm+NUVz1a07XhQg21h8NFunShteTlI/wAW/FfxX4m8WuJK2e59XlTw1OU6eU5TSnL6nleEcvdpUobSrSik69drnqS/likj5o/ap/autfh7bXngTwDdxXfjW5iaHUdUhKzQeG4pFIIUglZNUKn92n3bb/WSAnCN/Mv0rfpZ4Tw7wuM4D8P8XRxnG+KpTo5jmlGUK2H4apVIuMlFq8Kmayi/3dO0o4a/tKi5koH9DfRp+jJieO8RheNeN8LVwvB+GqRrYDLasZ0q/ENSnJOPNfllTy1SX7yaV6/8ODjFty/Hm7vLrULu4vr6ea7vLuaS4ubm4keWe4nlffJLLI5Z5HkYkszEsScnqK/xvxmMxeYYvE47HYmvi8Zi61TEYrF4ipKvXxFetN1KtarVm+edSpNucnJ3bvd9T/VvC4XDYHDUMHg6FLC4XC0adDDYehTjSoUKFOCjTpUqcVGMIQilGKikopadCv8AX/PHp2+uefaub7/L+vv/AKudHfe3p936an6T/sI/A201ie5+MXiWzS4ttMvJdN8G21wiPHJqdvt/tDWyhLk/YWcWdkWRNt19qkBZoRX+l/0CvAvCZxXxPjLxNhI4jC5XjKuWcF4WvCnOlPMsOl/aOd8rlKT+oymsFgm4QtiliqilJ0Yn+e/01PGXFZVRw3hPw/ipUMRmWEp5jxbiKMpwqwy+u5fUMnUlGKSxkYPF4xKc+bDfVqcoqNaR+rFf6wH+Zx7r8A/2afjb+054pn8IfBTwHqfjLUrGKG51m8iktNN0Hw9aXDSLDda/4h1W4s9H0pJ/JuPscF1eJeak1vPDplreTxPDX574jeKvAPhPlFPOuPOIsJkeFxE50sDQnGtisxzOtTUXUo5dlmDp18djJU+el7epSoSoYVVac8XVoU5QmfdcBeGvGviZmk8o4LyHFZziaEYVMZWjKlhsBl9Go5KFXH5hiqlHB4VVOSp7GFWtGtiXSqQw1KtODgfoLrH/AARG/bc0zRZNUs7b4T+IL1ITKvhzR/H8kOtSuAMW8c2vaFovh8TNkgGTXUgyDmUZXd/NeC+nz4B4vHRwlerxlluHlNReaY3hyE8DBP8A5eSp5dmOYZk4LqoZfKeukHqj9/xn0J/GzDYKWKo0+FMwrqDksuwefyhjZNf8u4zx2BweX876OWOjDTWeyl+W3j74feN/hZ4t1nwH8RfC+s+DfGHh+5FrrHh7XrKWx1GzkeNJoXMUg2zWt3byRXdjfWzzWV/ZzQXllPNazwyv/XfDnEuQcX5LgeIuGM3wOeZJmVJ1sFmWXV4YjDV4qThUipw1hWo1Yyo4ihVjTr4evCpQr0qVaE4R/l7PuH874XzbGZFxFleMyfOMvqeyxmX4+jKhiKMnFTg3GSSnSq05Rq0K1Nzo16M4VqNSdKcZnGkBgVYAggggjIIPBBByCCOCCPzzXtNJpppNNNNNXTT0aaejTW6f6nkJtNNNpp3TWjTWzT6NM/Fn9tP4HWvw08Z2njHw5aC38J+OJrlzawqiwaV4ihAmvrONVYFLe/ic31onlBVZbyNZGEQFf4n/AE2fAzDeGXGmE4y4bwkcLwjxzWxM5YWjGEaGU8R0v9ox2EpQjJOnh8fSn9fwkOSMYyjjKUZNUkf67/RC8ZMR4hcI4rhPP8U8RxPwbSw8I4mrKc62Z5BVvRweKqScbTxGCqw+pYmfO5OMsJUcU6rPif6/549O31zz7V/EP3+X9ff/AFc/sHvvb0+79NQ/n098nPvk/p7g0v6/r5+X3Bb+tvxs7fd1TdrB/P6e3cfh+XPent8/6301+b80H+V/xt/VrJ7bq0j8M+39O56e/vzijbrZaa79emi6pu3u9m27h/X4fL/gb63uH4f5x6evPB7+3JY7f0vX03/PuGnfT013/wCG/q4pH4k/XPOeo656Hofxz8xfXX8vwtdWXTR+atsH4/h802tPu9VpYXHY/wBAR+HfpnnH4k/KbX/4f8ejXz2s97xO3W+r8/LVb77Jr1sH0zj0Azx156HpxjOTjOTgGizWv69n00766ff0Dv036dfS+nbTbt1E4/l7Z49Ox54Pf2wxYt5313/V/K/Xu3awfl6fl+H3+oH8yfzyc9uOf8P4urF/n6/lvpbXZrurBp3/AOD8+XT7nur21Qn8/p7dx+H5c96N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igEkAAkk4x3LEnGOck5+nPBB4pf1/Xz8vuD1/4P6/8G6elrn9un7Kng0fDn9nL4N+Dsxu2leAtCaR4woV5NQtl1NmOQrM4+2BGLZbK9TjLfY4WHs8PSj2hHbz18u//AA9rniVXGVSe9+Z66K9vV/ovy5voASDnsceuO47AfyJ9f93clRtqk2v8S1+7z/LzYvmnHX6cn/4kHpnv+dAnZ9En3cm/y/rp3E8zrkc/iT+qgdPc/rmgORvtbutb/fNfl99w8z6/TPH6A4/L8s0ByPffpZ26ab86/rTXRh5n0A9uf/ZV/n+X8QFt7qz2sppbdPhdu+rle3S6Z/Uz+y/eQX/7Pvwlu7ZlaGXwdpwUoQV/dmWNugHRkOePz5r5DFq2Jr/9fJfj9/8AXbY9mj/Ch/hX9df67bHvNcxoFABQAUAFAH4v/wDBVe9gGu/Cmx3L9p/snWbor/F5P2xIsnAJxv6cdfTNe7k60rPzivw/Hfyt5393gxqu4K12k36/+TK39bn5G+Z9APbn/wBlX+f5fxe2cNt7qz2sppbdPhdu+rle3S6Yu8Dv+n+H+e1ALS+kfm07+X2Vouun42EL98Ejjkk/n0P6j88A0A31aT9HH9LvT1+8XzeMdRgen9cZx06e/GKA9x9GvS36v9F+K5kEg57HHrjuOwH8ifX/AHQajbVJtf4lr93n+Xmz8A/+C3HgrJ+CfxGUx8/2/wCDZUX/AFjEBNZjlchQSAMxqWLEHjgV4ecQ/g1P8UPnv+Xn9x3YOWtSNrbPfmfb5dP06n4Dfz6e+Tn3yf09wa8P+v6+fl9x32/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Yz9e+cD+f8A9b37Fi/lf1v+ko9f6WvML1S9Vf8Ar/go/9P+PDj/AD35+oI6dv0zlX876/h3/B7v79R+l9/+G9f+HF/QZHbjPfjjp04x2HOdzH/B/wCG/pddb2Qf5abrqtet766X7vS1hB6fhz255+nfPX9cqvn/AMH8Pz5f0D+tun9La33h9PT1HP6Dv/Dg5/vDAp/1/Wumv/DaWD/hr6de/wAvPo1qHH+e/P1BHTt+mcqfO+v4d/we7+/UPS+//Dev/Di/oMjtxnvxx06cY7DnO5j/AIP/AA39LrreyD/LTddVr1vfXS/d6WseofCP4S+KvjF4rtvDPhq2JUFJtV1OVWFlo9gXxJd3UnQZAZYYR+8nkwkYJJK/qfhD4RcV+MvFuG4Y4ZwzcU4Vs2zWqpfUcny/nUamLxdRQdrq8aFFWqV6tqdON1Jn5t4peKPDXhPwxiOIuIcR7z56WV5bTa+uZrjVC8MNhoPeztKtUaUKNO85yXun7tfCP4ReFPg54Wt/Dvhu2UzMscmr6vKiC+1e9C4e4uJBkiMHIggUiOFOACdzt/vN4QeD/Cfg1wrhuG+GcLF1XGFXN83rQj9fzjHcqVTE4motVTUrqhh4v2dCnaK5pOU5f4teKXinxN4s8S18/wCIMRJUlKdPK8rpTl9SyrBuXuYfD03ZObSTrV5R9pWmrvliowj8r/tVftX23gaC98AfD+8iufF1xG8GravA6yw+H45FKtDERuV9SZTwA2LYHLZfCr/Kn0r/AKWeG4EoY3w+8PMZSxXGGIpTw+bZxQlGrR4dp1IuM6VGUW41MzcW7a8uG3leaSP6U+jR9GPEcaVsJxxxzhKuH4WoVIVssyutGVOrntSErxqVIvllHL4tb6fWdo2im5fkJdXVze3M95eTy3N1czPPc3E7tLLPPI2+WSVnOXcsSWJI7Dvlv8eMVi8TjsTXxmMxFXE4vFValfE4mvOVStXrVZOVSpUqScpTnOTbcn1et1ZR/wBVMNhsPg8PRwuFo0sPhsNShRw9CjBUqVGlTSjCFOnFcsYxirKMbJeVrSrj0/Dntzz9O+ev65Xn+f8Awfw/Pl/Q2/rbp/S2t94fT09Rz+g7/wAODn+8MCn/AF/Wumv/AA2lg/4a+nXv8vPo1qf0cfCDwpb+B/hf4E8LW6bP7K8M6VHc5ChpNQuLZLvUpn2gAvNf3FzKeOrd8V/0j+D3CeH4G8LuA+FcPDk/snhjKqeJukpVMwxGGp4vM60uWMVzV8wxGJqy03nq2f4C+KnE9fjLxG404kry5v7T4izKph7OTUMDQxE8Ll9KPNKT5aWBoYemtfs9dz0ev0g+AP6pv+CXWtSWP/BMz4vy/s8W+nX37Q2in4vX93psENtda1P8R20W4l+HcslhcxTC+8/QrfQIfD1teQvpGo6nZXmnu4I1URf5AfS4wEcR9K3gmHiZVxOH8M8cuCsNRxVSdWlgKfC6x9OHE0I4mlUpvD+zzCrmU8yq0ZwxuGwlehiEmvqbl/qZ9GDGyofRp4ul4e08PX8QcE+Lq9bDQhTqYyfEbwVSfD05UKkJqvz4GngIZfTqwlhMRiaNWg2rYnl/If8AZO+OX7eOp/tb/D/TfD/j746+KvGt78Q9CtPHnhPxVrvjLWNLuNBk1eKPxRb+O9A1qW7sdM0Ox0ZtSe6u76wt28NwxNf6XJp17ZWssX9qeMnh99HfCeDHEmKzLhzw9yfIaHDOY1uHc4yjL8jwOLpZjHBTllNXh3MsDGjiMXmGIxywsaVDD4mrHNKk1hsWsRQr1oS/kjwo448dsT4tcP4fL8+45zXOq3EOBpZ7lOa47OcZhamAli4xzSnnuAxs61DDYGhgniZVa1fD03lsIe3wroVqFKUftL/gvtd/D6b4p/AK10h9Ok+Jtn4K8Yf8Jv8AZjG2oQ+E7jVtEk+H8GqFMso/tAePZ7CKUrIsU80uzyZ4Hb8J/Zx0OJYcIeI1bGxxUeFK+fZJ/YHtVJYaec0sFmEeJKmE5nZv6s+HaeJnBcjnTpw5nOlUjH9m+ntW4fnxRwFSwksPLiajk2cf237LleIhlNTF4GWQQxVtV/tCz2eHjL3lCc5WUJwcv5/6/wBIT+BD5o/a88J2/iv4B+OBImbnw7a2/imwkAGYZtFnSa6bJBIWTTHv4X24OyU4PSv5l+mBwnh+LPo/8dRqQ5sTw7hcPxXgKiUXKjXyOvCvipK8ZWVTK55hQlZxfLVdmrH9DfRY4nr8M+N/Brpz5cPn2Jr8NY6F5Wq0c4oyo4dNKUbunmMcDWje65qSune0vwX+np6jn9B3/hwc/wB4YFf4Ff1/Wumv/DaWP9s/+Gvp17/Lz6Nahx/nvz9QR07fpnKnzvr+Hf8AB7v79Q9L7/8ADev/AA4v6DI7cZ78cdOnGOw5zuY/4P8Aw39LrreyD/LTddVr1vfXS/d6WsIPf6enf17d+zfTmj5/193b/D+Fg+/fTTdf8P5ffYX6dfr1/QEYP8ODn+8MCjTtdfj/AMC+97u3z5Ymq/K+lteje2z76eYuPqBxkY5/H06Z/kD1Vv1u9e/4Pr1Wt/xTiaf1/WvS/wA77C46f4frj5e56gcAAHOfmXn599fPXp+vyQdLf5O/krff2+dxSPx6e3U9+v8AtDjscnGMUX3/AOD92/5323X2kN5wD6j6fl079gDu9RgNR30uvne3ffTp+VraD/Pvp17vW91rd26qzvcT+XGRjuPXkEZAJ47enBV+rvvrq/u9Hffv9q94nZ+f3W++/Tp99g9OwyO3Ge/HHTpx6Yyc5pfh/W33eXXW+gfotPv321bu9L6eVve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Oi8Iaeuq+LPC+lsAV1LxDounkHowvNTtrfB5GARJzjt6Zyriryir3bkl63e/wDw7087sT0Tavov87d7/d99j+6fwxaf2T4a8PaWvA0zQtI08AEgKLOwtrYAcMMDy8dPzJG37SCtGK7RS+5HhP4m76tvZ8vXzjb/AMm1/A3PNPq2f97/AOsf5flVBZ9Ff1Sf4rf+vMPNPv0GMN/P5D2/X06UA7LeH5217dPztt5xPM9R6c8Z/PZn+f5HKg7p/YbXl+Xwrbbf7w80jp6DjJPp7Y/9B/TFAeln2XM1JeXVK39W2DzT6nP1wP5HH5flQDXVx++W/l+t+tvM/oU/4Jt/Eu28YfAtfCM1wrax4B1S402S3LrvGl3Z+06dIicOUCl0d8BA/wAvJr5nNKThiHO3u1Emn0ut/wCrvvpselhJ81Pl/ldlrfT8L/1vqz9Dq806goAKACgAoA/nG/4KFfEy38eftBarp2nXC3GmeB7C38Nwur70+3J+/wBT8tlGxk+0MoBVjyGBIxhvqMtpOnhk5Kzm3L5dO35ed3dHl4mXNVdmmo6W5tb9bdOv6dD4W80+pz9cD+Rx+X5V6BztdXH75b+X63628w80nrn8+fz4/l+XNAXb2Wi/7e20srqz/Dbd2Qvm+7D8Sf8AP+fQUAk3srebt/6SoPr5/dqIZDzg5/Ej+jD8x+ZPyhOzeuvk+X84pfjr5bB5p9Wz/vf/AFj/AC/Kgdn0V/VJ/it/68z8j/8AgsdoQ1P9m/w3rhUFvDvj7TtrFuV/te3kszt+XqQmGHf/AGeleXmyvh4v+Wf56eX4/jsdeDdqrVrOUd7u3f0+V9NtT+Yrj/Pfn6gjp2/TOV+c+d9fw7/g939+p6f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f9fd2/w/hYPv3003X/AA/l99hfp1+vX9ARg/w4Of7wwKNO11+P/Avve7t8+WJqvyvpbXo3ts++nmLj6gcZGOfx9Omf5A9Vb9bvXv8Ag+vVa3/FOJp/X9a9L/O+wuOn+H64+XueoHAABzn5l5+ffXz16fr8kHS3+Tv5K339vncUj8ent1Pfr/tDjscnGMUX3/4P3b/nfbdfaQ3nAPqPp+XTv2AO71GA1HfS6+d7d99On5WtoP8APvp17vW91rd26qzvcT+XGRjuPXkEZAJ47enBV+rvvrq/u9Hffv8AaveJ2fn91vvv06ffYPTsMjtxnvxx06cemMnOaX4f1t93l11voH6LT799tW7vS+nlb3k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U/jw/x/w49eOn3vpnk093/wAP6dE9UtfPzd4j/r5f1/W4Y+v07+/rjj2/PFH3r/L/AIOi87hr9/XT13+evbrsH65/D+hHXj+L6DrQ/wDgf1/XoFv6/pPy3a+dw/z9P5Y9cjd6YPIo3/p/8N0t8+u8Tfb8Pv669ba37JvcP8f8OPXjp976Z5NG7/4f06J6pa+fm7xD+vl/X9bhj6/Tv7+uOPb88Ufev8v+DovO4a/f109d/nr267H2b+xz8d9D+EPifV9E8UQrDoHjV9Kim1pVzJpF5p5vEtZZ8DLafL9vlS52ndCUjmwQHDf2l9DPx6yLwf4oznIuKqUKPD/G1TKqNbPEk6mT43LpYyGEq4hJc0svrLH1Y4lxbdGUadZRcY1D+SPpYeCmc+KnDmVZzw3VlWzzg+GZ1aWTt2hmuExywk8TToNtRjjqX1OnLDqXu1lKpSvGUoyj+0m601fTt1vcrPY6jaExXVnMGWW3uYvlmt542IIZH3RyI3oVIr/bBSwmb5dzYfERxGBzHCN0sVhKyca2GxVL3a2Hr05NWnTnzU6sJaaSjfY/yJ5cVleP5a+HlQxmAxK9rhsVScZU6+Hqe9Sr0KkU7xnHlqU5x11i7bn4h/tOfs3+IPhJrt14isTea54L1i8lng1aUvcXWn3M7l2s9Vk+Zi5Ynyrp3CzDrh8hf8OPpQ/Rr4h8Is/xXEeAljM94JzrGVa2Hzer7TEYrLsTXm5ywebVPfk6l5N0sVNpV1o7zvE/2L+jp9IDIvFDJcNkONjhMn4uynC0qNbK6XJQw2Pw9GChHF5ZD3UopRXtcNBXpPZSh7x8lY+v07+/rjj2/PFfyJ96/wAv+DovO5/UWv39dPXf569uuwfrn8P6EdeP4voOtD/4H9f16Bb+v6T8t2vncP8AP0/lj1yN3pg8ijf+n/w3S3z67xN9vw+/rr1trfsm9z+nLTbqG+06wvbbH2e8srW6g28r5NxBHLFg8ZGx1xx09K/6gstxVDHZdgMbhmnhsZgsLisO46xdDEUKdWk4vS69nONtNux/zo5hhq2Dx+NweIv7fCYvE4avzaP21CtOlUutbPnhK+u/cu12nIf0g/8ABPP9nvwB+yL+zBf/APBRX40+K/iBFPN4fk8QaJ4I8FeItV8O6bN4Wk1weH/DGm+ItNsdR0e38bap4x16bT7nStJ1++fwla29/pE15Zz3QuJ7X/Ln6THiXxH40+LWH+jHwJk/Dc6dPMo5bj8/z7K8HmWKp5vHL3mWbYrLMViMNjqmQ4PJMup4ili8bluGjnNaph8bChWp0nTp1/8ARv6Pfh/kHhJ4Y1/pD8aZrn8J1Mvlj8FkmS5jisvw08rljf7PyzDZjhqGIwtPO8Xm+PnQqYTCY+u8ppQxGElWozq886Gz4L/4L36Brnji20f4hfs+XXhP4c61eRaZe+JPDfxGuNZ8U+G9Pud8EmrS2I8KeHxq3keYs0kOmanol9Yw+dNYT395DDBccOffs58xy/h+rjeGfEqjnPE+AozxeHyrNOGKeByjNMTS5akcFCu82zJ4P2nK6cJ4rC47D4ifs6eJp4ajOdWHZkv088Bjs7p4TiHw/q5Tw7ja0cNWzLLeIqmNzTLsPUvTli50FlGXrF+z5lOUcNisFXoQ554edetCEJ/Iv/BXP9h7TfgB4j8OfH7wN4u8VeLfBHxf1u503W/+E28Ran4z8Q6T4yOny6tYyx+MdWlu9U1/Rtd0S0uXsDrV9fatZSaPciTU9Stbq3Ww/afoW+P+L8SMrzTw44gyXKMmz/gnAUsVgP7AyzCZFluMyP6zDB4iEsjwcKOEy7HZfj69KOJWAw2HwVeONpOOFw1WlN4j8k+lt4JYbgHMst49yTNs1zbJOLsbUw2N/tvMcTnOYYTOPq88XQlHOcXOrisfg8dgqVV4f67WrYujLB1ebE16VWEaH4v1/dZ/GZ5F8frqGz+CHxalnxsf4eeLbVcnH76+0W8srYDg/Mbi4iC8ctgcV+QfSBxVDB+Bvi7WxFvZz8OuL8LHm0Xt8dkmMwWG+f1jEUuXvKyW6P1LwPw1bFeMfhfSoX548ecL4mVtX7HB5xhcZiO2nsKFS/ZXetrH87v+fp/LHrkbvTB5Ff8AOfv/AE/+G6W+fXeP+8++34ff11621v2Te4f4/wCHHrx0+99M8mjd/wDD+nRPVLXz83eIf18v6/rcMfX6d/f1xx7fnij71/l/wdF53DX7+unrv89e3XYUduTz2zj06cEdeM/N9BjNH49Ft+X9d0H9fdv+Hl22uxQOPqOhB/wHXjoSScdMUen33+7rpbZb99LpRPx13Xbe3LbT72tGlezkKO3HuMAjr17846dTng880d+n9bdv69Avbz8+/Rb/AOX32Q7GD+fI64468Huc5/E5yQy/4ft/X9W3F/X9f8P94hz6flkZ44xjIHPHI4HrxR/X9f1+Qf1/X9fkHr/wLgjA68fX8MknHphX/wADy1/4Hf8A4A/+B29Xpb/gK32t4t7dPccEfXvzgcHnkHOeCadt1qult9fVb9X122d7B+V9+tv+GXbTrcb+B/qemR3xjnnH50vw67bLXTTa9+1ne7sH/DdPk+2+ju7rz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dr8Np0tfiL4AuZMeXb+NvCs754XZFrlhI+evACnOT0555NXT/iQfaUfwa8nstfPrfWJMtYy7uLWuvT5fnt2sz+5mzu0ubS1uI8GO4toJo8Y27JYkkTbkDI2sMcdOea+zTuk+66bfp+X3HiJtaOLf5b9Pivb5/qWBIOTnt9MdPTGf8nnGaYvdd9VF+j0/JP7vPQXzPVj+v+Gen0+pxS17L7x6JW5//Jbfiv8AgfpJN49fzH+IP8vyo17fc7/m1+f32F7q1vzP+9+e3a3V/wDyIZB0z6euO2OOB+nvxii9+jX3fdpKX6bb9CnZrqr9uZr5WTX4ffqw8wdj27D/AAUd/f255ph7uitfu7a/lfey+z59UfTf7KX7Qt9+z18UdP8AErma58L6qI9J8XadGWPn6VLICLuJM4N1p7n7RD/eAdDuJAXkxmGWJouKS546wfn23Wj+f6GlKfsZp3dm7NWdrP8AX/t71too/wBOvhXxVoHjbw9pXinwvqdrq+h6zaRXun39pKssUsUqhsEqTsljJKSxNteORWRlBBFfKThKnJwmmpRdmmetGSkk07p/1/X/AAToakYUAFAHx/8Atg/tN6F+z78P72O2vLe4+IPiO0uLLwro6SK08DyoY31m7iVhJFZ2QYvG7bfNnCIm7DBu3BYWWIqJ2fs4NOT72+yttfy89EYV6qpR3957LX7/AMO/36H8zWo6nd6rf3upajcyXV9qFzNe3lxKS0k9zcyNNNK55BaSR2Y+meMYAr6mKSSSXLFaJaW00tu3+C+W0vLfvb3u9X8TWuvZ6vd6ffuU/MHY9uw/wUd/f255qg93RWv3dtfyvvZfZ8+qDzB/eP6/5/zzQKyXWS/D9Hf5y89LcohYnJAJHqfw55x/+r1xmi9t/wCv6/rdEtO7tdru1+PS/wCPfzF80gYOeg64/rjP+Tz1oKTdrOLfr/wz/L7rAJByc9vpjp6Yz/k84zQL3XfVRfo9PyT+7z0Py8/4K6ahDD+ybNZSMvm3/j3wl5Ct94/ZZ55ZCvGThGBb26hq8zNX/stnbWcba3236P03X4HVhFerZSvaLsuW29vvur97/jH+Wz/H/Dj146fe+meTXze7/wCH9OieqWvn5u8T1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KBx9R0IP+A68dCSTjpij0++/3ddLbLfvpdKJ+Ou67b25bafe1o0r2chR249xgEdevfnHTqc8Hnmjv0/rbt/XoF7efn36Lf/L77IdjB/PkdccdeD3Oc/ic5IZf8P2/r+rbi/r+v+H+8Q59PyyM8cYxkDnjkcD14o/r+v6/IP6/r+vyD1/4FwRgdePr+GSTj0wr/wCB5a/8Dv8A8Af/AAO3q9Lf8BW+1vFvbp7jgj69+cDg88g5zwTTtutV0tvr6rfq+u2zvY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6f8A1jn+WOR6n9cEUf8AA79Onz9VtpbRBb+v8u/X8up94/sr/tW3fw9ubPwJ4+vJbvwVdSrDpupTM0k/huWVgACW3M+llz+8j/5YEl4gVDIv97/RR+lli/DvE4LgHj/F18ZwTiasaOWZnWlKriOGqtWdlFtuUp5VKTXtKWrwv8Sl7jnA/in6S/0ZcNx3QxfG3BGFpYXjDD0nWzHLqcY0qPEFKnG8pJK0YZkor93Usvbr3KnM+WZ+t2pab4d8b+HprC/hsde8Pa5ZYZT5dzaXlpcJlJYnG5TlSHjkQ7lbkEEGv9eMyy3h3jfh6tgMfQwOfcO57gbThL2eKweNweJp3hVpzTlFpxkp0qsJc0ZWlGSaZ/lxl+YZ9wfntLG4KtjMlz7JsZeMlz4fFYTFUJ2nTqQfLJWcXCpTmrSV07prm/Fn9pn9mPV/g7qkuvaBFcal4A1C4Y2t2qNJNokspJWw1Er0jJOy3uSNjgBGKv8Ae/xO+k79F/OPBrNKvEGQUq+Z+H2Y15fVcYoupWyOrUleOX5i43tDXlw2KkuSolySaqcp/rx9Hf6ReVeLGXUsjzurQy7jnA0IrE4WUo06WcU6atLHYBS3qP4sRh170HeUbwfu/Ix/x75HP0xyPf8AXBFfyD/wO/Tp8/VbaW0R/Utv6/y79fy6h6fpg/y9+ozyD0HTKn3v9fVX/XTe/UP+A7O3/A73t59bNn73fsofEWD4ifBXwpO1ys+seGbSLwnrkbPEZ47rRoY7eznmRGLKL3TBZ3KO6qZGeX7xVyv+/f0TPEbD+I3glwnXliVWznhfB0uEc9pSnTdeni8ko0sPg61aEHeKxuVrBYqE5xi6kp1d5Rly/wCI/wBJvgKvwF4vcTUVh5Ucq4jxVXijJqijUVGeGzetUr4qjSnNWbweY/W8NKEZS9nGFPaMoc30jX9KH8/H9IX7EH7af7L3xx/ZFH7Dn7WviOy+HrWPhtvA+n+Itc1JNB8OeJfC1pqS6p4WvrTxXdRSaR4X8V+D7iDTkgi8QtDpl3Jo+mahby6g9zf6Vaf5ceP3gR4t8AeNP/EwHgzldfiVYjNFxBicsy/CyzHNMqzethXg84w9fJqMoY3N8nzylUxUqk8t9piqMMbi8NVp4aNLD42r/o34JeM/hhxv4Sf8QQ8WMyo8PujlryTD5jjsSsBl2ZZXSxKxWV1qObVYSwmV5rlFSGHjCOYOOGqyweGr0513Ur4alk+GP+CU37D/AIE8UWfjz4l/tzeB/FPwt0u8h1U+F5da+HvhQ6taWj+d/Zmq+MovHmqre2V3IIIbtdF0DSr+6t3ltrG4srmeG5g7M2+mH4/8Q5RX4d4V+j7xBlHF2MoTwazaGA4lzj6lXrLk+t4PI58O4R0K9CLnUoPH4/F4alVjCriKVelTnSny5Z9FbwRyLNKOfcSeOGR5rwvha0MU8snjOH8q+t0aL5vq2KziGf4tVqNWShCssHgcNXqwc6VGdKpOFWHg3/BW/wDb9+HH7TH/AAhfwR+CNw+u/Dj4feIZ/FWueMzZ3On6d4j8VwaZe6BpNp4Ys7uG2uv7D0HTNT1uOTVLi3ij1e61JP7NhXTtPhv9U/RfoX/Rw4o8Kf7d4+4+pLL+KOJMtp5Pl+Re3pYnFZXk1TF0MxxlbNq9GdWj/aGY4vCYCUcJSqzngqOFf1qbxWJnhsF8H9LTx84d8Sv7G4J4Jqyx3DmQZhPNcdnLo1MPh8xzWnhq2AwlLLKNWFKq8FgMNicbGWKqQjHF1cSvq0I4ehCvivxMr+9j+Kj4e/bv+Itv4Y+E8fgu3uVXWPHuoQWzQI8fnJoWkzw3+o3DoW8xYZrmOxsg6rh/PlTd8riv4Z+nr4jYfhfwlp8FYfExjnPH+YYfDPDwnTdaOQ5RiKGY5liJwb9pCjWxNLAYFTio86xFaCl7s0f2R9CrgKvxH4nT4ur4dyyrgjA18Qq041PZTzrNKFbA4ChCSSpyq0sPUxmM5JTvB0aUuV80T8YfT9MH+Xv1GeQeg6ZX/Fb73+vqr/rpvfqf64/8B2dv+B3vbz62bDn/AA/zzz0P09M5o/Dv+XXTz0/Tlifl+W2vX02++yDt/n05H+R+K/xH3bf5fff/ADVlZORv89O9r/dr8/mteVf/AK545AH4encnPbg8ii/6b+XTr+nl2DV/p/wO+1uv32cV6cc5/Ec9MDkf99HOfwxR3+59b9fPtvpts9WHz0+/Tyulvd6L5pWHcfXn0xnnj29ScA5HJxnbQ/u7/wBeW3T56sF699/66rTr+CcXevH8sHrnPfPrjJ6f7QVCDg59/wAf5deBwT68d1V/P9P6+T+4P6/rb+u+40/j+vXpjOcD68g54zjFH+X/AAfP7+nlox+v9f5200+8TGc459OB+A9B6ngZHJxnFHqvz+5q6vbbdbdbvmetuvXy+fne9rve9lsN7Y/H9OR/Tp75XPzH9f8ADb3+bW9ktAett9e+r1emvu772v8ANa8yH/Hvkc/THI9/1wRR/wADv06fP1W2ltEK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y3YXUljfWd9F/rLO6t7qPHXfbTJKuPcMgPb6jOaa0afZp9no/PS/XT9OWKtdeTv8ALz6em+u2lkf3CfC/WYtc+G3gDV7eeO6j1Dwb4auvtER3xySS6PZmYqy7lbbNvRtp4ZT1wQv2FOXNSg9NYR2lZ7L0S+70tc8aas3Gz0k94yffo9f67Hc+Zzz+RLD/APV+v6kreqWnM/uf4rf+vMlWb7Py5k/u6af1uHmeh/Ac4/HDZ/L88fK7tLW3zdvk9v6XXcNe7+6/463/AA/CweZ6tj2xn+g+vT25xS33hdd01+d0/wAfvQrPfmfpyu36rXf/ACtYPN4Iz26jPt17f/X+lFmttuib8vnt6/N/abfRv1916bb7ry9X0s0Hme+foOnv0b+X5/wu7ttb1tr5J869dV9+gk+il90dvP8AS3S/kAk56/geP6D+X54ou2tYu3k73+6X5S/KwKye95efur/0lfm/LufUv7O/7XnxR/ZzvzD4eu4td8H3U4l1PwXrMkz6XMSR5lxp06EzaTfMvH2i2V4nP/HxbXAxt5MRg6WKV2nCa2npf0e7avrq3bpa6UdqdeVJ7pp7xs2rb6O61t1S9ea15fsH8PP+CnH7Oviq0gXxhL4j+G+qsii4g1bRr/XNL84/eFrqfhy31KV4cn5Zb3T7A45ZVxivGq5ZiIN8jhVX92SUl6qVvTTZ97+92wxVOW/NF+advk0n+X3anrt9+3h+ydYWpupfjDpEyhdwistG8U3103GQotbXQpZwx6YZFwfvbRhmxWAxcnb2MvVyil9+xf1ij/Or9rO/3cv+Xys3L47+Mv8AwVU8LWlnd6V8EPC2o61qsiPFF4q8WW403SLQsCFubPRYppdR1BlzuRL46WitjzI5VDI3bRymekq84xX8kXq/Jyskvk2YzxaWkIt/3pJ2+STbfz5fSWqj+N3jv4heLviV4l1Dxd4316917X9SkMlxeXj7ti5ylvbQgLFaWsKnbDbQIkUagBUBJr2adOFOCpwppQWitbXzv7rbfe+vn9rhk5SlzSnJt+Tf4apenTytY4/zeCM9uoz7de3/ANf6Vdmttuib8vnt6/N/aTfRv1916bb7ry9X0s0Hme+foOnv0b+X5/wu7ttb1tr5J869dV9+gk+il90dvP8AS3S/kAk56/geP6D+X54ou2tYu3k73+6X5S/KwKye95efur/0lfm/LuHm49P1/pj/AD69aSV9bzS9f+C397+4fNZ6tfJN27a6J6P/AIfVi+Z6D9G/yf09fUMN6W/FSs/n0Xnf06obaf56xb/rfp+Qnmc8/kSw/wD1fr+pKmqWnM/uf4rf+vMSs32flzJ/d00/rc/GX/gs34iW2+E/wr8PR3Mfnat411C7mtA48421hpQaKfb97yxOxTfnG87TgmvJzaT9lSi+sm2r62S6qydumkl31snLswi9+T1fKtL+b873v/VtUfzo8/4f5556H6emc14P4d/y66een6csfQ/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q//XPHIA/D07k57cHkUX/Tfy6df08uwav9P+B32t1++zivTjnP4jnpgcj/AL6Oc/hijv8Ac+t+vn23022erD56ffp5XS3u9F80rDuPrz6Yzzx7epOAcjk4ztof3d/68tunz1YL177/ANdVp1/BOLvXj+WD1znvn1xk9P8AaCoQcHPv+P8ALrwOCfXjuqv5/p/Xyf3B/X9bf133Gn8f169MZzgfXkHPGcYo/wAv+D5/f08tGP1/r/O2mn3iYznHPpwPwHoPU8DI5OM4o9V+f3NXV7bbrbrd8z1t16+Xz873td73sthvbH4/pyP6dPfK5+Y/r/ht7/NreyWgPW2+vfV6vTX3d97X+a15kP8Aj3yOfpjke/64Io/4Hfp0+fqttLaIV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n+f8/wCffvR/XX+vP5/9uxX9f1/X5H//1v48P59PfJz75P6e4NH9f18/L7h2/rb8bO33dU3awfz+nt3H4flz3p7fP+t9Nfm/NB/lf8bf1aye26tI/D8P6dz+v54o+emivv56fDbXW2nZ9w/P/gfLX8t9b3D6/wCePTt9c8+1H3+X9ff/AFcO+9vT7v01D+fT3yc++T+nuDS/r+vn5fcFv62/Gzt93VN2sH8/p7dx+H5c96e3z/rfTX5vzQf5X/G39WsnturSPw/D+nc/r+eKPnpor7+enw211tp2fcPz/wCB8tfy31vcPr/nj07fXPPtR9/l/X3/ANJh33t6fd+mp9zfssftV3nw1urTwR45up73wNdzLFZ3spaW48NTSvgOhJLPppY5mhA/c8yRgfMK/uz6Kn0sMZ4aYvCcDcd4uvjuBMXWjSwOOqOVXEcM1qslFSheTlPK3J/vqK5nQ/i0lpKB/GX0lPozYXxBw2J4x4Mw1HCcZ4ak6uLwVNRpUOIaVOLbjNJRjDMYxX7qs2/baU6mrUj9e7y08PeNfD8lrdRWGv8Ah3XrHDKfKu7G/srqPKup+dGVkYMjrypwR8wxX+wuMwfD3GvD1TC4ulgM/wCHM/wFpQl7PF4HMMDiqd4yi/ehOE4SUoTi7xdmrSXu/wCV2FxWe8IZ7TxOGqY3JM+yTG80ZL2mGxmCxmGqWcZJ8s4yjOLjKMlaSuneLfN+L/7Tv7L+qfB7UpvE3huG41P4eahc/uZgHluPDs8z/Jp+pMASbV2YR2V8wVXOLecrOY2uP8VPpQ/RbzXwbzGtxPwzTxOZ+HOYYm1LEJSq4jhuvXnenl2ZNXbwsptU8Djpcsaj5cNWksQ4Tr/65fRy+kdlvivgKXDvENShl3HmAw/72i3GnQz+hRh7+Oy+LsliYxTni8HFOUPexFG9HnjQ+Pvr/nj07fXPPtX8c/f5f19/9XP6s7729Pu/TU+kP2afjxefA/xp9qvBcXfg/X/IsvE+nxZd440c/Z9WtISSGvNPLuSqBXuLdpYMsxjWv6T+jJ4+YzwM42+tYz6zi+DM/wDYYLijLqN5zp04Tf1fN8HQbUZYzLnUm3GHLPE4adWheUnTifz/APSG8E8L4ycIrDYX6vhuLMk9ti+HMfWtTjOpOP7/ACvFVkrxwmOUIJSm5QoYiNKs1GKqSl+63h/xDovirR7DX/D2pWur6PqcCXNlf2UqywTRSDIIIJKOucSROFkjfKSIrArX+8fD3EOScV5PgOIOHczwmb5NmeHp4nA5hgqsa1CvRqR5k1JaxnG/LUpVFCrSmnCpCE04n+LmeZFm/DWa43I8+y/FZXmuXV54fGYHF0nSrUasJcrTi9JRdrwqQc6dSNpwnKLUpbNeyeSFABQBxnj7x/4X+GnhrUPFfi3U4dN0uwiZgGYG5vbjb+5sbC3/ANZdXlw+I4oY1Y5bc+1Azr8Xx/4gcK+GfDOYcWcX5nRy3KsBSlJc8k8TjcRb9zgcvw11UxeNxM7U6NCkruUuacqdOM5n1vBHA/EniFxDgeGeFsuq5hmWNqRi+VNYfB0L/vcZjq9vZ4bCYeN51a1SUUkuWPNOUYT/AAN+NXxa1r4zeO9R8X6qJLe1OLLQtJMm+PSdHgdjbWqhfkM8m5p7yRBmW5kclmVUNf4A+N3i7nfjRx7mXGGa+0w2EdsDkOVe056WUZNQnJ4XDRSfs/rFTmliMZVjrWxNSbcpRjBx/wBu/CDwuyjwk4KwHC2W8lfFL/bM6zNU+WeaZrWhFYjES5vf9jDljQwlOTtRoQglGLlJy8l+v+ePTt9c8+1fkX3+X9ff/Vz9R7729Pu/TUP59PfJz75P6e4NL+v6+fl9wW/rb8bO33dU3awfz+nt3H4flz3p7fP+t9Nfm/NB/lf8bf1aye26tI/DPsPzx3P4Z46nJAo876ff16bPfX7PXazUj/LfX+uyvolvre44HHXpwcevHpnjqOe/ccMaNend6/r5dX+L2D5/f5dvl007LtJwHv69c8jpyMDPqePzyaHrr/Wn3/1ta1gv5f5/J3v9/N+FxR1PP5jkZ/M4/wC+emTnOaQhf89Oh9+ue3f+HPPFADSR+B5xjr+vBOR657gc015LXv8AL+n0t5291/1939f5DT6evQ855yORgH3zjr65NHn0/XtZPTto1dLpYF6fLT83fS/d+t0hD+v0Geg6j8PT1POaNvn/AFvpr835oP8AK/nfbf17WXTfSS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j+tf/gnV8Q4vH37J3w2k3f6Z4Vt7zwdqHmTLJPJcaLcsBcOv3o0mimTylYDKJlcgA19Tl9TnwtP4nyLlez27u7d/wCrLc8nEJxqyScYpu63W+vn+mvrY+4xIe2enUED+S/+ze/qK62073a9HfTp33t2S/D3stdNW/T89Vt83+Pur5h75/Ej/wCIJ/X8uKFLpdR7Wi/17/L8lI17Sf8A4D/mvz+/QQue2Pzz+mwfz/Oi8d27vzil8+r2/PpogfM9tNf+HvZy6/3d+r3E8zB5IP5L/Rj+nvz/AAt2a6/Lma/BNfhpqtNRK6esk122t59Ovlre9lryqZDyc4GB6Y7d8Ae/T86Fy6Javq7O/wCSflsvnb3h335rL71+LX5/eAkz0wfx/wDrHH5e3PWh2W8pK/r+Hu77fa/VBdvZKVu9vS/xevR9NXpIXzPb9f8A7XUNbvVrTV/n09Pyva409lonrovy6+v52vYQye4HTvz+uP5e/FXFu20n8lb5dfz/AFindaJxWvz76/0vxtIEh7Z6dQQP5L/7N7+opNp3u16O+nTvvbsl+HvPXTVv0/PVbfN/j7q+Ye+fxI/+IJ/X8uKFLpdR7Wi/17/L8lI17Sf/AID/AJr8/v0ELntj88/psH8/zovHdu784pfPq9vz6aIHzPbTX/h72cuv93fq9xPMweSD+S/0Y/p78/wt2a6/Lma/BNfhpqtNRK6esk122t59Ovlre9lryqZDyc4GB6Y7d8Ae/T86Fy6Javq7O/5J+Wy+dveHffmsvvX4tfn94CTPTB/H/wCscfl7c9aHZbykr+v4e7vt9r9UF29kpW729L/F69H01ekhfM9v1/8AtdQ1u9WtNX+fT0/K9rjT2Wieui/Lr6/na9hDJ7gdO/P64/l78VcW7bSfyVvl1/P9Yp3WicVr8++v9L8bSBIe2enUED+S/wDs3v6ik2ne7Xo76dO+9uyX4e89dNW/T89Vt83+Pu/zcf8ABYH4hReIfjn4R8C27Ep4G8IJLelZlkjlvfEFwb1MoufLnt4I/JdWO4bl3AV8/mtTmrQh/JDpteTvfXyX/AVry9DCJqEm72k+q7enn1PyM/n098nPvk/p7g15f9f18/L7jr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GfYfnjufwzx1OSBR530+/r02e+v2eu1mpH+W+v9dlfRLfW9xwOOvTg49ePTPHUc9+44Y0a9O71/Xy6v8XsHz+/y7fLpp2XaTgPf1655HTkYGfU8fnk0PXX+tPv/AK2tawX8v8/k73+/m/C4o6nn8xyM/mcf989MnOc0hC/56dD79c9u/wDDnnigBpI/A84x1/XgnI9c9wOaa8lr3+X9Ppbzt7r/AK+7+v8AIafT16HnPORyMA++cdfXJo8+n69rJ6dtGrpdLAvT5afm76X7v1ukIf1+gz0HUfh6ep5zRt8/6301+b80H+V/O+2/r2sum+kk/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3P2W/2qb74W3tt4N8a3E994AvJljguX3zXPhieVgDPAPvyaYWObq1QM0IHnW6s2Y5f7h+it9K7HeFmMwvBXHGJxGP8PsbXjTw+Km518TwrXqyt9Yw696dXKpSfNi8JFSlSu62HV4ypz/jz6SX0aMH4k4TEcXcH0KGC44wlFzrYaPLQw/EdGkv4NZ6QhmSirYfEycY1GlRruMXGpD9h5ovD/jLQGilTT/EHhzX9PwVIhvtO1LTr2Hgj78U8E8L5BHBByOuK/wBkqtLh/jLh+VKrDLuIeG+IMvtKMvY47Lc0y3G0d/t0a9CvSmmmnJNO61S5f8oadTPOE88jUpyx+R5/keOvGS9rg8fl2PwdXb7FWjWo1YWaai01Z/3v57vjZ4V0PwT8WPHnhTw1P9o0PRPEF3aaf+98428eElk09pjl5H0ueWTTnMheV3tCZHMm41/zweN/CmQ8D+LfH/CfDNf6xkWR8Q4zB5f+9eIeGpWp1Z5dOs25VJ5VXq1ctqTqSlVc8I3VcqnO5f7seD3EudcY+GHBPE3ENH2Gc5xkeGxOO/dqiq9S86UMcqUYxjThmVGnTzCEIKNOMMRy048nKo+W8f578/UEdO36Zyv5X876/h3/AAe7+/U/SfS+/wDw3r/w57Z8Ivj/APEX4L33meFtUE+jTzJJqHhnVRJdaLe4cNIwgWSOWyuSpdBdWUsEo35k80cV+3+D30g/EfwUxvtOFc0jiMlr1o1cw4YzZVMVkmNtNSnKNCNSFXBYqUFKEcZg6lGrebdRVYpRPx/xU8DuAfF3B8nEuXSoZtRpThgOIctcMLm+EvHlhF1XTqU8Zh1Llm8Li4VafuWp+yu5R/RbwX/wUE+Guq28UXjbw/4g8J6iEjE01jFHr2kNIciVo5YXt9SjQEAqj6fKdrYMjMpNf6PcFftCvDLNsPSpcb8P8Q8JZgoU1WrYClT4gyedRq1WVKrQnhszpwUlzQhLLar5XZ1JSTP4H4v+gx4hZZXqVOD88yLibAOdR0aONqzyPNY00/3aqU63t8uqSa92U4Y+muZXVNJpQ9Tf9tX9nFYPOXxzdSyYz9lj8JeLxPn+7ul0OO23f9vGD6jg1+qVPptfRthQ9tHjzFValr/VafCPGSr37c1XIqWGT/7mHHX4tD82h9EHx/lW9lLgvDU4Xt9ZnxTwo6PrywzqeIS8nQv07s8V8d/8FCvB1hBNb/Dzwpq3iC+2gRah4h8vR9JRyxBY2tvNc6ldKqjOw/YC2QPNXB2/ifHn7RHgzL6FbD+HXCWb8Q4/lSpZhxD7PJsopzcnef1XD1sVmeLjGKv7Of8AZzk5Je1jZn67wV9BLizHVqVfjzibLMjwXM/a4HIVPNs0nHluo/Wa9PD5fhpSlpzr66opN+yldI/OD4mfF3x78XNYGseNtblvzEcWOnQqbbR9MQj5o9P05W8uEHLb5XaS5kz+9mfcNv8Amv4neL/H/i9nCzjjfPKuYSpXWBy2hH6rk+V02reyy/LqcnSo3V+etP2uJquTdavO6Uf9AfDvws4I8LcqeVcH5PSwMaivjMwry+sZtmM1JfvMdjpw9pWtoo0YOnh6aj+6pQt73mY9Pw57c8/Tvnr+uV/Mfn/wfw/Pl/Q/Q/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P2s/4I+fGOPSfFXjz4LajOEj8TWkfi3w8rbyzalpMYt9Ut1ct5cEX2F1mCBGaaYYwCu9vXyqqlKdGT0kuZaX1W/nt1Xez0SOLFw0jUSvb3eq0fV73u+l1Z3stT+gDzOO/0zx/I/wAvyr29O6Xmua/9M4W3b4flpb8ZP8l38g8z29Oh/wDtf+TTv/f/APJf+Hv+H4WJt/c/8m/4a34/jcPNHQ47dxn8yB/L86Tv0cvuaXqt99/8tENSto1t/ej93xR222+/eR5mOn8yD/6CR+pz7fwnq381dLz+J/krN27oPNJffZvy2/8AbndK+ujF37jgAljgAdSScAAYTqfxz6DNCdtOZW8lt125flbm0+Vgavryu/m9+m/N878uvzufS/wu/ZD/AGifi8kF14S+GmtRaPcbSniDxEsXhvRmjbG2aG61j7JLfRYOd+nQ3hIGQpztrnq4vD0b81ZOWvuR5m++0b2fk7ertY0hRqVNqdlp7z5f1vdW6pfefcfg7/gkd8QL6OKbx38VvCvhwsA0tn4b0XU/FEw7+Wbm+uvDMCP2Mixzop6LIMFuCebQT9ynOXnKfL9y5aj27tequzojhH9pxXe0b/8AyH9bdz3vSf8Agkh8I4UX+3Pih8R9QkwA7aTB4Z0ZGPfYt3pWuso9mZ/dm61jLN6r0VKnb+85yf38yf4R+exawcE788vRcqX3W/V9+3LvS/8ABJj9n1oyIfHXxljkx9+XW/BM0efUxr4Ct2Iz2EwPuON0f2rX/wCfdH5Kon9/O/y+4t4Wn3n/AOS/jo7/AIeu559r/wDwSH8ITI//AAi3xl8SadLg+WNf8L6XrUef4Q7adqXh9gDwGYLkdQrchtY5vUXxUk/8Mrfmpf1pre8c3go9Jfev8j5f8e/8Es/2hPDUc1z4S1PwZ8QrWIEpb6fqM2g61KF6Ysdbgg04EgfdGuSNngAg7q6IZpRl8XPTfnrH71zb+m+1/sw8LUitLSXZPX8eW/3x807+78F+Pfhf8R/hdqB0v4g+CfEfhG83FYxrOm3Nrb3BHU2d95T2F8gP/LSzuZ4z1DHIrvp1adVXhUU15e8l66tp+TStt3OaUJResGnfq7N+W1tL7qTva+t0zgPMz65+v/2H68/QZrRO2nMreS267cvytzafKxLV9eV383v035vnfl1+dw8zPUcY9s/nsz/P6Ci9vtXv/iS9dP0v+sS1/s2t/hb9Nf1t+kl8we4/X9No/n+A42pt781/JX0+8atty/PTX7r9fy6bB5mOn55IP/oBH6/mcU+a6Sb9bq/46vft6aLQVrO6V+2tvw06f567mZrWt2Og6PqmuanKYdO0fT7zVL+XOfLtLC3kurhwPl3MsUTlVyu5sKMZFJuKTd0kk3dc19Ff8StXZct7vbS2vzk+32el9do/xh/Hv4l3Xxh+MPxC+I1y4YeJ/EmoXtmq7ljTTUlNvpyRxuzNEptIYZDByFkd8EcFvk61T2tWpUevNKT+XTr6a/h0PYpw5IRjtZJdFrbW9l1+W1rO75fIeP8APfn6gjp2/TOVy+d9fw7/AIPd/fqV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6d/Xt37N9OaPx/r/Lul8rNSP1emm/Z7rZ+X32sOHb88cdR+RHOOADnt0zR30v9/8Anp0/LRe6H+e+nXz1v31tbaz3HDnjnHp3749COzfoAQMUfnr8vnfW+32vxTEOA/zjuPw7dsY6dujH9f1/w333Qf1/X9fmIeeP06dfr9D7gdQeCq/T+tP6X5KR/X9b/wBb23DPT9ByMgeg4x64yfboBR/X9f1+Y9/1/rr8/wDMYe/p6Y79s/dIyATx29ODVX7vv30v2d9bbWenbmu3E/r+vvX9IT07DI6jv34+Xp049AMjOWX4ev5ed11t11vdB+i0+/fbVu70vp5W95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x6H8yB/P8Az+lHz/PXz+GX9d/siv0v8r/pv/Xmf//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x6t4Y+OPxb8GaDL4Y8MePvEOkaFKsirYWt2u21E2TINOmljmuNMLszMTp0tsTKzSfLIzM36xwx46eL3BeQVeF+FvEDiLJshqqrGOAwuLi44VVW3V/s6tWpVcTlftJSc5PLa2E/eN1U3UcpS/M+IvBrwu4tzqnxHxHwRkWbZzTdOUsdicLJSxLpWVP6/SpTp4fMeSKjBLMKWIXs1Gm04KMY+WyyyzyyTTyvNNM7yyyys0kkksjbpJJHYlmkdiXdyXZmOTkk1+V1a1XEVatevUnWr1qk6tWtVnOpVq1akuedSpOTlKdScm5TnNuUpScm225R/SKVKnRp06NGnTpUqUI0qVKlGMKdOnCKUKdOEUoxhCNoQilZJJRvYj/wAf8OPXjp976Z5NZ7v/AIf06J6pa+fm7xN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novwk+I+tfCL4keD/iNoDsupeFNbs9TSNQhFzbxSBb2zdZFeMrdWjTQjzY5EV2VyhKArpSqSpVI1I6OElJenZ+q0173InBVIuMtpK1/Pfe66tX1087H9kPw2+IWgfFDwL4X8f8Ahi5S60bxTo1nqto8buREbiNTPavuiik820nEtvIWSMu0ZcJsZWb6qE1VhGopXU0mlrp+CWm233nkOHLJqzuna92r2+9+fwK52/meuP1z+ewnp7/nVJtdX+f4Pf8Apku23up+bb+9+61628tL3keZ6gdPc/zVR09+npn5nzN6czX/AG6l+V3/AMPfTYFG2rV/66X8u/6n1J+zh+yX8Vf2ldX2+FtP/sfwjaTrFrXjjWIpY9EsQCPMt7PYBJq2pBOVsbMnYcG6mtkO+ubEYqnho+/Pmk9oRb5t97NWSv1aflexpCjKq9I2Serb0t20vrbsvk/tfvt8Bf2E/gV8DILO/j0CHxv4zhVGm8W+LLeC+mjuAAWbSNLdZdO0pAwJiaKKS8UYEl5IRmvCr46tWur8kP5Y/q7JvR/5JXPQp4enTs7Jy7tfl/XndfCfZ6qqqFUBVUAKqgBQBwAAOAAOABx6dK4zcWgAoAKACgAoAwfEfhfw34w0q50PxVoWk+ItHvEaO503WbC21GzlVhg7oLqKZA2D8rqodTyGUgFqjOUHeEnF907f1/XdCaUlaSTT6PVf1/XQ/J/9o/8A4Jb+F9ft9Q8T/s/3aeF9cCyXD+BdVuJJfDuouPnMOkajMZbrRp3PEUNy1xYFiqBrKMHb6mHzOSajXV1tzx3Xqklf5NPq+Y5KmEi7unp/dto/R62+6fyPw78Y+DvFPw98Ral4T8Z6HqPhzxFpUxgvtL1O3e3uImB+V1zlZoJQN8NxA0kE8eHikZCDXsxqKpFSjLni9mndfr/XbY4uXkburNO2rt8v6336nLl++CRxySfz6H9R+eAatSa20+9/hzNfgv0Ilo7tc0fl+ej8tfx0YeYPfoO/8vl7dO/0Gcqc77/h3BcsvsvZa7L03jttv91/e/LL/gqT+0RD8OfhFH8JtCvFXxb8Ule3v442/faf4PtZFOoTt+5YK2o3CpZQPHLFcRMrybDE5NebmVd06SpqV5Vd/KPX/LS35qXXhaSlLns0o/O7++S9dV8/s/zX/wCfp/LHrkbvTB5FeBv/AE/+G6W+fXePp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UduTz2zj06cEdeM/N9BjNH49Ft+X9d0H9fdv8Ah5dtrscPfv1yD7f54ySSM9AFP61f9bba3010vYPNa6/8HVf8Gys7c2rFH9OwI446c846dTxjrzR39f68u/6Bt56+X6+o7p/9br/I9zn9TnJDIQh/H8CR/LI68cjj0PG4AT1z3Jz+fGPX8MnOB7Kf1/X/AAbfpJ9v+H832033/HVje3TtxwR169xnA468jnnBqrbrVa27r0dr3e726aXuH5X362/4ZdtOtxv4H+p6ZHfGOecfnS/DrtstdNNr37Wd7uwf8N0+T7b6O7uvM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YD/gmB+1lB4E19/gH481RLXwt4rvmuvBGo3cpS20bxLcHE2kyzFxFBaa0QDC8qhUvlAeeKN0jb1MuxKhJ0Zu0Zawb2Uuq1dkm/XXokzjxVFSXtFo1vbe3fbXqn+eqR/QiJD6/yP5969s4LP8Am/D8+/4fmpfX/wCxb+znZ/tJfFqLw3rmrwaZ4Y0C1TXPENulzHFqurWUcwUadpkRIl3XDDF1corfZYCWGWZTXLi67w9JySvJ+7Hsn3eklp2a189eXejT9pJRb0Wr6Npdvw723s9j+pTwl4S8OeBfD2l+FPCWkWWhaBo1rHZ6dpthCkFvbwxqAPlQDfI5BeWV90kshaSRi7Zr5uc5Tk5Tbcm7tvX+v67HpRiopJKyX9f1/wAA6OpGFABQAUAFABQAUAFABQB8f/td/sqeCf2jfA1899HZaL460Cwubrwz4wKJDLatBG8zafqk/wApn0e4K4ljmfbbN/pETIwbd14TEzw80tXTk7Sjfv1WktV6a7a3fLjVpRqRfSSWj2+/uvnH10P5V9WspdH1TUdJuJIJZ9NvrqwmltZxPbSSWk8kDyW8yMySwuyFo5FYhkKkYzivpE7pPur/ANbfl9x5b5U7NvR95O/p26Pr21+I80+J3xM8LfCPwL4h+IPjLUIdP0Hw7p8t5O8j4lu5gh+zafZx7TJPe3022C3hjDuzNvKhEc1NSpGnCU5u0Yq+vXyW2r2Wv3alxi5uMY6uTSXX5vr+Dfk7H8iX7QHxp8R/H74p+JviV4kcrLq90YtK04MWh0fQrUmLS9LgBkkIW3t8GQmSTdM8hDsmxV+YrVXWqSqS6u6T6JfZWr/OPy0PVpw5IqK/4d91fu+3p1R4x6fpg/y9+ozyD0HTK5fe/wBfVX/XTe/Uv/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v/1zxyAPw9O5Oe3B5FF/038unX9PLsGr/T/gd9rdfvs4r045z+I56YHI/wC+jnP4Yo7/AHPrfr59t9Ntnqw+en36eV0t7vRfNKw7j68+mM88e3qTgHI5OM7aH93f+vLbp89WC9e+/wDXVadfwTi714/lg9c5759cZPT/AGgqEHBz7/j/AC68Dgn147qr+f6f18n9wf1/W39d9xp/H9evTGc4H15BzxnGKP8AL/g+f39PLRj9f6/ztpp94mM5xz6cD8B6D1PAyOTjOKPVfn9zV1e226263fM9bdevl8/O97Xe97LYb2x+P6cj+nT3yufmP6/4be/za3sloD1tvr31er0193fe1/mteZD/AI98jn6Y5Hv+uCKP+B36dPn6rbS2iF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lJBNNbTxXFvLJBcQSxzQTQyPFLDNE4eKWKVCJI5I3UNG6NvRwGUhgDRdrZvpqtfPTRW11tbydw/rbS1vlv+G+t7n9GX/BP/wDbks/i9o2m/CL4oalDafFHRbSO00LVrqSOGLx3ptrGFiG5gqr4ktIVVbiBRt1ONftMCLOJEf3sFjFVSpVHaqlo39tLTyXN3tv5vU86vR5G5wTcG9tPdv8A+A6aeVvlc/XnwP488V/DfxRpPjLwXrF1oPiLRLlLqw1C0kKurKcvDMmFS4tplBjnt5Q0U0ZKsOcr3zhGpFwmk4y0aev9Pt/wDnTaalHRp97W+a5t+2t/k2f0j/sgft/eBP2gLKw8I+NLiw8F/FqGGOGTTbmZbfR/FUiKFN34duZmVFupjl5dGlb7TG2fsrXMRzF4GKwM6DcoXnTb3S1j5S1en97Rd1e56FKvGp7srRnpddG/LX9O6974o/ojXAdAUAFABQAUAFABQAUAY3iHxFoPhPR7/wAQ+JtX0/QdD0u3kutQ1XVLqGzsrSCNdzyTTzMiDjhVBLu2EQFiBTjGUmoxTk3skrv8BNpJtuyW7f8AS/P7j+fr9tn/AIKLXnxRj1P4XfBK6vNI8As0lpr3i0CS01XxcisUkttPjzHPpuhOcgs5F5qC4LrbQsEb3MJgFTtUrWlPdQsmo+urTl8kl5nDWr86cY3UerW8vu1S6+fklaX5Ba94i0fwzo2p+IfEOpWmj6Lo9nNqGqarqEwt7OytLdN8s88sgwFUcKoLO7lY41Z2RG9KTUU5SaSSu29kjlV5aRvd7aP9dH+Hqtz+ZP8Abo/bM1P9pLxX/wAIx4VlutO+Efhe8l/sWzYGG48TX8ZaNvEWrxg5CMARpVgxZLO3Iml33UjOnz2NxTry5Y6Uot2X8z/me23RdL63u0elQoKlG8tZtNt66Xey0VtdXr5a6H5//h+H9O5/X88VxfPTRX389PhtrrbTs+50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Z9h+eO5/DPHU5IFHnfT7+vTZ76/Z67Wakf5b6/12V9Et9b3HA469ODj149M8dRz37jhjRr07vX9fLq/xewfP7/Lt8umnZdpOA9/XrnkdORgZ9Tx+eTQ9df60+/+trWsF/L/AD+Tvf7+b8LijqefzHIz+Zx/3z0yc5zSEL/np0Pv1z27/wAOeeKAGkj8DzjHX9eCcj1z3A5pryWvf5f0+lvO3uv+vu/r/IafT16HnPORyMA++cdfXJo8+n69rJ6dtGrpdLAvT5afm76X7v1ukIf1+gz0HUfh6ep5zRt8/wCt9Nfm/NB/lfzvtv69rLpvpJ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5c0/UL7Sb601PS7y50/UbC4hu7K9s53t7u1uoHEkM9vPEY5YZopFV0ZDuDKCGGBupOzvG6a1TX4PfR31/ToDV1Z+nTr0f/AA+lran72/sb/wDBSTR/F1vpHw0/aA1K10Txaiw6fovxDuTFa6N4kI/dW0HiST5IdH1qTCxtqLFNNv5CrTNZ3EjGf2sJmEZWp13aWyn9mXk/d0fro9rp6y4K2HavKmm49Y7tem7a8t1bd35j9frW+aJre9sLlkdDFc2l3aTsrqRtlhnt54ehHyyRyxSHsyHoV9TfzT/E5LJdrv8Ar+v+Afp7+zl/wVD+K/wqisfDXxQtZPip4OthHbxXd1dC38Z6ZbLhQLfVpEeHV44UHyQaqvnNtCjUI1xt86vl1KpeVL93Pt9h/K+nqr+nSPTTxE46SXNHvze8l84u+mtm166n7Q/B79t39m/41xWkXhv4h6Xouv3IRT4U8YyxeGtfWdsf6Pbw6hLFaao4PG7SLu+Q45IzXlVcHiKV+aDlFfajrH9Wvn8rbHXCtTntJJ9no/xsn8ub5WsfWCsrqHRldWAKspDKwIyCCMggjBBB5HPORXKajqACgAoAwvEXijw14Q0yfWfFfiDRfDekWylrjU9d1Oz0qwhUDJMl1fT28K8di/0zk7ajCU3aMXJ9krv+v66ITaSu2ku7dl+J+b/xx/4Km/An4dRXml/DUXPxb8TxiSOKTSvM0/wjbTgYV7nX7mHdfxBuf+JNa3kUoBAuosh676OXVqlnU/dR7PWXyV0vvtbz2MJ4mEdI++/uX3tPp25tt3vH8PPj9+1p8Zf2jtSabx74ieHQIZjLpng3RTJYeGdO5+RhZB2e+uVU4N7qMl1cE/cMSlUX16GGpYde5H3tnJ6yfz7ei+84p1Z1H723RJ6L5W7dW/vu+X4s+JfxW8CfCDwrf+MviH4j0/w3oNjG3767cG6vrgLmLT9Ks1/0rUtRuCAsFpaRvK33mVYg7prUqQpRc6klGK79fJLVt+STfpduMRhKcrRSbf8Ad1+b6Lz/AOAfzgftiftyeL/2k9Qk8MaAt54T+Emn3O+y8PCbGoeJJ4XPlat4okhYLIRjdZaTFI9pYBt8jXN0fOXwMVjJYh8sbxpJ/D1l/elZLb+W9l56no0aCppN+9Pvuk+yX+d726W974L/AEGR24z3446dOMdhznc3F/wf+G/pddb2R0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09O/r279m+nNH4/1/l3S+VmpH6vTTfs91s/L77WHDt+eOOo/IjnHABz26Zo76X+//PTp+Wi90P8APfTr563762ttZ7jhzxzj0798ehHZv0AIGKPz1+Xzvrfb7X4piHAf5x3H4du2MdO3Rj+v6/4b77oP6/r+vzEPPH6dOv1+h9wOoPBVfp/Wn9L8lI/r+t/63tuGen6DkZA9Bxj1xk+3QCj+v6/r8x7/AK/11+f+Yw9/T0x37Z+6RkAnjt6cGqv3ffvpfs7622s9O3NduJ/X9fev6Qnp2GR1Hfvx8vTpx6AZGcsvw9fy87rrbrre6D9Fp9++2rd3pfTyt7y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GPQ/mQP5/5/Sj5/nr5/DL+u/wBkV+l/lf8ATf8ArzP/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o7cnntnHp04I68Z+b6DGaPx6Lb8v67oP6+7f8PLttdjh79+uQfb/ADxkkkZ6AKf1q/6221vprpewea11/wCDqv8Ag2Vnbm1Yo/p2BHHHTnnHTqeMdeaO/r/Xl3/QNvPXy/X1HdP/AK3X+R7nP6nOSGQhD+P4Ej+WR145HHoeNwAnrnuTn8+Mev4ZOcD2U/r+v+Db9JPt/wAP5vtpvv8Ajqxvbp244I69e4zgcdeRzzg1Vt1qtbd16O17vd7dNL3D8r79bf8ADLtp1uN/A/1PTI74xzzj86X4ddtlrppte/azvd2D/hunyfbfR3d15h+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591fs2/t9/GL4ALZeHb6Y/EX4dW5SJfCXiC9mW90m2U8p4Z14pdXOkqoPyWNxb6jpQwRHZQOzTp2YfG1aGjvOn/JJ6peUrNrp9mSfZaM56uHjU1Xuy/mTdn6209d332tH9wvgj+3B+z/APHKKzs9H8W23hTxXcrEjeDPGsttoestcuQog0y5llGla6zybvJTSb+6vGQBriztWJSvZo4yhW0jPlltyT92Xy95qXyk/nexxzoThvHmj/Mk2tO+7VvPl+d0z65EgHt9CT+H3R/P2IH8PUYpJdvut/l5f8G9z2TwL+0Z8dfhkscPgP4s+PvDllCF8vTLHxNqbaMAvQHRLmafSWAPAD2bAD6DdlOhRqfHShLzcVf7/dfT+b7tpVGcov3akv8ACnovlt99/R7H0xon/BTv9sPR40im+Iml67HGAANb8E+EZZMejXFjpWnXMp9WkmdjjOa53l+FevI4+kpfk5Jf+k/PQ1WIqr7V/VR/+Rj+f3bnSzf8FWv2tpYyiax4Gtm24E0XgqxMgP8AeAnnuIt3sYSvscHbP9m4btP/AMC/+20/H52uV9Zq+X/gK/WT/rqtjy/xP/wUP/bA8VRyw3fxl1bSoJAQI/DGj+G/DDxg8YjvdF0Sz1FcAnD/AGtpAeQ/A2aRwOFjtST/AMTlL85fl/4DqQ69V/bfysvyjF/j9+0vlXxR468ZeN746n408WeJPF2oksft3iXXNT127G85bbPqlxcSID6K2Mcc8V0xjGKtGMYrtFJL8Lf131Zk/ed5Nyf95uX5/wBfejz/AMQeJvD/AIV0q61zxPrmk+HdFskD3era5qVnpOmWqnoZ729lhtYs4woeQbjwMtgM5SjFXk1FLdydkvm7f132FyttKN7vZLmf3Jfp+h+Y3x8/4Kl/DPwXFe6F8FtOPxM8SqskC+ILtLnTPA+nzj5RIkjxwat4iMcin91Yw2Wn3ClZINblU4rza+ZU4aUV7SX8z0gvwvL7op9H0j1U8LOS9/3V97f4tLpu/RK7Z+IPxb+NvxM+OXiSTxR8S/FN94gvh5i2Fm5+z6NotvI+42mi6TAUstNtxxu8iEzXBUPdS3EpZ68erWqVpc1SV30Wtku0UtFbb4bu93bePbClCmrQSV+27fnf7vyPKv8AH/Dj146fe+meTWe7/wCH9OieqWvn5u8S/wC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Cjtyee2cenTgjrxn5voMZo/Hotvy/rug/r7t/wAPLttdjh79+uQfb/PGSSRnoAp/Wr/rbbW+mul7B5rXX/g6r/g2Vnbm1Yo/p2BHHHTnnHTqeMdeaO/r/Xl3/QNvPXy/X1HdP/rdf5Huc/qc5IZCEP4/gSP5ZHXjkceh43ACeue5Ofz4x6/hk5wPZT+v6/4Nv0k+3/D+b7ab7/jqxvbp244I69e4zgcdeRzzg1Vt1qtbd16O17vd7dNL3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OmPzGDnH0xjkev064xR/wADv06fP1W2ltEFv6/y79fy6n0f8Mv2uf2i/hHFBZ+DPin4ji0iBEih0DXJYPFGhQ26HP2ey0vxHb6pb6Yjchm0pbCTnCyDAauiniq9LSFSVraJ2krL+7Jytp2aslfW/u5So05bxSe91o/vVm76aNO3fQ+3fB3/AAVw+Ken+XH46+F/grxTEkYQy+HNS1rwfeysowZZpL0+MLMyN951gsbaPJwiRrt29kM0qLSpThL/AAtwfbW/Mvy/Dnji8JHpKS9bSX4crt0v5dNYy920T/grx8PLgKPEfwg8aaUcfMdE13RNfxjrtN9H4aLfUqvrhcmto5rT+1Smv8MlL8eSP5K3ndcsPCSduWa1e9rW7dZK7t19dbtHUXH/AAVr+Ayw5tfAPxemuNv+ruNO8GW0O/08+LxrduFJ43fZyQP4DgbreaUOkKvzUF+X9feyVhKv80fv/L3E31/LS6cfNda/4K/aTGJE8O/A3U7zKsIJ9a8eWunbX/heW0sfC2qGRQcbo0vYi3IEo+9WTzX+Wi/V1PzSpP8ANej3L+qPrP8A8l/+3X9d7XPmPxz/AMFSf2k/FEUlt4Zh8EfDyBmby7rQdAbWNY8sjHly3fiq61zTiwBB8220e0kB+ZGX5QvPPMsTLRclPzjG8l0+3dXXlbz7mkcLTW/M/V2XraKul6yl26Hwt46+J/xF+J2oDVPiF438T+Mb1C5gl8QaxfajFaLIS0kVhbTyvaafBnpb2UFvAo4WNQK4p1J1NZzlN/3pN222vZK/p5aWibxhGOkYpX00Wvzva707vtzbs4Q/498jn6Y5Hv8Argio/wCB36dPn6rbS2iK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SwQT3M8NtbQy3FzcSxwW9vBG0s888rhI4YYkVpJJZXYJGiKzO7BVUsQGPvX+X/AAdF53DX7+unrv8APXt12LF/pmo6TcfZNUsL3TroxrJ9mv7W4srjy3+5J5NxGkmxypCttKsVOMEEqP8A4H9f16Bb+v6T8t2vnc9N+BHwK+LH7THxc8D/AAJ+BvgzUviF8VfiPqsmjeEPCOkvaQ3Wp3dvYXerX80t5qFzZadpum6To+najrWs6vqV5a6ZpGj6ffanqN1b2VpcTRG/9P8A4bpb59d4n9f11621v5N2uf26/sbf8GqP7J8XhG68JftnftA+KPHP7T9to/h3xf4z+G3wB8eeF/DuifCjw54nbVrXw9bXtvrnhXxD4t8Qprd9oeuxW3jLUtP8MaNq1zompad4f0eVNGvtV1JC/r+v6/U/hY8caNaeHfGvjDw/YGZrHQvFPiDRrIzuslw1pperXdlbmeRURXmMECGSRY0Vn3MqKCFp/h/l/wAHRfMev39dPXf569uuxy/65/D+hHXj+L6DrQ/+B/X9egW/r+k/Ldr53P6ef+CC/wDwTf8A2ePij8Hv2rv+Cjv7dHhDTfHP7LP7NXg3xzpOgeAdZnvrWw8W+MfCfg+18eeOfEN4tneadPdQ+E/C1zpGjeGLCOeaDXPFfiyQDbe+GI7a4X9fl/W33hvt+H9X0877buyZ+DXgz4eeKf20P2rtD+GvwT+H/hTwV4l/aJ+Mkfh/4d/DnQpLqw8DeBV8b+ImTSNBt724F7qFv4S8Fadcol5q16b3Ul0XS7jU7w3t557Sv+uv6L59fn8If18v6/rc/q4+Mf8AwS0/4IHf8ErNK+H3w6/4KKfHL43fGj9ojxz4ZtvE19ofgeTxNpVtZ6TNeXOjyeJ9J8F/DmwF74T8IvqdpqFtpMnjnxvrmr+IbjRdWl0eC5SyvdOskH9dPz/X9D5j/wCCg3/BD/8AZJv/ANhq6/4KY/8ABKr43+KPih8BdC0qTxP44+HHji7/ALWvrPwrZav/AGL4n1TwlrF1oXhvxRoWr/D68/e+L/APxC0u81ldMttZ1a28QxTafp+haqf1/X9fmI/lP/z9P5Y9cjd6YPIp7/0/+G6W+fXeL32/D7+uvW2t+yb3P6qf+CM//BCv4EftUfs63H7V/wC334w8ffDH4Y/FP4i+FPhN+zDoPhDxFpnhDXPH3iDWvEw8Hvr802reGfFE2o6f4i8Y3Vv4R8H6fYWlvNI+h+K/EepyJ4ftrLUmQv6/r+v1Pzb/AOC4n7CvwU/4J4ftvP8As9fAO68cXngIfCHwB44EvxA13T/EXiD+2vEtz4jh1JP7R03Q9AtvsITSrb7ND/Z/mRMZS00u4BX/AF/XrsP9dL6fn62u+noz8egO3XPbv+Hbrx3/AAxuof8AwP6/r0C39f0n5btfO5/cL/wT0/4Np/2S/F/7P/wMuv29/G3xd8K/tXftBeHfFPxW8N/B3wP4z0Lwhc+Gvhno8PhiRNN1LRdW8EeI9Tn8Q+H7DxN4a1Lx3e3dzpsHh/WvGel+DJbIahp32vVF/X3f1/Vxf1/XXTbW/q7Jn8kP7cnwa8I/s7ftl/tUfAXwDJrE3gf4NftA/Fn4ZeEZfEN5DqOuy+HPBXjbWfD+jvrGoW1np1ve6kbCwgN7dQWNlFNcF5I7aJWCK1r/AE/Tonstf83eI/6+X9f1uf0EfGz9gv8AZl/bW/4IZ/DX/goj+yV8HPBnwa/aE/Zpj13Tf2rfCfgSTVhpXjy28GSafoXxH1e4069v9QtdK1jT9JHhr436NBatb22l+DvEvibQ5v7QujpD2q/r7/8Agf1qH6+j/rz/AB2Z/Kh+ufw/oR14/i+g603/AMD+v69At/X9J+W7XzufRX7JGg/s++KP2lPg14e/as8Wax4G/Zz1fxrp1n8X/F3h/wC3/wBteH/BsiT/ANoajp39maB4o1AXUTrAENp4e1iXDHFm43FD+uv/AA2lvx66OJvt+H39dettb9k3uf06f8Mqf8Glv/R+P7Qv5/FH+f8AwyoPb16cdzS3F/X9fd0X3nrn7RH/AARb/wCCNcX/AATG+P3/AAUC/ZW+L37QfjDwv4P+GfjnVvhR408ZeLn0Dwf4l8faFqcng7Q9LbRfF/wc8Fa9rFnf/EE2/hSAWYtYdU1ln0ywvnuUdVB/1r67/wDD/ofg3/wR6/4JP+PP+Cqfx61rwdB4iufh18EPhbp2l+IfjV8TbbTxqOo6bZ6zc3Nv4d8G+EbSdDp91428Xy6fqjac+qSJpej6Po2u67eRajNp9joOtN/8D+v69BH7tf8ADHX/AAat6t8WoP2M7L4+/GTT/jGnihPhyvxgg8cfEFdE1Hx4lyNFfRj4/wBT8BXXwKFxNq6GAa3D4as/Bk+ov9lstZaKSC3ZX/T/AIbe/wCXk39k/r+t397++x+Af/BXL/glz48/4JYftGWHwr1jxOPiL8MPiHoN142+DfxKXSpdHn13w9b6rPpeqeHPEdhvms7Pxt4RuUsk8QQaZfXen3On6x4e122NiutnSNNe7/L+kntv5+e0n/Xy/r+tz9dv+Cdf/BJf/gl145/4JZ+H/wDgoV/wUL+KXxp+FOi6j8RPF/hnUvE3g7xI0Phiz06y+IL/AA68LQQ+GtG+F3j3xNc31/r1tcW9xcWqXMKs3nTR2trBPKq/r5P/AIH9ah/XT1+/8eh2n/DKX/Bpd/0fn+0Nz/tfFDv/AN2p+o79O+3OaBf1/X9fmfyafEe08H6f8Q/Hmn/D3UbnV/AFl4z8UWfgbVb3zjd6n4PttcvofDOoXfn2mnzi5vNFSxupzLYWcvmyMJLO3cvAj3/p/wDDdLfPrvF77fh9/XXrbW/ZN7nGf4/4cevHT730zyaN3/w/p0T1S18/N3iH9fL+v63NXQdC1nxRrmjeGfDul3+ueIfEWq6doWhaJpdtLeanq+s6teQ2GmaXp9nArz3V9qF7cQWlpbQo8s9xLHFGrOwFH3r/AC/4Oi87hr9/XT13+evbrsf2YD/gjh/wSJ/4Jd/AP4V+Nf8AgsR8XvG3i/48fGCBntvhh8Oda8Xw6Dot7Z29vca5pXhPRfhjYp4y8QWXg/8AtSxs/Evj/wAQ+ILDwzf6n9httH0qzlvbe01Rf1/X9fmL+v6/r8z5N/4Kdf8ABE/9mbQP2ONI/wCCmH/BLP4p+IPi3+y5JZ22rePPBOv31z4i1Pwx4cuNWi8NXPi3wpqV1o+k+KYLbwn4iVtM+Ingvxvp8vifwpJ/aGr3WpR6fpGpabp73/z16f8ADW26/OJ/X9d/68j8M/2B/wBi34jf8FA/2qPhj+y38MtQ07QdY8eXmoXet+LtYgmudI8FeDPDmm3GueLPFV9aW8sM+oNpek2cyaXpEd1aPreuXOlaML7T/wC0DfW5/Vvw8teu/rfWI+/9f10/q5/T38b/ANhH/g2m/wCCd/je0/Zl/a0+L/7Q/wAU/j7p2maJcfEPV9G1HxtenwPPr+mW2q2d3rOlfCfw9p+geG0vLCe31fTvCUkvjPxbYaJqml3WqJfQXtjqV2vT+l/X9ahr9+l9Pz/r7j4O/wCCwX/BEX4T/skfs/fD79vP9hz4yav8bP2PfiRc+F4rmDxPe6VrPiHwjaePbQ3fgvxZo3izRtM0Ox8T+B9cvAugTWupaFpfijwrq93odjqEniN9R1O90E/r+v6/MR8Sf8Eef+CT/jz/AIKp/HrWvB0PiK6+HXwQ+FmnaZ4h+NXxNttPGpahptprNzdW3h3wb4RtJ1Gn3PjfxfJp+qPpsmpyLpej6Po2ua7eRalNp9joGsv+uv8Aw2lvx66OL/r+uvW2t/Ju1z92v+GOv+DVrVvi1B+xpZfH34yWHxjj8Up8OV+MEHjj4hLompePEuf7FfRT8QNT8BXXwLFxNq6GD+2ofDVn4Mm1GQW1jrLRyQW7L+vuF/X9f1+p+Af/AAVx/wCCXPjz/glh+0bYfCvWPE//AAsb4YfEPQLnxt8G/iUmlSaPca74et9Vn0vVPDniOw3T2Vn428JXC2aa/Bpd1d6fc6fq/h/Xbf7Eut/2Rpb/AA/y/rT5+Y/66f1v1/Q/Uf8A4JMf8Eov+Cc/x8/4JtfF39vT/goF8RPjB8M/DHw2+OPibwbe+KfAviVNP8N6T4D0/RPhNY6Nd3ugWPw58deItT1a88eeNtV0x59MjmVoZNOi+wxfZbm4lT/r+v6/ER7H/wAMpf8ABpdz/wAZ5/tDcf7XxQ/T/jFP27ZPuRxR/X3B/wAN/X/B/Q/lk/aI0n4RaB8fvjfof7P2v6j4s+A+jfF34j6V8FvFGsfa/wC1vEnwo0/xfrFr8Pdd1P7dpHh++/tDVvCUOkX979s0PRLr7RcSefpWny77WJrX+n6dE9lr/m7xH/Xy/r+tzy3R9Pj1XV9K0ua9ttNi1HUrGwk1G8bZaWEd3cxW8l7dsOUtrVZDPO38MUbkdDQld21X+T+7fRb6+Vw9f09d++qv1R7D8YPgV4h+E0trdvdDxD4Zvwkdt4gtbN7NIrxl3Gxv7X7ReCzmfaXtH+0XEF3F80comSWCC5wcfOPSX6eX69Bf1/Wj/Fr5nhv+fp/LHrkbvTB5FRv/AE/+G6W+fXeL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OHv365B9v88ZJJGegCn9av+tttb6a6XsHmtdf+Dqv+DZWdubVij+nYEccdOecdOp4x15o7+v9eXf9A289fL9fUd0/+t1/ke5z+pzkhkIQ/j+BI/lkdeORx6HjcAJ657k5/PjHr+GTnA9lP6/r/g2/ST7f8P5vtpvv+OrG9unbjgjr17jOBx15HPODVW3Wq1t3Xo7Xu93t00vcPyvv1t/wy7adbjfwP9T0yO+Mc84/Ol+HXbZa6abXv2s73dg/4bp8n230d3deY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49cfn+XRjx7n6Z52r+v6/p+faJp1b/AD/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cqs7KqqWZyFRVGWZicBQBk7iSOOp6cZzR+Hfv269eun6csT8vy216+m332R+5X/BPb/gmD/wAFFvAP7fP7D/jrxv8AsRftP+E/Bfgr9r/9mnxb4u8U+IPgz440rQvDXhjw58ZvBWseINf1vU7vR4rXTtI0fSrK61DUr66eO3tLO3muJpUjjdlPu2/y++/+asrJyX6/1/Vr/jaP6f8A/Byf+wR+2v8AtEf8FHIviN8B/wBlf47fGLwFN8APhhoyeL/hv8N/E3jDw+usaXqnjRdR0qXU9C0+9toNTshNbyXNjPJHdRwXNrO0PkXNs7r/AIfr93z9Y7b3Y/6/4b+vzP5qPhf8Rv2nf+Cbv7Uln440TQ9a+Cv7TPwYi8XaPb6V8QfCGzxD4E1T4hfDbXfBt1fX3hHxNaiKPWbXwt45n1bQ01rT7qyjvX0y+udO1C0RrSd/f69/Va/npvqHTTyb/H/Pp+h/XH/waMfELx38V/i1/wAFK/iN8TfGHiTx/wCPfGFr+zTrPijxj4v1m+1/xHr+qXGofHnzr7VdX1Ke4vbycqqRq00zeVCkUMQSFEjRf11/G/3/AD9IxX9f1/X5H8U3xW/5Kh8Sf+x+8Y/+pDqWR/kfiv8AE/u2/wAvvv8A5qysnJpX+enp+Wunf5q75eBP+PfI5+mOR7/rgij/AIHfp0+fqttLaILf1/l36/l1P7l/jEsP7Mn/AAaPfDbQPC1quk6r8ftM+Hra9qCMUvdQm+Lvx2l+JWt3Ur4H2h9Q8G6QvhlQ4Ij0HyoEP+jxvR17/r+P36/PS4j+Pn9jz48+O/2YP2pPgL8f/hnoH/CW+OfhZ8TvCvifw94Q8q7m/wCEyuINRitbnwcE06C51Dd4ssLm68PBtPtri/Q6l5lnBLciJGPw/Dy1vp56f/axf5fltr19Nvvsj+7T/go1/wAEdPDf/BX+X4O/t0eJvH/jr/gnJ8Vte+H/AIb+Hvjv4TftL+D/AAdr8lzBpWp39xolwItD+KOizeGvEcJ1vU9OgtNTvXvfE2l2nh833hHwJq0ep/2kv6/r+n+Tiv6/r+v1PA/+ClHh3xJ/wRc/4I33/wCwF8AvhT8ZPjP4Y+Ndlq+lfGH9s/V9E0Cw+EWiS/FXVLe38awtpPh7xJ4i1vwzrfirTLW18D+D9B8RW9joNhpOo2l9H458aeJIZbPUH/WvXy6fn9wH8qH/AASs/YC8W/8ABR/9sj4cfs+aQNR07wJFMfG/xs8YWCfN4N+Efhy7sT4mvoZ2SSKDW9emurDwf4VaWG4h/wCEn8RaVNdQNp1tfywH9Xvvr1Wv3X89R/8AAdn/AEv6et7XP6P/ANp3/goH4U+OP/Ba7/gmz+wj+zU2naB+x7+w1+098HPhx4c0LwvJs8LeKPif4V1ew8I6vqlgsLmG80D4b6VbyfDnwZM/2jMkPjLXbK/vdP8AFVs8S/r+v6/Jh/Xp5/pr+h+e/wDwdY/8pUpP+zcPhB/6XeNc/p7fiv8AEf1/X/D/AHaAtfnp/W35/ddnF/8ABvV/wT28LftM/tCeJv2t/wBoiLTtJ/ZA/Yisx8U/iBrPicJD4T8SePdAsbjxR4a8N6rNcr9kuvDfhGx0q4+Inj+Nxd26aRpOhaDrFk1h4yjkp3/TX0+/+l02EfsV/wAEo/8Agof4q/4KUf8ABwP8YPjdcy6lYfCvQf2VPi74D+Afg+9Zoh4Z+FmifEX4XHS7y7sdzR2/ibxldy3Xi/xWxa4kh1TVv7EhvJ9K0LSUgX9f1/X5ofl89v66P5/I/lX/AOCrY/42bf8ABQD3/bD/AGh8f+HT8T/X6/T0yDT/AK/q+mm+nfVu1on5fltr19Nvvsj+oj/g0r1DTvjJ+zn/AMFI/wBkzxvCmo/DzW5Ph5qF/o8x3xahp3xy8C/E34a/ECEwHKbJ9E8A+HbWdsfvVmjVshBR2/TT/h/XTquicl+fX+v+H/FqP8Q+rabd6LqmpaPfx+VfaTf3um3kX/PK7sbiS1uI+xyk0Trzz8vOeRR/wO/Tp8/VbaW0Q7f1/l36/l1KHp+mD/L36jPIPQdMqfe/19Vf9dN79Q/4Ds7f8Dve3n1s2fTn7Gf7LXj39tX9p/4M/sxfDiN18R/FrxlY6DNqv2Zrq28LeGbdZdU8ZeM9RhjKM+m+DvCdhrHiW/iV1lubfTXtbfdczwI5/T/Lr9+n6csT+l/n+nX8E4/04f8ABzJ+094C+CHgL9mv/gj1+zXImh/C/wDZ/wDBfgnxX8WdM0+4RpPtOmaCun/CDwPr1xbrBJearBoc198UfGH22KZNe1fxX4K8RSuNTsp5KX9f1/X6Bv8AN+u/3fnr5WPuf/g30+C/xH1H/ghh+1uv7O8dtYftEftE/ED46eDvBXiptbh8Py+HdavPh14O+GPhLxBPrvmxS6ZZ/Du6vta8cQtbC41VJBePpVpqGoXVlYSn9f1v/XbYR8N/CD/gk7/wby3vjzT/ANkzxv8A8FOfib4+/a3vdSh8FXmseB9S0bwN8L5/iT9sl0g6H4G1nWPg14u+Hk9zPrirplrouofF7xRqWp3f2e00+5hvLpIKd/8Ag+frrr8uX9R6/k/8vz/rU/HD/gsj/wAE+P2lP+Cd/wAf9F+Gvxj+KXi743/Cfxdaa/4k/Z6+KfiXXNX1L+3/AA9bXOl23iXSb7R9V1XVl8NeNfDc9xoVr4tsbGZ7G/guNB1izuHtNRgtdPN/L+vNv16fckg/r08+r8tvv0P6avhr+y/8Mvit/wAGzn7F/wAM/jr+0F4T/Zb+BTeNZfi58bvi14pDXF9a+Bbv4zfGzx1a6H4L0UIzeJvHnijxDrPhDQ/DWiqJZ3jnmvrHT9dvNOtfD2qoWr/q/wDWp8feAf8Agh5/wRv/AOCgfww+IWk/8Etf29Pil4v/AGhvh34cm1aDQ/jFJDBpOryLJPa2Nz4p8Eaz8E/hJ4+0/wAOatqwtNJuPHPhK31XSfDRv7GW80HVru6stPuz+v61/VeVg/r+vmfykav+zV8dtG/aC1r9laT4YeK9S/aD0H4gaz8Lrv4V+HtOl8ReKbrxzoN/dabqGh6LZaIb/wDtyVriyuHsbrSHvrLU7MR3+nT3NlNDPK/69deqv1066b36j/4Ds7f11287dGfTf/DpT/gp9/0YF+1r/wCGL+IH/wAovx9/xo7dP6t1089P05Yr+vTz/pS9Nj6F/wCCMnwK1m2/4LPfsg/Bv4yeDdW8J+K/h/8AHLWNZ8TeC/GGm3Oia74b8afB/wAG+LfiHpun6xpV/HBd2Oq6T4m8IabKbK5hSZbuCON4wx2Ufdt/l99/81ZWTk/6f9d9Ol/xtH7B/wCDq/x9q3iv/gqVL4VvZ706X8MP2ffhP4Y0a0neUWUS62/iXx5f3djCcRbrq78WeRdXMYLzPYR28rMLONEP6/4Hz9Y7b7Bb+v63/rufrP8A8GyzR/Gr/glV/wAFFP2b/GIm1TwZceJfiJpZtNSkkbTIdG+MfwFt/D2u6ZaSTEx2sHmeHJ9RuYYGRILrUpb/AGrNdPI4/wCn1eu71ev9a6OR/Wv9Lff521tc/l4/4JAftV/FH9jv9v74G/Fj4S/CnxF8dfEOqajqfw41L4OeDrW5u/F3xD8NePLCTRtW0bwrFZ2t5L/wkliTa+I9F8yA2T6joltHqssGly3s6H9P8uv36fpyxPy/LbXr6bffZH9b/wDwUG/4N3/h/wDt7/tIxfth2P7Terfsb69+0uvhjXPHfwK+N/gDwd4u8Y6P4ug8Oado98vhyfwz8Z9N0ptavrDStOuNX8GQax4lhsNcl1e7tfFSWU1toGlr+v6/4N/wvFf1/X9fmz5H/wCDgjx/4p/Yg/YC/Z//AOCUHwm+Anxl039njQ/+EJ0vWP2p/iTb6FceEPifN4Hebxta+FfCGoeFNR1C0XxNrXjBn8aeJoPEtv4P1HTF0KXTfD/hLUNFnk1myP69f69Y+uwWPpn/AIN9Pgv8RtR/4IYftbr+ztHb2H7RH7RPj/45+DvBfiptbi8Py+HdavPh14N+GPhLxBPrjSRSaXafDu6vta8cxNbC51RJBevpNpqGoXVlp04/6ffzer/rvq5H9f1t/Xfc+G/hB/wSd/4N5b3x5p/7Jnjf/gpz8TfH37W17qUPgq91jwRqOjeBvhfP8SPtkuk/2F4G1rWPg14v+Hk9zNrirptrol/8XfE+pand/Z7Swuoby8SGj+v63/rtaw/69PP9P+GR+OH/AAWR/wCCfP7Sv/BO/wCP2i/DX4x/FPxd8bvhP4utdf8AEn7PfxU8S67q+pf2/wCHra40y28TaTf6PquqaqPDXjTw5NcaFaeLLCxlewvoLnQdYsrlrPUILa0f3bf5fff/ADVlZOQtdO+n9bfn912f0ifsJ/s3eFvjF/wa/H4dfEP41eC/2bfhb8Yfi5rnjj4rfGvx1Msej+Dvh34D/au0g+IbywtmltV1rxPq6/Ci38L+FNCa8tRrmv6lp+k+eGuRE5/wP63/AFXlYX9f1/X5nzL8Gv8Agi1/wQ1/b48MeLvhn/wT1/4KFfGXxJ+0v4T8L6lrFhF8SoIrLTNWmsPLtpNY1D4ceJ/gf8JvFGseEBqdxY297q3gTWbptAs763mvv7TnaKG6P6f/AAdvz+6w9vwf9ff8z+T39on9n/4o/ssfG74k/s9/GjQB4a+J3wq8SXHhnxVpMVzFfWn2lIbe9sNS0u/hzFqGi67pF5p+u6HqKBF1DR9RsbwRxeeEQ7dP6t1089P05Yn5fltr19Nvvsjxft/n05H+R+K/xH3bf5fff/NWVk5G/wA9O9r/AHa/P5rXl+wvgf8AHHTn04fCj4qrDqvhDVIhpemalqP79NNjlIWHS9TkJMh0wSbP7Pv1ZbjRZlixILJIZNL1hU+zP4bW16abddPy8r3Fb+v8vu6fqeb/AB2+C918Jtct5bKdr7wrrkty2iXUjg3lq8PlvPpl8oCbp7dJUMN0qeVeQneFjmSaJFUhyO+rT/4dprRv1T89LD/4fpr/AFfbr8meC8/4f5556H6emc1n+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PHIA/D07k57cHkUX/Tfy6df08uwav9P+B32t1++zivTjnP4jnpgcj/vo5z+GKO/3Prfr59t9Ntnqw+en36eV0t7vRfNKw7j68+mM88e3qTgHI5OM7aH93f8Ary26fPVgvXvv/XVadfwTi714/lg9c5759cZPT/aCoQcHPv8Aj/LrwOCfXjuqv5/p/Xyf3B/X9bf133Gn8f169MZzgfXkHPGcYo/y/wCD5/f08tGP1/r/ADtpp94mM5xz6cD8B6D1PAyOTjOKPVfn9zV1e226263fM9bdevl8/O97Xe97LYb2x+P6cj+nT3yufmP6/wCG3v8ANreyWgPW2+vfV6vTX3d97X+a15kP+PfI5+mOR7/rgij/AIHfp0+fqttLaIV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n4evQ5H6env/Q0f8Dv06fP1W2ltEFv6/y79fy6i9Mdcnpj8M47g+/IPQdAVP6333ev/Dq2+u8T0fn93qle9/8ANKwD+npnJH+QT7fWj8H/AF37b7ferBZ/r6efz28+gdeP1x7c9M/yOevy5Io+7b+u9/O9uyTtcb+eu7a/G/S+rtd+rswx/U8cgZ6cjHp1P64Io+Xbfy6f1bbS1+UVv6/rft6+odPXPbHH19we2eQeg6Aqf1vvu9f+HVt9d4no/P7vVK97/wCaVhMfqOw7j/IJ9vrR+D/rv232+9WCz/4fptr19Ntel3YO3+fTkf5H4r/Efdt2t/w7fVv7lZORZ/f5d/u7d9e615Q/498jn6Y5Hv8Argij/gd+nT5+q20togt/X+Xfr+XUPT9MH+Xv1GeQeg6ZU+9/r6q/66b36h/wHZ2/4He9vPrZsOf8P8889D9PTOaPw7/l1089P05Yn5fltr19Nvvsg7f59OR/kfiv8R923+X33/zVlZORv89O9r/dr8/mteUP+PfI5+mOR7/rgij/AIHfp0+fqttLaILf1/l36/l1D0/TB/l79RnkHoOmVPvf6+qv+um9+of8B2dv+B3vbz62bE/z/n/Pv3o/rr/Xn8/+3Yr+v6/r8j//0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j45GiljlT78UiuuRn50bcpIzzggZ6ehBpf1/Xz8vuC39bfjZ2+7qm7WP6v/2J/wDg49/4KefHH9sv9kj4KeP/ABx8KLvwL8YP2nPgL8LvGtpp3wg8N6ZqFz4S+IHxU8KeE/EdvY6jAxn0+8m0fV7yO1vogZbSZo7iPc6Cn/X9ff39baBb8r/p27/5X6H6Df8ABeT/AILd/t3/ALA/7c8HwC/Zy8R/DfQfh7D8FPh94wkt/EXw40rxXq114h8Sap4tGpXtxqeq3LyKht7CwtILS1jt7WKG1STyWuZrq4nPy/r/AC8/waiv6+Vvnq3/AMG17n8Vn7TP7RnxN/a2+OnxD/aL+Mt7pWpfEz4oapY6x4tvtE0i20HSri90/RNM0C1ay0iz/wBHsUXTdIs0ZIiVeVXlOGdix9/l/X3/ANXH33t6fd+mp/Xl/wAGbH/Izf8ABQj1/sL9mLP/AIMPj1/nt+mWX9f18xH8a3xW/wCSo/En1/4T7xienb/hIdR/w6+nPent53/ry/N+aH/lf8bf1aye26tLgfw/D+nc/r+eKPnpor7+enw211tp2fcPz/4Hy1/LfW9z+5v9rlZfjb/waV/s3+M9FMeqw/CXR/gS2qvaSLMbKL4ffFfUvgJqAdY9zeZp19qKW95HjdbKk002yOGR1QvyPwL/AODevVvg7ov/AAVu/ZTv/jRcaRaaV/anjix8EXPiH7KNEi+LWqfD/wAT6b8Nhd/bEeAajN4ku7a28Jyny5oPG03hq4tZY7uKB6P6/r5+X3D/AK8/6/O67H6d/wDByx+xT/wUa+K/7feqfFTQfg/8dPj3+zlq3hDwLpHwLl+Ffg/xj8TfDvw4itvC/h/TPG3hPUfD/hK31+bwbruufEODWPEEl3qOn6ZF4si1jTW0+5v5dPlstLP6/rb+t73sH9f1p8+z73Vj9Zv+CaHwZ+Mn7Lv/AAQQ/a28Mf8ABT2z1zwR8Mb/AMKfHTU/BXw0+Lsjjxb4B+DuvfDHR9F0XwwdG1ua6v8AwjquvfEpdZvfAHw+n0yy8Q6T4o1ayvrSwXVPENlZW56f1+X5fcL+v62/rvufit/wQD/4Kcf8E+v+Cf8A8A/2nfCf7UF78QPC/wAU/jj4xstNj8VfDfwd4h1PxFJ8LdO8FrpumWFp4u8P3tnf+G7zSvEWueLdS02TTZ7PULa+vItTS5862sXtT+v6/r9R+l/6/pH35+w54k/4NjtV/bE/Zzt/2X/h38f7H9o64+LvhKT4Oal4k1D4+y6NbfERNTjuPD91q/8AwkXju/0aS0S/jWS4GrWd1ZuMi4idWZWP6/r+vzF/w/8AX9efYw/+DpLWf+Caq63470XX/CfjOT/gpnJ4D+Cs/gnxbDcfEUeC7f4WjxrO93Z3NtB4lj+HDXx8MR+LYle88MzamJp4Cl0LlbWWI/r+tv63vewf1/XzPLv2BP8AgqJ/wRw8B/8ABJLwP/wT8/ar/wCFvabc+Ko/Feo/tEaH8MfCXj/Rf+E08Qar8T9T8TWk9/498E61o2tapHfeGtN8FaPqkcGopBdaFpMHhW7jm0a3exd7f5r8O35etgP0w/4It6z/AMEGNX/a512L/gmp4I+MPh79oS2+CnjG61W/8eXfxgl0U/DMeJvAtt4jgij8d+Ldc0U38mt3PhVoDHZLfiFLkwTrEbhGX9f1/X6gfznf8HDus/8ABNXUP2j/ABZY/sgeE/Geh/tS6d+0V+0BF+2jrHiC5+Is2h6/45/4SG0jmufDcXizxLq/hmG2/wCExi8YzhfB+l6NZfZ57ZRB9jFnBEf1/X9fmP8AXXt+Nna/p5ux+qX/AAZ8eH08L+FP+Ch/xq8RtHpfhKwi+BHh9dcunWGzgTwtpvxk8WeM2uJXKxxR6Vpup+GryZ2bCQ3W+QouCwLt/X9fL9D+J3xRrtx4p8TeIvE12uLvxFrur67crnOLjV9QuNQmXIxnElwwyBz14xT+emivv56fDbXW2nZ9x/n/AMD5a/lvre5hfX/PHp2+uefaj7/L+vv/AKuHfe3p936an9sf/Bvf8C/AX/BP/wDYY/af/wCCz37SWlC2ik8C+JfDfwTsL0Ja6jeeAfDurQ2GpvoMl3HIkOu/Gr4tWug/DXwvcSRwSQr4feRJpNH8VSu6/r+v61+Yj+Pn4+/G3x9+0l8avij8e/ilqZ1f4g/Fzxv4g8d+KLxd4t01HX7+W8/s7TYJJJTZ6Lo9u8GkaHp6uYdM0eysrC3CwW0aU9vn/W+mvzfmh/5X/G39WsnturS/tL/4Nb/2gtE+Ln7Ff7ZH/BPKHxna+DfjIk3xB+IXwzvJp0gv28I/Fz4f6X4B1LXNDgjElxeH4beONHstX1qRI5JrdfG2hiNZ0Di3H/Wt/wBF91tOtxf1/W39d9z+cTw3/wAEO/8AgqLq37R9r+zq37J3xZ8P67D4sj0O8+K+o+F9dtfgXpGmxao1nJ46X4yRWJ8GXnhi3ggn1e1n0nVLzWtRtoPs2maPday8Wmuf1/W3n089B6f1+H6beZ++H/B3r8YPAjp+xH+zVb+I7fxZ8WfAOm/EL4h+NriSS1k1rRvD/iLTvBnhfw3d63FaSKlne+O9Q8O+INXNn5EWItBhuxGlrd2ZnQL+un42kl8/x3j8B2H/AARA+IH7Sf8AwSh+FH7Y/wCxn+0J8S/2n/F8lpot943/AGUBZ2yQ+DtU0KHV9F+Jnh3wTZDxXcSaj4v8E695dzoXh5tCsdY8T+Dr+XUNCtry81XRrLVz+v62/re97B8v66f0rX+V5fTv/Btb/wAE0P24vhp+3pYftN/GD4I/Fj9nr4R/CzwD8RdE1ub4veD9f+GmpfEDWPGWhX3hbTPCWi+G/F+mabr2s2WmajI3irVdVt7FNI0y48MWNvdakt7e2Vldt/1rf/Lrrbp52uL+v62/pdb3Pya/4KIftunQP+C1P7QP7af7KuueHbm78B/Hy31H4Z+KWsbPxF4V1nWPhv4U0T4dXnii1tXlm0/XdD8Q6t4e1TWtOvEmez1ay1C21CBlhnjLH3+X9ff/AFcf9Pr/AF6/5H0Z/wARR/8AwVq/6KB8G/8Awyfhb+W/P8v6Mgtt/wAN+kkvV909bXj8D/su/t9eKPCP/BU34S/8FBfjZd2t3rV1+0hY/E740ahoOipZQN4f8a6lNo/xQvdE0Cx3RxTxeE9e1+40rTbc7WukghXAb5X+v/Ae/wDwb97B/lf8bf1aye26tL+ib/g5u/4Jz/tB/tA/Hj4M/ty/sq/DHxj+0Z8MfiV8GvCXgnxKfgl4b1X4mavpWr6Hf61rPhHxg2k+DrTVtU1HwZ448H+KNKttH8RabZ3ul2t5oEsep31l/bOgJqAvu/r5du/3XF/X5/15fI+n/wBiL4f+Lf8Agil/wQN/ao+Lf7Tunt8Nvjl8fp/H2u+Bvhtr8cdr4t0rxf8AELwBpnws+CXgfW9HdluV8Qi/029+IvifRFLan4a8J3WqjWbTT9Q8P63b2q/r+tvz+64Py/H+v6+R+Sv/AAaaat8HdM/4KNeOrfx9caRbfEnWf2dfGGlfBA60bYG58Rf8JR4Q1DxjZ+HDcozr4ul8DWGsSWz2kkN23hWDxlbDzLa5uEc/r+vmB4t/wWi/YA/4KgeM/wDgpB+0P4z8Ufs/ftHfH7w98Rfif4hvfgd48+HXw88efFXwhJ8I77VtRuvhp4G0O+8KWPiay8Lz+D/DLQaNe+DL2bTtQ0+8sNR1ZrGW01GPVL8/r/g9PzfmrMf9ev5/on5tH9Bf7RXgPx98Bv8Ag151b4Yf8FIdUZ/jba+ArbSPBWjeNNXtvEHjvRfGl98YZde/Z+8Epq8t5q9zqPivwj4Sj0a31W302Vbvw34I0rXPDt8YtP8AD+q3rPr+v6rb9PkL+v62/rvufP3/AAa3/tBaJ8XP2K/2x/8AgnlD4ztfB3xkSb4gfEL4Z3k06Qag3hH4ufD/AErwDqWuaJbxq9xeH4b+ONHsdX1qVInmgXxtogjSZA4t1/X9f1+QPy/H+v6+R/OH4b/4Id/8FRdW/aQtf2dW/ZO+LPh/XYvFkWh3vxX1Hwvr1t8C9I06PVZLOXx2vxkisP8AhDL3wvbwW8+r2k+k6rd61qNtB9l0zR7rWXi01j+v6+fl9w/6t1+//h+nZqP74f8AB3t8X/Abp+xH+zXb+I4PFfxZ8Aab8Q/iH42uJJLWTWtG8P8AiLTfBfhjw3d65HauEsr3x3qHhzxBqxs/s8R8rQYrtUS1urNpz+v62/re97C/r+v6X5KX55fs/f8ABFfxZ+2d/wAEmYf2qP2S/wBpTx/8Xvi94dvNXtPFf7FxSys9B0rxD4Y8b3a+I/DekXE3i1LX/hJrjwlcWXxO8LWN1o0E3iSPVbfT7Fn1rUrZGez+7Xf5r4f0fR9WH9feeof8G+//AAS4/b28Mf8ABST4O/H34k/AD4y/s9fC34Cy+P8AWPGviz4teBvEnwzn12TVvh/4r8DWngnwnpfjDSdNvvFN1rupeJIrbWpdNtpNM03w5DrN5PqUGoppVpfr+v6/H8x+n4/1+R8Bf8HB3xn+Hvxz/wCCsn7UHin4Zajp2u+HPDl14C+Gd14h0uaK5stc8UfDb4e+GvCHi+aC5gmmhuk0nxLpep+Go7qF/JuI9Djmi3ROjOf1/X39vuC39bfjZ2+7qm7WPxeCszKiqzOxCqqrlmJwAoUZJJOABjJzkZzT2+f9b6a/N+aD/K/42/q1k9t1aX3V8KvhP4d+Efh4fF74w+XbX1qkdz4f8OzxrLcWNzIu+yLWTlTd+JLkrusrAnZpCq13eOlzC8ml9EIKC55+lvL7nq3d20t6tsR80fFn4sa98V/EB1PU82ek2Rmi0HQ45C1vptrIV3O5+X7RqF0I4nvbxlHmssccSxW0MMEWM5Obu/kuy9euz3v+Nov+tv68tTyr+fT3yc++T+nuDU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GfYfnjufwzx1OSBR530+/r02e+v2eu1mpH+W+v9dlfRLfW9xwOOvTg49ePTPHUc9+44Y0a9O71/Xy6v8XsHz+/y7fLpp2XaTgPf1655HTkYGfU8fnk0PXX+tPv/ra1rBfy/wA/k73+/m/C4o6nn8xyM/mcf989MnOc0hC/56dD79c9u/8ADnnigBpI/A84x1/XgnI9c9wOaa8lr3+X9Ppbzt7r/r7v6/yGn09eh5zzkcjAPvnHX1yaPPp+vayenbRq6XSwL0+Wn5u+l+79bpCH9foM9B1H4enqec0bfP8ArfTX5vzQf5X877b+vay6b6ST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GM/XvnA/n/APW9+xYv5X9b/pKPX+lrzC9UvVX/AK/4KP/T/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3+np39e3fs305o/H+v8ALul8rNSP1emm/Z7rZ+X32sOHb88cdR+RHOOADnt0zR30v9/+enT8tF7of576dfPW/fW1trPccOeOcenfvj0I7N+gBAxR+evy+d9b7fa/FMQ4D/OO4/Dt2xjp26Mf1/X/AA333Qf1/X9fmIeeP06dfr9D7gdQeCq/T+tP6X5KR/X9b/1vbcM9P0HIyB6DjHrjJ9ugFH9f1/X5j3/X+uvz/wAxh7+npjv2z90jIBPHb04NVfu+/fS/Z31ttZ6dua7cT+v6+9f0hPTsMjqO/fj5enTj0AyM5Zfh6/l53XW3XW90H6LT799tW7vS+nlb3k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51Pgjxr4r+G3jXwh8RfAmvah4V8b+AfFPh/xr4N8TaTL5GqeHPFnhbVbPXfD2vaZNhhDqGj6vY2moWcu0+VcW8TYbBNH/AAf+G/pddb2Qf5abrqtet766X7vS1j0H49ftGfHL9qPx5/ws/wDaF+J/iv4t/EH+xdO8Of8ACW+Mr/8AtHWP7D0mS6k03TDciOH/AESye9u2gj2fIbiXruyq/r1/D8+X8LB/W3T+ltb7zxX6enqOf0Hf+HBz/eGBT/r+tdNf+G0sH/DX069/l59GtT7a/Y1/4KL/ALZH/BPy5+IV7+yL8Yv+FSXHxUg8MW3j2T/hXvws8e/29D4Nk1+Xw1GU+Jvgnxkmlf2c/ifXG36Kunvd/bsX7XItrMQHzvr+Hf8AB7v79Q9L/wBbev8AXY+NdV1S+1vVNS1rVJ/tOpavqF3qmo3PlRQ/aL/ULiS7vJzBbxw28Xm3E0j+VBFDDHu2RxqgAU/4P/Df0uut7IP8tN11WvW99dL93paxnj0/Dntzz9O+ev65VfP/AIP4fny/oH9bdP6W1vvP7F/+Dfb4+/DT9q79h79sr/gjN8aPEVh4d1f4l+DPiV43+A+va/fxwacYPFmhafaa9pGnecYo01X4b+PtO0P4saVpsQvLrWYNV8V3ptxZ+HLjzz+v63/rtsFmvy/r+vLofyR/Eb4f+Nfgz8SPGfwy8daXc+GfH/w08Xa14Q8T6U0yNcaT4l8MarcabfxQ3lrK0UyQ3tm72eo2U8ttdweTeWc8tvNFMz/Pr1+fn9/33D0vv/w3r/w5+vfwQ/4OIP8AgrJ8CvCGn+BdJ/aVb4geHtHs4bDSD8YfA/g74keIrC3hh8mNJPGut6OfG2smJQmxvEXiLWDH5Max4jZ43X9f8Dr+S31eiD+l+Gvz1699I2975H/bH/4Ki/t1/t7xWOl/tPfH/wAS+N/COlXy6lpXw70mw0LwN8ObHUIkMdvqMvgvwTpegaJq+q2cbzx2Wt+IbXWNbsorm6htr+GO6nWU/r1/D8+X9A/rbp/S2t958A/T09Rz+g7/AMODn+8MCn/X9a6a/wDDaWD/AIa+nXv8vPo1qemfBr4w/EX9n74qeAvjZ8IvEX/CJfE34Y+JdO8YeB/Ev9kaFr/9ieItJm8/TtQ/sbxNpms6BqP2eUBvsmr6VqFjL92e1kU4U+d9fw7/AIPd/fqHpf8Arb1/rsek/tWftfftE/tufFX/AIXZ+0/8Q/8AhZvxNPhzRvCJ8Tf8Il4H8GZ8P6A97LpWnnRPh74Z8JeHv9DfUbw/axpQvp/Oxc3UwSIIf8H/AIb+l11vZB3/AA6dd+t769futY+ah6fhz255+nfPX9cqvn/wfw/Pl/QP626f0trfefUH7JP7Zv7Sf7C/xOv/AIyfsr/Ej/hV3xJ1TwfqngK+8R/8Ih4B8b+f4U1vU9E1jU9K/sj4jeFfF2gxfadS8OaNcfbIdKXUovsfk299DBcXUcr/AK/rXTX/AIbSweT776fj/wAPpa2p4/8AFf4o+Ovjf8TfiB8ZPihrv/CUfEf4peMPEXj7x34j/svR9F/t3xb4r1W61rX9W/sfw9YaRoWl/b9TvLm5+w6Nplhptp5vkWVnbW6xxofP/hu+3529Hrynpff/AIb1/wCHP7D9V8caH/wRy/4N3bT4N6zdW1h+1/8A8FH4/Heo3XhCz1G3bX/COh/FTQNH0DxJrGtJFIb7SE8EfAi38J6Je2BSC+0f4oeNIrKOFfK1W8gX9f1v/XbcP0/rztvf/LY/iwHp+HPbnn6d89f1yp8/+D+H58v6B/W3T+ltb7w+np6jn9B3/hwc/wB4YFP+v6101/4bSwf8NfTr3+Xn0a1PvT4y/wDBTj9uD4/fs2eBP2QPil8bv7Y/Zu+GsXg2Dwb8LNB+Gvwh8A6Rptt8PtHn0LwfZ3ep/D3wB4U8Sa7Y6NYTtIljr+tapaXmqRWmu6jDea5Y2Wo25876/h3/AAe7+/UPT/P0Xn+vyPgz9BkduM9+OOnTjHYc53Mf8H/hv6XXW9kH+Wm66rXre+ul+70tY7j4a/Ez4h/Bvx34Z+J3wp8a+Jfh38Q/Bupw6x4W8ZeENYvdC8Q6HqMO5RcWGpWE0FxCJInltrqHe0F5aTz2d3FNazzROvn/AMH8Pz5f0D+tun9La33n7ef8RMv/AAV8bwVN4Rf4+eDJNTmtpLb/AIT/AP4Ul8KIfGsaSReTvhNt4Yt/CcdzGMtHc/8ACKG5WU+d5xcIyv7/AOtvTX+tAt37/d6/f36W1PxD+JfxN+IXxl8d+J/ih8V/GviX4ifEPxnqcuseKfGXi/V7zXfEOu6lKEj+0ahqV9NLcSCKCKG1tYFf7PY2UFvY2cUFpBDEh8/+G77fnb0evKel9/8AhvX/AIc+o/2LP+Civ7YX/BPrxRrXib9lf4w6r8P4vFSWkXjHwne6Zo/ivwH4uWyYm0k13wd4nsdU0WTUrJHmgsfEFja2HiTTrW4urTT9Ytra9u451/X/AAOv5LfV6IO/4ffut99dE/N2skfYn7Tn/BwB/wAFQ/2rPh9q/wAKfG/x4tPBHgHxJYTaV4q0P4QeDtB+HV14o025jWC703WPFOmW8vjEaVfwGe31TSNO8QWGk6vZ3V1Y6rY3ljJ9nR/0nr+H56pfLaR9/wB3T/PyPxf+np6jn9B3/hwc/wB4YFH9f1rpr/w2lg/4a+nXv8vPo1qHH+e/P1BHTt+mcqfO+v4d/wAHu/v1D0vv/wAN6/8ADi/oMjtxnvxx06cY7DnO5j/g/wDDf0uut7IP8tN11WvW99dL93pax+tX7HX/AAXA/wCCj37Dvw/s/hJ8GfjfFqXwr0kSL4d+H3xO8K6H8QtC8JpNLPPLbeE7vWrX/hIvDmlvc3M13/YWl65b6At28lzHpaz3FzLKv69fw/Pl/QP626f0trfefN37aH/BRP8AbC/4KB+J9G8S/tT/ABj1j4gx+GFuV8I+E7Wx0jwt4D8JfbUhivpvD/gzw1Y6ZoVrqV+ltbR6jrU9pda9qUVvbw32q3MNtbpE/wCv8u1tf6drB/nv69H8vPo1rc+QPDXiXxF4M8QaL4t8H+INa8K+KvDep2Wt+HfEvhvVL7Q/EGg6zptwl3p2raNrGmXFrqOlanYXMUVzZ39jcQ3VrOkc0EiSKrKfO+v4d/we7+/UPS/9bev9dj9xfh9/wcnf8FdvAHhe18Kn9ojQvG0NhapZ2OufEH4T/DfxF4pt4Y1RUN1r6eHbC/1y6QKd9/4jfWdQuGdmu7qdtjqv6/4HX8lvq9EH9L8Nfnr176Rt735uftb/ALe37Xn7dXijTvFX7VPxy8XfFa60M3P/AAjmi3/9maD4K8LfbSPtb+GfAnhXT9C8HaFc3caQwX+o6docOqalBbWsepXl19mg2H9ev4fny/oH9bdP6W1vvPnv4a/Ez4hfBvx14Z+J3wo8a+Jvh38Q/BupQ6x4W8ZeD9ZvNC8Q6JqUIZRcWGp2EsFzD5kUkltdW+54L20mns7uOa1nlhd/1/Wumv8Aw2lg8n330/H/AIfS1tT9vP8AiJm/4K9nwVN4Sk+PngyTUpreS2/4T/8A4Ul8KYfGsSSR+SHi+zeGLfwnHcIuXjuh4Ua5SU+b5pkCOh8/+G77fnb0evKel/629f67H4ifEv4m/EP4y+O/E3xP+K/jXxL8Q/iH4z1STWPFXjLxhq97rviHXdSmVEa41DUb+aa4lEMEcVpawB0t7Kyt7axs4obSCGGI/wCD/wAN/S663sg/y03XVa9b310v3elrHv8A+x5+3b+1X+wV4/vviN+yx8XNa+GWua1Z2+meKNNjs9J8QeEfF+l2twbi3sfFfg7xLY6t4b1kWryXI06/uNN/tjRftl9Jomo6bPdzySr5/wDB/D8+X9A/rbp/S2t95+hPx8/4OJ/+CrH7QXgLU/hvrHx8034deG9f0+XS/EMvwc8D+HPh/wCJdZsLiB7e6tm8ZWVtdeLdFW6R2Fz/AMIvrOhPOjPbvIbVnhd/1/l2tr/TtYLd+/3ev39+ltT8PiSxLMSxYksW+ZmYknJOc5PUnJP5kqfP/hu+3529Hrynpff/AIb1/wCHNDSdTu9E1XTNZsGRL3SNRstTs3ljWaJbywuYruBpIXBSVEmiQvGy7XUbGDBiWE7Wtutf+B1/LrreyQf5abrqtet766X7vS1jtviP8VPF3xS1O31DxPdW4jsovJsNL06Oa10mwD7fPkgtpbm6k+0XLKGubmeeedwscIZIIoY0qc3Pe2myV7fr+NvyQffvfbp/S2/F7R84+np6jn9B3/hwc/3hgVP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v9PTv69u/ZvpzR8/6+7t/h/Cwffvppuv+H8vvsL9Ov16/oCMH+HBz/eGBRp2uvx/4F973dvnyxNV+V9La9G9tn308xcfUDjIxz+Pp0z/IHqrfrd69/wAH16rW/wCKcTT+v616X+d9hcdP8P1x8vc9QOAADnPzLz8++vnr0/X5IOlv8nfyVvv7fO4pH49Pbqe/X/aHHY5OMYovv/wfu3/O+26+0hvOAfUfT8unfsAd3qMBqO+l1872776dPytbQf599Ovd63utbu3VWd7ify4yMdx68gjIBPHb04Kv1d99dX93o779/tXvE7Pz+63336dPvsHp2GR24z3446dOPTGTnNL8P62+7y6630D9Fp9++2rd3pfTyt7yD0/Dntzz9O+ev65VfP8A4P4fny/oH9bdP6W1vvD6enqOf0Hf+HBz/eGBT/r+tdNf+G0sH/DX069/l59GtQ4/z35+oI6dv0zlT531/Dv+D3f36h6X3/4b1/4cX9BkduM9+OOnTjHYc53Mf8H/AIb+l11vZB/lpuuq163vrpfu9LWEHp+HPbnn6d89f1yq+f8Awfw/Pl/QP626f0trfeH09PUc/oO/8ODn+8MCn/X9a6a/8NpYP+Gvp17/AC8+jWoY9D+ZA/n/AJ/Sj5/nr5/DL+u/2RX6X+V/03/rzP/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OHv365B9v8APGSSRnoAp/Wr/rbbW+mul7B5rXX/AIOq/wCDZWdubVij+nYEccdOecdOp4x15o7+v9eXf9A289fL9fUd0/8Ardf5Huc/qc5IZCEP4/gSP5ZHXjkceh43ACeue5Ofz4x6/hk5wPZT+v6/4Nv0k+3/AA/m+2m+/wCOrG9unbjgjr17jOBx15HPODVW3Wq1t3Xo7Xu93t00vc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KO3J57Zx6dOCOvGfm+gxmj8ei2/L+u6D+vu3/Dy7bXY4e/frkH2/zxkkkZ6AKf1q/wCtttb6a6XsHmtdf+Dqv+DZWdubVij+nYEccdOecdOp4x15o7+v9eXf9A289fL9fUd0/wDrdf5Huc/qc5IZCEP4/gSP5ZHXjkceh43ACeue5Ofz4x6/hk5wPZT+v6/4Nv0k+3/D+b7ab7/jqxvbp244I69e4zgcdeRzzg1Vt1qtbd16O17vd7dNL3D8r79bf8Mu2nW438D/AFPTI74xzzj86X4ddtlrppte/azvd2D/AIbp8n230d3deY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Vf8A6545AH4encnPbg8ii/6b+XTr+nl2DV/p/wADvtbr99nFenHOfxHPTA5H/fRzn8MUd/ufW/Xz7b6bbPVh89Pv08rpb3ei+aVh3H159MZ549vUnAORycZ20P7u/wDXlt0+erBevff+uq06/gnF3rx/LB65z3z64yen+0FQg4Off8f5deBwT68d1V/P9P6+T+4P6/rb+u+40/j+vXpjOcD68g54zjFH+X/B8/v6eWjH6/1/nbTT7xMZzjn04H4D0HqeBkcnGcUeq/P7mrq9tt1t1u+Z6269fL5+d72u972Ww3tj8f05H9Onvlc/Mf1/w29/m1vZLQHrbfXvq9Xpr7u+9r/Na8yH/Hvkc/THI9/1wRR/wO/Tp8/VbaW0Qr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T/P+f8APv3o/rr/AF5/P/t2K/r+v6/I/9b+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n2H547n8M8dTkgUed9Pv69Nnvr9nrtZqR/lvr/XZX0S31vccDjr04OPXj0zx1HPfuOGNGvTu9f18ur/ABewfP7/AC7fLpp2XaTgPf1655HTkYGfU8fnk0PXX+tPv/ra1rBfy/z+Tvf7+b8LijqefzHIz+Zx/wB89MnOc0hC/wCenQ+/XPbv/DnnigBpI/A84x1/XgnI9c9wOaa8lr3+X9Ppbzt7r/r7v6/yGn09eh5zzkcjAPvnHX1yaPPp+vayenbRq6XSwL0+Wn5u+l+79bpCH9foM9B1H4enqec0bfP+t9Nfm/NB/lfzvtv69rLpvpJPw/D+nc/r+eKPnpor7+enw211tp2fcPz/AOB8tfy31vcPr/nj07fXPPtR9/l/X3/1cO+9vT7v01D+fT3yc++T+nuDS/r+vn5fcFv62/Gzt93VN2sH8/p7dx+H5c96e3z/AK301+b80H+V/wAbf1aye26tI/D8P6dz+v54o+emivv56fDbXW2nZ9w/P/gfLX8t9b3D6/549O31zz7Uff5f19/9XDvvb0+79NQ/n098nPvk/p7g0v6/r5+X3Bb+tvxs7fd1TdrB/P6e3cfh+XPent8/6301+b80H+V/xt/VrJ7bq0j8M+w/PHc/hnjqckCjzvp9/Xps99fs9drNSP8ALfX+uyvolvre44HHXpwcevHpnjqOe/ccMaNend6/r5dX+L2D5/f5dvl007LtJwHv69c8jpyMDPqePzyaHrr/AFp9/wDW1rWC/l/n8ne/3834XFHU8/mORn8zj/vnpk5zmkIX/PToffrnt3/hzzxQA0kfgecY6/rwTkeue4HNNeS17/L+n0t5291/1939f5DT6evQ855yORgH3zjr65NHn0/XtZPTto1dLpYF6fLT83fS/d+t0hD+v0Geg6j8PT1POaNvn/W+mvzfmg/yv53239e1l030kn4fh/Tuf1/PFHz00V9/PT4ba6207PuH5/8AA+Wv5b63uH1/zx6dvrnn2o+/y/r7/wCrh33t6fd+mofz6e+Tn3yf09waX9f18/L7gt/W342dvu6pu1g/n9PbuPw/LnvT2+f9b6a/N+aD/K/42/q1k9t1aR+H4f07n9fzxR89NFffz0+G2uttOz7h+f8AwPlr+W+t7h9f88enb6559qPv8v6+/wDq4d97en3fpqGM/XvnA/n/APW9+xYv5X9b/pKPX+lrzC9UvVX/AK/4KP/X/ja/4SDw3/0M3hn/AMKPROef+v0Yz7E4/HNP59fv8/8Ah3992P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Jov4/8vgxnn/A9aPx/r/Lul8rNSP8AP+nutV6ffsKPEPhvj/ipvDPb/mY9Ex/6WjHOM9c+oIBov5f19/8AW2ivEP6/z9fnbt5yd/wkXhv/AKGfw1j/ALGLRP5i/BHY9PYYwdp59Xf5fj1vbXm/UQo8Q+G/+hn8M/8AhRaIf/b5emR/3yOnIpfn/X9bfeH9f1/X5gfEXhv/AKGbwyR6f8JFonHvn7efp04z3/iP6/r+l+Skf1/W/wDW9tw/4SLw3/0M3hn/AMKPRf5fbgB69T+gFH9f1/X5sf8AT/rqMPiHw3zjxN4Zx/2MWickf9voxn2/TgLV+7/PS/Z3u7bWen+K7cV/X9fgH/CQ+HP+hm8M44P/ACMWi4z34+3Ed/xwAMZJpf8AB/4bz+7rreyH+mi377/O76/KNl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T/hIPDn/QzeGf/Cj0X/5LP8/zo+f56+fwy/rv9kvba/3/ANXP/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X/AD/6ACgAoAKACgAoAKACgAoAKACgAoAKACgAoAKACgAoAKACgAoAKACgAoAKACgAoAKACgAoAKACgAoAKACgAoAKACgAoAKACgAoAKACgAoAKACgAoAKACgAoAKACgAoAKACgD6R8J/seftT+O/DmkeL/Bv7P/xW8T+F9ftFv9E1/RfBmsX+lapZOzIl1Y3kEJhuIGZGVZIyVJUgE4zVqnUaTUJNPVNf/sP8/uA6H/hhD9s3/o2L41f+EDr3/wAYp+yq/wAkv6/7hgeW/E/9n743fBW20i8+Lfwq8c/Dm11+e7ttEuPF/h7UNDi1S4sI4Zb2Gxe9jRbiS1jubd51jJMazRlsbxUyhKNuaLjfv1/8lj/Xb7QeP1IBQAUAFABQAUAFAHufw4/Zk/aF+MGgS+Kvhb8GfiL4/wDDcGpXGjTa54V8LanrOmRaraQWtzc6e93ZxPELuC3vbSaWEnekdzCxADqWuMJyV4xbXdf/ALMvz++3uh41qemajoupaho2r2N1pmraTfXemappt9BJa3un6jYXElre2N5bTKstvdWlzFLBcQSqskU0bxuoZSFhq2nVaAdd8Ovhd8Rvi94hbwn8L/BHibx94lTT7nVX0PwppF5rWpJplm8EV1fyWtlHJIlpby3VtFLO4WNJbiCMtvlRWcYyk7RTb3sv+Gf5fcBZ+Jfwi+J/wa1qy8OfFbwF4p+HuvajpcWt2OkeLdHvNFv7vSJ7u8sItSt7a9RJJLOS90++tUnUFGmtJ4xho2pyjKOkk0+z/PaP5dOn2g86qQCgAoAKACgAoAKACgAoAKACgAoAKACgAoAKACgAoAKACgAoAKACgAoAKACgAoAKACgAoAKACgAoAKACgAoAKACgAoAKACgAoAKACgAoAKACgAoAKACgAoAKACgAoAKACgAoAKACgAoAKACgAoAKACgAoAKACgAoAKACgD//1v8AP/oAKACgAoAKACgAoAKACgAoAKACgAoAKACgAoAKACgAoAKACgAoAKACgAoAKACgAoAKACgAoAKACgAoAKACgAoAKACgAoAKACgAoAKACgAoAKACgAoAKACgAoAKACgAoAKAP0/+D/8AwVu/am+CPwy8GfCfwbpvwnl8L+BdGi0LRJNa8I63faq9lDLLKhvru38WWUE8+6Z8yR2kCkYAjGCW3jiKkYqK5bJWV43/AB51+X3gf0G/tyftY/FD9nX9j3wT8dfANt4Un8a+IdU+G9nfw+IdJvdR0NYvFnh2+1XVDb2Frq2n3Mbrc20YtC9/IIotyuJmIdeurUlCmpK121ur7/OPb/gLQD+cP4vftSftS/8ABSzxV8Jvg5qfhXwdrfiqz1/Vh4K0rwNod7oU1xe63ZWo1WfV7zVvEOp2kOl6dp+j/wBoXd9O9lbabZ295eXdwII3K8cp1KzjGybvpZW/WXRX6W873iH3Zo//AAQp1CDTdIsfHv7V/gfwr8QtcgZrDwjpngeTXLK6u4wTLbaZqureOPCesawkfCyT23hWEwnc3kSjG7VYXa80m+iX5Xmr/d94H5d/tQ/sb/E39kH4m6J4G+MUlrF4b8SSJd6B8RfC9vPrWha5oEN3bW+sX2l2d02kXT6zoMdzG2p+Gr+TTbuOeS08u6fTdR07V7rCpTdOSUtntJarz87rzf3aAfSv7UX/AAS+8Ufs+/AHSP2jvCPxb0D41/D6/m8N3V5eeG/DF9oq2Hhbxbbq2g+MI7ifWdWjvdHu7260rTpMLbzwTaxYylWh+0tBc6DhDnUlJabLo+t+Z+XRb36WAh+Hn/BMvV9c/ZKuP2vPin8ZNH+D/gpdD1XxTY6FqXg681/WdT8O29x9h8PXNs6+IdEi/tHxpqOy28MaZ5bfb47/AEa6W7KamqQCoXp+0lNRVr2td+Wt93pZWf58offP/BEv9l9tNuH/AGrm8faRcxeI/C/jv4aj4cjSyusWTQeKfDNx/b0uqf2o6SWrjQigtv7KjIN5GftR8vEu2GptfvL6NONrea1vfy7fPSwHmf8AwV4/Ypk0PxR8XP2xh8VNBuYfEniL4d6WPhfForR63YZ8M+HfB32iXV/7adJE3aMdU2jRov3N3HDv+QzyziKTTlVvo3FWttolvzeX8vl5gfgXXIB/Wb/wRT1rSvDn7D3jjxDrt/baVoeg/GH4ia1rOqXkgitNN0rS/BXgW+1G/upTxHbWdpBNcTyHhIo3Y9K9DDfwv+3mB+Qf/BYD4Df8Kd/a617xZpdmLfwn8cdNi+JWmPFHi2j8STytp3jqyEmAJLyXX7c+JrrGQkfii0G4kkLzYiHLUulpLX5/a/HXfrtH7Qfop/wQ++D+k+A/hl8Rf2lvGLW2lT/EbxTofwj8C32ofuTJpUGt6dYXKWEuD5qeLfH+raN4eiiBLNqfhZE2op8xtsLG0ZTenM+VX7eXq9Ouq+UQ+Uv+C8H/ACdP8L/+zf8AQf8A1YvxMrPFfxF/gX/pUgPO/wBln/gkT8U/jz8N7D4xfEn4iaB8Bfh1renrrPh271zRpPEPiLVdBkVJbfxFc6RJrXhnTNE8P6jA5m0u+1PX0vbu3CXy6QNNubG9u1Tw8px5m1FNXWl3bvvFJP7/AFumBH+1P/wSO+KPwE+G998ZPhv8RPD/AMe/htolg2r+Ir7QdHfw/wCINJ0NN7T+IoNIi1rxNput+H9PiXzdUv8ATNflvLGDffyaUdMtb6+tCeHcYuUWpJavo7dXvJNL7/SzYHxX+yp+yZ8V/wBr74iN4B+F9nYwx6Zaxap4t8V63O9r4e8I6LLcC2S+1KWKOa6urm6m3QaZpOnW9zf6hMkrrFFY2uoX1lnTpyqSstLbt7Jfer+X42teIfqc/wDwRAh1CTUPDHhX9sb4Y698U9GheXWfAb+Flt5NMbYDEuoS6d461vxFYQ7+Hubrwip2OGWDcuyXf6r0VROS3VrflNtfd92oH5A+Pf2d/i98Ofjbc/s7+IvCN0fizH4j0fwvY+GtMmg1I63qXiP7C/ht9FvIH+zXtpr1vqWn3On3BeLbDdIt4tpPFcwwc7hJS5Gveva3ftba9++nny7AfrHoP/BE/VNJ0DQLn46ftU/C/wCDfi7xPbD+yPCEulWevGXVikUkmjR6xqvjXwZDql7ZCaOG+/sGz1a3S4f/AEWa9tvJuLjdYayXNUUW+lvwvzq79F6XA+Gf20P2A/i7+xXqWhT+ML7RvF/gPxXPLZeG/Hvh3z4LOfVra3NzdaHq+kXp+3aLq6W6vd28bPeWGoWaSS2Oo3E9rqNrYZVaMqVru8Xs1pr2a96z+f368oei/scf8EwfjN+1t4Vl+Jba/oXwq+E/m3ttpnjPxJaz6pd+IrnTLp7TVX0Dw/aXNk9xpmlTwXVtfavqOpaTY/breWyspL6a21EWFU6Eqi5r8q6Nq9/RXj9935dQPpn4p/8ABEL4j6J4G1Pxp8Dfjb4T+O0um2cl3F4btvDqeFNS11rQ7b+y8PahB4s8WaJe6lGVla3s7zUdN+0OhtBOLsxJPcsLJK8ZKXla1/R80vudr91a8Q/I34OfBb4ifHf4n+HPhD8ONDk1Txr4lv5rK3s7l/sNtpsVlFLc6rqetXUqEabpujWdvc3mpTyRvLHHA0MEFzePb2z88YylJRS1f9a9rfP0ewH7Qaz/AMEFPiZZeDjf6T+0F4H1T4gfY3lh8I3Xg/V9J8OXeoR2/nPp9p40bW7y/dWKSpDdT+CrZSqpLcRWyGRoOn6o7aTV+3K7ffzN/h91wPmH40/8ErfHvwL/AGTbz9pvxl8RLW01TSdJ8F3uvfCi78HXljrejan4s8UaF4VudEutdbX7i1afQ7zWzLNcx6a0N6lmwgCJOky5yoSjTc29re7bVNtK1+Z7X7el9wPnf9jn9hr4wftoeJdW07wEdM8O+EPC5tB4v+IHiT7SNE0eW+Ej2ml2NtaRS3mt69dwwzzwaZaLFBBDGs2q6jpUNzZy3E06Uqj00S3k9l5eb8tPNrRSD9IPFP8AwQv1xtE1v/hU37UPgb4i+N/DyNHqPhDVPCP/AAi0CX6xtMNNudY0vxr40n0m9nULFaw6ro1vC8jJJc3Vnbs7wbPCvXlmm10at+PNK33MD8NvGfg3xP8ADzxZ4i8DeNdFvfDvizwnq99oXiDRNQRUu9O1TTp2t7q3kKNJDKodC0NzbyzWt3A0VzaTz200UrcrTi2no07P5ff+f3gczSAKACgAoAKACgAoAKACgAoAKACgAoAKACgAoAKACgAoAKACgAoAKACgAoAKACgAoAKACgAoAKACgAoAKACgAoAKACgAoAKACgAoAKACgAoAKACgAoAKACgAoAKACgAoAKAP/9f/AD/6ACgAoAKACgAoAKACgAoAKACgAoAKACgAoAKACgAoAKACgAoAKACgAoAKACgAoAKACgAoAKACgAoAKACgAoAKACgAoAKACgAoAKACgAoAKACgAoAKACgAoAKACgAoAKACgAoA/qy/4Kuf8o1vhZ/2Hvgh/wCoXq1d+I/gr1j+QHwr/wAEIPD+i3/7RfxX8QXsUM2teH/hE0Oieau+S2j1rxXoUOq3ltn5Y5lhtLeyaYDzBb388KsI55VbLCpc8n1UdPm9f06fdqB7/wDtdfCv/gnf4/8A2mfiF41+MH7cXxQ8FfFbTPENpYX/AIctNN1GdfAN94bhtrez0Xw7exfDu6NlZaXcW5vNPNjfT7J55LwXl1dTS3s9zjQc25VZKV9l0a7e509fn1A5n/gqj+1L+yb8fP2X/A/hD4X/ABksfib8SPAvj/wxf2NxPo/iO28Q32jp4a13Q/EV/fX9/wCHNF0xpNRln0vUNUS38hLi9t7eWC0VIkVFXnTlTSjLmaa7323+GP8AXb7Qet/8EavFXij47fs0/GT9nn4teE5/FnwS8Nu/hjQtb1SRxY3Gm+ObPUZ/FHw3SUTQXjnSPNi8Q6fd6dIbvQh4hVTdWA/4R5KrDNzpyhJXitE+9947p6fhfdWQHjP/AAXJ8e/ELwzJ8EvgFonh1vCfwEg8Np4i0q40zbBpPifxJ4feTQLbw35ECrHaWXw90NtNlstLJCSP4mhvJYn+x6Y8E4ptckbWjv5XWlvkvLrpewHz9/wQ0/5PF8Uf9kG8af8AqY/Dmowv8R/4H/6VED55/wCCrv8Ayf8A/tB/9fvw8/8AVR+AajEfxp/9u/8ApMQPzwrED+mj/gm9/wAom/2rv+uf7Sn/AKpPQK7qP8CX/b/5AcB8VNA1f/goJ/wS0+DHxC8M2M3ij44fs+eItL8D6vZWim71nVZLebSfA/iC0LE5a61/QrzwF8RNSlbywv2GdRnAR5l++oRa1lFped9mtuuj69L32iH0D8btc0n9nTx1/wAEvv2D/B17Ef7D+JPwu8a+Pns2MX9ojRtd/svTr2eMAF4fF3je78aeKLqF1j8u/wBJsZlQ5AS5NQdCku8W/lounV3e/TbW4Hxr/wAFqdMsNa/bb+AGjaq/laXq3wn8BaZqUm5k8uwv/i38QLW8fchDrst5ZG3IQwxlSCAayxFnVgns4xv6c0vT8/uA/WL/AIKQ+EP2ZfEvwl+Hnw7/AGh/jr4o/Z/8Ay+JDPoNr4QsZptM8UT+G9JWC20XVLK08LeIo2s9ChvLa+0y3lNlbxzoJkiuprW3ey6KypuKjOTgr6W8lt8Mtv6vb3Q+cf2T/jz/AME3P2T/AIZ+LPhNov7YGp/EbwZ4s1a81KXSPHugeKLmw0qLU9NTTdY07SbLTPANhFb2WtRqZtUhcyxXM/71IopZLl7iISo004qq2n/NfT09z/5H8bgfl1/wTB/bR+Ff7Hfxe+LOifEJ79fhb8Uf7JsYfG2maddarN4fuPBepeIm8O6hfaTa20utXWjapp3iLUEvf7NhutQtrldPkOmXMZme1woVY05Sv8Mra66Wvbu+vb7wP0Nh/YV/ZM/aD+JfiD41fsVftt634B+MGuan4i8ZbPCPjPTfEWq6JqXiZ76fWriDRLfUPCfxQ8P2GpDUr63vP7S1i5dYbq5hPmQq9lW3sqc5c1Oq1J3eju9fLmuvO8v1QH5RfFx/2hP2KP25/AHi79ozxDqvxk8ZfDnWvB/jXTvEereJ9R1+bx78OrfUryC2/szWfEP23U9N8+C21zSbeHUbdn0PWba4McVxbwQ3N1zy5qVVOb5mmnd/aXlvbtto11A/X34zx/8ABNj/AIKfXfg3xXfftHXfw0+J2kaEnhbRtO1XxBpXgbWBBPfXOpw6DqXhXx9ZNpGv3dtqGpXbx3Pg3UzLePMYDq+oW9rbx2/TL2Nez57SWiV7P05Zfo36/wAofnx/wUa/ZD/at/Z6+HHhrUPGH7SXjf8AaE/Z5j8RaXpWk23iPxD4kH/CGa5Fpd9b+GDe+D9W8Q+INLjiOknU9L0vX9FvJUi/f2dzb6Uuo2UF1jWp1IRV5ucL9ej6dfVXX/ku0g7v9m39jb9of4jfsm2vjL46/tn61+zh+ydqOjRyaZ4N1PxBf32gah4Lv9X3Q3Gp6bd+K/DfhTw3pfiHW7mI6PZ3MmrXmtXV4jS6Oj39mt24UpunedVwp22/uvv7ysnfTR37Afp//wAEuvhf+zP8KbP406H+zj+0jqnx8t7y68B3/jGzuNNOmaV4TvhF4uttKvtNiGnWsM1x4lhgvYb6WC7vf3Ph7T1mKAW5fehGEeZQm57X8t/JLXyvtvsB8Sf8En9H0D/hv39tW9eC2XWNHf4i2OhR7V3W2lXvxjC6u1quQI1R7DRrdnRNyxy+UHRJXR86CXtq3dOSXpz6/kv6YH5vf8FM/iJ8T9R/bo+MMviLX/EFhe+AfFVppHgGKLUr20Phjw1Y6bp954dn8PeQ1udM/tC2uItfknsvLknv9SuLx5pppWlbCvKXtZXb0emuytpa3rfpv85B+5X7bXiHxf4u/wCCOY8U+PzO3jfxH8Kf2Z9b8VS3SCK7udd1Pxt8KrzUr28gWKEW17fXMz3l5aCKMWlzPLbbF8rFdVVt4e73cYN+rcf68gLH/BNbSfBnhj/glpPrt74tvfhtp/iPRfj34l8f/EPQN6a74PkstX8V+GLjxjYPHa3sv9s+G/CnhvRtQ01obK6kEmn2git55AEcoWVC97X53Jrdbq/XVJJ7feB8k/svWn/BMf8AZT+MWlfGPwN+3f461XVLOx1zTNX0DWNC1uLQ/FWm63p1zay2PiFNP+HNrdXtta6jJY6/bRm4XbrGk6ddZLwg1EPYU5cyqyvqnfZ372p662fqgPzs/wCCpvxP+Cvxl/aqvPiV8DfFOneMPD3ibwD4PbxFrem6fq2nRS+LdIGp6DcQzw6zYaddSXMHh7SvDitOtv5LRGFFkeSOXbhXlGVTmi7pxV3rvquqXRLp166AfnHWIBQAUAFABQAUAFABQAUAFABQAUAFABQAUAFABQAUAFABQAUAFABQAUAFABQAUAFABQAUAFABQAUAFABQAUAFABQAUAFABQAUAFABQAUAFABQAUAFABQAUAFABQAUAFABQB//0P8AP/oAKACgAoAKACgAoAKACgAoAKACgAoAKACgAoAKACgAoAKACgAoAKACgAoAKACgAoAKACgAoAKACgAoAKACgAoAKACgAoAKACgAoAKACgAoAKACgAoAKACgAoAKACgAoAKACgD+gb/goL+27+zB8b/2IfAPwg+F/wATv+En+Iui6v8ACy61Pw7/AMIX8QtF+yweHPDGo6drT/2t4h8J6RoU32K8nhh22+pyvcb/ADLRZ4gzr11qsJU1GMrtOPR9F5xX5v8AJgflP+xf+1Nr37IHx20H4t6Vpra9o7WN74Y8b+GkuBaSeIfB2sS2s2oWdtdMrJb6hZXthputaXJIrQnUtLtYbn/RJrgNhSqezmpbrZryf3+vy6XuB+zvxU8Wf8EYP2qfFq/Hv4i/ETxN4J8YalFp914z8N22n+PfDd7r09lAlrHH4l0fRPCfiKC+1I2kVva3moeB9ZSe7jgilfUZrkSTN0yeGqPmbs+ujX3qzu/SXq3awH55ft5ftF/sn/GHUfBHwq/ZW+DPw3+FPw88NazbS6/8YI/hfpHhPxJ4mmWF9GtJGm0LQ5/HcngzSrC6uNW1KPVYrrxJ4l1L7Pc3OhR3ukWh1DGrOnK0acVFJ6y5bN9F/et1d3d+VgPrP4/ftufszfBX9hnw9+yl+xH8Q7zxXr+vW48O+O/Glt4R8ceCtQg0u8i+3eOvE1xc+KvD/h+S413x7qDnRreDT31BdH8O3F/ZrcWKafofm6TqwjSVOlJt7Xs00t29Vu9tO97xslIOj8Zftsfsnftk/sH6Z8LP2nPifH4C/aO8N6Xv0XWb7wL8RfESHx/4Ut5bPQfGJ1fwj4P8Q2Cab4801/sPi60M6XNpLqesyW+mj7Fo1y7dWnUpKM5Wn3ab95ddFrfr8O793Zgfmf8A8E8/2o/D/wCyN+0hpXxN8YaZquq+DNU8Na74I8VroUcFxq9lpWtyaffQ6pYWd1LbRXrWOsaNpc1zaG5t5ZLD7UbdpblYreXCjUVOd3s1Z+j1v96X6Afb/wDwUr+Lf/BOX9oPwprvxj+DPirUNX/ad1zUPCFjdoNB+Kugwanomlx2ulXl1q1p4h0Cy8H/AG7TtAsrPT4bi0u4p54YIgBeTReYutaVGa5ov321/Mrr5q10rdV87gfh5XKB+537E37Yv7OPwj/4J6ftB/A34h/Eb/hHvil44T43jwv4X/4RHx3q39qHxf8AC7SPDvh0f23ofhjUvDtl/aOs2s9n/wATHWLP7J5f2i+Ntask9ddKrCNKUW7SfNZWfVafZa/FfqB53/wSR/bd+HP7LXif4peD/jd4rm8KfDDxzpGmeINM1f8AsTxJ4ji03xzoFytgtsumeFtJ1rVI18Q6Fqdybu9Fg8CSeHNMhlkh81WecPVjTclJ2T1T1eq9E915fdZgeS+Kf2tvCvxM/wCCmvhz9pnxTr0+m/Cnw/8AG7whc6Tq82m6xcnSvhb4G1Oy0/SdSGh2Vhda2kl9pNg3iG90q206e/XUtUvoxbPcMyNLqKVdTbtFSVt/hX3vzen3gbf/AAVm/aO+Df7THx/8BeN/gd4zPjXw1onwg0jwvqOqDw/4r8NG11+08aeONXmshaeLdD0DUZTHYaxptwLq3tZbNvtHlJcmeGeNCvOM5pxd0opdVrd91Huun3XXMH3d4N/b0/Ys/bS/Z88NfBf9vSTU/BnjnwqumuvjSGx16W01fW9Ks/7Ni8YeHvEfhnTdYuvD+s6vZSXH/CRaPrumLoMs08xhlvYmtoLTZVadSCjV0a6+a6p2dm/Nad5XSA838d/HD/glP+y78IPEvhH9nL4beFv2nfivriXqaV4o+Kvw6h8bWnh/V5bZbS01bWPEHxF8JaVZrpWmoxvLbQfAOkm01i8gEOqyWBuH1KKXPDwi1CKnJ7XV7PpdyVvOySv5AfCn7AP7QX7Nnwa8a+JNG/al+CXg34pfD7xsuki28Ta34C8NeNdZ+HWqac98j31lp+radcXlzoGrQ36Lrllpdx9stzptjd6dp99MJrW4yozhFtVIKSfVpNr5dvn99wP02+HWt/8ABGT4D/F7T/2nPh98bPHh8RaVfa3qvhb4d2OlePptA0XUdWstQsriDTdAf4b6Xr9rBBZandWWn2viPxW+iLEUidp0QGt4vDRlzxk7rZe9p6Llvrtq3+N4h+c/7S37eejfH/8AbK8F/tD6p8JtG8Q/DL4eQ6J4V0r4V+O7bSNah8V+AtN1PW73VofE8N3ZarokGu6+3iPWLm1kjs9Vt/DVydIMEurTaMl7dYzqqVVT5bxjpyvqut1rZu/nbT4rNgfePjO8/wCCJn7S1v4e8Z6n4k1z9mrXNL0a3GseDPAPg2/8BrcRpLJdPZazp2ifDfxj4N1jUoZbia2bUfCl5/a93bLDHJeSw21msGr+rTs78jtqoq3fdcrTfo/LS6A8j/4KMf8ABQ74O/Fv4M+Ev2VP2abDWtS+Gfhr/hEF1Lx34gg1XTzfaV4I0/7F4d8N6JpuvxR+I7qOJotPvdU8QeII7C+mudPW3is7lLie/aa1aMoqEL201emi2Svdv1duyTu2B738Bf25/wBif46fsYeF/wBlH9sPV9W8BTeEPDHhnwbJcx6X4nurPWbDwAti3hHxJ4d1/wAI6Jq0mj6tb2emWdvfWOsWsKXFxBdW4OqWmomB7hVpzpqFR2skvW2zT1173X3pgel/sifttf8ABML9lu8+JXw2+GfiHxN4N8FFvCuqL8VPGPhv4ieJte+LniFz4jttSji0/QfBt9f6LoXg/ToNG/s06vpXhcX954k1Y2ehI1td6hfuFWhTvGLaWnvO75nr/de3ot9APyL+Afx7+K/w+/bh8efGr9mnwX4m+MTap42+Jur3/g3wx4b8Tapc+NfhX4m8XT3l2l5pulaVda9o9tILjQ9Ts9RutMzouvQaNLqNjcCOXTLrCM5KtKUE5XlJ2SesW79rrp0+XQD9S/j9/wAFGP2G9X1qDxJ8Z/2HfiDqf7RvhPTbGO38L/F74beD9AvNOuxarqOlaf4j1vV9ZudZn8Oxi+N5o8mp+C9TcRXC31toVp9pV22nWpfapSc1spRSfdXb2XylvdLUD6H/AG8PH3iXx3/wSLuvHPxDtbXRPGvxH8HfAXxBqmkQ2kunQwazr3xA8BeJZtOs7CeSS4tVtrFJ3S1uZJbqGC2dbl2nSV6urJvD3lo5KDsvOUX52/rbYD8s/wDgmv8A8FD/AAB+z74P8X/s6/tF6Nd6z8D/ABvd6peWmr2+lt4hi8OP4j05NJ8V6H4h8PKs11rHg7xDZRpLNDpkFzeWF8+og6XqkOtyyabhQrRgnCfwvZ2btfdNLp1+9NO94h9L6If+CHPwM1y/+Kuma/qHxhvRZ39xoHwu1zw/4w+IGhRSXMLwm0sfDPivwjpehS3YieVLH/hZOuz21nK6XsU8F9BZXcF/7LG8vi7R1l9yaX/kzffTQD8Sf2j/AIr+GvjT8YfFvj/wV8M/B3wg8G6jcQWnhX4f+CPD+ieHdJ0PQtNgS0smu7XQLHT7C713UVjbUtc1Bbf9/qN1NFblLCCzgg5pyUpNqKiuiStp5+fff8lEPDagAoAKACgAoAKACgAoAKACgAoAKACgAoAKACgAoAKACgAoAKACgAoAKACgAoAKACgAoAKACgAoAKACgAoAKACgAoAKACgAoAKACgAoAKACgAoAKACgAoAKACgAoAKACgAoA//R/wA/+gAoAKACgAoAKACgAoAKACgAoAKACgAoAKACgAoAKACgAoAKACgAoAKACgAoAKACgAoAKACgAoAKACgAoAKACgAoAKACgAoAKACgAoAKACgAoAKACgAoAKACgAoAKACgAoAKACgAoAKACgAoAKACgAoAKACgAoAKACgAoAKACgAoAKACgAoAKACgD1n4IfGz4hfs8fEzw38Wvhfq8ej+L/DMtybWS6tYr/Tb6y1C0msNT0nVtOm/dX2m6lY3E9tcRbop4i8d5Y3NnqNraXlvUZuElKO68r/1+HqtwP2Wf/gtP4A8WNp2ufFr9hv4beOfHOjQ2x07xK/iXRZWhurf5g2nN4l+GfiXV9ChjmaSW2EGs6jJBv273cNK3T9Zi7c1NNrrdfheOn/k3n05g+Dv20/+CiHxh/bRbSdC8R6fpPgT4aeHdROr6N8P/Ds91eQTax9nmtItZ8SazeeTPruqWdrc3drYPFY6Zp1jb3dx9n01Lm4uLm4yqVpVNHpHsnfXu3ZN/gvXVgfANYgFABQAUAFABQAUAFABQAUAFABQAUAFABQAUAFABQAUAFABQAUAFABQAUAFABQAUAFABQAUAFABQAUAFABQAUAFABQAUAFABQAUAFABQAUAFABQAUAFABQAUAFABQAUAFABQAUAFAH/0v8AP/oAKACgAoAKACgAoAKACgAoAKACgAoAKACgAoAKACgAoAKACgAoAKACgAoAKACgAoAKACgAoAKACgAoAKACgAoAKACgAoAKACgAoAKACgAoAKACgD9Bfhj/AMEwP2xvjB4A8K/E3wJ8P9C1Pwf4z0uPWfD9/c+PvBumT3WnyySxRyy2F/rEF5asXiceVcQxyDGSo3Cto0KkkpJKzV1qv1A7v/hzv+3n/wBEx8N/+HM8Bf8Ay9p/VqvZffED5r/aO/Ys/aC/ZR0/wtqfxr8K6Z4cs/Gd5qlhoEmn+KfD3iJrq50eGzuL9JY9Ev717URRX9syvcCNZS5EZYowWJ0p07cy321T/L+vuYHynWYBQAUAFABQAUAFAH0n+zj+yV8cP2rdR8U6X8FPDen+I73wbZaZqGvx6h4j0Pw6tra6vPd29g8cmt3tkl00stjcqyW7O0QQNIFDqW0hTnUvy9LX1S3239P6ugPq3/hzv+3n/wBEx8N/+HM8Bf8Ay9q/q1XsvviB8m/tGfso/Gv9lPWPDWhfGrw5p/h3UvFum3mr6HDp/iLRPEKXNjYXSWd1JJNol7eRWzJPIiiOdkdwdyqVGaznTlTtzddtn+X9fcwPnGoAKAPvr9h39gfxZ+3CfiePC/xA8O+Bf+FY/wDCFG+/t/S9S1L+1P8AhNP+Es+zfZP7OkTyfsX/AAidx5/nZ8z7XD5ePLetqVJ1ea0uXlt0ve9/70e3/DfaD4y8feErjwD478a+Bbu7h1C68F+LfEfhK5v7eN4re9uPDmsXmjzXcEUhMkcNzJZtNFHIS6I6q5LAmsmrNrs2vuA5KkAUAd/8MfhZ8Q/jP4z0n4e/C7wlq/jXxlrbSDT9E0eFHmaKBPMuby6uJ5ILLTtOs4v3t7qepXVpp9nF+8urqJMNTjFyfLFXb6f1t+HqtwP0ouv+CLH7btv4fbWY9I+Gl5qKwGYeFLX4gWq+IGcIrfZlnu9OtvC/n5JjBbxKIC6t+/CFHbf6tVtf3W+19fySf3xt3e4H5feMfBviv4e+JtZ8GeOPDur+FPFfh69k0/WvD+u2M+napp13HhvLuLa4SNwskbJNbzKGhubeSK5tpJYJo5GwaabTTTW6f9L8vuA5mkAUAFAGtoWga74p1nTfDvhjRdW8R+INZu4tP0fQtC0681fWdVv7htkFlpumafDcXt9dzN8sVtawSzSNwiEmmk27JNt7JasDY8aeAPHnw21hfD3xE8E+LvAOvvZwaimh+NPDes+FtYfT7l5ora/XTNcsrG9azuJLe4jguhCYJXgmSORmidUHFx0kmnvZpr8/608kByNIDsvh/wDD3xt8VPF+ieAfh14Z1bxh4w8R3a2Wj6Botsbm9u5iC8kjfdhtbO1hV7m/1C8lt7DT7OKa8vrq2tYZpkai5O0U230Wv+X5+trAfpFd/wDBGf8AbottCi1aHwZ4I1C/kjV38MWnxG8NprsDFNxilnv5rLw00it+7Yw+I5Yy4+WVoyHrf6tV/u+nMv8AJL8dPO4H5u+P/h743+Ffi7WvAXxF8Max4O8YeHrkWuseH9ctHtL+0keNJ4JNrZjuLW7t5YruxvrV5rK/s5obuyuJ7aaKV8HFxdpJpro9P8/z9L3A42kAUAfRf7Ov7KXxy/ar1vxDoPwT8HjxNdeFdMt9W8QXV3q2laDpWmW97dfZLCGfVdau7Kx+36hKlw1jp6TPeXUFjqFzFCYLG6kS4U51L8q23eiX49fn063QFH9of9mX4v8A7LPi3R/A/wAZ9AsfD3iLXfDkHivTbSw17R/EEU2i3Gp6npEVw93ot5eW8MhvtHv4jbyusyrEshTZLG1E6cqbSlu9en6f5ffqB7j8F/8Agm5+1p+0B8NvD3xZ+GHgXRNZ8EeKG1dNG1K88c+EtGuLhtC1zUvDupCTTtU1W2vrfydV0m9gTzoE85I1nj3RSI7VGjUnFSilZ7aro7dfNAepf8Od/wBvP/omPhv/AMOZ4C/+XtV9Wq9l98QPhj43fBL4ifs8fEXV/hX8U9JtdE8aaHbaTd6jp1nquna1bwwa1pttq+nsmoaVcXVlMZbG8glZY5maJmMcgV1ZVylCUG4y3Xz39P6+4D2n9mv9hX9of9rHQ/EPiT4OeHtB1TRPC+qDRNXvta8VaPoPlaq9hDqUVnFbX032udpraeIpPHbm0VzsluIiGK1ClOom42snbVpf5/12u2B7hqX/AASD/b20+znvE+EWk6kYEaRrTTfiT8OpbyREUs3kQ3Hie0WZwF+WGN2mlYhIY3dgrX9Xq9l98f8ANfn94H54eLvCHinwD4l1rwb410DVvC3irw7fS6brfh/XLKbT9U0y9hwWgurS4RJELIySxSYaKeCSK4gklgljkfFpptNNNbp/0vy+4D6tb/gn/wDtRj4Cj9pWLwJY3Xwl/wCEPXx4dZtPFfhu41NfCpAkm1RvD0epHWVS0ty93exG0861s4Z7iWMRxOV09jU5Oe3u2vur29NXp/VtwPi+sgPqL9nD9jf9oD9q9PFkvwT8H2viK28Eto8fiG71HxBonhy0tZ9dGoNp1tBca5e2Ud7cSR6VeSzQ2jSvaxLE9yIlubcy6QpTqX5Vta+y39f6+9AeF+PvA/iP4ZeN/Fvw78X2kVh4q8D+ItX8K+IrGC7tr+G01rQ76bTtSt4r2zlmtLuOG7t5US4tpZIZlUSRuyMpqJRcW4vdOz/rX+u2wHI0gCgAoAKACgAoAKACgAoAKACgAoAKACgAoAKACgAoAKACgAoAKACgAoAKACgAoAKACgAoAKACgAoAKACgAoAKACgAoAKACgAoAKACgAoAKACgAoA//9P/AD/6ACgAoAKACgAoAKACgAoAKACgAoAKACgAoAKACgAoAKACgAoAKACgAoAKACgAoAKACgAoAKACgAoAKACgAoAKACgAoAKACgAoAKACgAoAKACgAoA+zPAX/BQj9sf4YeDvD3w/8B/HDXPDvg/wrp8eleH9Et9A8FXUGm6fG8kiW0dxqHhm8vZVV5HYNcXM0nzYL4AFaKrUSSU2ktEtP1g/z+4D+kj/AIKH/H/4wfBz9hj4f/FX4aeNr3wr8QNY1f4U22peJLWw0W8ubqHxB4W1G/1iNrXVNMv9OQX13BFM5is42jKBYTEhZG7a05RpKUXZ3jrp19U7fd92gH88Hhr4v/G39vr44fAP4K/tFfFrxH4n8Nax8RLDQbK7t9L8J6dqWgJ4qms7DVb7TG0/w/aQS3UkFrbhBqEN5boYlIhG593GpSqyhGcm035aX+Uf1/SQdT/wUj/Yx8C/sW/EP4eeD/Anirxb4rsfGHgy88S3114tOjm6tbq31y60tbe1/sbTNMh+ztDbrI3nRySeYxw4TCq61NU2km3dX1t38v8AL79QPbvhF/wTh+F/xD/4J6+JP2wNT8dePrHxtovgP4weK4PDFifD3/CKy3nw61TxVY6ZbTC40abV/s19HoFu9/s1FZd8032eSFdgS40U6LqXd+WTtpb3b/PoB8lfsP8A7Evjv9tb4i6j4Y0DVIfCXgrwlaWepeP/AB3eWMupQ6Ha6hNLDpemabp0c1quqeItaa1vn06xmvbC1W007Ur25vEFpHb3WdKk6srLRL4nvb5XV2/lte+lpB+sMX/BLH/gnj4m8V6h8DvBf7XviqX4/act9ZzaHJ4t+G2vGPWtNhnbVLJvB9n4X0e8vrrSPsV5PqXh6y8WLrOlw29ydSmhWEunR7Ci3yqo+fteL9dNHp/iv6bgfif+1J+zT4//AGTvi/rfwi+IP2W7vLK2tdY0DxDpqzLpPizwtqTzppfiDTFuFSeKKWa1vNPvrWXc9hq+najp/m3C2qXM/LUg6cnF69nsmu6/J6ys+uoHzvUAFAH9Bf8AwQJ/5Hv9pH/sUvh3/wCnjxPXZhP+Xn/bn/twHzj+1l/wUU/bQ+H37Tnx98DeDvjrruh+FPCPxa8d+HvDujweHvBFxDpmjaT4hvrPT7GKe98L3N3KltbQxxLJc3E87hcySu5LVnUq1FUmlNpKTSXu/wDyD/P7gPzy+Nf7Rvxu/aR1XQNV+NHjvUfH+q+HbK40rQbi903Q7CWys7+5S5uLWGPQtK0uObz7lEfM0c0oYBUZVJVsZTlO3M27bbfoo/l92vMH6/fDH/gkn8Gfhz8HtG+L/wC3j8dtQ+D66/FYyw+EtD1Pw74Zk0C61K2e/sfD2ra54n0fxHLrfit7KKeTUPDugaEk2nS2t5FBfailtNcr0xw8VHmqy5b9FZW8m3e79Fpt72jkHnP7VX/BK/wd4R+B93+0x+yL8Xbj41/CnRtNutd13T9Qu9C1zVY/DenTSQa14i0LxR4Vs9N0fWYvDskF3J4i0i40TS7zSLOw1G4a5uriznsVmpQSjz05cy7aNtdWmtHbqnFddVYD6P8A+Dfzr+1p9PgR/wC9lq8J/wAvP+3P/bgLtn/wSp/Z/wDFHxX8cT/tMftJ2ngv4r/Ff4j+O/FHg34OeDvGvw40PxRb6N4i8X6vd+GzND4nh8R6l4k1HVbG7sL17LRtFso7V7g6dHd300L3NP2EHJ887Sk21FNX1em+97rt21smB+bP/BQb/gnv4h/Ym1/w5qmmeI5/HXwn8cz3tn4c8TXdglhrGj63YxrdT+GfE0Fs0li17JYt9s0rU7Q28OswW2psum6c+nTRPhWouk073i9ns0+z3+++vZWA/OGsQP6e/wDgkv4Q8Lfs9/sRfGf9r3WNHh1PxFq1n8QvEPnq6x3k3gT4S6ZeG08MWVxJHMbObWPFWmeIHuWgQrfSNognhmfTLcV3YdKFKVS2r5n8o9F80/12QHiXwutf+C2WueObH9o220nxrqOhalqcfiQ/CXxr478I+FfCet+Hbi4aabwxa/DDxD4jsp/C9tJpzGxs7y40nR/EcKNb6jbX09+BdPMfrLfPZ6/ZbST8rN+79yf/ALcH59f8FEf2nPGH7R/xP0WL4o/AWy+B/wAVfhhaar4O8U2y3+o3OtarZS3NrqOkafrUGpadZOseiyS6leaNdwSTwXtn4glnhkltGs5WxrTc5JShySjo9buzs192633v5RD89qxA/UD9i3/gnXa/tDfDTxV+0J8Zvipp/wAEvgD4RutSsJ/EdxBbvq2s3GkJZtqd3bz6rJa6PpehWc17Hpy6rLJqVzfa3FPo9npTzRPMu9Kjzxc5S5YK+v8Aw9kl5666JK9wPqY/8Erf2Yvj14J8W6v+xD+1a/xL8a+EbKKafwl4un0O4ivLxmnSK2vrnTdG8Mat4YttZa0vY9D1W90HUNLuLmAQvdm2M+o2+nsKc0/ZVOZro/10Tj/4DL5XA+dv+CVvwq+DGuftF2GrfF34oXfw3+KPwy+JHgBvhZ4Akgt1k+IPiU3viSPXNCu1uLO4ngl0m80rR7aRIZrZ1fU3V3JCskUIx57ylyyjJcquvefVW30tvfr0swPvT/gsD8Hv2Y9d8T+Lfif4v+PM/hr9oDQfhL4eg8H/AAcWKyaHxNZ2mt6udNuWkksJLtTfG91UER3kY/4lw2hctu1xEINuTnaajpHTXtpvqB/NdXEB+iH7BX7cnh79iSX4oa6fg1H8SPG/jvTNI0fQ/Ec3iyPw8vhXTNM/tK6ubAWv/CNazcX1prWq3GlXuqRw3+nNOmhWMQZWVZU2pVVS5ny8zdrO9rW+Ut35ffb3Q739nLx1/wAFJvit+0h8P/GnhzxB+0Rr2pa94z0DV9a1XVX8ZQfDEeF77Uor3UjrtndJb+A7HwO2kyXT2+lrBb6WLcw2+gWxvTp8dVB15TTvPdN3uo281ora9vS2gHsX/Bcnxr8OvE/7SPgPQvCl1pepeMvBHw7fRviJfabLDO9ld3eu3upaD4Z1SWEELqmj2c95qM1tJK8trBr9rHIkMm9FeKcXNW3StL79F+b6b/OQeM/Dn4x/sF6V/wAE/fG3wz8Z/C5NQ/arv18Sx6T4obwlDd65ca/e6nfz+DPEek+PjAzaD4b8N6XNptprPhz7ZavqclneKlhe/wBpPdRJSpexcXH95rrbW72d7PRK11dbdbgfmVoeiav4m1rSPDnh/TrvV9d1/VLDRdF0mwha4vtT1bVLqKx07T7OBMvNdXl3PDb28SjdJLIijJIrBJtpJXb2S/p/l94H9Mja7ov/AATX+HH7Lf7IPgS+spP2iP2gPir8L/EHxu8Sac8cl1pWgax410LTfECw3QxILW+SGf4f+EsIqPouneKdfWKx1i7SaftX7lUqa+Oc48z8nJX11/wrRXV37rYHyJ/wXh/5Oh+Ff/ZBNH/9WH8RazxXxx/w/qB+Xfgr9qX9pL4beGtO8G/D/wCPHxa8F+EtJN42l+GvDHj7xLomh6cdQvrnU742WmafqEFpbG81G8u7658qJPOu7meeTdJK7Ngqk4qynJJbJf8A7a/L7wP3G/4JKeLf2h/iRqPxP/aU+P37QXxb1b4HfB7QdYsY7Pxl8QfFOpeFdV8Sf2O2qeIdU1SyvtQuLK+07wL4TZ9QuYbm3YRanrmiahbMZ9MdV6sO5y5pznJxjpZ7N9ftPZfnsrJgfiT+1h8etR/aZ/aD+JnxnvoGsrbxZrpXw/p0ixpLpnhLRba30Twpp9z5WY3vrfQNP08alMh23OpNd3C7RLtXlqT55yl3enTRbd+n9K9gP3N/4Iy397pX7IH7Wmp6dczWWoadr2uX9heW7mK4tL2z+GEdxa3MEi4aOaCeOOWJ1OUdFYYIrqw38Ofr/wC2gfkB8Pf+Ch/7aHgHxZo3iSz/AGgfiZ4rOnaha3E3hzxx4n1Xxn4d1u3SQefpWoaRr9zfxNb38LPbSTWX2bUYPNFxp95Z3sVvcxc6rVYu/M35PZ/+TS/T16Afqv8A8F2fAfhV9E/Z3+MMWi22h+PvEMniHwtr5EMMWqapo8Gk6NrOnWuryxxhruXwtdy3lnbSvIzRJrE0GXiWBYOjFJWjLrdrza/4Hz36W94P0u/ZM8UeA9K/Yc/ZA8EfEKIXGj/GzwVovwetbWeOJ9Nv9Q8ReBfGWttpOrPJPA0Nprek+GtV0a3MK3E1xq1/ptiIkS6e4g2pteypp7SSj96/W1uuv3xD+Qv9or4O6t+z/wDHH4n/AAc1jznuPAXi3UtHs7udNkmqaC7rfeGdaKBVCrrfh270vV0UKu1L0Ljj5fPnFwk4vo9Ol10fXdef3gf1c/8ABNDwL4c/Zl/Z7+Avwy1+GS1+LH7SNl4w+NN/YiKJbmOwtdK0K7j+3+bKt1bQ6H4U1DwPpk9mUdoNe1S+/dQ+ZctXdRShCEes7yf9ell0/NSD+YH9t7/k8X9qH/svPxS/9THV64qv8Sf+JgfLlZgFABQAUAFABQAUAFABQAUAFABQAUAFABQAUAFABQAUAFABQAUAFABQAUAFABQAUAFABQAUAFABQAUAFABQAUAFABQAUAFABQAUAFABQAUAFABQB//U/wA/+gAoAKACgAoAKACgAoAKACgAoAKACgAoAKACgAoAKACgAoAKACgAoAKACgAoAKACgAoAKACgAoAKACgAoAKACgAoAKACgAoAKACgAoAKACgAoAKACgD+rL/gq5/yjW+Fn/Ye+CH/AKherV34j+CvWP5AfgJ+wTIkf7aH7MbSOqKfjL4JjDOwUF5dXhiiQEkAtJI6RovVnZVUFiA3JS/iQ/xID9Mv+C9ttcJ8Z/gReNDItrP8MNctoZypEUlxaeK7iW5hRuhkhjvbR5FByq3ERON61til70H05Wvuf/BQH1/+zXY3dj/wQ/8AGv2uCW3N38EP2nL63WVCjyWlx4h+JRt5wrfN5c6L5sDkASwvHNHuikR21h/uz/wVP/bgIv8Agg8miJ+zZ8Yp4VjPiFvjXdpq3kqpvW0WHwF4OfQVby/9JaP7bN4k+yA/L5zXQg+cy0sLbkl35tfSyt+oHxl4O+Nn/BG/4d+P/DXxG8PfDX9pyx8a+DPFel+LtJ1K7v8AV7maHxFoeqw6rbXF9Dc/ExvtgN9bqb62u1dLtGmguUkSWRGhTwyaajJNO97yeq8m1f5v7wPAP+CpX7YfwR/bD8UfCDxL8IdO8Y2d54P0HxXofie48YaDp2iz3Ftfajo9/wCH4bJrHWNXa6itpRr7zCZrdbd7pDErmeVlivUhUcXG+l07q3p1l59fv+yH5UVzgFAH9Bf/AAQJ/wCR7/aR/wCxS+Hf/p48T12YT/l5/wBuf+3Ae3/Hb/gtlq/wZ+M/xT+E0P7Oem+IYvhv488T+C49dk+KNzpkmrp4d1a60xdRfTl8A362TXYt/ONqt7dCEv5Ynl2h2qeJ5ZSjyXs7X5rf+2P8/uA/Kfxz+1Hp37ZP7e3wA+LXi/wRY+AdCn+IXwM8Ja94fbXx4lsjoej+P7FtTvLnUbrR9DjMV1ZahcLPby2PlRRxsXmdXIXnc1Uqwk1ZXgmr30v6L8vvA/ez/gqFr37FWjw/BWH9sbwp8VPFFpdS/ECXwCnw6utRtrK0uLdPBieI21sWvifw5by3UsVxoo0oyi8miiTU/L+zpK/n9dZ0ly+0Te9rNrte9vl+m7A+RfhH/wAFEv8Agmr8BfhF4z+DHwq8H/HvTvBfjSXxLf6npOt6NbeJEkv/ABN4esvDuohZta8e30lvZXNjp1qstnDttjJ9onaFpJ5mfONahGLjFSSd9LX303cl+X3gYX/Bv51/a0+nwI/97LSwn/Lz/tz/ANuA/HL9sm88eP8AtkftDXXiebWE8aQ/HDxutpIZb/8AtC3t7TxPdxeEF0aV9t6un22gxaKnhdoNu3SI9LNkfJFuV56t/aTve/M/welvla3lsB/Qr/wVy+2Tf8E7Ph3N4+VV8b/8Jf8AB2W6FyP9IXxrJ4R1weIFTz9s4uRbv4h83A87yhP5gC+ZXXiP4KvveP321/C/9XA/lArgA/sB/wCCUHirQdf/AOCdOgaaulWfiqX4dap8VtK1vw3JZ2upG+1aPxVrPxD07TpbCbek9zdWXiPR5LRJ1VjI8BjI2xuvo0GnRXW3Nded72691089boD8TfhP/wAFQ/219S/aK8H+IdQ+I2peKtP8U+PdE0rUPhQml6avhC/0rXdbhsD4Y0PRlgjm0y4jhvvsmkalDfLrIuorObUtSvytwLjmVeq5rXdpctlb07r1vfvzW5Yh91f8F7vAPhC1h+AHxLtrGys/HGrXvjLwjql7BDHFe694f0y00TU9OGoSqm+6Xw9eXV1FZPI+6FNdni+dDGItMVFe5LrrH1W6+536deoH841cYH6+/s7fsDfCJ/2WYv2uv2wvjH4v+Hfwf1e6KeFfCXw/tBP4k1WBdfvNAtJLxr/RNfT7Xr+sWUz6Tpum6FcImkKuvX2sWlrJM1h0wox9n7SpJqL6RWu9td+vRLTe6A/UH/gls/7B/wDwsj4n2/7JGmfHKTxLb+CdO/4SzxB8UTaf2M2hPr0ItbLT0sL1Yk1O71CNLkfatKjkNrZXH2aeJRdwy7UPZXl7NSvbVy7dv6X3gfiz8AQF/wCCpXhBVAVV/a61kKoGAAPiDq4AAGAABwABx7VzQ/jr/r4/zA9u/wCC36kftm6YSCA3wV8DspIIDD+3vGq5HqNysuRxkEdQarE/xP8At1fr/X/DAfjzXOB7X8P/ANnH45fFXwb4n+IXw5+GXijxj4M8GNqCeKNe0O0ju7TRn0vSotbv0u0WcXO+30qaO9Kx28hkjbEXmyBkSlCck5Ri2lu9NLa9108mB+gnwf8A+CxX7Rvw+0nwV4B8VeFvhl4++Ffhrw/oPgi+8L3Xhu703V9R8HaPpdtoJs4NatdXaBdUm0m3WI3WoaXqNlLPk3GnPHI6VtHETVotRlHRWtZtbW3km35r5PVRD0P/AILA/se/CT4Dah8Lfi98HdEPgvSfitca7p/iXwOpuI9Psdc0+003VrXWNJsb24nudKOoW2oXVtrOkQ7NOsbuytJLWGB724RqxFOMeWUdOZu68972u7ea09APivwh/wAE/vj741/ZY179rrRo/Cf/AArXQrTxBq/9lXWsX0XjHVPD3hO+vtO8TeIdN0xNHl0ptO0e70zUFlS71y0v54rC9mtrKVEtxdZKjN03UVuVXdtb2W7XT/hvQD7q/wCCIX7PHhz4hfFj4gfHbxFHBqlz8ELPRbTwXoM6ZiPi/wAaW+vJF4iuJJFaFW0PStGvrfTVZJTHqOrxarH5NzpNq0uuGgnJzf2dEvN9d+22nnfRID3HXf8Agml+3H8Tv2vdE/ac+KPiL4MzEfGDwZ451PTdN8beKL19F8J+FvEuk3tj4Z0GK58DWsc0WieHtMh0vTUmltvtkkC3F3Mtxc3Fw9ujUdVVJOGkk7K+yey+S/V7gdL/AMFp/wBkn4mfEK/j/ak0PU/BsHw7+Enwj0Tw54m07UtU1eDxbc30nxA1x1k0bTbfQbvSrq1x4t0zMl3rdhLmK9Hk/uoDOYmm5e+mrRjrvffpsvxfpsB/OP4M8IeIfiD4u8M+BfCWnTav4n8Ya9pXhrw/pkA/e32r61ew6fYW4J+WNZLmeMSSuRHDHullZY0dl40nJqK3bsvmB/Qb/wAFF/Ffh79iX9i/4RfsG/DTUYf+Eo8baJBqXxK1Wy/cXd94btb9r/xNq11jy7qH/hYvjtbm3sRI8gTwzoWseH5g1p5KN11n7KnGlHdr3vTr/wCBPrptbW75Q/nMrjA/ps/4IjvoMf7Ln7TcniqNpvDEfjS7fxHEn2nfLoK/Dy1bWI1+xvHd7n08XCr9ldLnJ/cOsuxq7sL8E77c2v3IDxXwl+03/wAEWfhPrdh468Cfs1fEm+8V+H7mLUtDXU9M1vxQlvqloTLY3cFl8Qfi5qmgQ3NrcLHNbXklq09lcJFd23+kQRskqph4vmUHdbafleTSa76/KyYH5sftzftseNf21PiZZ+JtX09fDHgPwhFqGm/DjwTHMt0+iafqUtq+p6nq1+qR/wBoeIddewsJNTmiSOzt4bKxsLOIpaPdXWFWo6kr7JaRX6+r66K22trgfqx+054q1zwL/wAEkv2EPG3hm8fTvEfhD4j/AAQ8T6Dfx532Ws6D4Q+JGqaZdLjBJgvLWGTbn5tuDgGuibaw9NrdODXqrgdp+0n+yzpP7d/xq/YU/aa8D6S0nw9+PGjaHY/Gw2oaSDRbDwdp1x4zubTVbyIEJq97o9j4q+HLXUhSKHVfDuj2iea8yo7nTVWVKovhl8e2iSur/c4u1rfNKQd58Nvj1H8af+CyWvaFotykngv4KfCLx18J/DcNsVWyOoaFPpkvjO8ihj/cJIfFU+oaMs0RZbjTNC0sjaqIiNT5sQ10jFxXr1/HT5eoH8//AO29/wAni/tQ/wDZefil/wCpjq9clX+JP/EwPlyswCgAoAKACgAoAKACgAoAKACgAoAKACgAoAKACgAoAKACgAoAKACgAoAKACgAoAKACgAoAKACgAoAKACgAoAKACgAoAKACgAoAKACgAoAKACgAoA//9X/AD/6ACgAoAKACgAoAKACgAoAKACgAoAKACgAoAKACgAoAKACgAoAKACgAoAKACgAoAKACgAoAKACgAoAKACgAoAKACgAoAKACgAoAKACgAoAKACgAoAKAP2v/bZ/4KQ/A79pL9kbwX8A/A3hX4raV4w8Oan8Or291LxXofhCx8NSxeEfD19pOpLa3mj+Odc1R5J7i5R7ETaNAskKu07W0gEddNWtGdNRSldNb2tp6X/P5uz5g/HfwT4v1r4feM/CPj3w3NHb+IvBPifQfF2gzzRmWGHWfDeq2usaXLLErxtLFHfWUDyRiSMugKh1zuXnTcWpLdNNeq18vz+4D+i7xR/wVm/YT+PXw80FP2k/2bvFHi7xl4agjv7bwzd+EfBvivQrfxHc2cK6kfCvibU/E9hqFlo97dW0Md6L+xsJZ7OK0FzZao9qiL2PEUpJc8G2ulovXyfu/itVvbaQec+Jv+CvvwV8dfsjfFL4I6v8LPHHg7xt4y8BfFHwH4R0XwR4b8Ep8LvB+ha8mu6R8OdEjv8A/hL9F1ZrPQPDNxoVlrl7Z+DLbfe29/Npukm2NvAyeJi6couLTcZRVrcqvdR7PRWvp6W0A/Nz9g/9uXxf+xN8QtX1qy0YeMfh742trDT/AB94Ke9OnT3i6ZLcSaTr+h35injsvEGii91CKAXME1hqFjf31hdRwzS2WpabjSquk31i91+TWj1XyT69GB+o0n7f/wDwSh0/xx/wv3TP2XPG1x8aH1GTxHHKfA/hiBoPFju19/bs0EvxDl8IW2qnVJGuz4lsdLu9bivR/ascbXyRmt/bUL8/I+b/AArfvva/nb562A/Ij9s/9r3xt+2d8XD8RPEumQeG9F0nTY/DngXwVY3b6hb+G9BS5mu3jnvzb2p1bWtTvbiW71XVTZWhuW+y2kFtBYafZW0HNVqOpK7VktEt7fOyvf08tdAP0z/4Ku/CH4Bfs3/s/fs5/DbwR8KPAHhn4s+K2srzxR4v0jQNPt/E91o/gLwrZaZrv2/UY4hdb/EfifxBp97Pcuwe9l0i9Xc4+0Ct8RGEIRiopSfVb2S16Ldtd+uoH4I1yAfqP/wTF/bb+FX7FviX4t6z8UvD/wAQdftfHuh+FdM0ePwBpXhvVJ7afQ7/AFm6u31JfEXivwrHDDJHqMC27Wst47usoljhVUZ+ihVjS5uZSfNy2tbpfv6/1oB8Q/tHfEbRPi/8ffjJ8VPDVrqtj4e+IfxJ8X+MdFs9cgs7bWbXTPEGt3epWcGqW+n32p2MN/FBcIl1Faaje26ShliupkCu2U5KU5SV7N3V9/0/rvuB4zHJJDJHNDI8UsTrJFLGzJJHIjBkkjdSGR0YBlZSGVgCCCAagD+gDwF/wVY/Zz+N3wd0P4R/t+fBbVvH99oCWIXxf4f0zT9csde1DTrR9Ph8UXVpJrvhvXvCXim4s5549SvPDV3eQX0099NbppNpeLpcXYsRCUVGrFt97Jpvv9lp+mnpewHG/Gz/AIKjfA3wZ8CPEP7PP7CHwW1T4U6F4us9W03XvGGu2Ok6Hd2Vvrduuna1faLp2m6z4l1PWvEWraSBp0XivxJrlvqejW8UAtLGWa20640+ZV4qPJSjZPrord2lrdtab+av9oPEP+CXv7dvwj/YnPxwPxU8OfEfxB/wssfDQaF/wr/SPDGq/ZP+EN/4T/8AtT+1/wDhI/F/hTyPP/4SrTvsH2P7f5vk3v2j7L5dv9omhVjS5uZSfNy2tbpfv6/1oB9k+Bf+Crf7GHi7xZP8RP2iv2Yv7R+LHhrxBqsvgj4p6N8Nfh14j8Qah4bsdWubjwRc6tJqus6fqHh/xfomjR6RYJ9j1HX9PtNTtLrUdH1fSLe6FnBpHEU27zh7yekuVN+T3TTt2k/XZAfA/wDwUV/4KG6h+2rrnhrw/wCF/DupeC/g/wCBbu81LQ9H1m4tpvEPiPxBew/ZG8SeJI7Ca402xms9OMthpGk2N1qC6el7q00uq3zaikVllWre1skrRXfdvu+1vK/d9FEPzMrAD79/YH/bx8W/sTeN9ZuE0T/hM/hl45OmQ+OvCH2xrO/R9Me4Fj4j8MXTlrS11+wgvLqGSC8hax1uzf7BeS2csWn6ppu1Kq6Tel4vdfqt9fwfW2jA/WbS/wDgoT/wSf8ADni66+P3h34BeIrD4yTXF5qyPb/C3QbbxKmuXYne51S3lHiuXwXpmr38t3cm912wvl1OYyzzTzTO4D9HtqCfOo+9/h19Vul2vdeaA/G/9uL9tHxl+2p8UbXxhrWlp4W8G+FbK60b4e+CYbv7eND0y8njuNR1DUb/AMm3W/8AEGuzW9pJql1Fb29ukFlp2n28JisFuLjmq1XVle1ktEr3+d9NXp0W3UD4srID9oP2V/8Agop8AtN/Zjt/2RP2yfhF4h+I3w10WeWPw5rHhVYL67bTJtcvPElra61BceJfC2raXe+H9TupYtG13wvrH2v+ymt9NewgFnPdap0060OT2dSLcV1XrfXZq3dN+a0QHtn7Pv8AwVA/Yi/Zl8X+I/Dnwd/Zu+IHgL4LaloaT3Or6bb6R4p+LHjTxxFe2a2V14kufFfxI2aZ4V0bSf7Zj0vTIfFWtk3+qzXcFjo6zXMEtxr0oNqMGo918Tfd3vpv+el7AfjdbfG268K/tNN+0N4Ks3abSfjXd/Fjw5pmuIsLXEK+NJ/E9jpWtx2F1cLELu1ZbDVI7K9nCLLcLbXUmElbm5rT51/NzK/rfW1/wf3gfqV+2N/wUD/Yi/a7+E+r33iD9nz4jab+0jbeDo/D/gPxddx6Hc6P4WujqB1A2s3iPSvHWj3+taFZy3mryWkeq+C7hVub+S5h0m3lnlZN6lWlUi7wfPbR6aeV1Zu2+q+675Q/DquUD7+/YM/bz8XfsWeLtbQ6FH43+FPjyTT08feC5Zxb3pawS5gttf8ADN3LvtbTW7W2vJ4bm1vIZNO16y2affG2lh0/VNL2pVXSb6xe6/Vb6/n1towP0Tsf2rv+CMWi+JYvjBpX7MfjaPx/b3q69aaAvhNzptprSTG+he28JT/EyX4XWbQXpDQG1sBbWjRxtawosMZbbnwyfNyO+9rbfLmcd9rJW7WsB+b/AO3p+3R4s/ba8f6Lq1zoY8GfDvwPb6jY+A/Bwvv7Ru4P7VltX1bX9ev1it4brXdYFhp8ckVrBHY6XZWVrYWpuZVvdS1DGrVdVrS0Vsvzb219NttbXA+edI/aO+OegfCTWPgPo/xO8U6f8IteuZbrVfAtveIukXLXE32m7gVjE19bWF/cn7TqOmWl3Bpuo3H7++tbmXLrCnNRcFJ8r3X9K+vWzS/HmDzvw9438Z+EVuk8J+LvE/hhL5oXvk8Pa/quireNbiQQNdLpt3ai4aATSiEzBzEJZAm3e2+VJrZteja/L+vvYHs/wi/aP+Ingj4sfDDxn4p+JHxS1fwx4R+IfgrxP4j0m18X65f3OqaDoHiTTNV1jTrex1HXrTT72e90+0uLaG0v7u1s7mSVYbq4hgd5FuNSSlFuUmlJNq71Seq10+8D6m/4KRftx+Hf2u/iV4Z174R3HxV8K+ArD4cWHhPxD4W8Yy2Ohwatrdr4p8R63JfSaJ4Y8XeJdGv7U2epaVElzfTJeG4sihtlitreV7rVVUa5eZK1mm99fLT7wOA/4J5fH79n79mL413Hxl+OXhv4h+K77w5oN1Z/DfTfAmheF9Yj0/xDrKy2Gq+IdWfxJ4w8Krbzafob3On6RHarqHmS6zd3kpsp9OsmuJozhCXNJN2Xu2tv318vX8nEPE/2rv2gtb/af+PfxB+MusLdWtt4k1ZofDGj3Toz+HvBulr9g8L6IVikktluLXSoYJdTe1Igu9ZuNSvwN927NNSbnNy7vTyS2XXpvbd66XsB87VAH63/ALBH7e3wf/Za/Z/+PHwp+IHhv4k6x4h+KN5q9xoF74O0fwvqGi2aX/gr/hG4RrFxrfjDw9fW7LffvZRZadqAW0/eIXm/cV0UasacZRak23pa3a3V/wCXq7rlD8kK5wCgD9S/j/8Atu/Cn4q/sAfAL9lTw94f+IVn8Q/hXrHgnUPEOs6zpXhu38GXkPhvwv4y0S+TRtRsfFmo65cSy3XiKyktFvvDunI9vFdNM8EiRRT9EqsZUY00pXVtXa2n3v8AL9APVf2Hv+Cpej/ss/sv+Pfgv4o8P+M/EPjDT7rxXqvwP1HR7LQr3w1o174j0qS5h0rxXJqniHS76x0ay8aebrryaTpGuT3EWs6optw8NvHO6Vf2cHFptq/La1te/wA/1A+Tf+Cf/wC1N4O/Zc/aTf41/FWx8aeJtJufCni7SL5fCVppOr+I7vWPEktlMt9MniHX/DtnNG80E8t7cSan9oLyBlhmZn250qihPmld6Pbe79f+D+N4h87/ALRfxE0T4u/Hv4y/FLw3a6pY+H/iJ8TPGnjPRbPXILS21m10vxHr99qtjBqlvYX2p2UN/Fb3KJdRWmoXtukwdYbqdAJGmclKcpK9m7q+/wCn9d9wPGagAoAKACgAoAKACgAoAKACgAoAKACgAoAKACgAoAKACgAoAKACgAoAKACgAoAKACgAoAKACgAoAKACgAoAKACgAoAKACgAoAKACgAoAKACgAoAKAP/1v8AP/oAKACgAoAKACgAoAKACgAoAKACgAoAKACgAoAKACgAoAKACgAoAKACgAoAKACgAoAKACgAoAKACgAoAKACgAoAKACgAoAKACgAoAKACgAoAKACgAoAKACgAoAKACgAoA1ND1P+xda0fWfslvqA0nVNP1P7Bd+Z9kvfsF3FdfZLrynjl+z3PleTP5bpJ5btsdWw1NOzT7O4H03+1/8Ate/EH9sv4i6L8RPH+keH/Dtx4f8ACdp4R0nQvCw1NNGtbK21PVdWmvAmq3+oXTahfXWrSC7nM+HgtbKEKEt0FXUqOo03pZWsr29der/ReQHyhWYBQAUAFABQAUAFABQAUAFABQAUAFABQAUAFABQAUAFABQAUAFABQAUAFABQAUAFABQAUAFABQAUAFABQAUAFABQAUAFABQAUAFABQAUAFABQAUAFABQAUAFABQAUAFABQAUAFABQAUAFABQAUAFABQAUAFABQAUAFABQAUAFABQAUAFABQAUAFABQAUAFABQAUAf/X/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Q/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R/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S/wA/+gAoAKACgAoAKACgAoAKAOi8P+E/EHiicwaJplxebWCy3AAis7fPP7+7l2W8bY+YRtJ5rgHy43qoxlLZf1/Vv6YHuuh/s+kqkviPXNpOC9no8eSvfH267iIJHQhbEjPSRuDW0aH80vkv82v0fzsB6XYfB/wBYhc6M19Iv/LW/vbyct/vQrLDan14gB+vC1oqUF0v6gdHF4E8FRABfCnh8gf89dJspj+LTQO35lv/AImuSH8sfuX6/wBdgJf+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A+CvBp/5lLwz+GhaX/S1H8/yo5I/wAkfuiBRuPh14GugVk8LaOoPB+z2i2h/BrTyCp9w3vzyKXs4fyr+v6/qyA47VPgZ4JvVY2K6jo8h5Q2t49zCG/24tQS6kZe+1J4z6Mo4qXRg9rx9P6/yt+Eg8i8RfAvxPpayT6NcW+v26Zbyoh9j1AKOf8Aj2mdoZcDjEN00rkfJDyFrKVGS2fMvx/r5/cB4xc21zZzyWt3bz2tzCxSa3uYnhnicdVkilVJEYejKp/m2LVtAIKACgAoAKACgAoAKACgAoAKACgAoAKACgAoAKACgAoAKACgAoAKACgAoAKACgAoAKACgAoAKACgAoAKACgAoA//0/8AP/oAKACgAoAKACgAoAKAPoX4d/BmTUkt9a8WpLbWL7ZbXRhuiubtD8yyXzjEltbuMFYEMd1IOXa3UKJd6dK+stu2zfro7L0d/SyA+obKys9OtobKwtYLO0gXZDbW0SQwxr1wkcYVRkkljyWYliSxYt0JJaLYC1TAKACgAoAKACgAoAKACgAoAKACgAoAKACgAoAKACgAoAKACgAoAKACgAoAKACgAoAKACgAoAKACgAoAKACgAoAKACgAoAKACgAoAKACgAoAKACgAoAKACgAoAKACgAoAKACgAoAKACgAoAKACgAoAKACgAoAKACgAoAKACgAoAKACgAoAKACgAoAKACgAoAKACgAoAKACgAoAKACgAoAKACgAoA5HxX4I8P+MbUw6raKLpUKWup24WO/tTyR5c20+ZECSWt51lgbJIRXw6xKEZbrXutGvwa6dV92gHxr428B6x4IvhDer9p0+4dhYapCjC3uQMny5Fy32e7VeZLdz0DPC80YL1yzg4PXVdH/Vtf613A4eoAKACgAoAKACgAoAKACgAoAKACgAoAKACgAoAKACgAoAKACgAoAKACgAoAKACgAoAKACgAoAKACgAoAKAP//U/wA/+gAoAKACgAoAKACgD6M+Dfw4jvfK8Xa7AHto5N2iWUy5SeWJsHUZo2BDRRSKVtEPEkqtOQESFn3pU7+9Lbou/m/R+evloB9SV0gFABQAUAFABQAUAFABQAUAFABQAUAFABQAUAFABQAUAFABQAUAFABQAUAFABQAUAFABQAUAFABQAUAFABQAUAFABQAUAFABQAUAFABQAUAFABQAUAFABQAUAFABQAUAFABQAUAFABQAUAFABQAUAFABQAUAFABQAUAFABQAUAFABQAUAFABQAUAFABQAUAFABQAUAFABQAUAFABQAUAFABQAUAFABQAUAZes6Np3iDTbrSdVt1ubK7QpIjcMjdUmhfBMU8LAPFKvzI4BGfmDJpSVnt/X9f8OB8I+NvCN74M1yfSrotLbsPP06824W8s2ZhHJ2CzRkGK4jH+rlU7d0bRu/FOLhK33Puu/T+tr7gcjUgFABQAUAFABQAUAFABQAUAFABQAUAFABQAUAFABQAUAFABQAUAFABQAUAFABQAUAFABQAUAFABQAUAf/V/wA/+gAoAKACgAoAKAOw8C+F5PF3iXT9I+cWpY3WpSpwYdPtyrXBDYOx5iUtoW2sFnnjLALk1UI80kvv9P69fxvEPvuCCG1ghtreNIbe3ijgghjXbHFDEgSKNFHCoiKFUDoAB2ruStp0WgEtABQAUAFABQAUAFABQAUAFABQAUAFABQAUAFABQAUAFABQAUAFABQAUAFABQAUAFABQAUAFABQAUAFABQAUAFABQAUAFABQAUAFABQAUAFABQAUAFABQAUAFABQAUAFABQAUAFABQAUAFABQAUAFABQAUAFABQAUAFABQAUAFABQAUAFABQAUAFABQAUAFABQAUAFABQAUAFABQAUAFABQAUAFABQAUAFABQB5v8AFHwgvizwxcrBFv1bS1kv9LZRmR3jTNxZDgki9hXy1TKg3KWzswEZrOpHmj5rb9e35/cB8L1xgFABQAUAFABQAUAFABQAUAFABQAUAFABQAUAFABQAUAFABQAUAFABQAUAFABQAUAFABQAUAFABQAUAf/1v8AP/oAKACgAoAKACgD6w+AWgrbaLqfiCVB52qXX2K2cjkWVj/rCh7LNdyOkgGcm0Q9sL00I2Tl3dvRL87v0/WQfQFbgFABQB9a/sKfssyftr/tZ/Bb9luLxwnw2k+MPiHUtBXxxJ4cbxcnh46d4Y13xH9qbw4uu+GW1Xzhops/IGu6dsNz9o81vJ8mdSfLFve39ef9dtwP6of+IPDUv+khNj/4ivP/APRFVh7f+5+IB/xB4al/0kJsf/EV5/8A6Iqj2/8Ac/EA/wCIPDUv+khNj/4ivP8A/RFUe3/ufiB/O3/wVa/4JzT/APBMH9pPw/8As8T/ABfi+Nj698I/DHxVHi6HwG/w7W1XxH4n8beGxoX9hP4x8bmZrM+DTeHUv7YjE41H7OLGH7K01xrCfOr2trbv/W/9WA/M2rAKACgD+8f/AIKxf8EMP+Cb/wCyt/wTs/aR/aE+C3wh8U+Hfil8OvDHg7U/Cmt3/wAWviV4hs7G71j4keCvDt/JNo2t+JL3Sr5ZdJ1nUIFju7SVI3lWeNVmijdOenUlKaTtZ3/JgfwcV0AFABQAUAFABQAUAFABQAUAFAH9mvhH/g0O1LxV4U8MeKB+3/ZWI8SeHtF14WJ/ZdnuTZjWNNttQ+ym5/4aEt/tBt/tHlef5EHm7PM8qPdsXB17Nrl2ff8A4b8vuA6H/iDw1L/pITY/+Irz/wD0RVL2/wDc/EA/4g8NS/6SE2P/AIivP/8ARFUe3/ufiB+WP/BWr/ghHd/8Es/gN4A+N9x+1Db/ABwXx18XdN+FQ8Mw/BmX4cNpbah4N8Z+Lv7dOsP8U/HQvBEPCB0/+zf7MtDIdQF0L5fsrW9xcKvO7cttL73/AK3/AKsB/PvWoBQAUAFABQAUAFABQAUAFABQAUAfYf8AwT88F/AT4i/trfszeB/2odYttD+Afif4teGNJ+JV9f6q+g6VJo1xcN9l0vXNejntJNB8P67rC6boniDXY73T30bRdRvtTXUtOa1F7bzNtRbW6Wn9a/l94H9an/Byn+xf/wAE6PgJ+xn8N/G/wn+E/wAFfgN8fD8R/DWg/DLTfhD4d8NeCNT+JHgyfT9QbxpH4j8P+Gbexi8VaNo2nxadq7eN9WsbzUNL1lNH0pdehXxRNY6pjSlJyabbVru/T0/p/rEP44P2bf2ZPjj+138VtI+CH7O3gWb4j/FHXtO1rVtJ8Kwa94X8NyXen+HdNm1fWbgar4x1zw7oUIstOt5rkxz6nFNME8u2jmmZUbdtRV27L+v6/wCHA9V/a7/4J7/tg/sHN8P0/aw+Dd38JG+Ka+Km8BC68ZfDrxd/b6+CT4cHicofAHi7xUNP/ss+LPD27+1jYm6/tFfsIufs14YBSjLZ3t/X6AfGVMAoAKACgD+r+D/g18u/FH7HqftZ/DD9t608e2+ufs4n9oLwH4EX9nObSJ/Fy3vw1PxD8PeDT4hj+OesDSrvWWktdCk1T+wtROn3M7XDaTcNC1m+Ptve5XG2tt/Pf+twP5QK2A/a3/gkH/wRp8Uf8FXF+OWp2/xth+A/hf4LN4EsTr918NJviQPFWveNh4nuP7HsrRPHngNbA6Hp/hsXuo3JvL9v+JxpcQtkE3mrnUqcltLt9LgfOf8AwVM/4J0+Jf8AgmN+01B+zzr3xBj+Kun6v8OfC3xL8LfECHwhJ4Gi17RfEN5rejXcX/COv4k8XCym0jxH4a1zSXK+IL37THaQ3pjtPtQtkcJc8b2tra17/wBfj+kQ+HfhP8Otc+MHxT+Gvwl8MLu8SfFHx/4O+HXh5fKafdrnjbxFpvhrSR5KMry5v9TgHlqys/3VYE5Wm7Jvsr/1v+X3gf0ff8FEP+DcTTv+CfP7JPxO/an8Sftv2fj5fAcnhTT9F8Aw/s8yeFLvxlr/AIu8W6L4WsNHtdfk+OHiFdNMCarca3eXH9i6i0emaTfSLbOUFZRq80kuXfz2/r+twP5gq2AKACgDvPhZ4Kj+JXxP+HHw6l1YaBF4+8eeEPBUmutZf2kNFj8VeIdO0J9WOnfa9P8A7QGmrfG8Nl9vsvtQh8j7XbeZ5yD0Tfb+vP8AL7wP3/8A+CpP/BvtP/wTQ/ZgH7SN3+1rbfGMSfEbwl8PYPBcXwNl8APLP4ptdcvP7S/4SB/i740Ciwg0OdjZ/wBisbnzP+PqDyzvyhV55W5bfP8Ar9P0kH84lagFABQAUAFABQAUAFABQAUAFABQAUAFABQAUAfqL8Ef+CLv/BTL9o74TeDvjl8F/wBmHUfG3wr8f6bc6x4R8Vw/FD4JaJHrGnWeo32lXNymk+JPiVo+vWYj1DTb23MWoaVaTMYPMSJoXjd5dSKdm1dAfl1VAFABQAUAFABQAUAFABQAUAe2/sz+C/D3xJ/aP/Z++Hfi20lv/Cnj742/CnwX4msYbq5sZrzw94p8d6DoetWkV7ZyQ3dnLcabfXMMd1ayxXNu7iaCRJVR6T2fowP67f8Agud/wRk/YA/Yi/YJ1/47fs6/CvxJ4S+JNh8T/hv4ZttY1T4ofELxXapo/iPUL631a3OkeI/EOo6Y7zxQRqk72zTQEEwuhJNYU6kpSs7Ws/6/r9QP4pa6ACgAoAKACgAoA/re/wCDef8A4JQfsSf8FAP2cPjj8RP2oPhxr/jTxX4J+Nsfgvw7faR8RPHPg2G08PN4E8Ma4bSWy8La5pdpdynUtTu5vtVzFJc7HWHzBEiJWNWcotW6oD8Cv+CmfwP+HX7Nn7e37UXwJ+EekXWg/Db4Y/E/UPDPg/R73VtS1260/R7fT9OuIrefV9YubzU79xLcSsZ725mmIYAvhVFaQbcU3u0B8LVQBQAUAFABQB8G/E3QV8PeNNYtIkEdrczDUrNQMKLe/HnGNB2SC4M9ugGfli9sLxVI8s2u+v39P6t+sg4GoAKACgAoAKACgAoAKACgAoAKACgAoAKACgAoAKACgAoAKACgAoAKACgAoAKACgAoAKACgAoAKACgD//X/wA/+gAoAKACgAoAKAP0B8A6cNL8F+GrMLtYaTaXEq4xie+T7dcA9ORPcSAnueeetd0FaMV5em/zf5/dcDr6oAoAKAPQ/hP8WfiR8C/iH4Y+LHwi8Yax4A+I/gu8n1Dwr4w8PzJb6xod7c2N1pk9zYzSRTRxyS2F9d2rlonBiuJBgEg0mk1Z7MD78/4fS/8ABVP/AKPj+Of/AIPdO/8AlTU+zh/KgP8ARv8A+CdnxU+InxS/4Jh/s2/F74heLdX8WfEzxX+zdYeK/EfjPVpkm1rWPEcmi39xJq95OkUUb3jTRJIXWJV3KDt4rlmkpyS2TA/zkP8Ah9L/AMFU/wDo+P45/wDg907/AOVNdXs4fyoDxS41f9t7/gqT+0R4N0C/1D4lftU/tDa9o1j4K8M/bGttQ1q38K6Rf6lqkcWoamyabpGgeFNBu9d1XVNT17XLmw0XRYb26vNU1G2tg0iv3YLolf8AH+v60A/fj4V/8GkP7W/iXw5Y6t8Wf2kPgh8LNcvbQ3MvhbQdH8W/Eq70qZ1LQ2GqapEnhDSDdocJePo91rNjC5b7Je6igDtk68ekW/O9v8/67XsB8fftqf8ABtz+3z+yP4J1v4peFh4K/aY+HPhnTptW8TXPwffW/wDhPPDml2hJvdU1D4da7plpquqabZwlbq6l8HXviq6srJLvUNTs7HTbG4vFqNaMtLOLbtqwP59K1A/1QP8AgvZ/yiA/bJ/7En4df+rk+GlcdL+JH5/+ksD/ADB/hB8IviR8e/ib4K+Dnwh8I6t47+JXxD1608N+EfCuiQia+1TU7wk8vI0dtZWFlbxz6hq2rX89tpejaVaXurapd2enWV1cxdbaSbbsl1/r+uwH7r/tUf8ABuj8e/2LvgF4o/aI/aH/AGr/ANk/wb4N8LafAX02LVvipqHiLxH4ovbeR9K8B+DdPHwzt18R+LNZuoZbTTrSCWG1EUF1rGp3mm6Fp2panaZqqpO0Yt+d+n6AfiD8BfgB8ZP2nvin4X+CvwF+H+v/ABM+JnjC6Ntonhjw/BE0zRxgNd6nqd/dy22laDoOmQk3WseIdcvtO0TR7NXvNTv7a2jd60bUVduy/r7wP6b/AIYf8Gj/AO1p4j8MWerfFT9pT4IfDHxFeWX2p/CmhaL4u+I8ml3LgtFp2q60i+EdMFzGNqXs2jtrVjDN5i2d1qMKJPLi68f5W/O9v8/67XsB+e/7ff8Awb/ft0fsHeC9X+Ll/Y+E/jx8FfD8KXfiXx/8H7jV77UPBdiQfN1Pxt4I1rTNO8RaVo9sySPfeINHi8ReHNKtfKudb1jSxKsa3GrGTts30f8AW4H4laLpc2uaxpOi20kUVxq+p2GlwSzlxDHNqF1FaRSTFFdxEjzK0hRHfYDtViAK0emvb+vP8vvA/oJ/bE/4Nu/2wf2N/wBnrxn+0L4l+KnwQ+JmmeENX+HegxeAvhgfibq/j7xRrXxN+Jfg/wCFnhrSvDGlal8PdJtNR1GbxF400oiyN/FcXMCyxWUdzetb2s+Uaqk7crW+t+2uv9P8W4h9HfAf/g07/bH+Ivw/0vxf8Yvjb8JPgN4j1rTY9RtfhzLpev8AxE8SaL9oto5oNN8YX+jTaP4d0rVUlZor630DVfFlvZqoIu57gzWsCdeKbXK3533A/NH/AIKOf8EUf2xf+Ca+k6d48+Jdp4U+JnwW1W+tdJj+MPwsvNU1Dw9oeuX8ksdhoPjTSNb0vR/EHhbUb8xD7BeTWN54av5poNPsvENxqzPp8VwqRnorp9n+mrv+HoB+QdWAUAfpnp3/AAWV/wCCo2kafYaVpv7bXxvs9O0yztdPsLSHXNPENrZWUEdta20QOlEiOCCJIowSSFUAk9aj2cP5UB/Z7/wbN/tZftIftbfs4/tGeKv2kvjB4x+MXiLwr8bdI8P+HdX8ZXkF7eaTos/gTSNRm060eC1tlS2kvp5bllZWPmyMcjOGwrRUWrK2jA/Az/gs3/wVH/4KD/AX/gpn+1V8JPg7+1h8Wfh78NfBviXwPaeFvB3h7V7K30bRLbUfhP4B1q9hsYZdOnkjS51XUr++kDStme6lYYBC1pThFwTaV3f82B+V1v8AtIft4f8ABUr4n/Ab9kD4w/tP+LPiHb/Ej4z+DtE8DQfFTVZLnwh4a8d+JJLrwdpXifUBoui3GpxR2Nl4j1G3uJbSzvZ1s7y6EVrLIyLV2jTTklsun9P+u24H2x+1t/wbkftt/sq6P8Gp7bxV8Jfjt4q+O3xw0D4C+A/APwju/GkviSfxTr3gvx948/tfUpvGHg/wtoem+FtG8P8Aw71698Q61d6rFb6LZJ/al/5OlWt/e2kxqxlfRxsr6vT+vlr5Ae5/GD/g17/aY+Av7K/xf/aQ+JX7RfwWh1X4NfCHxv8AF3xD8OfC2jeM9fF1Y+BPCup+LNU8P2fi++tNAgOrS2mmPZQTjQZdNN8/F01oounSrJySUXq7Xv3drgfkD+wj/wAE0f2uP+CjHi/U/DX7NvgCDUND8NTWkXjb4n+MNRPhj4YeB2vlLWkWveJGtb65vNTuIx58Ph3wvpXiLxRLZiTUI9DbT4Li6TSU4x3fy6v+v66Af0E6T/waD/tATaJHPrn7Y/wd07xGYY2l0rSfh1411nREuSuZoo/EF3qeg30sMb/LHcN4aheVfna2gPyVl7eP8r+//h/z+8D8av8Agoh/wRZ/bR/4Ju6ZbeOPivonhf4g/Bi/1O30i2+M3wo1LUdc8J6Zqd/LImmaV4w07V9I0PxL4P1G/wBscVtPqmjt4cvL+ePS9K8R6nfsIG0hUjPbR9n/AE7/ANN2ukB8p/sI/sZePv2/P2l/Bf7L/wAMvE/g/wAH+MfHGmeL9U07X/HcutQ+GrSHwb4V1fxbfx3snh/SNc1QS3Vlo89taCDTZkN1LEJmhhLyq5yUFdq/lt/X4fjaQfpF+0n/AMG8v7cX7P8A8a/2avgBoGp/DP46/EP9psfE678NQfDC/wDFUGjeCdB+Er/D4eL/ABV8Rta8Z+FvC9l4e8M2cfxG0Z11KNr4yzRSaZDBLrF/omnalMasWm7NJd/Pt56dvvA/QW2/4ND/ANqGTwjDfXX7WXwGt/HT28Lz+GovC/xAuPCsNy0W6eBPGhs4NVmihm/dR3H/AAgsZmj/AHxgibENR7eP8r+//hvz+4D+eD9t39gz9pP/AIJ8/Fx/g/8AtIeDYtB1W9trjVfB/ivQ77+2/AnxD8O2901ofEPgzxAsNs17ZibYt5pup2WleI9Gknt4Ne0XS7ieGKXWMlJXX/BXrv8An99gPMf2av2Yfjt+198WdC+CP7Ovw71n4lfEfxBHPdQaPpbWlpaaZpNkY/7Q1/xHrmp3Flonhrw9p3nQJe63rd/ZafFPcWlmsz317Z21w21FXbsv6+8D+mj4ff8ABop+1FrHh+2vviZ+1V8D/AviKeAzSeH/AAr4W8bfEK0s5HUNFa3WuX3/AAgatOmdl21np15bRSqwtbm+hKTvi68ekW/O9v8AP+u17AfA37d//Bu5+3X+xH4D1/4w2v8AwhP7Q/wf8LWc+q+LPE3wjn1o+KfBeh2iB7zX/FvgDX9M0/VY9Fs1Lz3+peE73xhaaNp0E+ra/LpOnW9xcwVGrGTtZp9L9f8Ag/L7wPx5/Z3+CviD9pD48/Bz9n/wnqmjaJ4n+NPxK8G/DDw/rHiJ71NB0vWPG2vWPh/T7/WH02z1DUE021ur+Ka9aysby6FukhgtppNkbaN2Te9lf7gP1a/4KUf8EN/2l/8Agmt8DPCnx7+M3xi+DXxD8NeIPib4d+DumaR8P9R8fXuu2Opaz4U8b+LLC5kTxV4O0Cwi0S0sfA+pWzx29+88d1eWYhs3ha4lgiFRTbSi1pffz/4P9XA/ar/g3q/4I8fHf4WfFP8AZp/4KVa18S/hJqHwk8b/AAl8aarp3gbS7rxi3xFtYPH/AIW1jw3pkd7BdeE7Xw0JbO7lE9+IPEM6Lbgm3aeTCVnVqJ3hZ3TWt/8Agf5erA/VT/gut/wSK+OP/BU6X9l2T4M/Ef4UfD8fAyP41J4jHxOufF1udWPxLb4TtpB0T/hFfCvibeLEeAdT/tL7ebLb9ssfsv2jdceRFOooXum72622v/n/AFcD/PY/bC/Zh8YfsY/tJ/FX9mPx/r3hrxP4w+Eus6bout694Pk1SXw3qNxqfh3R/EkMulSa1pukao0MdprVvBKbvTbV/tMUwVGiCSP0xlzRUlpf+vPt/wANsB6n8QP+CZn7fHwr+A9p+018Qv2V/iv4U+CF3p+nau/jfVNGtkGlaNq3kDTdb8SeHIb2bxb4V0S+N1aLb6z4l0HSdMka8tFF0WurcOc8W7XV9gPheqAKAP8ATM/4Nrv2gI/jt/wS1+HnhDVbpNR179nrxp48+BmtpcsJZptHtr2Dx14PE1vJn/iX23g3x3pHhy0baYJk0CeEbpYLhU5KqtN+av8A1/T+WwH+eV+2d8EpP2bv2tv2k/gMbd7a1+E/xt+JPgnRlkDD7R4b0XxXqdt4W1CPd8xg1Tw4NL1K3L4dre6iLAMWFdUXeKfdID+/3/g3R+GXhP8AZN/4JG2Hx0+JWo6d4L0z4s+Jvij+0X458Sa64tYNB8D6CyeCNEvNQuSrMNKXwp8O4/FVjFF5uY/EUskMRub2SJuWq7zt2svn/T8vwvIPg7/g7t/Z8/tP4Y/softS6ZY/vvB/jPxZ8DfF17FHvkm0/wAc6R/wm/gj7UwBaK00m/8ABPjWKKViIftfiVIXImnt1eqD1kvK/wCn6gfgH/wb4/A7/heH/BVv9mmG7s/teg/Ce78VfHHXm2eZ9k/4Vx4a1C98I3mCCq+X8R7zwTHvYr5fm70LShErWq7Qfnp/Wj/T1A/oN/4O6v2hP7G+D37K/wCy5pl9i58e+PPFPxq8W2kEmyWHSPh3ow8IeEYr5QQ0llrOq+PfEl1bxENE154T86TbLbW5bKgtXL5Afye/sKf8E2f2tf8Agor401Pwn+zZ8P4tU0rw0bQ+NviT4s1D/hGfhl4GS+YLaJ4g8TyW13JPqdypae18N+HNO1/xVd2cV1qFpoc1hZXtzb7ynGO79Et3+X4v7rgf0DQ/8GhX7RraB9puP2wPgnF4owP+JPD4F8dT6Bu2EsP+Ekee31HAk+UN/wAIpkpl8KcJWXt4/wAj+8D8Fv2+P+CXX7X3/BOHxJpWl/tE+BbP/hEfE11c2fg34teBdQm8T/C/xZdWoleXT7LX2sdOvtG1z7PDLdp4c8WaR4d8Qz2MUuoW2mTafE91WsZxltutwPjP4R6r/YPxX+GOubtn9jfEPwXqu/ONn9neJNMvN2e23yc5/wAKb2fowP8AQN/4Ox9V+wf8E2/hhYq2G1z9sL4a2DIDy0Nt8JvjrqzMR3VZdOgB9GdPUVzUfj9E/wBF+vn+N4h/LF/wTi/4Ic/Hb/gpn8F/Efxn+C3xz+AnhOy8I+PtR+HniXwh8QLzx/a+K9K1ay0fRdetL+a38PeB9fsH0fWNN1y3fTL2O+ImuLTU7RkSfT7hF2nVUHZxb63vb+v67gfmh+1b+zZ4+/Y//aK+LX7NPxPk0u58b/CHxVN4Z1jUNDe9k0TWIXs7TVdG1/RX1Ky07UH0jxDoWo6ZremNe2FndGxv4DPbxSF0W4vmSa6gepfsA/sK/Fj/AIKJ/tF6R+zf8HtV8L+HfEd/4Y8U+MdT8UeNZNYh8K+G/D/hWwSe4vtYk0DSdc1VUvtUu9I8P2P2bTZw2q6zYrOYrdpZolOSgrvXpbv/AFuB9Bf8FNf+CTPxY/4Jby/CTT/jH8YPg38QNf8AjDH4tvNC8PfDC68Z3epaRo/g9tChvda18eJ/CXhuC0sb+9163sdIMMtzLfXFlquyNU06dlUKnPe0WrfP+vu+6wFH/gnv/wAEfP2z/wDgpE93rvwV8JaN4W+E2j6qNH1342fE7ULvw38P7fUkHmXek6E1lp2reIfGetWcGWvLLwtomp2ukzS2UHiLUdEGo2UkpOpGG+r7L+lb+mr2aA/ajW/+DQz9pW38OtdeHf2uvgfq3isW8zjQ9Y8GePNB0BrpY8wQDxPaf8JDqAhlkxHJct4UV4VPmC2mOY2z9vH+V/eB/OV+2Z+wp+05+wN8TU+Ff7TPw5vPBmsahay6l4W8QWVzDrngfx1o8LpHLq3gzxZp/maZrENu0sCalYF7fW9DluLe21/StLup4oG1jJSV0B8hVQBQB95fsKf8E2f2tf8Agor401Pwn+zZ8P4tU0rw0bQ+NviT4s1D/hGfhl4GS+YLaJ4g8TyW13JPqdypae18N+HNO1/xVd2cV1qFpoc1hZXtzbzKcY7v0S3f5fi/uuB/QND/AMGhX7RraB9puP2wPgnF4owP+JPD4F8dT6Bu2EsP+Ekee31HAk+UN/wimSmXwpwlZe3j/I/vA/Bb9vj/AIJdftff8E4fEmlaX+0T4Fs/+ER8TXVzZ+Dfi14F1CbxP8L/ABZdWoleXT7LX2sdOvtG1z7PDLdp4c8WaR4d8Qz2MUuoW2mTafE91WsZxltutwPaP+CaX/BID4n/APBULw98R9Q+C/x8+A/gjxV8LdW0208UfDv4l3njuy8XDQtctTLonjHTYvDngvxFp1/4bv7631TRnnivheadqmmSRanZ2cOo6NPqUzqclrxbT63A+dP+Chf/AAT3+OX/AATa+O8fwK+N8vh3W73VPCmjeNfCXjnwVJq914K8ZeH9V8+1uLjRLvW9J0TUhdaJrdjqeg6zYX2nWt1a3tiLlI5dM1DTL29qElNXX3dvz/4PlsB7N/wTP/4JFftJ/wDBUS9+J8nwa1rwJ4D8J/Ci10VPEHjv4nT+JbLw5e+IvEEszaZ4S0V/Dfh3xFeahrf9m2d9rGoqtqlrpNhHZG/uIJtZ0qO7U6iha6vfpt8/6/UD32f/AIIR/Gtv299L/wCCdmj/ALR/7OHiL44yfCjVfiz4q1DR774jzeEfAWn2Udreaf4Y8UXsngCPVYfF2taPeWmv2ml2ekXUVtol/pV9fXUC6paI0+1XK58rteyV9/8Ahvl+SkH+g3/wTp/Zh8Yfsc/sQfAP9mHx5r3hrxN4w+E/hHV/D2t694Rk1SXw1qN1qPirxFr0U2lSazpuk6o1ultrEEMhu9NtZPPimCxtGEduaT5pN7Xf9dv677gfwDft5/8ABvf+1D/wT9/Zs8WftOfE74y/ATxj4P8ACOs+EdFvtB8B3vxCm8SXNx4w8RWHhuwltI/EHgTQtLMNtd6hFPdmbUonFskhhSWUJG3TGqpSUeVq/nf+vx/NxD8sv2R/2Mf2j/25fipbfB79mj4b6n8QPFptTqetXSzW2k+F/B+hRv5c3iDxl4p1OW20bw5pKOfJgkvrpbvVb1otK0Wz1LV7m0sZblJRV27fr/X4fMD+kfwv/wAGh/7Td94cjvPGH7WfwO8OeKntIJToGg+EfHfivRYrx0VprSXxLer4VuvLgYtGLqHw1OJSu5YVVgay9vH+V/f/AMP+f3gfj7/wUL/4Iuftq/8ABOKxTxn8VvDWg+P/AIMXWpx6Va/Gr4U32oeIPB1he3boun2PjCx1HTNJ8SeCL2/aSK2tZte0eHQb/Un/ALM0bX9WuwqtpCpGei0e9v63sB8Afs4fA/xF+0x8fPg9+z54R1XRdC8UfGf4ieFfhvoGs+I3vo9A0vVvFur2uj2N9rD6ZZajqC6dbT3SS3TWVheXIhVvJt5XwjVJ8qb3t/Xn/XbcD9i/2yv+Ddn9tP8AZA8NfCDVj4p+Fnx48TfHD44eHPgH4C+Hfwal8b3vi2/8YeJfCHjrxpbXtwPFng/wto1n4fsNI8AazLrOq3OrRQaRAV1PUDBpFrqV9aZxqxlfRxsr6vT+vlr5AfcPgb/g0b/av1rwTbax48/ac+BvgbxzdWSXP/CFaZoPjPxlplhcy/Munap4wii0FEuYIyEvJtJ0HWbJLpZYrO61C2WK9ln28f5X94H4k/8ABQ7/AIJX/tX/APBNLxbouj/Hvw/oureCfF809v4D+MHgC/u9b+HXi67tbdLq80iG8v8AT9I1rQvEVjA5e50HxLo2k3s8UNzfaP8A2tpMJ1JtITjPbp0ej/Bv8/uuB+fPhvw34h8ZeIdE8JeEtC1fxP4p8TarYaF4d8OeH9Ou9X1zXdb1W6istM0jR9KsIp77UdS1C8nhtbKytIZbm6uJY4YY2dlWrA/p1+Av/BqN+3J8SfBmn+K/i/8AFP4Nfs/6pqtobuDwDqkuufEDxjpW+FZLa38TN4VgTwnp11JI22eDSfFXiF7OPmcLdB7JMXWinom/wXy1d/ml87geBfEL/gif+2d/wTc/as/ZC+IHxP03wl8SPgrfftUfs9aQPjD8KdS1HVfDmiazqfxW8NR6do3jLR9b0vQvE3hW9vpIxFZ39zpN14XvLu4tdMs/Edxq1ylhVKpGaaV07PR+nTV3/D0A/qW/4Og/+UVXiv8A7Ld8G/8A07anWFH4/kwP84PwL4E8afE/xj4b+Hvw68K69438c+MNXs9B8LeEvC+l3eteINf1m/kEVpp2laXYxTXd5dTOeI4oztRWkcpGjuvW2krvZAf08fAf/g06/bV+IHhfTvEXxs+Mnwb+AOo6jEJz4JVNY+Kfi3R0aNGWHXpPDcmleDor3zCyvDofjDX7ZI1Vzeeaz28WLrxTsk357f187frIPA/2yv8Ag2g/b1/Zb8D618T/AADe+B/2oPBPhrTrrVfEdn8KV12y+JWj6bZZe71Jfh3rthHc+IbSC32zvbeDdY8S64qJdSyaKlpavdu41oydrct9NWB/OwQVJVgVZSQykYII4IIOCCDwQRx7VqB+lv8AwT1/4JOftf8A/BSjWdW/4UN4V0fRfh14X1G30vxj8ZviLqF14e+HGgalPEt1/YtteWlhquteKPESWTx3U+h+FNE1m402G602fX5dEs9V0+7uInOMN9+ys366tfn6XsB+xHxL/wCDSn9tDwz4Nutd+HHx9+AfxP8AFdjps97J4GnTxh4GuNWu4FZ10jw54g1bStR0S4vbsKIrSfxJN4T0zz2Vb2/sbcPcrCrx/la/H9V+voB+w3/BrX8KviJ8D/2fv2zfhJ8WvCGs+AviR4A/azk8O+L/AAjr9uLfVNF1az+FvgcyQTCOSa3uIJ4ZIbyw1CyuLrTtU0+4tdS027u7C6t7iWKzTcWtmgP5B/8AgtX/AMpVf24v+y3at/6adHran8EfQD8u6sAoAKACgAoA+Xv2hdOC3fhvVlX5p7e+0+ZsdBayw3NuCe+ftd0QM8bT0zXPXXwv5frvf16fPoB84VzgFABQAUAFABQAUAFABQAUAFABQAUAFABQAUAFABQAUAFABQAUAFABQAUAFABQAUAFABQAUAFABQB//9D/AD/6ACgAoAKACgAoA/Si0iEFrbQL92G3hiGPSONUH6LXoLZAWKACgAoAKACgD/Vu/wCCV3/KHv8AZM/7NN0z/wBR/U64qnxy9QP8pGu0D/Rh/wCDXv8AYz8I/Bb9hiP9qfUdFspPi1+1PrniK8/4SKZVl1LRvhJ4H8S6j4S8L+E7R2DLYWeqeINB8QeM9S+ysj6uuqeHhqnnHQNMjsuWtK8rdI/n/Xp+sg/nC/4KNf8ABwV+298b/wBpH4g2/wCzT8dfFXwI/Z58GeLdZ8O/C3RPhnLYaHq3inQtD1KWxtfHPjHxNBbza5q+peLltE1gaINTXw3omnXNtpNpp9zcJqer6vrClHlV1d2Tbf5Lfb1+8D+hH/g3P/4K9fGb9uaL4o/sy/tR+ILbxt8ZPhV4UsfiL4H+JA03S9I1vxv8N11ew8MeIbHxdZ6Rb6fpt1r3g/WtZ8LJba/Z6fDda/p3iEnW1fVNKm1XWcqsFGzirLr5P9L+vpazA/mv/wCDi39jTwl+yF/wUQ8RXvw20Wy8O/Db9orwfpvx10LQNMVYdL8O+JNb1nXNA+IWjafajatjaT+LdBvfFVrp9uiabpln4qttL0tILKxis7XalLmjrutP8v60/C8g/t5/4Lh+F/Enjf8A4JS/tV+DfB2g6v4p8WeKdB+FXh/w14b0DT7nVdb17XNW+N3wvsdL0jSdMsop7u/1G/vJ4ba0tLaGWaeaVI40ZmArnpO00/X/ANJYH59f8EyP+Ce/7Pf/AAQ2/ZM8Zftr/tsa94b0n4+6l4OS8+IXia4e11dfhXoGpeTNpfwO+GCQvI3iHxx4i1EWdl4iu9DeWTxV4k+y6Bos03hzR01bVanKVSXLFaX9b26v+vyQH8d//BVT/gqT8Yf+CnXxzl8Z+JzfeD/gr4KudR0/4I/BuO+M2neENDuJAkuv68YGFprHxC8SwwW8/iXW9rxwIltoWkNHo2m2yPvCCgu76v8AroB/Yh/wa9/saeEvgp+w037V2q6LbS/Ff9qPWvEd0uvyRi41PR/hD4D8R6j4V8NeFrFVWV7ODVvEeg+IfGOpLZlZNaTUPDSahHM+g6alphWleVukfz/r0/WQfzS/t0f8Ft/+Cl/7SXx78ZeJ/g38Tvjt+z78EtL8SanafCb4ffCiLxH4Ekg8IWV9JDouqeNNW0W0tNc8VeJtbsoLfVNdTW9QutIs766uNP0bTNP0xEtm1jCEVryyfVuz+5f1+YH9O/8Awb0/8FIfj5+3X8KfjP8AAv8AbBsL3xZ8Sfg1beHLnTfiD4i8Jx6S/wATvhn42TWdJuNJ8YWMemWWhan4g8LX+kmwv9TFrav4m0LxBpn9o2V5quma5rOq41YqLTjs+iez/Hf+rbAfx1f8FQv2SvD/AOxR/wAFTPih8DfBNkmm/DiD4n+B/Hfwz06KSSWDSfA/xITQvGWleHbZ52e5Nt4SudWv/CNs91JLcywaFHPLPctL9ofeMuanfrZp+q+/+u2wH+lH+3/+0T4V/ZJ/Y8+OX7Sni/wfo/j6x+DPhrTfG2ieEde+zLpms+P9O8UaDH8L4ZLm6tL5dNuIPiTP4Uu9P1i2tZdS0XUILXVdKX+07O0ZeWKvJLu7f1v+X3gf50if8HCf/BWRPiq3xS/4aeunR9bXVG+Gr+BvAh+FR0xLsTjwqvhUeHxPHohtQNMa+i1ZPFz2mbpvFDawzanXV7KFrW+fX16+u1vVAf3xePtb8J/8FIP+CRfinxdrnhXTU079pv8AYv1PxuPDN6VvrPwt461X4bS+J9J+yXEpJku/APxFs7O/0XUnKSx3+g2N+ypKmyub4Klu0vv1+e68tPOwH+TpXaAUAFAH99P/AAaI/wDJqP7Vn/Zwuh/+q30OuavvH0A/mb/4L7/8peP20P8Asbfh3/6pT4aVrS/hx+f/AKUwPAv+CTf/ACk1/YN/7Oq+C3/qcaRTqfBL0A/0iv8AgrT+3Z4W/wCCc/7Jd7+0pqngHSPiP4+0/wAa6X4L+Bvh/W40TT4fi14w8N+LrKz1e61NYZNR0mw0rwTB44udZk0WWy1bWdCXU/CltqWnR+IZr235YRc5Wvbq35f1b+kB/n+fHH/gvj/wVH/aB8L/ABI+H/jn9oHSLf4Z/FbwT4q+HPjL4deHvhD8IdO8PXvg7xpo19oHiHSbbUbnwRf+MbOS70vUrqCLVovFP9tWZZJLTUYJEDt0qnBW93VO97v/AIYD77/YG/4OMfBv/BP79jbwT+y58Nf2GrbWvEfhXTPE+o6v8TLz45QaXaeNfiX4nvL7Ubnxv4k8K2fwflv7mCKeXS9LTSj4ue+XwxoWl6Fb67BHZ209vMqXNJty+Vtl/Xp+F5B+bWuf8Fvv+CsXjH4hQ+O0/bJ+LVlrialJfaf4b8JxaBo/giEtdC7i0/8A4VzpOhR+EdXsLfYlvHba3ourNNaK0N492Jbhp79nBL4V8wP9BD4ZeItR/wCCiP8AwSA0/Xf2gvCtla+IP2i/2R/EkPxF0eXSZtJs4/FcvhfWNMn8S6Xpc5Nxo27xFpcHjLw2InM2kSnTbixmL2tvNXN8NT3dlJW/rX7/AJ2WwH8Nf/Btd/yl3/Z9/wCxQ+O3/qlvG9b1vg+aA/rt/wCDgD/gpB4v/wCCdHwC+G+ufBHSPC9v+0r8bNU8ZfDv4b/EnXdF0XW9R+F/gjT4fCviD4ma5odhq+n38GqXF/fW/wAP7FNF1BX8OS6oNG17XLHVn8OabptxhSipS12WrXft/WnltaQfzD/8Ezf+C+//AAUA0P8AbG+B/g39oL446t8c/gv8XPih4R+G3jvw1440bwqbrQ7Xx/4h0/w3D4x8La9pWjaRq+kX/hW71KDVhpYvpPD+padb32mz6Uk89nf6bvOlHldlZpNq3l0fr8rfepB/QV/wdV/B/wAPeNv+CdHhr4qXGk2Eni34KfHfwVeaPr8kSf2pY+GvH1lrHg/xPoVpcHDrp+t6rceDtS1G1XInufDWlzsB9jU1lRfv27r+v60/C0g+Wv8Ag0L8J/DxPgd+1746tYdNm+LFz8V/BHhPXbgrFJrGn/Dyx8IPrHhOFGZ2ms9N1jxJqHjR5Fijgi1G60OIzvdPpVuto6+8e1mB8Hf8F5vjH/wWb+Gn7ZHxS1y18ZftX/Cb9lPSNS07/hRviL4BeIfiD4P+D7eD7bSrSa3v9e8VfDC50uxm8cyamNUvdet/HuoHxJpl40sGmLH4Wt9Bdrpqnyr4XLrfe/z7+W4GR+x5/wAHUXx1+BfwKsfhL+0v8BJP2xfFmlX+p2tn8WNf+M9v8OfEGqeDLu2tY7Dw54z04fBz4gxeL9W06b+04pfFl3qFpe6zpV1Y2msWN5qNjd61q5Kim7p8q7Wv/XT+kB+Pn/BPjxF4Y8X/APBXT9knxZ4J8HJ8OvBvij9vD4WeIvCXw+j1Ya/H4F8M618adM1LQfB0eurpeiLrSeGNKubXRE1YaLo41FbIXg0vT/O+yQaS+CXX3Xr30+f5/eB/Yt/wdof8o3/hF/2eh8Nv/VK/tDVz0Pjf+F/mgPxm/wCDcL9u39rrxn+3D8A/2S/FHx18Y6z+zj4d+F/xSstF+E10NH/4RrTrXwz4F1rVtBhgMWlRans0zUUW7t/M1Bz5gHmF1+WtKsYqLlbVtagfq5/wc7ftxftY/saz/sTL+zB8b/F3wbX4jQ/tHN43HhUaQf8AhIz4Sf4Ejw2b7+1dL1L/AJBI8Ta79m8jyP8AkJXHm+Z+72RRjGXNdXtb9f8AID+GbxT+0H8SfiZ8e4/2jfjLrU/xb+I974z8MeM/F2p+LBa7vGl14Yk0hILLWlsrS3tTa3emaNZ6TcCGzUGzXmN3yW6OVJcq0Wv4/d+f3Af3Nftj/wDByP8A8E8fin+wR8YvDXw8k8eeKvjZ8b/gp41+Gdv8DfEHw91/TW8Ha18RvCGoeFry78beMbyxT4f6j4f8NNq9xe3H/CKeIte1HW1sorS1srL7a93Yc8aU1JdEmnfTW2ui1t81162A/wA/WukAoA/r+/4NGv2hP+Ee+PX7T/7MWp32yy+J3w38OfF3wvbXEm2JPEPwu1xvDmv2unoSAb7WdB+IVnfXSAM0ll4QEgKrauHwrrSL7O33/wDDf1cD4/8A+DlP9mrWfDX/AAVnkvPCOjS3d5+1h4C+D/jHw5Y2ceItR8ZS7/gpdaVbYURjUb3VPAWnajeRgl2n1+K7l+a9DPVF+5/hb/z/AK2/C8g/oT/4L0eLtG/YR/4Io+Av2TPBd/FbXfjSw+B/7KugPZnyLyfwj8PNCsvEXjTWhGdrSW2saV8O00LXJ5Q8sr+NR52Z7tpVyp+9UcvNv/Lv+flrqB0vxtuv+HoX/BtzL47U/wBv/EG2/Zg0b4jXd2v+k6lJ8Xf2WL9JPiK1pEd8q6j4o1D4beNNJtrZg9xLZeJRFE8rTxXDi9yr2XNbbo/n+P4dAPy6/wCDQr4H/bfiF+2D+0lfWe0eG/B/gH4JeGr5kyLh/Ges33jrxrbQyYwj2KeBvAckwB3OupxdAp3XXeiWvfy/r5/dYD8vf+DjL463n7Rn/BVz4l+DvD8z6xpfwP0PwB+zv4Ut7eQFZ9Y0u2fxJ4stI4i6wx3kPxI8c+J9CmdmV5P7Lg811RESKqS5YJ99X/WvT+lsB/aPeaT4S/4Ig/8ABIPVrn4a+A7fxb4l+Anws0O6vdMsbO/vl+JX7Q3xD1Xw74UvPFXiWTTEXVrvRtV+JXiazutRaOaO40vwPYW2haZdWVppWmpb4fxJ6u13v2S++3379wP4S9V/4K/f8FjNU+KEnxZP7Tv7ROn642qtqsPhnStNnsvhfajzhJFpsfwnXQn+Hk+lQoqW62l/4cvDPCpa7luLiSeeXo5KdrWj+v36P7n9wH90nwK1zw//AMFvP+CRUNp8e/A1j4Y8V/GbwL4q8E+NdNl0rULC08FfG3wFqt/pGjfEbwlBfiS/0+1g8S6VonxC0C1W51E2en6h/wAIxqV3q0ceppd87/dz0eid1bs+nT03+4D/AC9dY0nV/B3iXVdD1OI2OveFtcvtJ1CAOrm01fQ7+Wzu4g6Eq5t7y2kTepKtsypIOa7N/Rgfrn/wUX/4Ld/tUf8ABTX4SeDfgz8c/h/8AvB/hbwR8RrP4naZd/CXw18RdF1q71+x8M+JvCtvbalceMfij45sJdLXTvFWpymG2020uzdrbOL4QpNby5wpqDbTbvptb+v67gff3/Bqr+1h/wAKk/bY8dfsza9qX2fwr+1L4AmOg200u2AfFb4Swar4q8P7PNPkwf2l4Gu/iLZy+WUm1DUIdBtP3zpbxrNaN483b8n/AMEDpv8Ag7H/AGbP+FfftifBz9pXSbDyNF/aI+FT+HPEN1HHkXPxE+DN3Z6PeXd1MigRvdeAPEvw+0+yimPmSpoF68TypC6WpQd4tdn+D/4NwPsn/g0S/Zt+zaF+1Z+13q1h+81TUfDf7PHgTUGi2OlrpUNn8RPidEkjDdLb3lzqPwsCNFtjWfSrqOQu6gRTXfwx+f6LT7+v3Afk7/wVv+Imsf8ABTv/AILcx/ATwTrQk8NaV8V/hz+xV8PNQSVZrLS49I8XjQPiD4jHzfZbi2g+I/iDx7q63sPmfbdBsdMAe4WKBKuHuU+by5v8u35/cB/X/wD8FM/2iov+CPH/AATQ8OaV+yP8ObeDXNIufB37OfwA0aLQrnxHpHg/UtR0PX9ZufG3iSyhglGuX+neH/CvibX5bjWPMj8SeO7yyu/EI1OG/wBThusILnm+Z26vz8l94H8Onw6/4LEf8Fhfh38VbL4rj9oz4++N72LV49T1XwR8Q7HV/FHwt1+2Nz597od38O59Pg8OaPpWoxGWzc+EbXw3qem28u/QtT0m7gtLqDocKbVrR+W/36P+uuwH9rv/AAUJ+GHgT/grD/wRiv8A4vS+CjoXje4/Z+tP2q/hRZatFKniD4efEvwr4Ln8V654Ohvp7e0lkXVLW28TfDXUZZrZNN1K31GLWBFFJbaZe2vPBuFS19L2dtmu/T18vPYD/MUrsAuadp95q2oWOladbvd6hqd5a6fYWse3zLm8vZktrW3j3Mq75p5EjXcyruYZYDJUA/1KrzSfCX/BEH/gkHq1z8NfAdv4t8S/AT4WaHdXumWNnf3y/Er9ob4h6r4d8KXnirxLJpiLq13o2q/ErxNZ3WotHNHcaX4HsLbQtMurK00rTUt+P+JPV2u9+yX32+/fuB/CXqv/AAV+/wCCxmqfFCT4sn9p39onT9cbVW1WHwzpWmz2XwvtR5wki02P4TroT/DyfSoUVLdbS/8ADl4Z4VLXctxcSTzy9HJTta0f1+/R/c/uA/uk+BWueH/+C3n/AASKhtPj34GsfDHiv4zeBfFXgnxrpsulahYWngr42+AtVv8ASNG+I3hKC/El/p9rB4l0rRPiFoFqtzqJs9P1D/hGNSu9Wjj1NLvnf7uej0Turdn06em/3Af55/7B37YnxV/4Jn/tk+FPjX4chupbvwF4i1PwL8XvAcV4sNt468AS6pHpvj7wPdy7jam4c6euo+Hr6dZ7fSfFmj6BrhinGnCGXqlFTjbvqn2fRgf3q/8ABWv9jHwL/wAFm/8Agnh4D+MP7L8+keN/ij4f0S0+NH7MfiCO50/S5PF+jeJLOzXxp8KtR1DU7i3tdCuPE+nWsMNxYavc2H9ifEbwhoWna5daVbW2tMnNTl7OVns9H0t5/L8gLVxqvwX/AODd/wD4JGaVZ3A0LxF8T9H0porWxRmt3+On7WHj7TTc30pI+y30vhbSJtPJnuWKahpPwn8DWtshudYtrSG7Nas/K/3R/q4H+ep4S/be/aq8A/tFeM/2svBPxp8WeGf2hviBqHizUvFfxO05tPfXNSm8b3n23xHDsvrG9sLayvJFihgsba0ittPs7e2sdPitbSCGFOnli0o20X6Af6en/BIr4wfEv48f8E1P2WfjB8XvF+qeO/iX418A6/qnirxfrItRqmtaha+OfF2m291dizt7S18yKxsLS2XyreJfLgTKltzNyTSU5JbJgf5qvx3/AOCoH7ff7Tnw31X4QfHr9p74hfE34a65eaTqGreEPEC+Hhpd9e6FqNvq2kXE39n6FY3W+x1G1t7uHZcKvmxLvDLlW61CKd0ldAf34f8ABJH4C/D7/gmX/wAEhdM+N+qeFJ7/AMZ+I/gPrH7Y/wAcrnRrc3nirxU7+Ar34ieHfCFq0UVzMD4W8ArpXhbS9Jg86wttebXdWii+1a5qc9xyzfPO17K/Kvv36/122A/i/wDjj/wWW/4K7fGj4tar8UrT46/Hf4TWU2sTX3hr4a/CWLxB4N+HXhXSluJJdN0FfD2n2KW/iqCxgZYJ9R8ajxDqmrFTJqV1PuVF6FCmlb3X3btd/wCXy/yA/tM/4I//ALWuvf8ABWP/AIJ8+PvB/wC2X4DtNe8aaNqPiL4BfG611Pw1J4d0X4seF9a8MaffaX4zGjwW1hY6Nqet6PrNxpusReHzZxWHijw/d+INDtfD9rqGkadYc81ySvF6bqz28uv59eoH8UH7KnwHvP2Xv+C6/wADf2eL26fUD8G/+Cg3hD4f2WpyFTJq+jeHvixbWWgay4RY1V9Y0NNP1No/LjMZuzG0aMpReiT5qTfeP9d/z+8D++H/AILJfttj/gn3+xbr37RWh+EfC/i34sWXjHR/A/wJHiyztrzT/DPxS8c6D4q0ZPGESyxPdGfw/wCBG8c3U9nps9jc67ph1Dw1c39npOtalMnNCPNJLp19F9/9dtGB/Cv8D/8Ag4f/AOCoPwx+M3h/4kePP2hNW+Mvg4eJLS/8dfCvxj4Z8DQ+FfFHh6S5B1jRtJTQ/DOkXPgu6ezeY6NfeFrjS49Ov0tHubXUNOS50696XSg1a1vNbr87/P8ABtMD+1j/AILrfDvwd+0N/wAEhf2j9efTbHVv+EX8CeEPj18PdWvYYzdaFqHhbWtC8Qf2zpcm5ha3+oeCL3xJ4dmeJ2MumeINRswXW5Jrnp3VRetn/Wv9dr3A/mz/AODTn9k3wx8S/wBov45/tW+MNItdUk/Z08M+GvCfwzF6Flj07x98WI/EsOreJ7KLBxqWg+C/DmqaJDLNiOKLxvLNAjXcEVxa615WSj3d36L/AIIH3F/wcDf8Fxv2gf2VvjlB+xp+x14l0/4deLPC/hjw94l+NHxXOh6D4j8UWOq+L7CLXvD3gHwrZ+JLHWdE0WKLwleaR4h13XZtKutYu28RaZZ6NPoY0u9uNXmlTUlzS110XT1ffXztpre4HxN/wR//AOC8X7SHxN/aa+G37JX7e3ibRP2ivg18f/GHh3wJ4d8Q+OPCPg+PxN4C+Jl9q9jL8M7p7nStG0qx8S6HqHjq20Owni8R217q+hatd6V4n0PWbU6JLpWqVUppJyjo1rp1XXtb+r32A/cn/g6D/wCUVXiv/st3wb/9O2p1nR+P5MD82f8Ag0w/Yx8Jv4S+Nv7dnizRbTUvGA8W3PwG+EN7eKk0vhfStN0HRvEPxM13TYW3pDfeJX8S+HPDUOqKIr+107RfEemQOthruoJdXXlqo9N3/XX7vvA+K/8Ags3/AMFk/wBv/wAXftf/ABh+Bf7Mvjb4vfAP4H/AXx34h+Fti/wtsNd8KeLvHvivwPqVz4e8Y+LfEPjXTbKHxJJYXPiWy1Wz8OaLpWpWGhJ4ftdMvbmxu9Wubm+d04QUU2029dbaX6W/z/RAfpB/wbn/APBVX9rf9oX4o+Nf2Qv2wNU8YfEmWDwDqPxE+EnxZ8ZaDc2/iy0k8NalpFj4k8BeK/EC6danxPb6hp+sjxD4e1rXC+t2E2ja1pl7q+rW+p6FZ6NNWEUuaNt9UvPr/wANb9ZB+If/AAcY/sUaD+zj/wAFI2uvhN4ftNK8K/tX+GtF+LejeGtKWO2sNP8AiP4g8S6v4U8eaVp9uxWOzj1rxRpkPjAwoy2FrceMZbSyFtZ2qWlrpSleGv2fy/X8P1kH9vMr/B//AIIyf8EuJr200K3u/B/7KPwUtJrvTdOmSwm+I3xU1aezsZJrrUZom+z6j8Uvi54jiN5qT20409vEDPb2LW1lb2C8+tSf+J/h/wABL/MD+DLxf/wcT/8ABWPxN8Ubn4kaZ+0fF4L086s99pnwy8M/Dv4dN8N9J0wzpKnh4aVrvhjWdW1iwWJPsz3/AIg1vVvELxvI660kxSROn2ULWt8+vr0/BW9LsD+7r/gj/wDtweGP+Ch/7JNj+0yvgnwt4H+MOo+J7n4e/tEWXhaxitrXUPih4C0TQ7e31ZLt2l1a+0zVPBGqeE9V0KHW7q+vfD+m6gnhdNQ1GDREv7rmqR5ZWvdbr0f9eX5uQf55f/Bav/lKr+3F/wBlu1b/ANNOj11U/gj6Afl3VgFABQAUAFAHgv7QMQPhfRp/4o9eSIfSbT792/W3Xt+WKwr/AAr1/T/gf1cD5JrmAKACgAoAKACgAoAKACgAoAKACgAoAKACgAoAKACgAoAKACgAoAKACgAoAKACgAoAKACgAoAKACgD/9H/AD/6ACgAoAKACgAoA/S5PuL/ALq/yr0AHUAFABQAUAFAH+rd/wAErv8AlD3+yZ/2abpn/qP6nXFU+OXqB/lI12gf6o//AAQ+1nTPHv8AwR//AGRI/Dt3bWuPhR4s8FzzWUiu2n694f8AHHjbwtqkswVnaK8GqWM1/NG4V98wkCBHTdx1NKjv3v8Al6/122A/y1vFPhnXPBXifxH4N8TafPpPiTwlr2seGfEOlXK7LnTNc0HULjStW0+4U4Kz2d/a3FvKpHEkTDjFdi117/15fl9wH9Nf/Bpv4L8Q6x/wUJ+K/jWyt7lfDXgv9lvxhY6/qCL/AKINR8WfEP4ZQeH9HnfBxPqKaPrWp20Z2708P3T7v3Wx8az91Lu1+v8AXT8LSD1T/g7s8TaPe/tX/sr+ELZ7Vtd8Pfs+65r2qiORGu49O8VfETWLLRo7qMMWii87wprEtrvVS/mzsNy4KqhtL1/QD+3P9o79ob4b/sn/ALP3xK/aL+Ll9fWHw9+E3hCbxR4hbS7JtR1a+2NbWOlaHo1kHhjuda8Ra3e6boGjx3VzZ2J1PUrU6hf2FiLi9t+dJyaS3YH59apb/slf8F+P+CbM6adczQeEPiXaPPps9zHZXfjv9nr49+E7aVLZr61hnCReI/B99qLRXdvHcWtp408Ba9Ktvdf8I74vhuHrWlPu1+K/S9v6uB/mZftRfs0fFf8AZA+PHxG/Z2+NWhNoPxA+G2uzaTqCx+a+l63p0irdaF4q8O3csUDaj4Z8U6PPZ65oV+YYZJtOvYRdW9reJcWsHZFqSTXUD/TN/wCCHXi6z17/AIJB/sgaz4RsrPVrrRPhZ4p0JNHtr6O1S78T+D/HXjXQ7/Trm78u6GnXOo6zpcrXE0tvKbdr37Sbd4yqNx1Pjl6/mB+C15/weCa1p15daff/APBOqOyvrG5ns72zuv2prmC6tLu1laC5trmCX9nBZYZ4Jo3imikVXjkRkcBlIrX2H9/8AIB/weIXm1gf+CeNsXyuxh+1dIFUc7gyf8M3ksTxtIdduDkNkbT2H9/8AP56/wDgoL+38P8AgpT+3B4N/aVPwih+Ck0+mfCzwLceD4fHB+IInk8Ka9dFdak8Qt4Q8EEyXsGpw232I6L/AKNHYp/pk/mBYtVHkg1e++u39fh+N5B/eV/wcYf8ocf2vf8Arr+z9/61B8Fv8/8A6q5qX8SPz/8ASWB/l3V2Af6oH/BM/wD5Qkfs7/8AZm+s/wDqOeJq45/xH/iQH+V/XYAUAFAH99P/AAaI/wDJqP7Vn/Zwuh/+q30OuavvH0A/mb/4L7/8peP20P8Asbfh3/6pT4aVrS/hx+f/AKUwPAv+CTf/ACk1/YN/7Oq+C3/qcaRTqfBL0A/sw/4O2P8AlHV8Ef8As9T4ff8AqjP2iqwofG/8L/NAf549dQH+iT/wT8/4JQ/sEf8ABN/9hbT/ANs/9sb4ceEPit8VNN+D1j8c/ir4w+I3hW0+IWm/Da1vtDtfEtn4E+GXgPV4r/QItc0MXlnoEPiGLT5fE/iPxXJPLa6zp+j3Wm6Rp/LOcpS5U3a9klp83v8A5aX0vYD4713/AIO2vgX4Gnu9I+Bv/BPvxBc+F7eSSHSZNb+LPhD4TzS2iSMLaS58O+Efhl8RLDT3aMJJJaW+s3scTlokuXVRK1ewb3nr6N/n/X4Af0wfs6ftJXv7YH7AXhH9prUPAbfDG6+MvwO8TeMm8DNr7+KRoMN1puvWtrFH4gfQ/DbapBe2tpDqdtcnRLD/AEe9ijEcoT7RLk1yztvaS/rr/XbYD/P7/wCDa7/lLv8As+/9ih8dv/VLeN66K3wfNAfr9/weI/67/gnf/wBcv2s//Q/2aaih9v8A7d/UD+Rn9lf/AJOe/Zx/7Lz8IP8A1YXh6t3s/Rgf6J3/AAc1f8omfit/2U/4Jf8Aqf6bXLR+P5MD+BT9hD/goN+0n/wTp+Lsvxd/Z08S6fZ3OsWEGi+OfA3imxm1r4f/ABF0C3uGu7bSfFuiQXmnXbtYXTyXOk61oup6P4i0eSe7j03Vra01LU7a96ZQU1Z/J9v6/rcD+uD4Df8AB3Z8EdYh0+w/aW/ZT+JXgO/Iig1DxD8GvFPh34kaPNM2FfUB4d8Xt8OdU0myDHdJZRa14lvIYVYwy3spWFsHQf2ZX8mrf5/12vcD9UX/AGbv+CQ3/BcL9n3Vfit4K+Hvw/8AFsGsXup+Grr4weA/B8Pwp+Pnw68dWtja3c2n6/qkWkaZr8ms6PFqdhqkOh+M7XxN4N1e2vLXUYrHW9Kvobi6i86btd/o15b7f1ZOwH8O37M37O2u/slf8FyP2e/2bPEeqQ67qfwa/wCCgHwk8ELr8FubOHxFpem/Fjw+2g+IksWluGsB4g0GbTdYOntcXD2JvTaNPM0Jlfpb5qbe14P8n6f133A/rC/4O0P+Ub/wi/7PQ+G3/qlf2hqwofG/8L/NAfzY/wDBs5/ylr+Dv/ZOfjf/AOq012ta3wfNAfrN/wAHiIP2j/gngcHHk/tYjPbO/wDZs4z0zjB6/lUUPt/9u/qB/FDXQAUAFABQB+l3/BHj9oT/AIZj/wCCln7IvxPur77BoFx8VtL+HHi+4kk2WcPhH4vW118MNdvtRGQslnodr4r/AOEiYMHMc+jwXESmeGErFRc0JLyv92vn/Xa9wP8AQJ/4KDfsDyftQft3/wDBKn48x6E994e/Z1+MvxF1f4najDaNdR2ukaN4Rg+LHwun1cBGSPTYPin8NNO0KCSdo7YXfjIwyGWa5treXmjK0Zrulbp5efT+ldsD+Y3/AIO0P2jP+E4/a0+BP7NWl3/n6R8B/hReeM/ENvFJhYPHnxk1SGeWyvIV4knsfBHgzwbqVnJLuMUPia5WAJ51wZdaC91vu7fJf8ED9DP+DTb49WHxF/Ze/ad/ZH8VvBqq/DTx9Y+PdI0jUiJY73wB8Z9BuNC8QaLb2zHbNpWneI/BOoXupJt+W58bqJHZbqNEmsrSUu/4Nf18+yteQfqF/wAEkP2U7P8A4JbfsJ/H+1+JtvdaFZ+Hfjx+1Z8XvE2o6lCYdQm+Gfwv1vU/AnhLxIz3AiZ9L8RfDH4S6R470ORmSCfS/E0GoKIzfSmonLnkrdor5/j1ff79AP8AN4g+NV748/a2g/aJ+I5hudQ8Y/tFQ/Gfx0biVpLaa61/4lJ428SiaV9jNbvJdXqu7BD5XPy4rrt7tl2svuA/1Vf+Civ7Y2rfsKfsefEv9rLw38KR8dIvhs3gq6vfBdr4zPguO90Hxb4y8P8AhK416PxJb+FfGpS10YeILfVZhFoVxHLZxSyyXFrbJJcLxQjzSUb2v1/r+vvA/l3/AOIxC/8A+kedp/4lZN/9DlW3sP7/AOADj/weIXm1Nv8AwTxtgwB3k/tXSFWOflKKP2b1KALgEFnyfmBAO1T2H9/8AP45vi346j+KPxW+J3xMh0WPw1D8RPiF408dReHIr3+0otAj8XeJNS19NFj1H7Hp/wBvj0pdQFil79gsftSwCf7Hbb/IToWiS7f15/n94HntAHsH7Pvxo8Vfs5/HP4Q/HrwRIU8V/B/4jeEPiLokZlaGG9u/CmuWWsHSrx1Vy2naxDay6VqcLJJHc6feXVvLFJFK6OmrprurAf6DX/Bwj8NfCv7bH/BH7Sf2mvhkBr1r8NpPhP8AtS+A9St4ka/1H4aeONLt9C8RRbk8xYbOLwj4/tvGOsQ+YoQ+D4iWL26RvzUrxqcr63j8/wClvr+N4h3v7L17Y/8ABI7/AIN/dA+KGr21tpfjvwv+ztqPxpuLe/ijjm1D44fH65/tj4eeHdahk4e507xN448DeBL9FSVodP0Q5S48hmlT9+r6u3yX32/p6bAfw4/8ElPG1ppH/BU39ifxd4zvlvTqv7THga21LVdZuizT654z1ttCtNUvr24k3PdnXtbtb1rmeQl7oCSRmy27omvckuy/ID/RP/4K2/8ABSLXv+CX37P/AIK+Pmm/AJvj5pXiX4raX8Mtb0wfEWT4cx+FjrPhjxT4h03XLnUovAfj43cFzceF5dJEMlhYQpc3tqDetNNBby8sIc7te2l+/wDW/wDVgP54P+IxC/8A+kedp/4lZN/9DlWvsP7/AOAHMeO/+Dumbxx4J8X+C5v+CfFpaW3i7wpr/he5uZf2ppL5IE1/SLvSZ7k2n/DOtoLmONbtpfsjTxeaq+Sbld3mK1Qs0+bZ9v8Ahvz+4D+M2twPSPg3r+meE/i98KvFOtpDJo3hr4keBtf1eO4OLd9M0bxPpeo36TnIxC1rbyrKcjCFuR1pPZ+jA/1mf+Civ7Y2rfsKfsefEv8Aay8N/CkfHSL4bN4Kur3wXa+Mz4LjvdB8W+MvD/hK416PxJb+FfGpS10YeILfVZhFoVxHLZxSyyXFrbJJcLxQjzSUb2v1/r+vvA/l3/4jEL//AKR52n/iVk3/ANDlW3sP7/4AOP8AweIXm1Nv/BPG2DAHeT+1dIVY5+Uoo/ZvUoAuAQWfJ+YEA7VPYf3/AMAP45vi346j+KPxW+J3xMh0WPw1D8RPiF408dReHIr3+0otAj8XeJNS19NFj1H7Hp/2+PSl1AWKXv2Cx+1LAJ/sdtv8hOhaJLt/Xn+f3gf6S3/BDf4G+Mv+Cd3/AAS80bxB+1/8Tx4F0fxPq2pfHKfw58Q9TstC8Nfs++CvHMeixaJ4Yu77VFguNH1TxBceR4s8S6PeXMMGk+K/Fk+iRaVb68mt3er8lVqU/dW2ne9v67feB8Cf8HWn7G3xc+K/wb+EX7XngXxB4h8SeAP2eYdW8MfEv4Ywv9p0fw1ovjvVdPa1+MejWUEQkMw1O30rwp46uJJbxk0dvCOpWsOn6boviS9nqjJJuLWr67bdH+mn33A/girpA/1Vv+CFwJ/4JGfsYAAkn4Z+JwAOpP8Awsfx1wOvJ+n51xVPjl6gf5VNdoH+t/4P/aEPwx/4JZ+Cf2ofh54Hh+J8fgD9h3wb8Z/D3w+0vXv7CTxTY+F/gppfiw+G7LXYdI8SPp8z2NlNZxSRaLq1wk8Qt1sppyEbht77T0963prYD+Zn/iMQv/8ApHnaf+JWTf8A0OVbew/v/gA7/iMQvNgH/DvG28zcSW/4auk2bMDChP8Ahm/cGByS28gggbBjcx7D+/8AgB+LP7Pv7Tiftmf8F5P2ef2n08BxfDH/AIXH+2n8D/FD+BYfER8Wx+H5o9c8JaRcQDxGdC8MnVmup9Mk1CS5OhaaRJeNEYW8vzpdJLlpNb2X9d/67bAf1B/8HbH/ACjq+CP/AGep8Pv/AFRn7RVY0Pjf+F/mgP8APHrqA/1QP+Cgv/KDv48f9mK2P/qvdCrjh/EX+Jgfjb/waBeI9JuPg9+2t4Sja1Gu6T8SvhJ4jvEEi/bX0nxB4X8XaZprPFu3/ZY7zwzqoikC7fNlmUtkgVdfePawH4Hf8HFvgTxN4K/4K5/tN33iC2uo7L4gWnwl8d+Er+4Rlj1fwzdfCLwV4c+02bMqCS107xD4Z8QeHN67lFzodxFuYxk1rSacFbpo/X+tQPg3/gnX4D8T/Ez9vX9jbwX4Ptbq617Vf2l/gxcQm0RnlsLDRfH2ha9rmtybVdo7Tw/oWl6lrt/Nsf7PY6dczlWEeKqbtGXo/wAgP73f+DoP/lFV4r/7Ld8G/wD07anXNR+P5MDmP+DWDxNo2tf8EwrnRtOa1GpeD/2jPito2vxQyK1z9u1DSvBPiazuLyIMXjaXSdcsIYHZVWSG1ATcUcqVvj9Uv6/r9QPj79o3/g6q8S/s6ftAfG34B67/AME/EvtV+DPxW8ffDK71O5/abn0mTWD4J8T6n4eh1xdNP7Pl+LODW7ewh1a1hjv76Fba9iMF7dwlLiWlRuk+bdX2A8aX/g8QvBu3/wDBPG2bKkJt/aukXa+Rhmz+ze+5QNwKjYSSCHGCKfsP7/4Afjp/wUP/AOCv+m/8FLf2mv2Pfi7r/wCz/YfAnT/2ffEmm22sWsnxPPxJh8TaNefEDwt4muZry+f4f/D/APsi20uDR7yNoPI1ETpfzTGe28vZLpGHJGSve/l5f10+8D+0/wD4OE/BHiL4if8ABIn9qu18IQz6nc6DY/C/x/fWlj+++1+FvBfxc8C+JfE94TGJA1no3h2x1DxLcygqiWujyTF9qfNz0naav5r5v+rf0wP8uCuwD/Qv/wCDTHwH4n8O/sFfGXxprFrdWeg/EP8AaX1+48IC4Rki1Ow8L+AfAmg6rrdjlQstpLrseoaE0yu2b7w7ewFUNuS/LXfvLyX6/wBf0gP5FP8AgtX/AMpVf24v+y3at/6adHren8EfQD8u6sAoAKACgAoA8L/aA/5FDS/+xktf/TZq9Y1/gX+JfkwPkOuUAoAKACgAoAKACgAoAKACgAoAKACgAoAKACgAoAKACgAoAKACgAoAKACgAoAKACgAoAKACgAoAKAP/9L/AD/6ACgAoAKACgAoA/S5PuL/ALq/yr0AHUAFABQAUAFAH+rd/wAErv8AlD3+yZ/2abpn/qP6nXFU+OXqB/lI12gf1af8G6f/AAWR+HH7Hv8AwkH7HX7U/iOPwj8EfH3i8+L/AIWfFHUEZtC+Gfj3W4bHTPEOheN7vezaT4C8Vrp+maha6+Iv7N8IeIotUvtd8rRfEOpa3oGFWm5e8t+q6v09Pl37KQfvT+2N/wAG+37A/wDwUW+JN1+1b4A+Kfin4ba58VJl8R+LfEnwO1nwT4w+GPxO1C5ZftfjW1tLmy1awh8Q6z5bvq2teHNci0nWL9pdY1DSLrWrrUtR1DONWUFytXttfRr+t9vv0A92+G3gr/gmT/wb3fsy+Kba++IUHhabxCIfFXifUfGOv6J4k/aH+PfiDSoJ9P0TTvDvhTTYtEudag0+S6u9P0DR9A0TSfCHhZNQ1TWNdvtPW88SeJZ03OrJafdsvV6/8HpbRAf54H/BQn9tDxn+39+1p8Vf2m/GNiNDj8Zanb6b4L8JJMLiLwX8O/DlsmkeC/DAnXEdzfWmkW8d5r9/CkUGq+Jb/WdVhtrWK+S1g6ox5Ypff5vr6Af6Nn/Bez/lEB+2T/2JPw6/9XJ8NK5aX8SPz/8ASWB/DF/wRN/4Kna7/wAE1/2lYP8AhML7UtR/Zf8AjHd6V4c+OPhmAT3n/CP+XM9voXxZ8P2EXmSNr/gh7qdtVtLSGWbxH4SuNX0cW82rJ4eutN6KkOdaaNbab+QH9gH/AAXV/wCCXHhr/gpd+zRof7R37OsGj+Jf2kPhb4LTxT8Lta8NTWl9a/Hj4RajanxLJ8PbbVLJ5INXuLy3vH8U/CnURNc2n9s3l9osD21j40vNUssKU+R2ez38n38vPf8AWIfgx/wbt/8ABYfwB+xlc+J/2Lf2stcbwN8HfGnjWfxN8NfiRrUEkOlfCr4i6olppPijw14/mmKzaF4J8SvpunXcOtyQpYeDPEsGrXfiEQaP4h1LWdA0qwcvejrpqu67r+tem4H7V/tZ/wDBuR+wn+3f8StS/ai+DPxn8S/CU/F3Ubjxl4pm+Ec/g34i/CTxxqur3TXmr+L/AArAzomk6j4jvJLy91a50fxJfeHLrUZmvrTQrOdr37bEasoqzV7d9H8/+G9b3A7jwj+yR/wR3/4IRfAfxZ4h+NOreEPGvivxZbNqd1q/xzsPBXxI+NfxOudBhvZdL8I/Cv4dDSLeGw05Lm+a2xoOi6fpyXN7Y33xA8WNaWVpqOnpynUel/ROyXrv/W1rtAfwYftH/tIL+1t+214k+P8Aa+BPDvwv0Tx98UvDM/hT4ceFLDTNN0LwR4O0i70fQ/Cvh63t9G0/SdNmvbTQ9Nsn1zU7XTbFda1+bVNZe1hl1B0rpS5YWveyev8AV/67bAf6IP8AwcYf8ocf2vP+uv7P3/rUHwWrlpfxI/P/ANJYH+XdXYB/qgf8Ez/+UJH7O/8A2ZvrP/qOeJq45/xH/iQH+V/XYAUAFAH99P8AwaI/8mo/tWf9nC6H/wCq30OuavvH0A/mb/4L7/8AKXj9tD/sbfh3/wCqU+Gla0v4cfn/AOlMDwL/AIJN/wDKTX9g3/s6r4Lf+pxpFOp8EvQD+zD/AIO2P+UdXwR/7PU+H3/qjP2iqwofG/8AC/zQH+ePXUB/p8f8E8f2wv2TP+Cv3/BPew/Z78e+IdEvfH+qfBGw+Dn7SHwTuNei0Tx7a3+neHIPD2q+NPC9mbr+1rnw5rdxYJ4u8J+KtJGow6LdS22napcxa7pOoWack4ypzutr3Tt+e9t7b/fZAfmF4q/4Nr/+CYf7Hkmp/tA/tbftf/EqL4AeDdUi1hfC3jnVvAvgC11uCylkv4PBWueJtJ0x/EXjW81y3tzpy6L8O9K8KeL9cdpYPDptb+eDyq9tOWkYq/3/AOX9d9EB/RN+zh8aPhp+0L+wD4U+LvwY8Dv8NvhF4p+Cfi22+GHgSS007Tz4Y8BeFrTxF4P8J6Yul6SP7M0eOPQ9AsZIdFsHntNGikTS4bu8S0W6nzaanZ6vmV/X73+f3Af5/wD/AMG13/KXf9n3/sUPjt/6pbxvXRW+D5oD9fv+DxH/AF//AATv/wCuX7Wf/of7NNRQ+3/27+oH8jP7K/8Ayc9+zj/2Xn4Qf+rC8PVu9n6MD/RO/wCDmr/lEz8Vv+yn/BL/ANT/AE2uWj8fyYH8/P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EB+y1+0D4g/as/4Lgfs8ftHeJ7CDSNZ+Mv/BQL4U+PJdFtpnuLbQbLWvi7oUukeH7e5lCy3MGgaOLDR4bmRVkuI7JZpFV3Za6WuWm12g1+DA/rM/4O0P8AlG/8Iv8As9D4bf8Aqlf2hqwofG/8L/NAfxz/APBID9rTwf8AsS/8FD/2d/j/APEie8tfhno2s+JPCPxDvLGBrqXS/CvxH8G+IPAtx4hmto1e5ubHwlqGvad4t1G2sop7+5sdDuLewtrq7lhtpd6keaLXXdfL/Pb5+QH+h3+2d+w9+wz/AMFpvgx8NTrvxTk8W+H/AAZqOpeK/hh8XP2d/iF4M1PUtMj8SWllZeINPjv7jS/G3hu+0XXP7I0ddb0290gX8N7olktveaXeW02/ljKVNvT1Tv09Gr/f9+oH+c7+3b+y18Iv2Rv+CiHxT/ZX0vxf4w1D4M/DL4m+B/C9/wCM/Ek2kal4zj8K6xoXhDWvFGqXb6Fo2kaTcalpket6t9kis9Ft1C2tvBLBLOsjy9UZOUFK2rT016fe9fX7wP7zP2/f2D/+CVfhf/glb8Z9V0/4M/s7+B/hr4K/Z81/xZ8GPjF4N8P+ELbxX/wmEHhGe8+FeueG/ihYwHxL4113xr4mHh+zZbvX9Wk+Ir6n/Z+qSakmpM1c8Zz51q7t2s3pb7u2uyv5MD/MsrrAKAJYJ57WeG5tppbe5t5Y57e4gkeKaCeFxJFNDKhV45YpFV45EZXR1DKQQDQB/sNfsPfH6D9qP9j39mz9oRbmGe8+Knwb8DeKfERiKeVaeMZdDtbXxzp2UCx50jxhaa5pkhVVXfZsdi/cXhkuWTXZ/wBd/wCu2wH+V1/wUi/aLP7WX7dv7U3x/hvjqOi+PPi/4nXwbeeZ5nm/DvwrNH4L+G43ZK5TwH4d8Oowj/dh1by8oFLdkFyxS8tfV7/1/kB+i/8AwbZ/tG/8KG/4Kh/DPwxqF/8AYvC/7RnhLxj8CtbMsmLUarq1pb+MvAr+Sx2PfXnjnwZoPh2ylUCaJfEN1HG3lTzpLFVXg/LX+v61+QH9jP8AwcQ/tCf8KA/4JXfHmCyvvsPiT46Xfhf9n3w2fM2G5Xx/fyXnjaz2gh5BdfCzw749hKKQMurSBoldGwpK815Xf3fd1t/wdEB/l612Af6DX/BGn/gr5+y7+2j+ydov7B37bniXwToPxb0T4cf8KU1DTPinqFhofgj9o34XDSU8JaPHpuvare2tnP8AEFvDb2uieKfDVxeWviDXb+3Pi/wu16bzVbXwzyzhKMuaN7Xurbp/r+XQDK8U/wDBpH+xxrPxCvNf8M/tGfH7wj8N769lvIvh/FbeB9e1fS7e4kWX+zNI8eano5f+z7UGSDT5Na8N65qa232f+0NS1K6inu7p+3lb4V6/8C/6rytcDs/26/2i/wDglH/wRu/ZRu/2cfgZ8MvgJ8Tv2lNB8M6h4b+G3w31Dw/4M+KXj7RvFPiBLy4l+J/x48WappOtXenxaZfXh8RSaL4gubPVvEjf2X4b8LaJpXhYm/8ADqip1JXbdr6vpp0S0/P1sB/nm3FxNd3E91cyNNcXM0lxPM5y8s0ztJLI57s7szMfU+9dQENABQB/oo/8G4Pxx8G/tnf8EvPHX7IPxgs7PxrB8Erzxd8DPG3hTVZ7hj4i+BPxf07WNY8LwajPa3Fve29lc22p+PfAdgbOW1ubLTPB1obS6jmSOSLlqrlmpLS+vzX9ID5Q/wCDtX9qiDwv8MP2b/2JvCt7FZ3HjXV7r44/ELS7Bktfsvg3wYl74P8AhppU1tFhH0fXPEl74t1GO38uOKC++H+nSR52AK6Cu3L5fN/8N5fO/uh/Dfo2sap4e1fStf0O/udL1rQ9SsdY0jU7KVoLzTtU0y6ivdPv7SZfmhubO7ghuIJV+aOWNXHIFdIH+kb+xT/wUW/Yd/4Lc/sfz/ss/tVX3grSvjd4q8MaP4U+MHwR8TazZ+DdR8X+K9Oa3ubD4l/Ai7lvbe41VZdb0228UaVZ+HZrjxJ4C1mNdL1mwn0pdM1bxFySjKnK626Nfk/+D8tgPmDRP+DSD9jrTfHv9ua9+0l+0Frvw4t9SjvYvAptfAWk63Np0NyZ20rV/Hlrobx3FvPbqlrd3el+FNDvPK86a0nsp3ikgr28rfCvX/gX/V+d7AeV/wDBZr9uL/gmr+xx+yv4j/Yg/Y3+G/7PHjL4+a34Ll+DBvvAXhLwZ4nj/Z+8Fppceg69rPiX4if2bq15qHxVn0o3ekaRZDxFeeNdM8Q3F34z8Walp+o6dZW/iEpxnKSk27b6639Nv6Wl7WA/hTrpAKAP9Br/AII0/wDBXz9l39tH9k7Rf2Dv23PEvgnQfi3onw4/4UpqGmfFPULDQ/BH7RvwuGkp4S0ePTde1W9tbOf4gt4be10TxT4auLy18Qa7f258X+F2vTeara+GeWcJRlzRva91bdP9fy6AZXin/g0j/Y41n4hXmv8Ahn9oz4/eEfhvfXst5F8P4rbwPr2r6Xb3Eiy/2ZpHjzU9HL/2fagyQafJrXhvXNTW2+z/ANoalqV1FPd3T9vK3wr1/wCBf9V5WuB2f7df7Rf/AASj/wCCN37KN3+zj8DPhl8BPid+0poPhnUPDfw2+G+oeH/BnxS8faN4p8QJeXEvxP8Ajx4s1TSdau9Pi0y+vD4ik0XxBc2ereJG/svw34W0TSvCxN/4dUVOpK7btfV9NOiWn5+tgPwO/wCDdf8A4JiTfts/tLT/ALTfxk0FtT/Z0/Zx8SWOtXUGrW3naZ8VPjYph1vwz4MkSZTb6lovhgS2njbx1bkXEEsTeF/Duo2dxp3i25aDWrPlXKt3+C7/ANfoB9xf8HTf/BSP/hKPFWg/8E5/hRr2/wAP+C7nRviB+0ne6bc5h1TxjJBFqnw++GNzJCwEtt4UsLiDxv4ksnNxay6/qnhCM/ZtW8J3kCTRh9t/L9X87/1qB+pn/Bvn+3t4Z/4KCfsR+Iv2R/j8+neNPil8B/Bq/CzxxoXijy9QHxa/Z78QabceGvC+uanb3ZaTWWstJNz8OfG5YXcjtZ6DrWsXZvvGUaNnVjyS5ls9dtn/AFr/AMMB/GV/wVw/4J2eJv8Agm5+134t+Enk6lqHwf8AF32nx58AvGF6Hm/t34c6lezLDoeoX+0RXHirwJe+Z4W8TKfJuLqS0sPEYsrTTfEmlq/RCfPFPqtH6/8ABA/sP/4Nt/8Agoh+z345/Yb+GX7I3i34neFPBvx++BWo+N/Dlv4M8ZeIdI0DV/H3g7W/GXiDx34c8ReBYNRurb/hIrXSNN8St4X1bT9NM+raXceHHv8AULKHTtR028u8KsGpOXR6+nr91/L5Afmx/wAFvP8AghP+xr+x/wDsu/Gn9tP4H+K/jDo3iN/iB4LfRfhbqXiTwdqnws0lfiJ480/TNVsdAgHgm28YrpOn2Gp3M2h2V14w1GayMUXnXt5ZxLbpVOpKUlFpW111vt3vZ9tl/wDJB6Z/wbyf8FpPgr4a+DGhfsAftheNdA+Hs3g+bVtO+A/xL8dXVjpnw/8AEXgvXLu81W5+F3jfxHq0yaZoOtaPqWoanH4Tv9ee20DXfD15Z+ERc2WraPpFr4mKtN35lqutt159/u2+8D6z+NP/AAarfsP/ABj+I138T/g78a/ij8GfAPjG8bxHJ8PPCVv4S8beDbODVS955Xw51rU4or/RPDs6TRT6Zaalc+L4LSJmi0+ddNNlZWkqtJKzim++z+fn935uQeufEyx/4I6f8EGv2W9S8A6p4T+GvxY+LAsr3xNoXw98f2vgn4lftF/Gnxtd2dtp9he6/Pc6BdjwF4Pkezt4pNXOh+HfA2g6fa6nLoWkav4muZtO1xL2lR7tLyukvlr+d/W4H8Yf/BPH4iav8Xf+Cwf7J/xT1+y0fTNZ+Iv7b3w78a6lpfh7TrbR/D2lXfiX4oWmry6VoGkWaR2mlaHphu/sGj6baxx29hp1vbWkKLHEir0T0ptdl/Xf8/vA/rx/4O2P+UdXwR/7PU+H3/qjP2iqwofG/wDC/wA0B/nj11Af6oH/AAUF/wCUHfx4/wCzFbH/ANV7oVccP4i/xMD+EH/gif8A8FJbT/gmv+19a+PPHMWpX3wH+Kmgt8N/jZZaRaNqGqaVos17DqXh3x5pGnxskt9qPgnXYEubqyhE91feFtR8T6fp1rPq13p+zoqQ546OzWq/yA/vS/ax/YK/4J3/APBav4VeAfiHq3im08dWujWc8Hw5/aE/Z78b+HR4s0nS75otQ1Dwnc6vLpXirQb+wS7kSe/8JeMPD17f+G9SmvzZw6Bqt7qjy80ZSptr70/L7vz+4D81PBn7OH/BKH/ggh8Tfh3c+DNb8Q/Hv9t/42+Pfh78HfhvoHxI8deFNd+JHg7Qvix4s0fwj4h8VWeg+EfC2haX8NfB9vod9qNzdeJ9W8PXPiPxP5U/gnRNfOn65q8UGjc6vTlite60+679H91rge//APB0H/yiq8V/9lu+Df8A6dtTqaPx/Jgfyqf8EDf+Csnh7/gnD8b/ABd4G+N02oj9mP4+f2HB401fTbC41e/+GfjfQWurbw18Q4NLtfMvb/QGsdT1DRvHGnaTb3GsXOm/2RrGn22o3XhqDRNX2qwckmt1+Pl5Af1U/tpf8EU/+Cfv/BXfxBa/tcfCf42t4X8Z+MbLT7XXviz8BNc8GfET4e/EpdL062sNPv8AxPoqy3FlN4s0vTINN0t9S0bxDoN4bG2itPEFjqN3DbXFrjGpKHutX7J3TX3/AOXpawFH4Af8Eqf+CUH/AARg8HeLfjz+0R8Q/DXjHVtU0qXQ5fiN+1CPB+qWlpp7NbX114c+FXwutdGmS/1/VJdPimePSNK8Y+PLqCK4sNMvYNKuL+yuBznUdkreUX+b/wCG/WQfxEf8FU/20PAf7cf7Wvif4pfCD4YaB8IPgp4b0my+H3wl8H6J4a0DwrdXPhTQrzUbtvF/inTPDdnZ6evirxhqup3+sXkR+2T6Ppcmj+GX1PVE0GK+n6IRcYpN3e7/AK62+X6yD+2f/giJ/wAFcfgH+27+zF4I/ZU/aB8WeD9J/aX8EeCLP4ReJfAvxEuNIs9O/aD8H2umSeGtJ1zwpba3KbDxrqeueFooNP8AiF4QiSbVW1hNX1MaMfDeqWrxc9Sm4u61Td/Trb/ggcV8Xf8Ag2N/4JT6N4r8R/HDxV8RPjX8FvhLpM9z4r8U+Cm+LfgTw98I/DemW8ourq1bxZ428C6j4r8O+ElQSR3f27xzJfW8EuzT9d0wRw7Gq09rJvp3/W/3adb6ID9N/wDgl5+1F+yz8ffh58V/hj+xV4O03wx+zL+yT8Q7D4AfDPVtFe4TRfG9vp/hHRfFGu+KdFtLyAaidLuvEGv6lFBr2r3uo6z41njuvGup3TXWvuKicZKzlvLV+X9emnmB/nc/8Fq/+Uqv7cX/AGW7Vv8A006PXVT+CPoB+XdWAUAFABQAUAeF/tAf8ihpf/YyWv8A6bNXrGv8C/xL8mB8h1ygFABQAUAFABQAUAFABQAUAFABQAUAFABQAUAFABQAUAFABQAUAFABQAUAFABQAUAFABQAUAFABQB//9P/AD/6ACgAoAKACgAoA/S5PuL/ALq/yr0AHUAFABQAUAFABQAUAFAHa+FviT8RPAqzJ4J8feNfByXIkFwnhbxTrvh5ZxKmyUTLpF9aCUSJ8kgkDb0+VsrkUrJ7pfdf+v67Ac1qmrarrl9NqetanqGsalckNcahql7c6hfXDAYDTXd3LPPKQMAGSRjjjtTAz6ACgAoAKACgDtPC/wASPiJ4IiuIPBfj3xp4Qhu1kS7h8L+Kdc0CK5SZdkyXEelX1qkyyp8kiyK4dflbIwKVl2X3AcpeXt5qN1Pfahd3N9e3UjTXN5eTy3V1cSt96We4neSaaRv4nkdmbuTgbWBWoAKACgAoAKACgAoAKACgAoAKACgC1Y317pl3b3+m3l1p9/aSrNa3tjcS2l3bTJ9ya3uYHjmhlU8rJG6uOzDrQBq+IfFfinxddpqHivxJr/ie/jiWGO98Q6zqOtXccKBVWJLnUri5mSJVVVWMOFAVQBwNpZLb8rf1/XcDAoAKACgAoAKACgD0Hwx8W/ir4JsH0rwZ8TfiD4R0uXzRJpvhjxn4j0CwkE7Fpw9npWpWlu/nMS0u6JvMYkvkkmlZPdL7r/1/XYDjNT1TU9av7nVNZ1G+1bU72TzbzUdTu7i/v7uXaF825u7qSa4nk2qq75ZHbaoGSANrAo0AFABQBNBcXFrIJrWea2lCsolgleGQK6lXUPGysFZSVYZwykgggmj+v6/r8wIiSSSSSScknqT6nryfr+dAG7deKvFF7oNh4WvPEmvXfhjSrmW80vw5daxqNxoOm3c4cT3VhpEty+n2dzMHcSz29vHLIHcOW3MaLLfr/X9f8MBg0AFABQAUAFABQAUAFABQB3sfxV+KEPh9/CcPxI8exeFZVVZPDUfjDxCnh+RUQxor6MuorpzqqMyKGt8BCVGATuVl2X3AcFTAKACgAoAKACgAoAcrMjK6MyOjBldSVZWU5VlYYIYEZBByDyMYFAHdap8U/idrmhxeGNa+I3jzWPDUGfI8Pap4v8Q6hocOQoPlaTd6hLYR5CqDsgXIVeOFFKy7L7gODpgFABQAUAd7H8VfihD4ffwnD8SPHsXhWVVWTw1H4w8Qp4fkVEMaK+jLqK6c6qjMihrfAQlRgE7lZdl9wHBUwCgAoAKACgAoAnkubmWKGCW4nlhtwywQySu8UAY7mEMbMViDMcsEADHk4P3j+v6+9gQUAd3onxS+JvhrSbjQPDnxF8d+H9CvIzDd6Loni7xBpWk3ULNvaK406w1CCzmjL/MUkhZS3JyTSsuy+4Dh3d5XeSR3kkkdnkkdi7yO5LO7sxLM7MSzMxJJJJJJzTAZQAUAFABQAUAdD4f8W+K/Ccs9x4V8TeIfDU91E9vdTeH9a1LRpbiB0ZHhnk065tnmidHZHjkLIyOykEEqxZf1r/X9dgMKaaW4llnnlknnmkeWaaZ2klllkYtJJLI5LySOxLO7EszEkkkk0AR0AFAHVeFvHXjbwNdNfeCfGPirwfevgveeFvEOr+H7pyuQu640m7tJW2gkDc5xkgdaVk90vuv/AF/XYDJ1jW9a8RahPq3iDV9U13Vbo7rnU9Yv7vU9QuG5+ae9vpZ7mY8nmSRjyfWmBl0AKCVIZSQQQQQcEEcggjBBB5BB/LFAHR6z4y8X+I7Ow0/xD4q8Sa9p+lJ5el2Os65qmqWemxndlLC2vrqeGzQ7m+W3SNfmbrkliy/r+v6+QHN0AFABQAUAFABQAUAeF/tAf8ihpf8A2Mlr/wCmzV6xr/Av8S/JgfIdcoBQAUAFABQAUAFABQAUAFABQAUAFABQAUAFABQAUAFABQAUAFABQAUAFABQAUAFABQAUAFABQAUAf/U/wA/+gAoAKACgAoAKAP0uT7i/wC6v8q9AB1ABQAUAFABQAUAFA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V/wA/+gAoAKACgAoAKAP0uT7i/wC6v8q9AB1ABQAUAFABQAUAFABQAUAFABQAUAFABQAUAFABQAUAFABQAUAFABQAUAFABQAUAFABQAUAFABQAUAFAH7Z/st/8EAv+Cg37XX7MMH7VXww0T4X6Z4O17TtW1f4d+DPHHjbUPDvxH+KWl6TPd2f9oeD9Kh8Mal4bsrXVb+xu7PQpvHHivwcmqiKPUbcnRbyw1S7zdWKlZ3v100XrqvwTv1tYD8WdT03UNG1LUNH1exu9M1bSb2703U9Nv4JbW+0/ULGeS1vbG9tZlSa2u7S5ilguIJUSWGZHjkVXVhWgFKgAoAKACgAoAKACgAoAKACgAoAKACgAoAKACgAoAKACgAoAKACgAoAKACgAoAKACgDQ0nSdT17VdM0PRNPvNW1nWtQstJ0jS9Pt5Lu/wBS1PUbmKzsNPsbWFXmuby8upore2t4keSaaRI41Z2AoA/aD9qz/ggL/wAFBP2Pf2ZZf2p/ilo3wu1XwZodlo+o/ETwl4D8bah4k+IXwssNZubWwS+8Y6ZN4Y0vw5e2enalf2en6zc+BvFPjKHS2nfUJ3/sS1vdVtc41IyfKr+Teifpq396XzuB+bv7MP7JH7RX7Zvj/Vfhb+zJ8MdU+K/j3RPCOoePNV8OaTqvhvR7mz8JaVrGg6Bf609z4o1nQ9PeG21jxPoVk0EN294z6jFJHbvDHcSRW5KOrdlt/X4gW/2ov2OP2lv2LPGGgeAP2nvhVqvwl8X+KfDSeMNA0TV9X8MaxPqPhuTVNR0VNUjn8La5r1nFE2qaTqNp5NxcQ3Ie2dzD5TxOwpKWqd1t/X4AfM1MAoAKACgAoA3fDfhfxL4y1i08O+EPD2u+KvEGoM62GheG9Jv9c1i9aNDJItppmmW91e3LJGrSOIYHKopZsKC1AHqXjX9mX9pH4a6IfEvxF/Z8+N/gHw4sUdw3iDxr8KPHnhXRFgldY4pzquuaBYWIilkZY45DOEd2VVZiQGSaezT9GB4hTAKACgAoA6nwj4H8a/EDVl0HwH4P8U+NtcdPNTRvCPh/VvEmrPHvWPzF07RrS8vGTzHSPeIdu91XJZlVi6W/+X9f13A6b4hfBH40fCQwr8VvhF8T/hk1xIkUC/ELwD4r8GGeWSN5Y4oR4j0nTTJJJFG8qImXaNHdQVVzSTT2afo7/wBf12A8wpgFAGxoPh7X/FWq2uheGND1jxHrd8zJZaPoOmXur6reOql2W10/T4bi7uGVFZ2WKJiFBY4AJoA9I8c/s9fH34YaZFrfxK+B3xg+HmjTxQzwav45+GnjTwlpk0Fy6R280V/r+iWFrJFcSSIkMiTFJXdFjLFl3K6ezX3geP0wCgAoAKACgAoAKACgAoAKACgAoAKACgAoA8L/AGgP+RQ0v/sZLX/02avWNf4F/iX5MD5DrlAKACgAoAKACgAoAKACgAoAKACgAoAKACgAoAKACgAoAKACgAoAKACgAoAKACgAoAKACgAoAKACgD//1v8AP/oAKACgAoAKACgD9Lk+4v8Aur/KvQAdQAUAFABQAUAFABQAUAFABQAUAFABQAUAFABQAUAFAHafDfSNP8QfETwFoOrQG60rW/GnhbSNTthLNAbjT9S1yxs7yAT28kVxCZbeeSMSwSxzR7t8ciOFZU9n6MD+4j/gs/8A8EVP+Cbv7I3/AATa/aJ/aD+APwD1DwT8WfAUvwgXwr4mn+Lvxn8URaavir46fDPwXrobQ/FvxB1zw/e/bPDniLV7Bft+l3Jtmuhd2vk3kFvcRYU6kpTSdrO/5MD+EOugAoAKACgAoAKACgAoAKACgAoAKACgAoA/qC/Yk/4Oavix+yB+xn4W/Ze1D9m7wx8VPFvwq8NXfhH4RfE+8+IN94Y0zT9BV7qTw1aeO/BFp4T1SfxMfCX2hLKKTRPFnhN9c0WzsdPu20/UorrX9QxlR5pN81k91b/h/wCu2wH86Oh6jd/Ff426Rq3juVtav/iV8VNP1HxlPk2Tatd+MfFsVz4ilzYm2a0a/m1G8fNmYDAZf9HMWxCur0T8l+QH9tH/AAWf/wCCKn/BN39kb/gm1+0T+0H8AfgHqHgn4s+ApfhAvhXxNP8AF34z+KItNXxV8dPhn4L10Nofi34g654fvftnhzxFq9gv2/S7k2zXQu7XybyC3uIsKdSUppO1nf8AJgfwh10AFABQAUAFABQAUAFABQAUAFABQAUAFABQAUAFABQAUAFABQAUAFABQAUAfan/AATk+EHw/wDj9+3b+yj8Ffitob+Jfhv8TvjZ4J8HeNdAi1XV9Dk1fw9rGpx22oWKavoF9petac08LFRd6ZqFneRfehnRhmpm2otrdID+kf8A4OGv+CTf7Bv7B/7Gvwt+Lf7LfwYvfhz4+8S/tN+Efh1rOtXPxN+K3jRLvwhqvwr+MniW+0saX468beJdJt3m1nwnoN2L+2sYdRjFk1vFdJbXV3DPlSqSlJp2ta/4r/ggfyE+DPF2veAPGHhTx54VvP7O8T+CfEuheLvDmoeVFP8AYNe8N6pa6zo955MyvDN9l1Cyt5/KlR4pNmyRWQsK3eunf+vL8/uA/pY/bm/4OZPir+2R+xr4m/Zd079m3wz8J/E/xT0DTvDHxe+Jdn8Qr7xVp2oaJDc2d34gsfAfgy78J6TP4YXxVLZi1nl1zxV4tm0XRLu/0y1e+1Ga28Q2WMaPLK/Ne2ytb+v67gWP+DS3/lI/8Yf+zLPiR/6u79nWiv8AAv8AEvyYHbf8Hcn/ACe7+zh/2atY/wDq2/idRQ+B/wCJ/kgP5RK2A+sf2LP2Lfjr+3x8dtD/AGe/2fNE0rVfGeqafeeINW1LxBq9voXhrwh4P0q60+01vxh4k1GVZ7pNH0iXVNPjmt9I0/Vtbvbi8trLSdJ1C9nit2mUlFXf9em35/cB/oT/APBPb/gkz+wb/wAElk+Geq/Ebxh4L+IP7W3xc1y08A+Fvil8Sl0yy1TV/GOr2rC58E/s++BLye+m0G3Fm9x/amqaf/ani670p7658Q+ILLw7Mmj2HNOcql9LRWtl+r/4bt5yD5V/4O07Ozt/+Cd3wRe3tbaBz+2j4AQvDBFExU/A79oclSyKpKkqpIzjKgnGF3Oh8T/wv80B/D1+xJ+yn4y/bd/ao+DH7L/ga6Gl6v8AFXxZHpeoeIXs3v4PCfhPS7K71/xr4uuLJJrb7ZH4Z8JaVrOsx2DXdn/adzZwaYl1BLeRyV0Slyxb7f0u3Xz+4D/Rt8a+Kf8Agmh/wb0/sreHJ4PBo8N/27JH4d0bT/Cek6L4l/aJ/aG8V2EFg/iDWNS1jWb/AEN9Yj01bi21nxDfarrmheB/B9veWGj6Fa6bJqPhjw3f8vv1W9dvkl2XW3Xu/WwHzl+xn/wcsfsWftg/Gnw5+z14s+HHxK+BOv8AxN1r/hEfAWt/EKXwl4g+H3ibV9WmXT9B8L67q2kan9r8P654tuLiLTNLs7vQtQ8PTajPHplz4ijmubMXTlSlFXunbXTRq39d9PO4H5if8HKX/BIb4M/Cr4Zj9v39mbwVo/wzFh4v0Tw7+0N8PvCtjbaR4K1CDxtqTaX4f+Keh6JbGGw8O61/wlt5pHhjxRpei2sGmeIH8RaZ4gWxsdVsPEF9r90ZtvlevZt9unmB/Jn+y1+zB8Yv2yPjp4F/Z2+BHh2PxJ8SPiBe3cGl295eR6Zo2l6fpdhdavrniHxDq0yvFpeg6DpFld6jqN2UmuHjgWz060v9UurKwut21FXe39f1/wAMB9zf8FF/+CMX7YP/AATM8MeCPH3xvk+GfjX4ceOdZTwtaePvhD4h8Q6/oGieMpNNvdWt/CniOHxX4R8E63p2palp2l6xfaPcxaRd6TqNrpV4F1GG9iexWYVIz0V0+z/TV/13snIPn/8A4Jw/sPeM/wDgoZ+1t8Nf2avCd3daFpevTXfiH4keNbexGoL4B+GXhxYrnxX4oktneKGS72y2eg+H4LmWK1vvFeu6Dp1xNDDePKjnLli393m/0A/0NvjT8bv+Ccf/AAb7fsu+DdG0j4fR+GovEjx+H/B/gX4eaNomo/Gj45+IvD1jbDWfF3jHxFfy6O2tPpcV5bXXibxj4p1SHTtIOqWOi6FarJe6F4dl5VGVVt39W9UvJf1+QHnH7Cf/AAWm/YU/4K5ax4n/AGVvFnwqvfCvjPxJoOpXsXwX+POjeEPGngv4seHdLi+2azaeH7sPqOia9q2i2UTavqPhrWtG07Uhplvdazo0WrWej6xc6UTpyhre/mtLeX9enUD+Tr/gv9/wSY0L/gnd8avDHxS+BtjqUf7L/wAfb3W28OaPcGe9j+EvxD08/wBoax8NRqssk81z4fvtLuBrvgCbU5f7Vk0yz1/RLh9QbwpJrOpb0p8ys91+K7/1+oH4vfs0/s+/EH9qv49/Cj9nb4W2H2/x18W/GWleEdF3pK9ppkd5I02seItVMIaWLQvC2h2+peJdfuUVmtNF0m/uQreVtrRuyb7Af6UvhT4Yf8E7v+DfD9jB/iDrWm2lncabaab4a8U/FGPw1pOp/Hz9of4iaok99B4b0qVpLe5ddQubO/vtE8HR61Y+DfBug6fdanqV5BDYaz4huuT3qsu34pL+vv8AkB4H+xf/AMHFf7EH7efxgs/2XvF/w08bfB/WfipPceE/A0Hxcg8I+Jfh78SLzUkkt7fwPrF1p19d22k694niZrLS9F1vTbnQtcvZU0CDW59Y1DS9N1JypSgr3v6aW8/6237gfhn/AMHGv/BHD4ffsrJpX7bH7K3hOHwh8G/GPii18K/GT4V+HtPjt/Cnwu8XazG3/CN+L/CFnaBYtA8D+MLyCfRtS0EQwaR4Z8WT6NbaEY9P8U2WjaHpRm37r3Wz8u3y/rYD+TGtwP2W/wCCCP7Jw/a0/wCCmHwL0jV9MGpeAvgrdXP7Q/xCSWET2h0v4YXOn3fhSyvIXU29zZ6z8Tb/AMDaNqFncZjudKvtRDRTokkL51ZcsH3ei+f/AAAP9NL4j+DfhT8cvBHxd/Z68TTeHtc0rxX4F1Twb8S/B9leaXNrOl+Gfif4e1nQY7jU9LRpbrSDrmk/2v8A2Hf3lrEt41hdPZSTfYp/K5FdWfndfL+v6sB/j6/H/wCDPir9nX44/F34D+N4jH4s+D/xF8X/AA61xxE8MN5e+E9cvdHOp2avkvp2rx2seqaZOrPHc6feWtxDJLFKjt3J3SfdXA8hpgf7LP7Pul6ZJ8AfgiJNOsJBJ8HvhqHD2duwcP4L0XcHDRkMGBIbcOc85zXA936v8wP8sn/grf8AsgP+xB+39+0F8ENO01tO8BP4pk+IXwkCxGOzf4W/ETf4m8K2Fg5Cm4h8KC8vvAt1cbIxJqvhXUdqbQrN2QlzRT8rP1/C/wB33Afm5Vgf2Q/8Gl/7HMXiXx98e/22/F2jR3Ok+A9Oi+BHwqmvbZZ7aTxh4lgsPE3xK1e0MiYh1Dw94UHhPQ4Z0Miy2Pj3WYGCNHlueu9o/N/p+v8ASA/Tv/g6ysrO3/4JoeDXgtLaF/8AhrD4XLvhgiibafh98YSV3IqnBIBIzjgdON0Ufj+T/r+v0A/zo66wCgAoAKAPC/2gP+RQ0v8A7GS1/wDTZq9Y1/gX+JfkwPkOuUAoAKACgAoAKACgAoAKACgAoAKACgAoAKACgAoAKACgAoAKACgAoAKACgAoAKACgAoAKACgAoAKAP/X/wA/+gAoAKACgAoAKAP0uT7i/wC6v8q9AB1ABQAUAfdn/BM34xfDX4F/t0/s3+PPjP4O8DeO/g8/xD07wh8UvDvxG8MaD4v8IjwP4+in8Ga54h1HRfEljqOmzS+C4dcXxnp8pgWaK/8AD9sY5VBcNM1eMu9rr1X3f13tYD+yb/g5M/4J4fAqx/4J7n45/AX4D/Cb4W+KfgD8UPCHiXxVf/C74a+D/BF5rXw48ZzS/D7WrDU/+ET0XS5tTgsfE/iHwVrivdm4i02z0zU5wkUU1xOnPRk+eze6tq+v9feB/AN4d8P6x4s8QaF4V8O2E+q+IPEus6Z4f0LS7Vd9zqWsazewadplhbqSA095e3EFvCpIzJIoyM5rqemvb+vP8vvA/wBKX9tL9nb9i/8A4Jof8ElfGvii/wD2a/2a/EvxK+D37Onhb4S+EvHHiH4JfDPXfFHi/wCNuu6DpHw18O+MtQ1TWPDM+r65qk3jXU/+E61uWed7qWwsdUuXeCKF5IOOLc57uzld+nXS/bz176pgfy9f8EFP+CMGjf8ABRLxJ4m+Pf7Q/wDbdl+yv8KvElt4aXw/o95No+p/Gj4gwW1lrGoeD01q0kj1PRPB/h7Sb/SrjxhqulvaaxfvrmnaL4b1TT71dX1TQ96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mv8A4IK/tnf8Ez/2a/A3xM8Efts/Djwr4z+Kfjv4yeD7v4Uanr3wA0b4tXml6c2j2OkRx2fiLUtE1Sfw2o8RMlwILee3Cy/6djeN9Y1YydnF6Ja6gf3WftxfGP8AZt+AP7L/AMS/iz+114d0vxX+z34WfwWvj7QNa8BWfxN02+bXfH/hbw54UNz4Iv7LUbTWvsvjTV/Dt5CZbSX+zZ7eLVo9klikic8U20lu9gP88r/guZ+1r/wT0/at8Y/s76l+wB4A8NeA9E8GeGviHY/EyHw38ENJ+CsepaprOqeFbjw1Ld2mlaPpC+IHtrSw1hIriZZ208TSRIyC6YN00oyjfme9ra373/NdOnWwH9m/w9/4Jzfsz/Hv/gld4E8E+F/2eP2afDPxe+M37APhTwx4e+K+o/BPwCNc0D4j/EL9nfT9L0v4g33iTT/C0nicatpfiXV4PEdzrdjcPrv2yCS+tpmvyj1z8zU73ekr7767fPYD530D46f8G+3/AASa063/AGY77xT8DbH4h+Bvs/hn4hamPhFr/wAc/itqnia2tI01u++KHjXwX8O/GksGttPJM+peHLjUrC18PXE8+h6T4d0m3tv7Mtaaq1Pes7PbVJfK7X9drpxD+XD9iD/gn98O/wDgrd/wVo/ak07wt4gk0T9kLRPjN8cPjjrXiPwZpcvhq51f4R658X9a/wCFaeEfBOm6npFqfCt541tNY0xbKLU9FspvDXhew124Glrqml2ulvtKThCOnvWS+dte/wCfTruB/V18cP2kv+CHv/BF6fRfgfe/CL4ceFviLF4a0/Xh4G+GXwYs/iV8WbnRZmli0jVfHXxB8QQSXU+paj5M0un/APCe/EIa5dWYW9hiOmzW9w+KVSprd22u9F+H6L7gO2+ETf8ABGn/AILlfCTx7D4Q+Dvw58ZX3hX7LpXjC31H4ZWHwp+P3wvuPEC3suhaxp/ijQ7W01+xtNUk0y6urDUvDviXW/C+qXWm3Ol60l3La6hpKj9pTau3r53T8v6+XUD/AD+f+ClH7FWr/wDBPz9sj4u/sx32s3PifQ/CV/pmteAfFl5BBb3fif4eeLdLtfEHhTUb+C2xBHq9pZXjaF4g8iKC1bxBo+qvYwR2LW4bphLmin338n/X9agf6FfgD/gnN+zT8ev+CVngbwV4U/Z3/Zn8NfGH4y/8E/8Awt4Y8OfFbU/gr4CTWtB+JPxC/Z3sNL0n4gah4l03wpN4oXVNM8T6vB4iutcsJpdeF3BJf20r6hsduTmane70lfffXb57AfBfwh/bA/4N5/8Agljq0f7KHh698KeIfiH4BuB4T+LPxuHwN1j4r63qfjfS3ktPEEnjH4n2fhXVbnUri21M3nn6F4DbVPCnhSeS60PTbOwms7yyi0cas/e2vsr9Pw/F/doB9oft5/8ABJH9hn/gph+y3e/ED4A+BPg94c+K/iDwHd+Of2efj78H9M0DwnpnizVdR0v+1fDdl4zv/Ctla6b4y8FeKLiO103ULjxBZ6nqnhmG8u9Q0OXT9Qiu4LqIzlB2d2tmnfT79n/XYD/Oa/Za/Zo8a/tUftPfCH9lzwtLDofi/wCK3xG0vwC2oanAZbfwvDJdyHxLr+o2azQS3MHhXRbPVtavLCCZLm7j02W0tm+0SxV1ykoxct0lfT+n/XbcD/Qr8W/A7/gj3/wQR/Zs8KePviT8G9D8Ua/qOoWnhDTfG+t/DvQPi9+0N8XfGh01r3WP7EvfFAttL8K2JsbG41bUdP0/V/A3gDS44ra2wNYv9Ph1LlvUqvR2Xa+i/V/i/wA4hxn7Lv8AwUP/AOCMv/BYjxhffsxav+zLo1h8Qdc0fWrzwz4J/aD+CXwx0rVfFtlo+m3F7rE/w28a+CNf8YS6X4l0XQorrVGS113wv4ptbCz1K/0P7Va6Xe3cBKE4e9fRWu03v/WnX81EP5Pf+C7X/BLnw1/wTR/aV8KW/wAJbzVbv9nz49aFrvi34XWOvXk2paz4M1XwzqNjZeNvh5caxcbrrXbDw5/bnhrUdC1m/d9Vm0bxFZadrE2o6ppV3req7058613T1/QD+u7/AIIWfskfspfEf/glN+yP41+If7Mf7PfjzxlrmhfE6TW/FvjP4L/DjxR4m1iSz+OHxN060k1TXtc8N32q6g9rp9naWFs13dStBZ2ttaxFYIIkXCq2pys30626L+v+HA/nA/4IQftm/wDBM39mrwj8VfA37bHw38KeMfij46+NnhW6+E2pa78ANF+LN1pOmnTLTR4orLxDqOianN4aRfETJOLe3mt1WQC+ChwHrWrGTs4vRLXUD+6T9uL4x/s2/AH9l/4l/Fn9rrw7pfiv9nvws/gtfH2ga14Cs/ibpt82u+P/AAt4c8KG58EX9lqNprX2Xxpq/h28hMtpL/Zs9vFq0eySxSROeKbaS3ewH+eV/wAFzP2tf+Cen7VvjH9nfUv2APAHhrwHongzw18Q7H4mQ+G/ghpPwVj1LVNZ1TwrceGpbu00rR9IXxA9taWGsJFcTLO2niaSJGQXTBumlGUb8z3tbW/e/wCa6dOtgPwdrUD+nX/g1k+D/wAJPjN+2R+0BoPxg+Fvw6+K2haX+zNfavpmi/EnwT4a8c6Tp2rL8U/hvZLqljp3ifTNUs7TUVs7u6tBe28MdyLa5uIBL5U0iNjWbSja+/e39f13A/oY/bf/AOCZH/BL/wCFn7TcP7f/AO2bpvwJ+EP7JPwt+BvgD4b+FPgj4f8ACqeC/C/jf45wfEH4peKtY8UeKvA3w50PTrn4i3h8K6r4V0vw94L0Wy8R3/i1NN1t/Fmlnw34Us7XVMozm1yRvdu977Lsvnq7W/SQer/ssftv/wDBCz9uDXo/2Y/g94Q/ZyutZ1aG/t/Dvwg8e/syaH8PtM8X28drOb2Dwfp/ifwFp/hjWL86fby3B0OwuU8RtYRS3SaSbe1uHtxxqR1d7LW6f9fl94H85H/Bwr/wRX+Hf7GNhof7X37J2hXfh34D+K/E1t4S+KPwuS5vNS0z4UeLtYhZ/DniLwreajdX2qReB/F91bXmm3ukahczQeFPE76XZ6PdnRvEmm6H4d1pVHL3Zb9H3337W09QPmr/AIICf8Ej/BX/AAUe+KfxB+JPx9fVW/Zw+A83h601vwto2oXmi6h8U/HfiNb290zwe+u6e0GoaT4Y0jSdNn1TxhdaPeWOvyLqPh/TdJvLH+1LrVNPdWbirLd9e3n/AE/usB/UV8b/APgpB/wQ6/4JeeMdT/Zs074WeArDxx4Few0rxf4H+AP7PHhvXLrw3e3dpbu0Pi7xfe2nh/RdX8RR2UsM2vxzeK9c8TRSs0OtR/2p5tu2KjVn713bo27fd/w333A9Gm/Za/4JDf8ABcb9mTV/iP8ACn4ffD8S302p+Fbb4vfD7wBYfCv44/Cfx/YafBcppniZLPTNHvtUm0ePVbHUf+EZ8Vr4j8F65YXsWoaWby3urPVkL1Kb1v3s3o/8vkB/nVfGT9lv4lfB39q/xz+x9qNtDrXxQ8IfGe8+CliLMpa2XifXn8Tr4b8N6lpxuJWFtp3isXOmappv2qUPDY6lb/azHIsgrqTTjzdLX/rf8vvA/wBAf4Tf8E5f+CXn/BEv9kWb9oL9p7wV4K+KfjnwZpehP8QvjZ498B23xM8Ta78QNZmjsrHwx8GfBWtWuo2HhGG91i7fSPD0ejW2l6m+lKdT8deKHsrLUdUtOVznUlaOi6K/RdW9L/1a+qA8/wD2ff8Agsr/AMEYP+ChPxS8P/sreKP2ah4avviPqlt4P8A237R37PvwXuPAfjHXNQlFtoXhixvvDvib4gLoHiDV70pa6BFrFlpNpNqk1hY6frH9tXlnZu5U6kVfmvbV2burf1ff7rAfgr/wcPf8Efvhb+wPrXw7/aO/ZmsLzw38BfjH4pv/AAP4g+HF3qF/q9n8NPiWmk3niPSoPC2q6pNd6rN4V8Y6HpXiO9ttH1O8vLjw5qPh3UIbO+l0bU9M0vQdKU3K6e61v3QH0X/wbs/8EW/gd+1N8O9S/bX/AGs/DsfxG8EQeNNV8H/Bv4PajPcQ+Etcu/CT2Y8Q+PfHUNjcQzeItNh1uabw5ofhG8lj0a4m0fXbrxJp+s2N5pUESq1HF8sdHu3+iX/D/pEP1B+LX/Bdv/gi5+yt8TPEX7Nvhj9m3WPFGg+APEF74E8Ta18Ev2c/gvY/CfS9Q0K8k0vVtP0i017xV4G1DXbDQ9UhurK5u9J8LyaTdraTXnh271y0ls5rqFSqNXb80m3d/ddeev4XfKGr+29/wSW/4J9/8FTf2M5v2tv2EPB3gLwJ8Vdd8Ca18Q/hB46+EfhqLwF4c+KWpaINTOpfDv4meANOsdK0pdd1TW9N1HwtqGu3OiWXjjwr4ut0/tO91DTtP1LQdSIzlCXLLVX1u9r9V+f/AA7A/wA66uoAoA/0u/8Agl/+yN+yj4x/4JA/s6+OvF37MX7PXinxvqv7N/iHVtU8Y+I/gt8N9c8ValqsTeK/K1O/8Q6n4budWvNQj8mHZeXF5Jcp5UWJRsTbySb9o9X8S6gf5oldYH91n/BrN+zf+zx8Zf2Mfj74g+MHwF+DHxW17TP2ntT0fTdb+JPwu8D+OdX0/SE+FXwxvU0ux1LxPoeqXlppy3l5d3a2ME0dstzdXM4i82eV256zacbX272/r+u4H8xn/BS7wf4S8I/8FX/2n/BPhTwt4c8MeDNH/aiv9G0jwj4e0TTNF8MaXpC69p0a6Vp2g6ba22lWOmrG7RrY21pFbBGZBFtYitIt+zT68oH+hZ+3N/wSd/ZK/aR/Zl8cfBzwb8GP2dP2f9Q8T+IfhTf618XvCXwf+G/g3xT4O8A+D/i74E8bfE+fw74m0fwpFdaRreq/Djw74q0HTLi4lj0h7zVIYNfkTQ5dRZeaE3GSer8r73Tt+Ovy9APzs+An/BTD/g3T/Zs1bTv2YPg7/wAKu8K+H9NuYPBlx8S7j4C65rHg7xPqe6LR7jUvF/xf1rwpfa34riu5UC6j498ST3Xhq4s1/tBde/4R9Le6W3Cq7yd+9k9fu06fP1egDv8Agt//AMEZf2W/jj+yX8UP2ov2bvhd4A+Ffx4+DPw/1P4r2uqfC3TNI8JeD/iz8PvClhN4o8XaR4h0Dw1bW/hrV9bm8Iw6rrHhHxVZ2Ca9qOrWelaJeatc6LeRraFOo1JRbbTdtW9Pv/r8APzv/wCDer9s7/gmf4H+GH7Pn7NPxS+HHhXU/wBt7xR8dfENp4F8aXfwA0bxFr9lqPijxFG3gSS3+Lk+iXGp6O1jFgW88WpwnRx8sRiwaqrGTbkn7qXf9AP6fP8AgpL+0p+xL+y38EfCXj39vHwZoPjj4Saz8VdG8IeGtK8RfCTTfjJZW/xGvvCPjbWdK1CLwzqmmatb2F1F4Z0HxbbJrqW6TW0V1Np6zKmpyI+MIyk7R3tftp/X9agf53n/AAVt/aA/Y3/ae/bj8JfEL9iTwboPhD4In4f/AA08MXmhaJ8K9N+EumTeL9P8S+IpvEFzL4Q07TdMtJpLqx1HSIp9Te1Z75IkhkkdbZVXqpxkotS119dLf537frIP7IP+C9n7Jf7Kvw0/4JNftZeNvhz+zN+z78P/ABnolv8ABQ6L4u8E/Bn4c+FfE+kHUP2i/hFpV+dL1/QvDdjqtgb7S769028Npdw/abC8urObfb3Esb4Um+eOr69fJgfzz/8ABpb/AMpH/jD/ANmWfEj/ANXd+zrWtf4F/iX5MDtv+DuT/k939nD/ALNWsf8A1bfxOoofA/8AE/yQH8olbAfo3/wTG/4KEa5/wTT+OHxB/aB8J/D/AEz4jeNNb+BfjL4WeC9I1/UrnTvDWleJPFPibwNrFp4k8SpYKNT1XRtHtvC93JPoem3el3mr3EtrZJrOkxSTahBE4c6SvbW/fp/wf6sB9VfsEftbftB/tn/8Fo/2L/jL+0f8Sdd+I3jXUvj34ags31CVbfQvC+j/APExmt/Dfgzw3aLDo3hXw7Zu7PDpWj2drDNcPNqF8bzVLq9vbhSio05JK2n3+v8AX6Af05f8HbH/ACjr+CP/AGen8P8A/wBUb+0RWND43/hf5oD+HX9jD9sj4vfsH/HTSf2h/gZF4Qk+Imh6D4i8O6ZJ420CXxHo1tZeKLD+zNVmXTotQ0x/trWLTW0Fx9qAijuJh5b7/l6JRUlZ3t5f1p90vQD1X9vz/gpb+0z/AMFJfEvw68U/tI3XgmS++F2ha3oHhO08CeGrjwxpcFr4iv7PUdWubqzn1fV/tF/dTafYRPcrJBm3s7aJo28pXojBQ2vr3/r9F872iHLf8E6P2bfij+1d+2l+z38IPhNYarLr958SvCfiXWtf0zzIl8CeCvCev6brfizx7qGoJHImmWnhjSraW8t7iXD3ertpekWCXOralp9ncE2lFt9v67/l99wP70/+DnP47eF/hf8A8EvfHHwv1LUdPTxZ+0Z8QPhr4D8J6NNsm1C8tfB3jfQPit4m1e0tGDsLPSLLwTZ2N5qTIIbC817SIRLFfX9gH5qKvNPtd/oB/B9/wTf/AG4vEv8AwTv/AGtvh5+094d8J2Xj238M2+veHvFfgi91F9GHijwd4s0ubSNc0+z1qO1v20fVoFkt9V0fUWsb23h1TTrRb6yvLB7m2l6Zx542vbz3/r8fwvEP1Z/4LNf8F6NM/wCCl/wc8C/s9/Cr4Ka98Kfh1ovjfTPiX4y1vxvr+lax4p8ReI9F0bWtG0TQdMsNDhbTdK8PacPEGp6heX02oXmo61eLpQS10W3066j1WKdLkd279tLf1+H4tSD9Kf8Ag0F+D+km0/bO+Pt3CJddW5+F/wAH9BnMYBsdJeLxD408WwrLyZBqt4ngp3jGwRf2MjN5nnJ5UV38K9X/AF/w/wB9wPyl/wCDm/42618UP+Cpfj74f3V9cTeHv2e/hz8Lvhr4dsS22yt5vEHhDTfix4gvIYQdpvLrVfiE1he3boJ54tHsrZpHtrG0WK6K9y/dv59P6/4IH4y/st/G3XP2bf2kPgZ8e/Dt5c2OqfCP4qeCPHayWpO+4sfD+v2N7rGmSoOJ7PWNHjv9J1C0cGO8sL25tZVaOZlbSSumu6a/rf8AL7wP9Iz/AIOKfhBpHxc/4JN/tC393Gsuq/CS/wDh38YvClxsWZbXVPD3jTSNB1adehH2jwP4q8W6essbKU+2+Yd8SvG3JSdprz0/rR/p6gfzHf8ABp18H9J8Z/t4/Fj4satCLib4Lfs/6w3htTGD9k8T/ETxPoXhgakJTnY0fhODxfpvlABpV1Z38xVhdJdq791Lu/6/rT8LSD1j/g7n+Nutaz+0x+zF+zvFfXC+GPAHwU1L4u3GnxtstLjxP8T/ABrr3hMT3SKR9putO0X4X24smlDiyh1q9FsyG+vFdUFpJ+dr/wBev9WA/kl0XWdV8O6xpPiDQtQutJ1vQtSsdZ0bVbGZ7e+0zVdMuor3T9Qs50IeC6s7uCG4t5kIeOaJHUgqDW4H+q1+0xaad+3f/wAEYPiDr+v28byfH39gvTvjVZRrbx+XaeMrn4R6X8ZvCNwLUbVUaX41sNGujbx7Gj+y+VG0bqjrxL3Zrylb8bdn+X3Af5SddoH9/wD/AMGnf7KH/Cvf2W/jB+1t4g03yte/aF8cp4J8D3U8WXHwx+Ekt7Y31/p85AMcOv8AxF1TxPpmpwpuSWTwJpcrOWjCJzV5Xko9ld+r/wCAB4X/AMErf+Cn3/C6v+C+H7a+k3fiH7T8Mf2u49e8F/CZPtX+gXc37LttdWvwhv7VC5traPXfhPovxD1ae3gO6617xCrCWeeZ2uHOFqce8dXp33897frsB+fn/B1R+yf/AMKi/bb8E/tL6Dpv2fwp+1P4AhbXbiGLbAPit8JoNK8J+IgwiUQwf2j4Huvh1fxmTZNqGpLr12fNdLiSqoyvFrs+/T0/4P3agfy71sB/rP8Ax7/afu/2Mf8Agmd4d/abttJtddt/hR8MP2ZdW13R7qKaY6h4Q1jxR8KPC3ja2sVgurRo9afwhruuf2BcySvbWmtjT7q7tb61hmsp+G3NNru3/XT+u+wH4I/8HVn7Lui/Fv8AZ5/Z2/4KA/DRbXXoPAkum/Dzxl4i0hRcW+s/CD4q48RfDHxRJeY2nRNE8Yz3Gm6c6lTPc/FSFtjKA0WtF2bj/V15/wDA6dLgfwpwQT3U8Nrawy3NzcyxwW9vBG80888ziOKGGGMNJLLLIypHHGrO7sFUFiBXSB/pvfDd9K/4Ip/8Env2XvhzLY6RH8ZPFvjP4K/DC403UUEqa1+0H+0h480/UPiO8zxTQPqf/CvtD1Dxpd6Q8rMlzovw90iwnhW2It15H+8qPtr90U7ff+F/IDwH/g63/wCUZ3g3/s7H4W/+q++MVFH4/kwP85qusAoAKACgDwv9oD/kUNL/AOxktf8A02avWNf4F/iX5MD5DrlAKACgAoAKACgAoAKACgAoAKACgAoAKACgAoAKACgAoAKACgAoAKACgAoAKACgAoAKACgAoAKACgD/0P8AP/oAKACgAoAKACgD9Lk+4v8Aur/KvQAdQAUAFABQB/qGf8E//iFon/BV3/gi1ofg/wAa6nDf+JfH3wC8a/sufFa/vHN3e6b8RvCnh268Ax+LdQYCQrreo26+FfinA8YLQT65ZTJHE6rEvHJezqad7q3bt/VredrgfxZf8EJP2R9b+MP/AAVt+DngXxroE8EH7NHijxV8ZPibpd1Dvl0PVPgfeeRoNteR/NFm3+Mc/gfS7tZD5eyWYDzH2I/RVlaDffRdN/v6dPy1YH7S/wDB3F+1d/ybV+xT4f1Lr/aP7RfxNs4Zf+wv4B+FVpP5Tf8AZTNRu7G59NAvxFzbzVnQjvL5L9QP3S/4IVeEtC+E/wDwSC/ZTutKsLcHVPh74z+J+uvYgPcavrHijxt4v8TXU1zIu957+Ozls9IUMWe3g061sVCx2scSZ1Naj9bf1v8Al99wP8wD4l/EPxT8W/iL48+KnjjUp9Z8Z/Ejxh4k8deKtVuZZZp9Q8Q+K9Yu9c1e7eSd5JW86/vZ3Xe7lVKrkhRXWlZJdlb+t/z+8D+mz/g0v+Kfifw9+3T8avhJbX10fBfxK/Zw1nxNrWkI832R/FXw58d+CY/C+tTRK/kiXT9H8Y+MtMilkjLga2yJKm4pLlWS5U+t7f1/wAPoz/g5W8A6Lo3/AAVE/wCCenxEsbS0ttX8daF8PtB12WAKlxft4F+Ogk029vkU/vJls/Fn9nxXci+bJa2EFoZGhsYEiVJ+5Jdr/iv+B3+4D9rP+Dlv/lEd8cv+x7+Bv/q2fC1Z0fj+TA/zJK6wP9UD9ln/AJQP/Cj/ALRl2/8A6zxdVxz/AIj/AMSA/ig/4Nrv+Uu/7Pv/AGKHx2/9Ut43ret8HzQH7bf8HgHxE8W6T4B/Ya+FmnazfWngvxv4n+PvjPxRosFxJFZazrvw80/4QaV4Rur6BCq3J0e2+IXir7KJd6Ryai8gQSKjrFBK8n1Vvxv/AJf1cD+GiugAoA9G+D3/ACVv4W/9lG8Ef+pNplJ7P0YH+mT/AMHGX/KHL9rr/rv+z9/6078Ga5KX8SPz/wDSWB/l4V2Af6uT+PPEvwt/4IhD4meDNRuNH8YfDz/glcnjfwpq9rJ5V1pXiXwr+yUuuaFqdtIASk9hqlja3cLgfLJEp4riSvNLo52/ED/KTubm4vLie7u55rq7uppbm6urmV57i5uJ3aWaeeaVmlmmmkdpJZZGZ5HZndixJbtA+kv2Tv2Vv2jP2yPi7pfwS/Zk8D63458favbS6jeQadew6Po/h/w9ZTQRX/ibxd4hvrmy0jw/4d02S7t4ptQ1O7iE15dWel6dFe6vqGn2F0pSUVduwH9N3w4/4NEf2hfEWnWl/wDGj9sn4VeBtcuYY5L6w8DfDvxh8WY7NyBi3OreIfEHwna7khj2pIyWaQrIpjglmhVJ3xdddIv5v/h/z+8D94v+CRX/AARM0j/glb8Qvi346tP2mtT+Omp/E7wRoXg+/wBFf4Y2vw207RotN1xtbg1Z7aP4g+PLm9uZmjktbMSzWqW0Ml8VkuDM3lZTqc9la1n3v/X3/fYD+WT/AIOpo40/4Ke6WyIiNN+zJ8J5JWVQDLIPEnxIiDyEcu4iiiiDNkhI0X7qqF3o/B82B/ZK3jnXPhj/AMEQh8SfDE72viX4f/8ABK6Pxp4euo5Hhe11zwv+yUut6TcpLHiSNoNQsreVXjIdSgKFWANcyV527yt+Py/P7gP8o4ksSzEkkkkk5JJ5JJOSSTyST+ea7gP9NP8A4NoPEmra9/wSX+Dtnql3NdReFfiH8afDej+dLJK1tpI+Ier69HaIZGYpDDe67feTEmI4omVEVVGK5K3xvzS/r+v1A/hp+Gf7SNl+w7/wVw1D9oq30CXVvDvwV/bB+K13q3hvTTHHe3fgS68ceMfCXirTNFNxLDbrqv8Awh2r6rFon2uaO0/tJbQXci24kauhrmhbvH9Pl/XfYD/QA+OHwd/4Jwf8F7v2avCtjY/Fi2+IXh7w/fr4y8HeL/hJ4w03Rfix8J/EGp6cllfWfiDwvrdhqt14fuL6zlgs9e8J+PvCBWdYrK8toLa8t9J1aLmTlSk9PJ32fo9P672sB/PD8ev+DRD4qaRBqGp/sz/tbeCfGzqss1h4S+M3gjWPh/dhIwWWyHjTwff+PLLUbyYKEhnm8I+H7PznVJ3toQ9wuqrrrH7mB/LZ+1L+yZ+0F+xf8WNT+Cn7SXw51j4cePtOtYdTtrO/ktNQ0nxDoN3NcQWPiXwn4h0ue80TxL4evprS6t4dU0i+uoYr6zvtLvfsuq6ff2VrspKSundf1/X/AAwH+lT/AMG/H/KH/wDYz/7F/wCK3/q/PitXJV/iS+X/AKSgP8xj4Vf8ln+G/wD2U/wf/wCpXp1db2fowP8ATA/4OMv+UOX7XX/Xf9n7/wBad+DNclL+JH5/+ksD/LwrsAKAP6uv+DRv/k979o//ALNVv/8A1bnwwrCvtH1A3P8Ag7k+L3i3VP2tv2bfgPJqF2ngTwV+zzH8VrPShJNFZXHi/wCJHxG8eeFNV1KaDcILua10T4YaJaWN06O9oLnVIIHj+03auUEuVvre3ySX+YH8p3gvxj4m+HnjDwr4+8F6ze+HfGHgjxHoni7wrr+mzNb6joniPw5qVtq+iatYzphobvTtSs7a7t5FOUliU8Yrdq6a76Af6l3/AAVTtNN+P3/BGb9p/X/EmmWiJ4i/ZRtvjIthOrJDp+veGdI0H4taN5AmYSxz6drmi2ZtA7GUzRRxvvLFH44aVF6tfp5/n94H+cn+wp+wF+1r/wAFA/iHqHw4/Ze8IT6ougxWV/468ba1rL+F/hz4BsNRklgsL7xd4jKTGOe/e2uV03RdHsNb8T6rFZX8+laHe22m6hLa9UpxitfuW7/L8Xr5Af0e+CP+DQP4t6rZwXPxR/bi+H/hfWJkjk1C28EfBjxN8RrOO5cbrhYNV8ReP/hhdXiLIWEdxNpVnJMP3klvESUXL266Qf3gf0Y/8Ejf+CV2kf8ABLD4dfF3wBpfx41L46P8UPGmh+Kb/ULvwPa+AbTw9d6FoT6T9htdGt/F3jJnuL2K5S4vLmfU45GiisYRbhYhK+M587Tta3nf+vv+6wH8Lv8AwWM8f6n8Hf8AguD+0X8VfDdray658Mfj78IfiPotrcBks7jW/CHgz4YeKrNLrydsgiutRsEN06ESMJJHB3nNdUNacV3X9dvz+4D+4nRfit/wTl/4L0/sf3Pwun8a2HiTR/GVjofiHxR8LbPxdY+Ffj38GPG+jD7XbX50WXztQtNS8Oagb60sfEY0bXfAnimyW+SFtf0O8u7dua0qcr2/DSz+78/uuB+Dnx3/AODQm/T+0dR/Zj/bDtLjLSnSPB/x38ATWexckwJqPxI+H97e+a20rHLJbfCuIAq0yRfMIE0VfvD7n/XmB/L9+27/AME9/wBqr/gnt8QbD4fftM/DyTw03iCK+u/BPjTRL+LxF8PfH9hpssMV/d+EvFFoqw3M1g1zaNqeh6nBpXifR4r/AE6bWND0+LUrB7jaMoy2dwP6wP8Ag2j/AOCqn7OPgv8AZ5i/YS+PPxB8M/CLx94Q8deKNe+EGt+ONVtfDng/4geGvHmp/wBvXnhq38TapNBo2n+N9J8XX2smDR9UvNPfxDp2s6RF4dTU9RstWt4sa0G3zLVWV/6/4b8LyD6T/a9/4NZv2U/2h/G3i34tfs+fHPxz+z1rXxB1fU/GF94cm0HSPi18K11XXriTVbmbwtpj6v4P8T6HpWpXdzPdC2bxnr2n2C3ITRbKz0y3tdNSVWktHFO3yf8AX3fm5B/N5+3b/wAG7/7d/wCxJ4J8R/Fyzi8HftD/AAb8J2d3q/ifxZ8IrjVz4n8H+HrJWku9f8YfD3XtOsdZttKsoEkvdV1DwrdeMtN0PTYp9U12/wBN0+2uLmLaNWMv7r7PW/8AX/B6AfgvWgBQB/qgf8Em/wDlCx+zL/2a/wCJf/QvGFcc/wCI/wDEgP8AK/rsA/0E/wDg0d/5Ma/aL/7Ov1X/ANVB8KK5q+8fQD+Uj/gqf/ymG/ax/wCztNR/9SHTK1h/DX+Fgf30f8F9fHWu/Dv/AIJFftma94duZLTUdR8J/D7wPNNHLJC39ifEr4y/Dj4d+Jod8ZDFbvw34o1a0ePISRJzHJujZ1rmpq84rz9dlfy7f8PawH+V3XaB/qp/sA6rd+P/APgid8ApvFTtq7ah+ww3hrUDeSSXDXulaP8ADjVvCttBcySM0su/R9Ot7eVmcswzzyK45fxH/i/Ngf55f/BID/lKD+wn/wBnJ/Db/wBPUVdNT4JegH9i/wDwds/8o7fgh/2el4B/9Ub+0PWFD43/AIX+aA/z6fCf/I1eGf8AsYNG/wDTjbV1Af6f/wDwcRf8oc/2xv8Ar2+BP/rTXwYrjpfxI/P/ANJYH8sv/Bpb/wApH/jD/wBmWfEj/wBXd+zrW1f4F/iX5MDtv+DuT/k939nD/s1ax/8AVt/E6ih8D/xP8kB/KJWwBQB+m/8AwRj/AOUp37DX/Ze/C/8A6Kvqip8EvQD+wD/g7Y/5R1/BH/s9P4f/APqjf2iKwofG/wDC/wA0B/nkV1Aez/s9/s+fF39qb4v+CvgT8C/BupeOviX4+1WPS9B0PTlCxxoAZb/WNYv5dtnovh7RLJJ9T17XdRlg07SdMtri9vJ4ooizJtRTb2QH+jl+yH+yd+xx/wAG+X7E/i/4xfGzxjot18Q9R0nTrn42fGAWay+IviB4rMM1zoHwc+Dui3ZttRuNHjv1uLbwzoMbWl5r13Fe+NPGEul2FrIPDPJKUqsrJadF282B/B1/wU3/AOCjXxY/4KXftH6r8ZvHySeHPBOhRXXhr4M/C23vGutK+HHgMXjXEVo0qrFFqnivXpVi1Txn4kaCOXV9TENpbR2fh/R9A0jS+mEFBWvd9X5gfnhBBNczQ21tDLcXFxLHBbwQRvLNPNK4jihhiQM8kskjKkcaKzu7BVBJAqwOp8ZfD/x78OdRt9H+IPgnxd4E1a7sodTtNL8ZeGtZ8L6jdabcFhb6hb2Wt2dlcz2U5RhDdxxtBKVYI52ncXT2/wA/6/rsB/df/wAGh2uWtx+zD+1r4bRYhe6T8efCuuXDjHnta+IPh9aWFmsn8XlLL4ZvjDkY3vPjPzVzV/iT8vyf/B7feB/N5/wcG6Hf6D/wV8/bCivo51Gpaz8KtcspZgdtxYax8C/hlewSQOeJIYWklswVJEclrLAcPE6rtT1hH0/J28v677gfjlp2nXur6hYaTpttLeajqd7a6dp9nAu+a6vb2eO2tbaFf4pZ55UijXu7Ad6sD/Vb/wCC02oW3g7/AIJIftmi/dLmOH4IW/hcS3HPm3mu+IPDHhSxnJbGZzf6nbyxHr5+wgE4FcdPWovW/wCb8vy+4D+Zv/g0H1y1t/j9+2T4bdYje6t8H/hvrlu5x562vh/xpq9heLH/ABeU0viaxM2BjekGcfLWtfaL83+P/DdvuA+bv+DsDQ7/AE3/AIKR/DvV545/sPiL9kz4cXWnzuCYC2n/ABJ+MWl3dtC/3d8Elsk80QO9PtkUjALOhaqPwejf+f6+f42iH8xlagf6uv7PIk+Gf/BE/wCEFx4jhaOTwd/wTJ8I6vrlpfjabU6b+zFZ6tqOn3atgKtmEls5UPCrCVyQM1xv3qnrP9beX/A89wP8q/wZ4Q8Q/EHxh4U8BeEdNn1rxZ438S6F4Q8MaPajNzq3iHxLqlro2i6bbg4BnvtSvba1iBPMkqjjNdgH+sJrv7OHxP8A2av+CXOofsrfshaHZ+JPjH4D/Zff4O/C7brOk+E4dR+IureGR4b1X4hy6vrt3pulafeL4i1fWviRdfa7m2W61COW2hQzXMVu/De8+aT0vd/1+AH8WX7MP/BBv/gsn+zL+0V8Ef2g/DHwH8HvrPwc+J/gz4hQWkPx4+D8R1W28Na7ZahqmhTP/wAJgoNn4g0qG90S+jZlWWyv7iJyFcmuiVWDTWuqt/Wj/L7gP6lf+Div9lD/AIad/wCCZ/xS13RtN+3eO/2ar+x/aF8LNFFm6bRfCFtfaf8AE2zMyK0wsR8NdY8TeIJbVA0d3qfhvRzIqtBFPBjSlaa/vab2/wA/67XuB/mHV2Af6cv/AAVw/wCUBXxf/wCzcP2cv/U1+DdccP4i/wATA+Vf+CNPjnwv/wAFTv8Agih8RP2KfihqkN14q+GXhLxJ+zBrd3e/6Xe6T4dm0o67+z34/htcybY/BsI0rSdA37vN1X4U3ErRFCoeqicKnMuuv6P79fv8gP5mv+CIv7Anif42/wDBWDwn8K/in4XmtdK/ZD8X+J/ib8cdGvoPMg0/Xvgl4mi0XRfCl+sgFrcm/wDi7/wjWm6jps5I1DQLXX2EE0FtOF2qStDT7Wi6b/18vmB+tX/BwR+2D/wsz/gqX+wz+yB4Y1XzvDH7OHxV+DPi/wAfW1vN+5m+LPxS8ceDtStLG+iVmjmk8L/DiDw3dadOSsltL451+0aNSGZopRtCTf2k7ei/4P3/ACA/SX/g63/5RneDf+zsfhb/AOq++MVZ0fj+TA/zmq6wCgAoAKAPC/2gP+RQ0v8A7GS1/wDTZq9Y1/gX+JfkwPkOuUAoAKACgAoAKACgAoAKACgAoAKACgAoAKACgAoAKACgAoAKACgAoAKACgAoAKACgAoAKACgAoAKAP/R/wA/+gAoAKACgAoAKAP0vHQfQV6AC0AFABQAUAf2J/8ABpP+1j/wjfxY/aD/AGMfEOpeXpfxL8PWfxw+G1rcTbIE8aeCRaeG/H2nWMWf32p+JPB+oeHtXkXb8mnfDq6k3jbsbCvHRS7af13/AA+f2Q/o9/Yn/wCCcVl+yx+31/wUk/awksNNttC/af8AF/gXVPhbNHcWJu9P0jV9Ibx98cZbqC2meXT4fEHxj1aZo4L2O1ke18MWl6kbwXMcz4ynzRiu179fT8P60A/ztP8Agqf+1W37aH7fX7Snx7s9QbUfCOt/EC+8L/DWQSFrb/hWHw/ii8FeA7m1iBaO1GtaBodp4kvoISYzq2tajOXllneaXrguWKXlr6v+v6sB/c9/wbN/tSeE/jr/AME3fC3wVOpac/xE/Zd8ReJvh54t8PNOranJ4Q8VeIdb8b+APE81i7SMuj6np+t6r4UtZwDFPqPgrWEKJsCNzVlad++v+f8AXX5ID+NP/goz/wAEhP2sv2M/2kPiF4N0D4GfFD4gfBXVPFus6h8F/iZ4B8EeJPGfhrXvA+p6lLceGtK1LUfD1jqsei+MtHsbm20XXvD2rta6h/aVpNe6amoaLeabqd30QnGUVqr9U3s/wv62+7UD+k7/AINif+CYPx0/Zz1n4r/tl/tGfD/xD8KdY8e+AofhP8IPAnjXS7rQ/Gk/hPVdf0XxZ4y8aa74b1GO31Pw1aahfeF/Cul+F4NWtbXVtStYtf1B7O10mfSLrWca007RTvZ3dgPyd/4OG/2zvBvxQ/4Kx/D+18I6nY674R/Y0tfh54E17UtLmN/a3nj7QvHd18QPiNawywsySTeHrjULDwXqdpCpktdf8MaxbSSPIuyK6UWoPvL8raff6feB/ZB/wVz/AGZfFH7eX/BNX47/AAf+Cbaf4k8ceM/DPgj4hfCmNL6zhsfFmpeC/F/hf4i6bpGn6le3VnpsMvjXRNGvNA0a/wBQvbPTIL3WrK8vrqCyimlXCD5ZpvvZ+X4r9fTRAf5xPwt/4JO/8FHfi38UdO+EmgfsaftC6D4kvNXh0rUdW+IHwr8afD7wT4XWR2Emq+K/HHi3RNL8M6JpMMEc10l1PqLSalDF5eiwapeT2lrP1OpBK/Mvk0B/pi678G7H9nb/AIJh+IvgHp2px63afBX9hjxB8K49cig+zJrj+AvgRfeGLjXPs/mTeQ+sXGmS6lLCZZDHJdOhdiC1cl7zv3lf8fn+f3gfwHf8G13/ACl3/Z9/7FD47f8AqlvG9dNb4PmgP1+/4PEf9f8A8E7/APrl+1n/AOh/s01FD7f/AG7+oH8UFdABQB2fw41ex8P/ABD8B69qchh03RPGfhfV9QmVS7RWOm65Y3l3IEGC5SCGRgoOWIwMZFJ7P0YH+qL/AMFqvgF8S/2pP+CYH7Unwd+C3h668afEbxHoPw88R+FvDGk7J9R8Sj4ffF34ffEnU9L0WHePt+rahoHhTU4tGsYGafUtRe0srVZp7mKNuOm0pxb2V/yYH+XD8VvgH8dfgPeaVp3xx+C3xZ+DV/rq376JY/Fb4c+MPh3eaymlS28GqPpVt4u0bR5tRTTZrq1hv2tEmWzlubeO48p5ow3Ymns0/Rp/l/X3MD/Tm+I//KAPxt/2iB17/wBY0ua41/EX+Nf+lAf5X9doH92P/BoNpHgIfBr9svXbSPT3+KD/ABN+Gmka/LiB9VtvAUXhXW7zwhHne1zBp974hm8bthUigu7nT8s872SLb89e949tfv8A6/rUD8sP+DgPR/8Agpjr3/BQL4qaJ4s039o/XPgNqmp6Nb/s5aR4HsvHmpfCC/8ABcuh6OkNt4a0/wALRzeG7nxi+rC6XxlBcwP4qfW+b0NpTaEaulyKKel+uyd/wfX/AIe7YH7Df8Gwv/BOb9pH9miH45/tSftF+CPEPwof4w+F/DvgH4ceAPHGnX+ifEK90XStevNc8SeMPFPhnVYbbVvC9hd31rotj4Xtdat7fWNZgXVtYews9GfQr/Ws6007JO9tbq1vw/4FvO75Q/Gf/g6o/wCUnej/APZsPwo/9Sj4l1pR+D5sD+vD4j/8oA/G3/aIHXv/AFjS5rnX8Rf41/6UB/lf12gf6W3/AAbD/wDKKLwD/wBlg+NH/qUpXJW+P5ID+I7wv+yNrf7dP/BUv4zfsw+FviJ4I+GPiz4j/tB/tIDwx4h+ITatH4butW8O+KfHPib+wnl0ax1C8TUtXsNIvoNJjFs63eoLb2KZuLqBH6HLlgna9kv6/r9APpj9uj/ghj+3l/wTQ8N+DfjhpGvx/Fjw9Jf6na6348/Zuj+ITat8JruzhtJtNv8Axa39i6Nrmi6Prsc15FY+JLLzdIs73TX0/WL7TbzUtDh1WY1YzurW9Wtfv7f10A/Rn/g3n/bG/wCCsfxR/a68C/DHxD4z+N3xw/ZMk07xQfjDrXxpj8R+NvD/AMPtLsPC+uT+Gb7Qvin4qhv9c0PxBJ4qstJ0TRPClp4guLDWYLu+tptCitrJ9Z0OaqppN6KT2tbX9Px131sB9N/8Hft18O/+EE/Ypsp/7Nf4sjxb8W7rTDG9udYt/h22j+EItd+1xp/pS6bd+JV8O/2c9wBbvdWWqC03SJe7VQveXbT7/wCv61A/aX/g34/5Q/8A7Gf/AGL/AMVv/V+fFas6v8SXy/8ASUB/mC+BNXsfD/xP8G69qchh03RPHnh7V9QmVS7RWOm+IbS8u5AgwXKQQyMFByxGBjIrrez9GB/qef8ABar4BfEv9qT/AIJgftSfB34LeHrrxp8RvEeg/DzxH4W8MaTsn1HxKPh98Xfh98SdT0vRYd4+36tqGgeFNTi0axgZp9S1F7SytVmnuYo246bSnFvZX/Jgf5cPxW+Afx1+A95pWnfHH4LfFn4NX+urfvolj8Vvhz4w+Hd5rKaVLbwao+lW3i7RtHm1FNNmurWG/a0SZbOW5t47jynmjDdiaezT9Gn+X9fcwPJaYH9XX/Bo3/ye9+0f/wBmq3//AKtz4YVhX2j6gfqv/wAHKX/BK74zftj2vws/af8A2Y/Clz8S/in8HPCN78P/AIk/C7QPKufHHiL4Z3mt6l4k8Ja74Q0jelxrd54Z8Q3/AIyiu/D1ktxrOtW2vCbQrO7m0e9tp5pTUbp6JvR9L/l+fna3vB/Lz+wx/wAES/26v2sfj14O8B+Mv2dvjR8DPhPb+JNNf4s/FL4ufDvxX8MtK8NeD7W9VvEkfh4eNtI0e48VeMprKGfT9E8PaFb6jMmsXVhLrr6PogvdXtNZVIpfEm+lrO/6foB/bJ/wcH/tAeC/2ZP+CVXxe8CW1xpul+IPjbp3hr9nz4X+FxMUkurPVL7Tn8V/Y7VGNz/Z/hz4a6P4gka7Km0gv30Wxu5Vk1O3jn56Sbmn21fX/L+u9kgPGv8Ag1p0jwFZf8EwIdT8KR6efFOtfHz4qSfE+4thA1+fFFivh6z0W01KVHedfs/gNPCVzZ2s/lLFDftcwwgXjz3FVr8/yVv6/r8AP5F/+Cm3gv8A4Ko/ED9tv42+Evjz4V/ao8c+IdS+KHjGP4d+G9H0L4leJvAmo+Bm1/Uz4Nj+D+jaBa3vhu68GnQGtRpcfhi1chjdLrCnxANXWtociirNbb6J+d9vxX3Af2Df8G4X7AXxw/Yh/ZL+IOu/tDaBceBviH+0P470bx1a/DfUgyeJPBvgvQ/DcWm+HI/Gdo2G0TxdrF1qGtahqHhmXff6Dp50m11r7Hr7atoukYVZKUlbWytfo/T+vkrJyD+S/wD4KyfCN/j7/wAF4/j18EIfGPhr4f3fxa+PXwn+HeneMvGL3kfhXw/q3i74d/DbRNIvdfnsILm6ttL/ALTvLSG7u44JFtIpTczAQxOy7wdqadr2V7Aelftif8G5H7d/7FPwhk+P/hnxR4T+PcfhTXdPGvaF8ALP4g33xD8JaRLDdynx1Dpd14b0y/vdE0W8t7S31ifQXu9T0iPUItZuLRNEsdX1LTVGrGTtbl821b017/10A0P+CN/7af8AwV+u/wBrv4HfCf4WePv2gvjT8LtQ+JHhPQvi14F+Kkni/wCJHw38K/C6XW9PtfHWq6prfi6PWJvhZbeHdAuLvVLXVNB1PRJ49WhsbRLHWpL/APsPVSoqdm3ZPpa13+nTy7eUg/o4/wCDqu6+HcX/AATY8PWviv8As1/G11+0V8Oz8LUme3GrJrNvonjBvE91p8Z/0trGPwc+sW2qPEPsqTXmli6ImexDZUb8/wAnf+v6/AD+bL9iv/g3T/aC/bo/Zi+Hn7UPwl/aP/Z7sPDPxCtNfMHhnxC3j5fEXh7WvDXiDVvDWq+HvEX9leFNSsrLUYdR0iSRdk8qyadd2OoRhre6hZ9ZVVFtOL089/6/rYD88NH8V/8ABTr/AIJ9/Fa8+EPhjxV+1h+zr8RPDet3GnP8PPDmtfEHR9J1i6tLmRRLZ+FrCebwl470C/eI3enX1tp+veHtbtGh1CwmvrSaG4qvckteVrfp+a+78OoH+lR/wTQ+Iv7T3xJ/YC+D3xB/b80G18I/G7V/C3ii7+I1t4o8P2fgq8m8JWWu67beHvEPxA8Jy2un6T4U1jXPA9tputeJNK+yWFjbpdPcXWmaJJPc6Lp/JPl5ny6r+ttvy+7QD/KH+K0nhCb4o/Emb4fRLB4Cl8feMZPBECZ2Q+EH8Rai3hqJd2G2x6MbJFyM4XnFdq2XewHA0wP9TH/ghF4q8NfFr/gkF+ypYW1zDe22m+BPHPwv8UWcL4msdQ8O+O/GPh2/sLpT80Fxcab9j1KIMP3lnqVpdJmKaMtx1NKj9b/1t+f3WA/z9vj1/wAEjf8AgoV8Cvjd4q+C037Jv7QPxCn0jxLqekeFfGnw2+EPjjxx4L+IWi29zINJ8T+F/EfhTR9b0a4stV0s2uqXNg+orqnh37Q+n+I7TS9Ss721g6VUi1fmW2q0Vvlq/Lf77gf33f8ABA39g/4l/sCfsJQeAvjZYW2h/GH4q/E3xH8Z/HHhKK7sNRufAo1zQfCnhPw54P1HUtMurvT7zUrTw74NsNb1NbSZ4NP1bX9Q0pJbk2DXVxzVZKUtNkrev9fL9ZB/CL/wVP8A+Uw37WP/AGdpqP8A6kOmV0Q/hr/CwP7tf+DjD/lDj+15/wBdf2fv/WoPgtXPS/iR+f8A6SwP8u6uwD/VA/4Jn/8AKEj9nf8A7M31n/1HPE1cc/4j/wASA/zyf+CTOtad4f8A+Cmn7COo6rOLazb9qP4PaZ5zfcW713xjpmh6cHJKhI5NQ1G1jkkYhYkdpG+VTXTU+CXo/wAAP7sf+DlT9lr44ftU/wDBPnw3ofwC+Hvif4p+L/hh+0T4H+KuseCvBWk3niHxfqfhKy8BfFLwPqc3h3w5pkVxq+v3+n6j470e9m03SLS81A6bDf3UVrKlrIU56TSlq7aNa+q/r/hmB/nR658J/in8GviX4W8I/F/4a+P/AIVeK5L/AMO6xH4Y+JPg3xF4G8QyaRe6t5FnqiaL4n03S9SbTruezu4ba+W2NtPLa3McUrvBIqdSaeqafmtfy/r7gP8ATA/4OIv+UOf7Y3/Xt8Cf/WmvgxXJS/iR+f8A6SwP5Zf+DS3/AJSP/GH/ALMs+JH/AKu79nWtq/wL/EvyYHbf8Hcn/J7v7OH/AGatY/8Aq2/idRQ+B/4n+SA/lErYAoA/Tf8A4Ix/8pTv2Gv+y9+F/wD0VfVFT4JegH9gH/B2x/yjr+CP/Z6fw/8A/VG/tEVhQ+N/4X+aA/gh+BnwN+Kv7SnxZ8EfA/4J+DtU8e/E34h6zFonhfw1pMaGa5uGjkuLu9vLmZ4rPStG0iwgutW13W9RntdL0TR7K+1XU7q1sbSe4TpbSTb2QH+mD/wTG/4JdfCz/gkV+zR4x8Zr4a1P43/tO6l4C1LxN8X/ABd4E0A674x8Vy6FpkuvQ/Bj4JaRemwul0I6hZxafollcTaXe+PPFBstd8TS6dCmi6P4Z5Jzc32XRfq3/wAN+Dcg/ku/4Kc+Af8Agtr/AMFNfjXL4++Iv7Df7TnhX4XeFrjULL4N/BbTfAXiO58NfD3QLmRVa7upPstvH4g8c63DDby+KvF1zaw3F/NFDp+m22l+HtP0nSLDaDpwXxK/V9/6/rYD8pPHv/BMH/goZ8LfBfif4i/EX9jj4/eDPAvgvRr7xF4s8V+IPh9rOnaJ4f0LTYWuL/VdVvpoVitLKzgVpZ55CEjRSx4zWiqQbspK7A96/wCCIHxv/Zx/Z4/4KR/Af4o/tRzaRpXw30n/AIS2w07xh4is1vvDvgDx5rPhnUdO8F+M9cjeG4FpZaXq0620euGBk8L39/ZeKJprGDRpdRtVUTcGo7/muv8AWnz2A/oV/wCDn/8AbT/YT+Ov7MnwW+Fvwj+LXwh+PXx3sfi9p/jbQ9e+Enivwx8Q4fh/8O18J+JbDxXFrXjLwne6vpulp4t1C/8ACQg8IS6kl5q7abaeIJrUQaFZTS5UYyTbaaVuq3fz1/D7tAPzw/4Nb/2xPD/wB/bZ8X/s/eNtV/sjwz+1x4T0fwv4cup5lisP+FweAbzU9Y8A6fetKVjhPiHRdc8ceHNLdSZrzxLqnh/SYo3fUEZKrRbimvs6/Lr+SA/Rb/g53/4Jc/GT4r+O/BX7dP7PHw98Q/EpLfwVYfDj48+EfBOkX2v+K9LTw3eX9z4O+JNvoGmx3Wq6xpL6VqcvhfxRLpttI3h+20Hw5qNxavp91q+oafNGaS5W7a6X0+V/+B99wPx5/wCCIX/BJ34/ftRfti/Cb4mfEj4S+NfBH7NvwO8aaF8TfHnjDxz4Y1jwzpHi7U/BepW2ueHPhv4YGsWtjL4m1DxDr9lp8HiRdMMlroXhZNWutRvbW/uNDstUupNKLs1d/P5/1+gH9BP/AAdbfti+Hvh9+yx4A/Yy0TVvN+If7QHi7RPHvjHSLeZT/Znwf+G+py6lZT6vErCWI+J/iXZeHj4dLK0F0vgnxQTslsYi+dGOrl0Wi9f+G/rVgfzG/wDBBj9sTw/+xh/wUf8AhP4u8dar/Yfwz+LWnax8A/iHrEsyw2Wj6V8Q7rSZfDWtapJKVgh0bRviJofgvUNdvpmRNN0KDU9Qy32Yxy61IuUWlundf16Af1c/8HLX/BM/4n/tjfBr4YftD/s9+ENS8efF39nYeJNJ8UeAvDtpLf8Airxv8KPFD2GoXEvhrTIfMudc13wLrumtqVn4d06E6lquk+I/Ej2KXuo2On6bd40pqLabsn1fT5/8D7gP4+v+Cff/AASh/ao/bc/aO8GfCz/hUHxL8C/DSz8TWD/Gj4n+LPBuv+F/D3gDwZYXiSeJEOpa7p9nb3fjO8sYrjTfDHhe1ebVL/Wp7eS5gs9GtNW1TT95zUYt3V+ivf8Ar+uwH9wf/Bwp+1V4K/Y7/wCCZXjL4N+HbmDRvGn7Ruhwfs6fCvwtp8oR7bwMLTT7b4mX7QNIbj/hHNE+Gq3PhWedGkMeseLvDNrNvhvZHTnpLmnfotX69PxA/k7/AODav9k//hoz/gpJ4Q+IWt6b9s8CfsseHNR+NuryTw77KbxrFInhv4WacZcExanbeK9WHjnTfuh18B3gLjaUfatK0Lfzaf1+X49AP6Uv+C+X/BaT42f8E4PH3wG+C/7M9j8MNR+IPjfwn4h+JfxIufiL4e1bxMdG8Itq6+GPANro9lpniXQIbZtf1fSfHU+qT3yXUyp4f0pLEwR3F99oypU1K7d7LT+n/wAD7wP58f8AiKl/4Kff9A39mX/w0/iP/wCeLWvsYeYH9eX/AARy/b2vv+Cp/wCwzqXjr41aF4GPxG0rxZ45+Cvxs8LeFdN1DTfCWrwPp9nqGl3kOgaxrOvahbaf4o8A+KdKt9WDapPYXmv23iQaZHp9miaVYYVI8ktNt13/AE6/09wP82j9t79mzV/2P/2t/wBoL9mvWFuifhJ8TPEPh3RLu8BW51jwXPOuseAPEMqlVwfEngfU/D2vAAYC6iAC2N1dcXzRT7r+v619XuB/off8FcP+UBXxf/7Nw/Zy/wDU1+DdckP4i/xMD+Tj/g2h/bB/4Zt/4KHaL8J/EGqfYvh5+1roJ+EWpxzzeXYQfEewlm174R6rIm5TNqF1ri6r8P8AS0AcCb4iSsyAL5kW9aN436x1+XX+tP0kH90mnfs/fs3/ALBfi79vz9vuUNo03xl0jTfjL8Z7k29pHb6JovwX+Hd62pWfhtS4lkuvFeqL4h8XatGZUm1zxXr0cPlO1vZBee7kox7Oy+f9fL5Af5kHhP42eL/2kv8Ago54F+Pvj2bzfF3xg/bC8C/EHW0WV5oLG58TfF3RtSi0ixZ8FNL0S1ng0fSYAqpa6ZY2ltEiRxIi9drRt2X6Af3Bf8HW/wDyjO8G/wDZ2Pwt/wDVffGKuaj8fyYH+c1XWAUAFABQB4Z+0B/yJ+mf9jLaf+mvWKxr/Av8S/JgfIVcoBQAUAFABQAUAFABQAUAFABQAUAFABQAUAFABQAUAFABQAUAFABQAUAFABQAUAFABQAUAFABQAUAf//S/wA/+gAoAKACgAoAKAP0vHQfQV6AC0AFABQAUAfqJ/wRZtvjLN/wVG/YxuPgbp95f+LLD4yaFc+Ijbw3MttY/CeaO5034zX2ryWysbXSY/hZf+LIbm5lxGJJ4IV8y4mt4Xipbklfs/v6fj/WgH+g3/wW9/a6g/Y4/wCCcHx+8bWGrDS/iB8StCk+BXwq8qYQ37+NfilZ32jXGpaZJnMd/wCEvBqeLPG9tJtZVm8NIhDF1RuWnHmml21fy/ID/KgrtA+q/wBjr9tL9ob9hH4y6T8cf2cfG03hPxXZw/2brmk3kT6l4P8AHfhqS5gub3wh468Ome3g17w9fyW8MjR+daalpt5FbavoGp6RrdlZalbzKKkrP/gr0/r9QP6zfhZ/wd96L/wjljb/ABt/Yt1Q+LYLQrqWr/Cz4q2g8OarfKpInsfDni3wwdT0C0lfCm1uPFPiSaBQXF5clvLXF0H0np5oD5A/bT/4Oq/2j/jZ4J1v4dfsq/CHTP2X7PxDp02lar8TtQ8YTfEH4sWltckrczeCLu30Pwt4c8DahNas1n/ar6Z4q1iwEj3+ganoerx2V/aONFLWT5vLZf193n2kH8p95eXeo3d1qGoXVzfX99cz3l7fXk8t1d3l3dSvNc3V1czvJNcXNxM7yzzzO8ssrvJI7OzNW4H9Of8AwTX/AODl74yfsbfB/wAKfs9fHv4Rp+0b8Nfh/pkHh74c+KNP8Yf8IZ8SvCHhaxijh0nwpf3V7ofiHRvGWg6DbRLp3h1LqLQtX0nTPJsJda1GwsdOsrXGdFSbadm+lrq/f+v0A+kv2uf+Ds34h/EH4c+I/Af7JX7Oz/BjxN4isbrSl+MHxC8cW3i/xD4Zsb60mtri98JeC9E0HStJ0/xTbNKs+ka9q/iTX9P06aISSeGr2Vo5LdRoWd5Sv5JbgeNfDj/g5tu/An7DXh79jXUP2M7nxTf6N+zc/wAAL34tXn7S0tvd61dzeAJ/BNz47uvCs3wI1KYXNzNcPrc+iy+LrqWWUtaSa87u17TdG8ubm63tb/g/qvkB+I//AATW/ba/4d5ftefD79qr/hWX/C3v+EE0jx3pX/CB/wDCZ/8ACAf2r/wmvgvXPCHn/wDCUf8ACKeNfsP9mf2z/aPlf8I7efbfs32TzbXzvtMWk488bXtrvv8A1+P4XiH1/wD8Fif+Cw//AA9kf9nd/wDhnb/hQX/ChF+LK4/4W5/wtP8A4Sv/AIWifhqc5/4Vl8OP7C/sP/hXfTGs/wBp/wBsf8w/+z/9NmnT5L63vbpba/8An/VwPxPrQAoAKAP6jv2KP+DpL9pb9mr4S+EPg78bfgf4U/ab0fwBomkeF/CnjKTx/rHwz+I7+HNFtEsNPs/F+vSeGviFpXiy/srGC1tLbWj4e0jVbmG383XLrWdRmm1F8ZUVJ3Ts30tp/X9dQPgf/gsP/wAFa4/+CrfjD4I+JLf4Cv8AAu1+DHh7xroUNpN8TF+JFx4kbxlqPh7UJLySZPAXgWPR10/+wEgS2WLVDdfaGmNzBsETVTp8l9b38rbf8P8A1cD9CvEn/BzD/wAJB+wDrf7DP/DFP2T+2P2QL/8AZS/4Wj/w0f8AaPs/274NS/CP/hPf+EJ/4UNB53leZ/wkH/CL/wDCWxb9v9lf8JEmf7SWVRtJS5tpXtbzvbr+f3gfyv1sB90f8E/v+ChX7QX/AATg+NqfGb4DanptwNW0+Pw/8QPh94oiu73wR8RvCwuo7waR4gsbO6srq3vrC5Q3fh/xDpt1a6vod484gnm02/1fTNSmUVNWfyfbz/r9EB/U5D/weC+FV8KRTXH7CXiCXxyLeNJ9Ph+P2nQeFJLoRESzxaw/wouNXht2mAeO0fQ55EiYxNeyOnnvj7B3+PT01A/PT4N/8HPX7Rvhj9q/4lftL/HL4M6X8X9B8T/DK3+Fvw3+B/g/4n6l8JfAfwl0iHxXaeJ7rWNPm1DwX8UbnxL4l11rO3tvEmuajbWeo6o0FkkVzY6LpWkaBYU6KsknbW7dt9Pw+77rAfld/wAFVP8AgoZ/w80/aes/2j/+FQ/8KT+yfDDwp8N/+EN/4T//AIWR5n/CMap4m1L+2f8AhIf+EK8BbPt3/CReT/Z39ht9m+x+Z9uuPP8ALt9IR5I2vfXfb+vw/G8g/XjxJ/wcw/8ACQfsA63+wz/wxT9k/tj9kC//AGUv+Fo/8NH/AGj7P9u+DUvwj/4T3/hCf+FDQed5Xmf8JB/wi/8AwlsW/b/ZX/CRJn+0lzVG0lLm2le1vO9uv5/eB/K/WwH9Lf8AwTD/AODiP/h3D+yjoH7MP/DH/wDwuX+w/GHjTxZ/wnH/AA0B/wAK8+1f8Jfqg1L7B/wjX/Ck/HPk/wBnY8n7V/b832vPmfZrX7jZTpc8r81vl/X6frIPwK8Z/GvxPrX7Qfi79onwVc6v8NvGGtfGHxF8ZPC11oGu3H9ueBfEOreM73xpo76R4ltLbSLp9S8OX9xB9j1m3s9NmkuLOO8jtbNmECaW0t0tb+t/z+8D+qH9lv8A4O2Pi94L8I6T4U/aw/Zv0X4z63pdnFZyfFL4a+L4fhtr+tC3SONL3xH4JvvDniDw1e6zd4eW+vvD2p+EdK83b9l8OwKzquLoL7MreTV/8v672uB7h8Wv+DvrR/8AhH7y2+BX7GGp/wDCVTwumn618Wfijajw/pdwYm8u5vPDHg/w6dR16FJtoeyh8W+HHli3MNQifalJUO8/uQH8kv7XX7YXx9/bj+NGufHf9ovxpN4w8b6vb2+mWFvBANN8M+EPDdi80mmeEvBnh+J3tNA8Oac9zczR2cJlub3ULu/1nWLzUtc1LUtSu94xUVZbf1/X/DAfv9/wT8/4OXf+GFP2P/gz+yj/AMMV/wDC0/8AhUen+K7D/hPf+Gjv+EI/4SD/AISfx94r8ceb/wAIt/wofxd/ZP2H/hJ/7L8v/hItS+0/Yftu+D7T9kt8p0uaTlzWvbS3ZWA/lpmk86aWXG3zZZJNuc7d7lsZwM4zjOBnrgdK2A/qJ/Yo/wCDpL9pb9mr4S+EPg78bfgf4U/ab0fwBomkeF/CnjKTx/rHwz+I7+HNFtEsNPs/F+vSeGviFpXiy/srGC1tLbWj4e0jVbmG383XLrWdRmm1F8ZUVJ3Ts30tp/X9dQPgf/gsP/wVrj/4Kt+MPgj4kt/gK/wLtfgx4e8a6FDaTfExfiRceJG8Zaj4e1CS8kmTwF4Fj0ddP/sBIEtli1Q3X2hpjcwbBE1U6fJfW9/K23/D/wBXA/GmtAP6uv8Ag0b/AOT3v2j/APs1W/8A/VufDCsK+0fUD7V/4Le/8FLP2i/+CaH/AAV4+F3xK+Bl5o+saH4v/Yd+FGi/Ez4X+MIr278E/EDRdO+PX7Rl1Y/bobC7srzSvEeitPfHw14p024S/wBGbUdRtpYtR0bVNX0jUFTgp02n/M7PqtF6/PvbpuBn3H/B4N4cPhR5bT9g/W4/HDQyxpY3H7QVjL4UguDFiC6fVYvhHDq91CJ/3kunjRrN2iXyU1JHf7Qq9g/51b0A/l0/4KCf8FHP2kv+Cknxbtvij8f9c06DT/DtpdaV8Ovhl4ShvtO+Hnw30a9e2k1C38OaVf6hqd5NquuTWdpdeJPEmrX9/rWtz2tlbzXUGj6ToekaXvGKirL/AIP6X+77tAPWv+CYf/BWv9ov/gl7428Rah8MrTRviF8KfH01jN8R/gx4wu7+18P67e6bHJBY+I/D2r2Pm3fg/wAY2trK9j/blraajZajp/lWmvaJrKadpB01Tgp76Po/6/pfMD+i7xV/weB6AfCcv/CD/sM6wnjq4sp44B4q+OllL4T0jUXhxbXUraR8NItY8RWVvcEST2CL4XnvIU8mPUrF5RNBl7B3+PT01A+DP2TP+Dn/AOPPwW8c/tFfEv8AaE+BsX7Svi748eJ/B2r6VBpPxhuvg94O+E3hrwZo+qaTpngPwP4WuPht8VDF4fU6nNfeY+qwX9zqL32qa1c63rWqahqktSop2Sdkr9L7/wBdvvA/DT9vD9q1/wBtj9rz4z/tWR+Bn+Fsnxc8QaLr0fghPFR8Yv4afRvCnh7wykKeKl8PeEW1R5W0Eagtwvh/SzAboWwjkMH2mfWK5Ypb2/rz/rtsB+9/7En/AAdRftIfAjwN4f8Ahn+1H8JdO/ai0rw3Y2uj6T8S7XxlceAvi22mWcAgtj4wv7rQ/Feg+P8AUYIooYBqs9j4Z1zUAJL3X9a1vVJZ72fGVBPVO3la6/r7/wAlEPuvxz/wd+/DuHQZ/wDhWv7FHjTUfE8lvttf+E5+Luh6LoNndvx50/8AYHg/XtQ1K3gPz/Zo/wCypLvHlfarLPnKlQfWenkgP5W/2/v+Cj37TX/BSH4pWXxJ/aE8R2A0/wAN297p3w8+GnhG2utJ+Hfw60rUJ457638O6PdX2o3c+qao8Fodc8S61qGp+INZFlp9rdah/ZmlaRp2n7QgoKy+b7ge0/8ABM//AILB/tSf8ExdY1rTvhe+h/EL4NeMNVi1rxp8EvHj6gfDF7rKW8FjL4n8K6np1xFqPgvxfPp1rbafdavYpe6bqtrZ6bH4i0HXBo+j/YFOmp7tp91/X+X4NSD+k/Rf+Dv74QzaJHN4j/Yn+JGneI/s8Zl07Rfi/wCGNZ0Q3W396kes33g3Qr4W4bJjkbQWkKnDRAjdWPsH/OvuA/IX/go5/wAHIH7Un7b3w/8AEnwP+F/gnSP2X/gr4wtLnSPGll4e8T3/AIv+JvjjQLk+Xd+Hda8fPpnhm10nwzq9uoh1rQ/DfhrTrrVLOa80TVtf1XQb290670hSjF3u2/T+u/8AVgP5za1AKAP2Q/4JT/8ABZ/4+f8ABLnUvE3hvw/4Z0n4xfAXx1q0PiDxZ8HvEWsXXh5rTxNHbWthL4t8DeK7Wx1d/C3iG+0uytNM1f7Vomu6PrNlZWAvdJ+2adp1/a5zpqdtbNdd/l/X6Afvp8Qf+Dv3wr/wiV0vwq/Yo8QHx3c6fcx2U/xB+LmnL4S0XVXjdbO8urTw54PbWPE+n28pSa506K88I3F5Gr20WqWLOt1Fn7B9Z6egHwJ+xf8A8HOnxf8A2dD+0F4g+On7PY/aZ+I37QPxqn+Lup+Krb40v8JNH8JWC+B/B/gXRfh94b8KN8KPiUIPDfhrSvB9rFo7DXIpFtZViu4bq/W61XUKlSTsk7JLt/X5feB+En7U/wC09/w0x+2H8WP2sf8AhCP+EK/4Wh8Wrj4o/wDCA/8ACS/8JH/Yf2jUba//ALC/4Sr/AIR/Qf7T2fZvK/tP/hHLDdv8z+zxt2Noo2jy36Wv/T/VfID92/8Agox/wcmf8N/fscfF79kv/hjH/hU3/C1X+Hzf8J//AMNFf8J5/YP/AAgvxQ8F/EjH/CK/8KL8G/2p/av/AAh/9jZ/4STTvsP9o/2j/pn2P7DcZwpcslLmva+lu6sB/LtWwH9UH7M//BzD/wAM6/sSfDv9jj/hin/hMP8AhAvg3efCT/hY3/DR/wDwj/8Aa32vTtT0/wD4SD/hEP8AhQ2t/YfL/tHzf7K/4Se93+T5f9pL5m9MXSvLm5ut7W/4P6r5Afy36Tq2qaBquma7oepX2j63ouoWWraPq+l3c9hqelapp1zHeafqWnX1q8dzZX1jdww3Vpd28kc9tcRRzQusiKy7Af1u/s8/8Hb3x+8CeCtD8M/tD/su+Cfjr4j0i2g0+5+IPhD4kX/wf1bXYLaCKGPUte0GfwR8RtEudfnKPPqVzoo8OaVdzPm10fTVBVsHQTd1K3lYD8Sf+Cn/APwUY/4ePftcaR+1Evwg/wCFPw6L4G8D+B4PBDePP+E9kuYvBes67q41ObxIPB3g9YZNTbXGhNmmhSrYrbq32q9LsE0hDkja99b9u3+X9XA/Vn/goj/wcpf8N7/sc/GP9kz/AIYu/wCFUf8AC2o/Akf/AAn/APw0X/wnX9gf8IV8TfBfxGz/AMIr/wAKJ8Hf2r/af/CIf2Nj/hI9N+xf2j/aGbr7J9iuohS5ZKXNe19Ld1YD8sv+CS3/AAUk/wCHXH7R/jH9oL/hTH/C8/8AhLPgt4k+D/8AwiP/AAsX/hWX2D/hIfG/w68Zf8JD/b3/AAgvxB+1fY/+EB/s7+yf7FtvtH9rfbP7Th+w/Zb25w51a9tb9/63/qwG3/wVy/4Ke/8AD0/43fDf4yf8KQ/4UT/wr74VwfDL/hHP+Flf8LP/ALX8nxd4n8U/23/bH/CAfD37Bu/4SP7B/Zv9l3uPsX2r7e32j7PbkIcite+t+39bf1cD8oasAoA+nP2Mf2jf+GRf2p/gZ+0x/wAIb/wsL/hS/j7S/HH/AAhX/CQ/8In/AMJJ/ZqTr/Zf/CSf2H4l/sfzvOz9t/sHVfL24+yPnKqS5otbX/ry/rvsB+wH/BWz/gvT/wAPSv2dfBHwC/4ZT/4UX/whvxq8P/GD/hLP+F5/8LN/tL+wvA3xE8F/8I9/YX/Cnvh99j+1f8J9/aX9rf2zdeR/ZP2P+zJvt32qyzhS5Hfmvpba39bf1cD81f8Agmt+23/w7x/a7+H/AO1V/wAKy/4W/wD8ILo/jrSf+ED/AOEz/wCEA/tT/hNfBmt+EftH/CUf8Ip41+xf2Z/bH9oeV/wjt59s+z/ZPNtfO+0xXOPPG17a77/1+P4XiH9OX/EYn/1jr/8ANuf/AMmOsfYf3/wAP+IxP/rHX/5tz/8Akx0ew/v/AIAfOn7Xf/B0p/w1V+zD8d/2b/8Ahhf/AIQP/hdnwy8VfDn/AITP/hpv/hKP+EZ/4SbTZdP/ALZ/4R3/AIZ88Pf2z9i83zv7O/tzSftO3y/t1vnfTVGzT5tmnt2A/kmrcAoAuadqOoaRqFjq2k315peq6ZeW2o6bqWnXM1lqGnahZTR3NnfWN5bSRXFpeWlxFFcW1zbyxzQTRxyxSI6KygH9eX7Ef/B118Sfhj4D0X4d/tofBe9+OV34c07T9K034x/DvXrHw78QNasrCFLbz/HvhrX45fD3ibxFNGokuPEmk6x4TF68QbUNHu7+6u9UfCVC7vF28mr/AHf0/wAlEPpX4/f8Hd3gBPCmq2f7Ln7KfjK88b3Vv5OjeIfjz4g0LSfDGi3LoS1/qPhH4f6rrup+I44XARNMt/GXhkzhvOfU4fL+zTpUH1lp5L/hv672uB/Gz+0V+0V8Yf2rvjF40+PHx38Z6j46+JXjvUm1DWdYvmEdvawIPK07QtC06PFnonhvQ7JYtN0PQ9PigsdM0+CG3giG13fdJRVlt/X9f8MB4lTA/qL/AOCcP/Bzb8cf2Ufh34b+B37Tnw5n/aW+GvgzSodD8FeNrHxM/h/4yeHNHs8Jpui61qmrw6vonj7R9Js0j03RhqEfh/X7CzSOO88R6vb2tnaRYzoqTvF8r66af8D7/usB+m3xR/4O8fgNaeF7w/BX9kv4u+IPGsunMtgnxR8UeDfCHhew1eRNqS3kvhO+8carq2nWbnzmghh0W61FI/swudKM32yCFQfWSt5L+v1/NRD+P39tv9uT9oP/AIKA/G3VPjp+0P4mg1bxBcWsekeGvC+hw3em+Bvh74Yt3aW18LeB9Bur7UZNK0mOaSW7upbm9v8AVtX1Ge51TWtT1HULiS4beMVBWXzfcD9Lf+CQ/wDwWs8Kf8Epfht8WvCdl+yB/wALv8bfF/xro/iHxD8Q2+OyfDRo/DXhfRP7O8J+Dk8Pj4MePnmj0TUtU8YaydVbXoxdyeJ2thplt9gFxdzOm5te9ZLpb+vy087gfn3/AMFHv24vE/8AwUS/a1+IP7UXiTwp/wAK+g8V2HhTQfDHw7TxK/i+28D+GPCXhvTtEtNFtvEb6F4ZbVftmo2+qeJL25/sLTUfVde1Dy7WKLYtVCPLFRve3Xa/9f1uB8L1QH7R/wDBID/gsZ4n/wCCUWqfG2OP4Mf8L58GfGiw8HPdeEZPia/wz/4R7xP4LuNbFh4jstUPgH4hx3P23SvEWpaZqenppVg955Wk3MmoFdLitpc6lPntrZrrYDwz/gqr/wAFAvCn/BSr9pLTv2ktD/Z8/wCGevEM3w88P+CPGmjx/E5PifD4x1LwxeasNI8Wy6j/AMK6+HcmnajH4evdM8MT2rWuoxy2Hh3SpI54HWZJXCLgrXvrppa39f1uB+of7XH/AAccf8NT/sC+MP2HP+GOP+EE/wCEr+HHw5+H3/C0P+Ghf+En+wf8K/1rwbrH9r/8IV/wo7w/9q/tb/hEvs/2D/hLbb7B/aHnfbbz7L5dxCpWlzc3W9rf8H9X8wP5q/CvijX/AAR4o8N+NPCmqXWieKfCGv6P4o8N61Yv5d7pGv6BqFvquj6paSEEJdafqNpbXdu5B2yxIcHGK2aumu+gH9I//BRL/g5I+IH7eP7H3iX9lTS/2aLX4H3XxAuvBifEb4h6d8aJ/GqeINA8Naha6/q3h7SvCh+FnhC40C18S+I9L0a4nml8W6x9m0K2v/DtzDqkeqyXtvjGkoyTve22n9f16Afzs/Cbx1/wq/4qfDT4mf2X/bn/AArv4geDfHX9ifbv7M/tj/hEfEem6/8A2X/aX2TUP7P/ALQ/s/7J9u+wXv2TzfP+yXPl+S+z1TXf+vL8/uA/fP8A4Kuf8F/v+Hnf7M2jfs6/8Mmf8KQ/sj4s+Fvih/wmP/C9/wDhZX2j/hGvD3jDQv7D/wCEf/4U14B8n7b/AMJZ9q/tP+25Ps32DyP7Pn+1eda5Qpckr81/l/X6/rEP5zK1AKACgAoA8M/aA/5E/TP+xltP/TXrFY1/gX+JfkwPkKuUAoAKACgAoAKACgAoAKACgAoAKACgAoAKACgAoAKACgAoAKACgAoAKACgAoAKACgAoAKACgAoAKAP/9P/AD/6ACgAoAKACgAoA/S8dB9BXoALQAUAFABQB/oE/Cv/AIOEP+CMn7M3w10eT4S/CHxhpvjg+C/D2meKNO+Dn7NvgnwHq/iPWdP0yzhu4dX1281XwTp+oxtqUctzLeXup3efnuo0uLllifmdKber0v1d7fn/AF23A/lg/wCCtH/BWf4r/wDBUn4saBretaAvwy+CXwzTU7T4S/CS11VtZfTZNXNquteMPF+tLa2EWveMtejsbKFngsLTS/D2k2tvo2jwSzNrOta9tCCgu7e7/Rdkvnf7lEPyVqwCgAoAKACgAoAKACgAoAKACgAoAKACgAoAKACgAoAKACgAoAKACgAoAKACgAoAKACgAoAKACgAoA/bj/ghb/wUi+Bf/BMz9oz4tfFz49+Gfip4o8NeO/gpdfDnR7P4TaF4V1/WrfXJvHXg3xMlzqNt4t8beBrKHSxYeHr2Jp7bUbu6F3JbRiyMLyzxZ1IOaVraPrf9E/y+a1QHPf8ABcj/AIKGfBT/AIKWftaeAfjv8B/DnxO8MeD/AAt+z14R+E+oaf8AFfRPDGg+IpfEeg/Eb4r+Lry7s7Pwn4y8cadJo0mm+OtIhtrmbVoL17231CKTT4YIbe4uynFwi07b30u+i7qP5fdZcwfjRWgBQAUAFABQAUAFABQAUAFABQAUAFABQAUAFABQAUAFABQAUAFABQAUAFABQAUAFABQAUAFABQAUAFABQAUAFABQAUAFABQAUAFABQAUAFABQAUAFABQAUAFABQAUAFABQAUAFABQB4Z+0B/wAifpn/AGMtp/6a9YrGv8C/xL8mB8hVygFABQAUAFABQAUAFABQAUAFABQAUAFABQAUAFABQAUAFABQAUAFABQAUAFABQAUAFABQAUAFABQB//U/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f8AP/oAKACgAoAKACgD9Lx0H0FegAtABQAUAFABQAUAFABQAUAFABQAUAfeX/BNj9i7Rf8AgoH+1l4K/ZW1T4yRfA7UPiDofjO98L+L5/A3/CwYb3X/AAh4bvvFr+HZNDHjHwOYjqOg6NrlxDfjWXMdzYQ2i2M7XivFM5csW7Xt/X9f8AD7b/4K8/8ABE3xL/wSo8JfBTxu3x6g+Pfhv4t+IvGHhXUb6D4WTfDP/hDdc8Pabomr6JaSB/iF4+XWv+EnsLvxDNGd+ktp/wDwjUoCXwvWa0mnU576Wtbz/r+uwH4ZVoB/WX8IP+DVf4k/Fj9lP4fftBj9rGz8PePfiJ8DtD+LumfBSf4DXF9PZ634n8Fw+LtB+H1741PxhsSl9NJeWGi6jq//AAiIGnXk1xINIuhbeVPi6yUmraJ2vf8A4f8AL7wP5N5I3id4pUeOSN2jkjkUo8boSro6MAyurAqysAVIIIBGK2A/X3/gkR/wSU8R/wDBVvxz8ZvDNh8Yovgh4d+DPhTwxrur+Lpvh3L8SFv9a8Y6xqGn+H/Dg0qPxr4FWxa9sdB8S6n/AGg2qXRUaObZbB/tDXFrnUnyW0vfzt/X3/fcDzz/AIKu/wDBOrR/+CY37Qnhf9nq1+PcPx817Vvhho3xI8Rata/Dg/DiDwq3iDXvEekaT4dmsW8e+PHv7+ax8Pf25NMbqwENjqumBYJfOd1cJ86btbW3e/8AX9bAfmFVgFABQAUAFAH7Tf8ABBn9jX4A/t0/ty3fwR/aR8Lal4v+HcXwS+IHjRNJ0rxP4h8JXQ8Q6Bq/g600y7Oq+GtQ03UTFDBrF+r2pufs0xlVpY3aKMpFSTjG63uv6/r9QPe/+DiD/gn1+y7/AME+/jP+zt4O/Zd8Fav4K0D4g/DDxR4m8U2ur+M/FXjKS91jTPFaaXZ3EN14q1XVbiySOyJjaC0eKGRv3joz/Ms0puSd+jA/nerUD6m/Yl/Znk/bI/as+CX7MUXjRPh3J8ZPF48KL41k8PHxWnh0nS9R1L7e3h1db8OHVhjT/J+zDXNN/wBb5n2j5CjKT5Yt72/rz/rtuB/Vh/xB4al/0kJsf/EV5/8A6IqsPb/3PxAP+IPDUv8ApITY/wDiK8//ANEVR7f+5+IH5x/8FSf+DfS8/wCCaP7MA/aSn/axtvjMh+I3hL4ff8IdF8D5fh8+7xTa65cjVv7ff4ueNRix/sUobH+xgbn7Tu+2QeSUluFXnlblt8/6/T9JB/OLWoBQAUAFAH94/wDwVi/4IYf8E3/2Vv8AgnZ+0j+0J8FvhD4p8O/FL4deGPB2p+FNbv8A4tfErxDZ2N3rHxI8FeHb+SbRtb8SXulXyy6TrOoQLHd2kqRvKs8arNFG6c9OpKU0nazv+TA/g4roAKACgAoA7H4ffD7xv8V/G/hX4a/DbwtrXjbx7431yw8N+EvCfh2xm1LWte1zU51t7HT9Ps4FZ5JZZHBZ22wwRLJcXEkVvFJIo2krvZAf2Nfst/8ABo9qWs+D9L8Q/th/tK3ng7xbqKwXN58NPgboela4vh63kjWQ2Oo/EfxUJNP1DW4zJ5F9Fo/g260WyuYJPsGueILWWK5Xndf+WPzb/G2n5/cBV/aq/wCDSLXNB8Hap4k/Y4/aQuvHXirTI7m6t/hh8btE0vw9L4it4ojKtjo/xG8MmPSrTXpTGbaxttc8J6bol9c3ERv/ABFoFtDLcOKv/NHTyYH8dPjnwN4x+GXjLxP8PPiF4Z1rwZ458F63qPhvxX4U8RWFxpeuaBruk3MlpqOl6np90kc9td2txG8ciOuDgOhdGV66E01dbMD+pb9jf/g16vf2t/2XPgb+0tH+23a+AU+NHgDSPHS+DH/Zzm8Tt4cGqiX/AIlbeIF+OPh8auYPK/4/Roum+bn/AI9Uwd2Mq3LJrlvZ73/4b+u+4H0v/wAQeF//ANJCrP8A8RWn/wDoiqn2/wDc/EA/4g8L/wD6SFWf/iK0/wD9EVR7f+5+IH81P/BTX9hOX/gnJ+1d4k/Zgm+KEfxgfw/4T8F+KP8AhNo/BjeAlux4w0dNWFj/AMI63irxk0B0/f5Buf7cl+1Y80QW+SlbQlzxva2u2/8AX4/haIfn7VAer/A74HfFb9pL4reC/gj8EfBerfEH4n/EHVl0bwt4W0cQJcXtz5Mt1dXN1eXk1tp2k6Tpdhb3Wp61rerXdlpGi6VaXmp6peWtjazzom0lduy7/wBf12A/sT/Zy/4NFLG58Labq/7V/wC1Vq2neLb62tJ7/wAD/AnwvpsmmeHpniElzYt8QPG63jeILhHfyGmtvAekWkEkEjQy6lDMki4Ov/LH5t/jbT8/uAt/tE/8GiWiReFtT1T9lP8Aat1648X2NtdT6b4M+O/hbSpNH8QzrGXtbCTx74Gj0yfw3I7r5X2uTwJr8EryqZI7FEeRhV/5o/NP9G/wb+fUD+Ob47fAn4sfsz/Fnxt8Dvjf4M1TwD8Tvh9q8mjeJ/DWqiF5Lafy47i0vbG9tZbjT9X0XVrGe21TQ9c0q6vNJ1rSbyz1LTLy6srmGdt01JJrZgcp8Pvh943+K/jfwr8Nfht4W1rxt498b65YeG/CXhPw7YzalrWva5qc629jp+n2cCs8kssjgs7bYYIlkuLiSK3ikkVtpK72QH9jX7Lf/Bo9qWs+D9L8Q/th/tK3ng7xbqKwXN58NPgboela4vh63kjWQ2Oo/EfxUJNP1DW4zJ5F9Fo/g260WyuYJPsGueILWWK5Xndf+WPzb/G2n5/cBV/aq/4NItc0HwdqniT9jj9pC68deKtMjubq3+GHxu0TS/D0viK3iiMq2Oj/ABG8MmPSrTXpTGbaxttc8J6bol9c3ERv/EWgW0Mtw4q/80dPJgfx0+OfA3jH4ZeMvE/w8+IXhnWvBnjnwXreo+G/FfhTxFYXGl65oGu6TcyWmo6Xqen3SRz213a3EbxyI64OA6F0ZXroTTV1swPdf2Qf2Ovj9+3P8adE+A37Ofgx/F3jbVbefVdRuru6TSvDHg/wxYzW8Oq+L/Gevzo9tofh3S3u7aKW4MdzfX99dWWjaJp+q67qWm6ZdKUlFXbt+vkv69QP7A/gz/waGfC228O2M37Qv7XXj/WvFk8Yl1LTvgz4O8O+GPDumSsihrKx1rxvH4u1LXI4pQ7DVJ9A8OtcIyp/Y9qyNI/O676RXzd/wTX5/eB4R+1p/wAGk/jDwt4P1bxZ+xr+0RL8TvEWk2Ut1B8JPjFoWkeFdW8RtATI1roHxJ0W+h8ORavcxYgsNO8ReGNC0iW6Cte+K9Nt5WeKlX/mjbzTv/l/Xe1gP49fF/hDxR4A8VeI/A3jfw/q/hTxj4Q1vU/Dfinwzr9jcaZrega/o15LYarpGq6ddxxXNlf6fewTW11bzRpJFNGysowK3Tvr0eoHO0AfY37Bf7FXxQ/4KA/tO/D79mn4WEadf+KribU/F3jK50+bUtI+HPw+0YwzeK/HetWsNxZC4ttItZobbTdNfUNO/t/xHqGieG4NQtLzWbeZZlJRTb/4f/ID+pD/AIg8NS/6SE2P/iK8/wD9EVWPt/7n4gfxufEfwgfh98Q/HngI6gNWPgjxn4o8IHVRa/YRqZ8Na5faMdQFkbm8NmL02X2kWpu7r7P5nk/aZ9vmt0LVJ9/68vy+4DjKACgAoA/fX/gkh/wQ0u/+CqHwf+J3xYt/2nLf4Gr8N/iVH8O20Gb4OyfEhtYaTwvo3iX+1xqafFHwILAAauLP7CbC9JNv9o+2DzRBFnOpyNK17+dv6+/7rgfrD/xB4al/0kJsf/EV5/8A6Iqs/b/3PxAP+IPDUv8ApITY/wDiK8//ANEVR7f+5+IFHVP+DP3UtN0zUdR/4eC2MwsLG7vfJ/4Zanj837LbyT+X5n/DQ8mzzPL279j7c52NjbR7f+5+IH5D/wDBvv8AsQ/s6/t8/tnfEb4OftN+EtU8Z+AvDv7M/jT4k6Vpek+K/Eng+5g8W6N8T/g54ZsL99T8L6jpeoTQxaP4v123axmuGs5XuYp5Immtrd00qycYpre9vwf/AAAOn/4OFf2Dv2af2AP2n/gx8M/2YfB2q+C/CHjH4C2vjrX7DV/F/ifxjPdeJJfiF440B7yO/wDFOp6peWsR0vRNOh+yW80dsHieYRebLK7FKTlFt73t+C/4IH4EVoAUAf3Rf8G2n7Fn/BOP48/sT+PvHHxV+E3wT+PHx6f4h+KtD+K1l8XfDvhrxtqvw08J21vaHwVb+HdD8TW96nhHRNX0drrXI/G2kWdjqGq63NrWmtr0w8LwWWkc1WUlKybS3Vuv+f329AP5Ff29vBvwI+Hv7Z37S/gj9mPWINe+Avhj4veL9I+GWoWWqPrumDw/a6g6nT9F16Sa6k1/QNG1A32j6Br0l5fvrei2NjqjajqLXZvbjeLbim92tf61/rtsB8j1QBQAUAFAH2H/AME/PBfwE+Iv7a37M3gf9qHWLbQ/gH4n+LXhjSfiVfX+qvoOlSaNcXDfZdL1zXo57STQfD+u6wum6J4g12O9099G0XUb7U11LTmtRe28zbUW1ulp/Wv5feB/Wp/wcp/sX/8ABOj4CfsZ/Dfxv8J/hP8ABX4DfHw/Efw1oPwy034Q+HfDXgjU/iR4Mn0/UG8aR+I/D/hm3sYvFWjaNp8Wnau3jfVrG81DS9ZTR9KXXoV8UTWOqY0pScmm21a7v09P6f6xD+GiugAoAKACgAoAKACgAoAKACgAoAKACgAoAKACgDwz9oD/AJE/TP8AsZbT/wBNesVjX+Bf4l+TA+Qq5QCgAoAKACgAoAKACgAoAKACgAoAKACgAoAKACgAoAKACgAoAKACgAoAKACgAoAKACgAoAKACgAoA//W/wA/+gAoAKACgAoAKAP0vHQfQV6AC0AFABQAUAfqP/wT7/4I+/tp/wDBR83Wu/BLwbpHhn4UaVqg0jWvjX8T9Qu/DHw7g1FDm70vQ5rTTtX1/wAZavYxqTf2fhPQtWh0maSzg1+90b+0LOSeJ1Iw31fZb/p/WuuwH7aXn/BoT+0UmhC40/8AbC+C114m2OW0m88BeObHQg4TMajxFBdajflGfKu58Lq0afOI5Sdi5+3X8j+8D+fr9ur/AIJpftc/8E6vFul+G/2k/h6mmaJ4kkuU8F/EzwlfnxP8MPGjWhf7Tb6H4oitrR7XVoY4zczeG/Emn6D4phsWh1GfRIrC4t7iXWM4yvboB0X/AATW/wCCa3xb/wCCnfxZ8c/CD4P+Ofh14D13wF8O5viRqepfEmfxLb6Td6TB4l8P+GGsbFvDHh3xJeNqLXniK1uAtxaQW32aC4JuBKI45VOagk2m7vvb+vv++4H2L41/4N5/26PD/wC2d4d/Yq8IXvww+JPi/Uvg34d+Ofir4n6BqvirTPhD8M/A/ifxl478D6W/jnxDr3hLT9Zt9Wu9Y+H+rjT9F0Lw7ruq6vDKkuk2d6mn64+lpVY8rlZrW1urfl/S/JyD9CfEf/Boj+1FZ+GVvPCv7V/wI17xcsEkkvh/WvDHj7w1oRnSPdHBbeKbS08S3solkzGJbjwtaKnyuy4LBI9vH+V/ff8ABtfn94H8yf7S37Mnxv8A2Qvi/wCJvgV+0J4D1L4e/Enws0El7o99LaXtnqGmXqs+ma/4f1nTp7rSdf8AD2rRI8unaxpV3c2c5Sa3Z47y1ubeDZNSV1t/X9f8OB4LTA+mv2MPj1dfsvftZ/s5/tCW8s0cHwk+MXgPxnrMdvv8y+8Labr9l/wl+k4jzIY9a8KyazpEyxje0N7IEyxFKS5otd1/X9a+j2A/0L/+Dk34M2vxw/4JRfEXxjo8cOr3nwQ8b/C/45+H57MpcfaNNGrHwBr17aXEeUeyg8GfEfW9bmdX8mW007zRvdIa5aTtNeaa/r+v1A/zwP2Q/gZe/tNftS/s9/s+2STsfjB8YPAHgPUJrfcJNP0HX/Emn2fiTVyyfOkOieH31PV7mRAXjt7KWRFZlCt1Sdk32Tf9bfn9wH+wXB4n8DaB4m8N/Ca21XR9M8UXvgzWvE/hjwVbskN8/gbwNqHhPw1rOq2NjGu2HR9B1Hxl4S0l2Plos2r2cMCuEl8rg8/61/4b+rgf5QX/AAVv/Z8/4Zg/4KQftd/CS2sf7P0K1+Lut+N/CFqkey1t/BXxVitfid4TsrJgAk1tpOh+LrPRvMTO2fTp4JdtxDMi9sHeEX5floB/Y1/wad/A7/hBv2FPix8bL6z8jVfjv8dtStdPudmPt3gj4U6Dp3h7Rn8wgF/I8Z6z8RoNo3Rpsyrb3lVcK7vJLsvz+S/N/ID+Pb/gsF+0J/w07/wUp/a6+KVrff2hoEfxX1b4d+D7iOTfZzeD/hHBa/DDw9faeoJWOz1ux8Jp4gVVCmSbVp7mZVuJ5t29NWhFeV/v/MD7e/Yj/wCDb/8Abz/bA8C6J8WPEreC/wBmr4Z+KNOt9X8KX3xcfWn8c+KNIvCrWWsaV8O9B0661TTtJvIN13ZXPjG/8K3GpWT2WpaVZ3+k6hbX7TKrGLsry722Xz/yX3WA+r/jT/waXftk+C/DF/rnwY+O/wAFvjbrFhCJ08GX9pr/AMLNe1kiMmS00O+1p9f8KtfebtSBfEHiPw7YSRb5ZtRtnVIHSrxf2Wvnf+v67AfzCfE74X/EP4L+PvFPwt+LHgzxD8PviJ4J1WfRPFXg/wAU6bcaVrei6lb7WMN1aXCKzRTwyRXdjeQmWy1GwuLbULC4ubG6t7iXZNNXWzA9P/Zb/ZP+Pv7Z/wAXdF+B/wCzj8PdU+IfxA1mGe/ktLSS2sNI8P6HZGIaj4l8V+IdSntNG8NeHtPM0Ec+p6te28U17c2OlWC3mr6jpun3SlJRV27L8/Jef9dGB/SNpX/Box+19c+Ek1DVv2nf2ddL8bSW0Eo8MQWHxH1Lw/DcSRb57W58Xjw1aXqm3lIh8618I3cUuHkT5Qm7H28f5X66fldr8fuuB6J/wQ3/AGCP2mf+CfH/AAWUvPhN+0r4Ij8Oapqn7Lnxi1bwb4p0TUItf8C/EHQLTxZ8PLKXXPB3iKBIhd28U/lC+0rVLPSPEujfarIa7oWlPe2yTlSSlTuu69V67/n99gMH/g70/wCTkP2Qf+yI+N//AFPI6KG0vUD+QmtwP1S/4Iif8pXf2If+ywJ/6i3iOoqfBL0A/tI/4OWf2pv2hv2TP2O/gp46/Zv+LXi34P8Ai/xB+0tovhLWtf8AB13BZ6hqPhu4+F3xR1ibR7mSe2uVazk1PR9MvWQIrGeygbdhSK56UVKTTV1y3/Ff8ED+KT/h9L/wVT/6Pj+Of/g907/5U10ezh/KgPFfj3/wUZ/bi/ai8CD4Y/tB/tMfE34r+ABrWneIx4V8WanaXelf25pMd1Fpup+VDY2z/arOO+u0hfzCAJ5AVOQVahGLukk/6/r/AIYDwv4C/AD4yftPfFPwv8FfgL8P9f8AiZ8TPGF0bbRPDHh+CJpmjjAa71PU7+7lttK0HQdMhJutY8Q65fadomj2aveanf21tG7021FXbsv6+8D+m/4Yf8Gj/wC1p4j8MWerfFT9pT4IfDHxFeWX2p/CmhaL4u+I8ml3LgtFp2q60i+EdMFzGNqXs2jtrVjDN5i2d1qMKJPLi68f5W/O9v8AP+u17Afnv+33/wAG/wB+3R+wd4L1f4uX9j4T+PHwV8Pwpd+JfH/wfuNXvtQ8F2JB83U/G3gjWtM07xFpWj2zJI994g0eLxF4c0q18q51vWNLEqxrcasZO2zfR/1uB+G9aAf6on/BeaGa4/4JDftiW9vFJPPP4N+G8MEEKNLNNNL8ZvhmkcUUaBnkkkdgiIiszswVQSQK46X8SPz/APSWB/JB+y9/wa1ft3fHHwLo3j/4teMvhj+zJa+ILUX2m+CfHA1/xT8TrayngSexuvEPhnw3ZLonh1r2OVCdJ1HxYPEumES2+t6Dpd9C9m2zrRT0Tl89P6+WnmB8q/8ABQX/AIIGftvf8E//AARf/F/Xbfwf8bvglo/kHxL8RfhHdaveTeB4rmUwQ3fjnwhrmlaX4g0bSnmASTxDpkWveGrBprWLVtZ025vLaCeo1YydtU+z/Tv+Hbs5B+IlaAFAH9oX/BpX+xz4e17Wfj1+3L4r0r7fqvgjUYfgN8ILm5hR7XSNY1bQ7LxL8VNctTICV1pPDuseDPD1jeQFHttH8Q+KLKQyJqjKnPXltH5v+un36+VgPAP+Djf/AIKv/HjxJ+1h4r/Yy+BHxS8XfDP4OfAeLS9F+IMnw+8Q6n4X1L4m/E/U9Is9a8QQ+Ida0a4sNVuvDPguLU7bwtaeF2uE0qXxFp+v6xqEWqOdDfSqpQXLzNav56f16/pENf8A4Nvv+Cr/AMd9L/an8PfsUfHv4o+Lfib8JvjfZa1Y/DG6+IPiDU/E+rfDX4m6Do1/4i02w0PXtYmvtVh8LeNdO0rUdBn8MyXMmm23ieXw7qGjx6U1x4gOsqrBW5lo1v5r9Lb/APDAen/8HaP7HHh7wr4z+A/7cHhHSv7PvvidcXfwR+MU9vAkdnqnijw1oh1z4X6/cug3S67qHhHTfFnh2/mmb59G8E+GoIFH2S4dyhLRx7ar/K3r5/eB/OF8PP8Agp3/AMFCfhL4I8M/Db4afth/HnwR4C8GaVb6H4U8JeHfHuq6doegaPa7vs2naXYwuIrW0h3N5cSDauTjGa1dOLd2ldgdn/w9/wD+CoP/AEfZ+0n/AOHK1r/45S9nD+VAf3u/8EM7b9p7Qf2Cf+GoP26/2gPiT4/8RfGy3m+LmkN8X/Ft7qOm/Cz4EaDpV3N4W1Jf7Uka30g+LNKOq/EXWNVjlWK68Man4SivI4J9GmDc1Tl5rRVktNOr/rTz+YH+f5/wU7/bIuP28/23fjl+0jFbtY+FPE3iKLw/8NNNktxa3Nl8MPBdnD4Y8DtqEWxZU1jVtF06HxBrsczzG31vV9QtYJfscNtHF1QjyxS+/wBf6/rUD4GqgP6u/wDg2O+NX7DP7Lur/tN/HL9p/wCOfwp+E3xS1W18GfDL4YL8QfENno+pR+CrhtR8SeP7vRoLiJ5Wh1nWLPwVa3V2jrtGhG2TCTXAfCspOySbXW3fpf0A+bv+C33/AAWL+OH7Tn7VPj34Y/s7/tB+IdA/ZI+G0lr4W8DQ/BnxrrnhzQfixLNo2k3Pijxr4y1Tw9qFi/jWO719r/T/AA5Y6gZdD0TQrC0On6dFq1/r2qazVOmlFNr3ut1t/Xz76XsB9if8Gyf/AAUS/ak1/wDa/m/ZC+JvxR+IHxd+D/xD+HPjHxBoOn+Ptf1vxtd/DTxV4D0+21mz1Dw3revahfX3hzwvquj2+qaLqnh+3l/sS61m90O9t7S0v1uJr2a0Vy8yVndbLf8Ar5/k4h2f/B338OPA2k/FP9ir4rabBYW/xE8b+CPjL4I8WyQgrf6l4V+Hes/D3V/BU12qDy2Sw1H4i+M7aGebbPMlwsEbTQ2RS1VB/Eumj+//AIYDof8Ag0r/AGOfD2vaz8ev25fFelfb9V8EajD8BvhBc3MKPa6RrGraHZeJfiprlqZASutJ4d1jwZ4esbyAo9to/iHxRZSGRNUZUK8to/N/10+/XysB4B/wcb/8FX/jx4k/aw8V/sZfAj4peLvhn8HPgPFpei/EGT4feIdT8L6l8TfifqekWeteIIfEOtaNcWGq3XhnwXFqdt4WtPC7XCaVL4i0/X9Y1CLVHOhvpVUoLl5mtX89P69f0iGv/wAG33/BV/476X+1P4e/Yo+PfxR8W/E34TfG+y1qx+GN18QfEGp+J9W+GvxN0HRr/wARabYaHr2sTX2qw+FvGunaVqOgz+GZLmTTbbxPL4d1DR49Ka48QHWVVgrcy0a381+lt/8AhgPT/wDg7R/Y48PeFfGfwH/bg8I6V/Z998Tri7+CPxint4Ejs9U8UeGtEOufC/X7l0G6XXdQ8I6b4s8O380zfPo3gnw1BAo+yXDuUJaOPbVf5W9fP7wPRv8Ag2z/AGm/+CeH7HX7JXxL8TfHD9pD4MfCz4//ABi+LN+fEOm+NPFNjpfia3+HPgjStP03wJprW0sXnW+nHWNS8a63ETJ/pb6ysj5SC32KqpSkkk2rfK/X9NwPwS/4Kbf8FbP2qf2yv2mvinrOjfHX4geEvgPoXjbXfD/wb+G/w38b+JfCvgS38CeG9fv7fwl4m1HS9D1Ozs/EnjHXrGK31/WPFerRXN+97e/Y9JfTdAsdI0jT9YQjFLTW2ra1/wCB+Pm3owP6OP8Ag1r/AOCgH7Sfx/1H4/8A7MXx3+IXjP4v+H/hx4P8P/Ez4ceMvHmqap4q8UeF4b3xAfDfiHwbf+MtZvL3VtS0a+a+0fUvC2k6nc3LaKuma9Bps0WnPDY2mNaKVmla972/P+l9wH5G/wDB098OPA3gb/gptp3iDwjBYWms/Ff9nL4afED4iW9kCsk3jO28S/EL4fQ6leoo8iO6vvB3gTwmrhCs032Y3lzGXu1uLi6L9z0bS/P9f61A/m4AJIABJJwAOpPoOvJ+n51sB/ou/wDBIn9k34Zf8EYv+Cb3xH/bT/art18L/Ffx/wCBrT4q/Fp722iXxH4N8DwxLJ8LvgZosF20EieLtd1DVLBtW0YvZT6h8RvFFj4Y1Ezx+FtJuouWo3UnyrZaLz7u3T/JAfoF/wAEXv2uPiV+3L+x1qX7S/xUlSPxB8Qfj38a5dK0G2lM2meC/B+neJ0sfCHgnR3McJk07wzoUNppwu3iS51W7jutYvt2oahdu01IqMrLol5X8/6/UD/MH/aQ/wCTiPj1/wBlo+KX/qca7XWtl6IDxemAUAFAH13+zt+3v+2P+yV4b13wh+zb+0L8RPg74Z8T64viTX9F8Haja2VlquurYW2lrql1HPZXLPdDT7O1tN6so8qCMbcrmpcIy3VwP2i/4JFf8FUP+Ch/xv8A+CkX7Jvwp+LP7Wvxc8efDrxr8RbvS/FfhDXtXsrjR9d09PCPiW9S0voY9NheSJbu0tpwFkQ+ZChyMfNE4RUZNJXSA/oz/wCDlv8Aap/aI/ZM/ZI+Bnjb9m/4t+Lvg94s8RftGWPhXXNd8HXkFlf6l4dk+GfxD1d9IuZJ7a5VrRtS0vT7woEVvOtIjuwpFY0oqUmmrrlv+K/4IH8VM/8AwWe/4Km3UE1tcftv/HGWC4ikgnifXdPKyQzIY5Y2A0oEq6MynB6HtXR7OH8qA/Uv/g0t/wCUj/xh/wCzLPiR/wCru/Z1qK/wL/EvyYH33/wcEfsJftG/8FBf+Cn/AOzT8Ff2cfCdrrWuwfsjWeueKfE/iC9k0XwL4B8OR/GL4lWzeIfGfiBLS/k0+xe6litLKz0+x1PXNWun+zaPpGoSxypFNKSjBt/zP8kB836n/wAGhv7S8PhV73R/2uPgbqHjZbSSRPDt/wCDvHuleGJL0RBo7b/hMIBq2qJbyT5ja7PggyJHiX7IzExK/br+V/f/AMN+f3AfzR/tZfsj/Hn9iT4z6/8AAb9orwVceC/HuhwwalbBLiLUdB8UeG76a6h0nxd4Q1y2zZ674Z1drK6S0voCk1vd2l9pOq2una1pupababRkpK6YH6Z/8E3/APghb+01/wAFIfgNr/7QHwb+MnwY+H3hjTfiH4j+E+oaN4/1H4gWeu3t/oWg+E/EN/Ps8LeDdf0+XRrq28V6fDHHPfCZ7i1ufOtFjWB5c51FB2cb6Xvf1X6P+mwPyT+Pvwf139nr46fGX4CeKdS0nWfE3wT+Knj/AOE3iHV9Ae8fQtV1v4eeKtV8JapqOjPqFpYX76Xe3ukT3Ng19Y2d2bWSI3NrBNviTRO6T7pP7wP12/YG/wCDfX9uj9u3wPofxgtbfwZ8Bfgr4lgiv/DHjn4vXWsW+r+NtIlMiprPgfwLoOl6prmpaTLtjmsdY8RSeE9D1qzmS90DVdVt8u0Sqxjpu+y/V/5X7dbxD9GvHH/Boh+01pmgT3nw7/ay+CHjDxJFb+bFofirwj448B6bczry9tHr+nHx5KjMBtt5Z9EiiklKLcNaxF5kj26/lf3/APDfn9wH80P7U37Jn7QH7F3xa1b4J/tIfDrVfhz4+0y3h1G3tbyS01DR/EOg3ck0Vh4l8KeIdLnu9F8SeHr97e4ih1LSry4SC8trzS79LLV7DULC32jJSV1t/X/AA+cqYHsn7O/wV8QftIfHn4Ofs/8AhPVNG0TxP8afiV4N+GHh/WPET3qaDpeseNtesfD+n3+sPptnqGoJptrdX8U161lY3l0LdJDBbTSbI2Tdk3vZX+4D9Wv+ClH/AAQ3/aX/AOCa3wM8KfHv4zfGL4NfEPw14g+Jvh34O6ZpHw/1Hx9e67Y6lrPhTxv4ssLmRPFXg7QLCLRLSx8D6lbPHb37zx3V5ZiGzeFriWCIVFNtKLWl9/P/AIP9XA/Lz9mr9mH47ftffFnQvgj+zr8O9Z+JXxH8QRz3UGj6W1paWmmaTZGP+0Nf8R65qdxZaJ4a8Pad50CXut63f2WnxT3FpZrM99e2dtcW2oq7dl/X3gf00fD7/g0U/ai1jw/bX3xM/aq+B/gXxFPAZpPD/hXwt42+IVpZyOoaK1utcvv+EDVp0zsu2s9OvLaKVWFrc30JSd8XXj0i353t/n/Xa9gPgb9u/wD4N3P26/2I/Aev/GG1/wCEJ/aH+D/hazn1XxZ4m+Ec+tHxT4L0O0QPea/4t8Aa/pmn6rHotmpee/1Lwne+MLTRtOgn1bX5dJ063uLmCo1YydrNPpfr/wAH5feB+CtagFABQAUAFABQAUAFABQAUAFABQAUAeGftAf8ifpn/Yy2n/pr1isa/wAC/wAS/JgfIVcoBQAUAFABQAUAFABQAUAFABQAUAFABQAUAFABQAUAFABQAUAFABQAUAFABQAUAFABQAUAFABQAUAf/9f/AD/6ACgAoAKACgAoA/S8dB9BXoALQAUAFAHuH7M3wT1f9pL9on4Hfs/6Fc/YdU+M/wAV/Afw0t9SIUppKeMfEum6HdaxKr5VodHtLyfU512sWhtZAqOxCMpPlTfZf12/P7gP9NP/AIKJftMeAv8AgjJ/wTRi1P4D+CNA02TwPZeD/gJ+zj4Jv0eTw/H4w1q01B7DU/EWye2vtbOk6Fonivx74gdrj+0/F2r6ZdLqN/Dc61e6tByQXtJ6ve7fX5L8O/4XiH8HHhb/AILx/wDBVvwx8Ubf4qSftdeN/E18urLqd/4K8U6b4Z1H4X6tbNO0t1olx8PbbR7Hw7pmk3kUktof+EbtdC1SxgdZNI1PT722tLy36fZQt8P+f9f0wP74/sXwk/4Ld/8ABKDStR13w5p2n6f+0r8IbvU9Jt7iQ3h+Ffx18LT6roQ1PRtTVTd5+H/xX0DUbWC8CQTa54etbrT9UszYa1qWmvy605+j+9fhf8PkB/LX/wAGmek6hoP7en7UWh6tbtaapo37M2u6TqVo7Iz2uoad8ZfhpZ3lu7IzIzQ3EMkTMjMhKkqxBBbavtH1/QD9V/8Ag4s/4KtfFz9g3Vvhr8EP2VZNB+H3x2+NngWDxd8Q/jamheHdX8aaJ8KfDXiLxPo3grwlosWt6RqVs7al4kv/AB/d2er6pHdjwtENbPhq0ttX8SXmr6fFKCldvVLp5v8Arv630A/OD/ghP/wW8/bT+Jv7bnw4/ZZ/ak+K178cPht8c08R+HtD1bxbpPh6DxZ4C8a6R4Y1zxToWo6b4h0bTNJvtU0vXptFbw3qej67LqqQvqVhqOkSWD2N3b6ldSnFRbSs122f/Db7+TvoB9Cf8He/wf8ADz+EP2OPj7a6TYW/iu28SfEb4Q67rkUSJqer+H7/AEvSfGfhXSr2bh7ix8PajpnjG702M5W0n8TaqwIN6RSoP4l00f8AX/D/AH3A/h4roAKAP9RX9gPxDZ/8FH/+CHPgLwZrN5DqGs/Er9k/xx+zF4tuLuRXurfxh4O8OeIfgp/beou24wapeT6LpfjSK4OGVtStL+IR7kFccvdqN9pc36+X5/dYD+T3/g19/ZvvPiJ/wUx1D4i+ItImgs/2Wfhb498WXC3tu22y8f8Aikx/CjRNIu4XXEWoR6b4n8aarbCVc2914beVNlzFCy71pWhb+Zr7t9/+Hv8AjEP1j/aE/wCCjP8Awi//AAc8/AjwXFr3lfDLwH4P8OfsU+JYYrnbpt74h+Ommv4ruLl5S3lxTWHxV8WfDDStaaUCJG8AiBvLaE3S5qH7l6at8y67dtul/v62SA+L/wDg7f8A2fP+EV/aV/Zt/aW02x8rT/i/8K9c+GfiKeCP90/ir4Ra6mqWV9fyAfLe6r4Y+Imnabab2HnWfhJxEv8Aos7NVB6OPZ3+/wDP7vvA/oq+Ad9D/wAEz/8Aggz4N8XTpHo/iL4N/sV33xS+xzosWz4x/E3QNQ+IVpodxvCgz3XxZ8fW+hvI6tullDBGBVGyfv1PJytrrp+H9dHsB/GJ/wAG9X7HHhn9s7/goz4Yk+KGlQ+Kfhz8B/C+s/H/AMY6Nq7fabLxTrfh/WdD0bwPo+rRzGU6nbTeOfEmkeItV067Sez1rS/D+p6Zqay2l9NBPvVlyxsuuny/T8f1iH9IH/Bxn/wVM/al/ZS1v4Zfsp/sizeJvA3jDx74Db4o/Ev4u+HPDc2qeINM8J6l4g13wp4X8JeCtUn06/sdC1HUdQ8L+JdR8R65Zxf2/Y20GgQ6LfaWbnUHuMqUIu8pNb2s9O2v4/1cD8Uf+CUf/BZ3/gol8Kf2tPhF4I/aI+Inxo+PnwD+LfxA8N/Dzx9pHxZtvEPjPWvCUfjTWLTQLDx74T8V6vZXfiXSZ/CWoahb6pqGhxX91oet6DDqmmf2Omqy6Rq+kaThBxduVSW1tPlppr6fdqB+pv8AwdmfseeEtU+EPwX/AG3vDmjWVj4/8JeNbD4IfEjUrVBBdeJvA/ijTNe1zwVe6rj93dTeDfEejahpVjPhb17Txqbed7iz0yySwihLVx6br+un3fcB9qf8GxH7J3hf4I/8E89K+P02k2i/Ev8Aar8TeIfFuu65IFfUoPAHgbxHrvgfwD4ZEoASHTYZNK8ReMI4o2Mkk/jCT7XIxtreCymtK8rdI6fPr/X/AAQP51v+CiX/AAcdftufE79orx7pH7I/xak+BP7PXgnxVq/hz4fR+EvDvhHUvEnj7TNB1GWxt/HnizxH4j0TXb7f4ma1fVLDw9o02maJpujXlnpl9a6zqEF1rF7tClFJcyu336eSX+d399oh+7H/AAb7/wDBW7xv/wAFDtZ8X/BX9rDT/CPiv9pr4F+Dbzxx8NvjFZ+F9A0TX/Fnwx1zU9C8MePbW/tNKsrLT9E1/TNauPBceq3PhWz0rTPFmlajph1LSLa/8NPf6vlVgo2cb2ejXnuvX5rpfTUD8vv+DvT/AJOQ/ZB/7Ij43/8AU8jq6G0vUD+QmtwP1S/4Iif8pXf2If8AssCf+ot4jqKnwS9AP9Bf/grz/wAEy7z/AIKl/AT4d/BOz+M1t8EZPAnxe0/4pt4kufAEnxDTVEsfBnjPwl/Ya6TF4x8FNZtK3i1b/wDtE6lchBYG2+wv9p+0W/LCfI72vpbt/W39XA/nk/4g8td/6SB6T/4jBd//AD/619v/AHPxA/FH/gr7/wAEf77/AIJP3X7P1te/H+0+Ov8AwveD4ozxva/DGb4b/wDCMf8ACtJPh7G6usvj7xz/AGx/bP8AwnqlWVtM+wf2WwIvPtim10p1Oe+lrW633v8A5f1YD+rn/g17/Y08JfBT9hpv2rtV0W2l+K/7UeteI7pdfkjFxqej/CHwH4j1Hwr4a8LWKqsr2cGreI9B8Q+MdSWzKya0moeGk1COZ9B01LTGtK8rdI/n/Xp+sg/ml/bo/wCC2/8AwUv/AGkvj34y8T/Bv4nfHb9n34JaX4k1O0+E3w++FEXiPwJJB4Qsr6SHRdU8aatotpaa54q8Ta3ZQW+qa6mt6hdaRZ311cafo2mafpiJbNrGEIrXlk+rdn9y/r8wP6d/+Den/gpD8fP26/hT8Z/gX+2DYXviz4k/Bq28OXOm/EHxF4Tj0l/id8M/GyazpNxpPjCxj0yy0LU/EHha/wBJNhf6mLW1fxNoXiDTP7RsrzVdM1zWdVxqxUWnHZ9E9n+O/wDVtgP4u/8AgsH+yV4f/Yo/4KHftEfA3wTZJpvw4g8QaZ47+GenRSSSwaT4H+JGh6f4y0rw7bPOz3JtvCVzq1/4RtnupJbmWDQo55Z7lpftD9FOXNFPrs/Vff8A122A/wBQf9qz4q/C/wCBP7M3xa+N/wAZdB0/xR8PPg34Jn+KmreHtQsdP1Eaxqfw9ktPFvhKx0y21WKawHiObxjpGgDwpdTov2DxP/ZF9FLBNbxTpxxTbSW7f9dvz+4D/OT+K/8AwcX/APBVX4hfFTUfiJ4V+P8AH8IvD39rzXnhn4WeCPA3w+vPBPh3ShctLaaNdjxT4T1zVvFuyHbFe6j4p1DU7m8k814UsbdobO361Sgla1/P+v6+5Af23/8ABHj/AIKD2f8AwVY/Yo1XxN8WfCnhlPiP4Y1bW/gr8f8AwhbWSy+EPFT3fh+zuovEFnod7Le+T4Y8feF9c8m/0a8ee3g1qz8T6VAJdLtrR356kOSWj0eq8vL5Af5y3/BRf9muy/ZA/bj/AGnP2ctIWVPDXw0+KmuWngqO4uJLy6i+H3iBLbxd8PIb27lZ5LrUIfBHiDQIr+4kYvPeLPK2C21eqD5op9Wv67f133A+LKoD/S1/4Nh9DtdJ/wCCUXgK/t2iabxP8YfjRrl8I8b0urfxQnhpFnxz5psfD1m43ZPkND/DtC8lb435Jf5/r5/i1EP4C/8AgoXrt/4n/b3/AG2df1OSeS91T9rP9oi5l+0EmWJD8W/FywWpB+4lnbpFaQxDCwwwpEgCIFXpirRivJf11/P7wNf/AIJr67f+Gv8Agoh+wprOmyTx3Nr+17+zlEwtyRLcWd98XPCWn6lYjHJTUNOurqxlQffiuHT+I0SV4yXdP8vl+f3Af3jf8HReh2urf8Er9cv7gxCbwx8efg9rliJMb2uri51/w04gzz5v2LxDeMdvPkrN/Durmo/H8mB/mw11gfpp/wAEi/2EtQ/4KE/tv/C34J3lndv8L9EuT8Svjnqdv5sS6d8J/CF5ZTa3p/2uHElnfeNNRutI8B6TdRb5bLUfE8Gp+U9tYXLJE5csW+uy9X/luB/Yh/wc1ftz6d+y9+xv4c/Y4+Ft5aaD4/8A2nrF/Dmp6boXlWH/AAh37O3hT7La+JoILSzCR6baeN7xdN+Hmm2bQR2WoeFl8eWlttk01VTCjHmlzPpr6v8ArX/hwP8AO7rqAKACgCzZWV5qV5aadp1pc3+oX9zBZWNjZQS3V5e3l1KsFtaWlrArz3NzczyJDBBCjyzSuscas7AUAf6JH/BA/wD4JLR/8E6/hR4r/bK/axfTPB3x6+IHw+u5LvSvEt5Z6bpv7PHwWhW38T6zbeKdRvJorHTfF+uR6RY6146urqeOLwjpOlWnh5pbO6XxSlxy1Z8ztHb836f1+IH8of8AwXF/4KOaZ/wUa/bK1DxZ8PnnHwH+DmjTfC74My3MEtrceJ9KtdVu9Q8R/Ea6tLmKG7sn8b61N52l2V0kF1a+FNL8MxahY2WsLqcC7Uocsdd3q/Ly/r9AP7IP+DYfQ7XSf+CUXgK/t2iabxP8YfjRrl8I8b0urfxQnhpFnxz5psfD1m43ZPkND/DtC4Vvjfkl/n+vn+LUQ/gL/wCCheu3/if9vf8AbZ1/U5J5L3VP2s/2iLmX7QSZYkPxb8XLBakH7iWdukVpDEMLDDCkSAIgVemKtGK8l/XX8/vA1/8Agmvrt/4a/wCCiH7Cms6bJPHc2v7Xv7OUTC3JEtxZ33xc8JafqViMclNQ066urGVB9+K4dP4jRJXjJd0/y+X5/cB/eN/wdF6Ha6t/wSv1y/uDEJvDHx5+D2uWIkxva6uLnX/DTiDPPm/YvEN4x28+Ss38O6uaj8fyYH+bDXWB13gHwD40+KfjXwt8OPhz4X1rxr478ba5p/hvwn4U8O2M2pa3r+uarcJa2Gm6dZW6vLNcXEzqOgjiQPNMyQxu6jaSu9kB/pQ/8Erv2CvhL/wRI/Yo+JPxo/aZ8aeGtC+JvifQNN+IX7SvxBnuluNA8EaR4ft7r/hGPhV4VuIBNLrY0K71q7sgdIhu9R8e+PNba00aHUbYeFbKLjnJ1JWV7bJf1/X3AfwQ/wDBS39tnW/+Cgv7ZHxa/aX1DTbjQPD/AIkv7Lw/8OPC100L3Xhj4aeE7VdH8IabfvAXhbWbyzhk1/xEYZ7i2HiPWdXWxmawFsidUI8sUvm/V/5bAfqD/wAG5P8AwTWH7Zf7VY+P/wAT9A+3/s8/ss6po/iW/t9RtfM0nx/8YSw1HwD4JZJgLfUdM0B7dfHHi+1H2mEWth4c0LV7RrDxijVFWfKrLeV16Lv/AF+gH0d/wc8/8FL2+OHxps/2D/hL4g874Vfs/a4NU+Mt/pl1m08ZfHKO3mth4ZnkhYpdaV8JtPu7jTbiAuqHx3qniK2v7NrnwppF0iowsuZ7vb07/O/9XA/fb/g2H/5RReAf+ywfGj/1KUrKt8fyQH+dj+0h/wAnEfHr/stHxS/9TjXa6lsvRAeL0wCgAoAKAP1e/wCCG3/KWP8AYk/7Kpff+oP4sqKnwS9AP6sv+DuP/kx79nL/ALOs03/1UXxSrCh8b/wv80B/n311Af1C/wDBpb/ykf8AjD/2ZZ8SP/V3fs61jX+Bf4l+TA/cn/g4m/4KmfFH/gn9pfwv+GP7LyeHvBn7QX7QPhvUNQ8W/Gp9C8P6x4t8HfCjwFrE9v4e0LR7XWtJ1K0vbrXvEXinxgdI1DWI7208IwQeKZ9C01Ne8SJrWkZ0oKV29k9u7/rz++4H5Ef8ES/+C5f7b3jL9uH4R/s4/tO/F2/+Ofwp+PWtXXgWGXxhpHhuPxR4H8YX2mane+Fdb8P+IdH0zSNRura/163sNB1jRtaudR09dM1BrrSrW0v7OJLi6lOKi2lZrX18un9d9gPvL/g7v+Evhu+/Z7/ZQ+O39nwR+L/C3xl8Q/CUarGkcdzdeG/HvgjVvGLafeyKolu4LDU/hstzpiSs0enSalqxt1RtUuS80HrJdLX/AK+8D6U/4NQf+UaXj3/s7n4n/wDqs/gpSr/Gv8K/Ngfxz/tX6H4L8T/8Fof2ifDfxJngtfh34h/4KZ/FHQ/H1zdTm2trfwXq37T+tWHime4uRNbm3gh0O4vpJpxcQGKNWkE0W3eu8f4a/wAC/ID/AERv+Csx/bJ8KfsCfEmz/wCCdmh6lH8bdNj8K6RpOn/D6w00+NdD+GlvdxW3iwfCvRZbd4JfFNloMMVho1ho9t/btnpst7ceDoh4nstESuWHK5Ln28+/mB/Aj+z3/wAFcv8AgqD+wj+0hofir4x/Ff8Aac8f2uk6/BL8Uv2ev2mfHPxJurTxn4fNyYdd0U6f8UYvEN94B8Q3ECyxaV4v0XQl1LRNSt7OS6s9a0y2utDvelwhJaJLomktPu/rX1A9H/4K8/8ABaPwh/wVZ+H/AMJfD1x+x7b/AAO8efCPxjqutaP8Sv8AhdsfxMvLrwj4i0WWx8SeB20j/hTfw9mt7bVdZsvCuvJqLa5dx2cvh17ZdJlfVHvLQhT5G/evfpb+vy+4D8G60A++f+CVn/KS39gn/s7n4A/+rM8O1M/gl/hl+QH9pv8Awdof8o3/AIRf9nofDb/1Sv7Q1c9D43/hf5oD50/4NC/Cfw8T4Hfte+OrWHTZvixc/FfwR4T124KxSaxp/wAPLHwg+seE4UZnaaz03WPEmoeNHkWKOCLUbrQ4jO90+lW62jr7x7WYHwd/wXm+Mf8AwWb+Gn7ZHxS1y18ZftX/AAm/ZT0jUtO/4Ub4i+AXiH4g+D/g+3g+20q0mt7/AF7xV8MLnS7GbxzJqY1S91638e6gfEmmXjSwaYsfha30F2umqfKvhcut97/Pv5bgZH7Hn/B1F8dfgX8CrH4S/tL/AAEk/bF8WaVf6na2fxY1/wCM9v8ADnxBqngy7trWOw8OeM9OHwc+IMXi/VtOm/tOKXxZd6haXus6VdWNprFjeajY3etauSopu6fKu1r/ANdP6QH8wfxM8ReGPF/xI+IHizwT4OT4deDfFHjfxX4i8JfD6PVhr8fgXwzrWvX+paD4Oj11dL0RdaTwxpVza6ImrDRdHGorZC8Gl6f532SDZbLr59/z/P7wOIoAKACgAoAKACgAoAKACgAoAKACgDwz9oD/AJE/TP8AsZbT/wBNesVjX+Bf4l+TA+Qq5QCgAoAKACgAoAKACgAoAKACgAoAKACgAoAKACgAoAKACgAoAKACgAoAKACgAoAKACgAoAKACgAoA//Q/wA/+gAoAKACgAoAKAP0vHQfQV6AC0AFABQB+jv/AASD8TaP4R/4Ke/sM61rz2semt+0Z8PNFaW9kWG2gvfFGqr4Y0q4kldkSNrfVdXspondlRZY4y3yghpmrwl6fl939d9gP7K/+DsXwX4h8Rf8E7Phh4m0i3ubrSfh/wDtUeBtZ8VrCpMOn6Trfw7+KfhWx1i7OCFii8Q61o2jRsSP9I16JBndXPRfvPzT/T+un4WkH+dvXUB/qI/8G7/g/XvAn/BIf9l5fFMc2nS6+Pi144sbe+xD9k8NeJvi/wCO9V0G7y21UtNW0Z7bxDbyMxVrTVYpiyhyicdV3m/Ky/D/AD9f0iH8/n/Bsh4i0vxh/wAFTP28vFuhi3GieKPhT8UvEWji0YPajS9b/aK8D6np4tmBYNbi0uYfJYMwMe0gnINaVvhh/XQD53/4O0/+Uj3wc/7Mr+G//q7/ANov/P8A+uqofA/8T/JAfmX/AMERP+Urv7EP/ZYE/wDUW8R1dT4JegH9Tn/B3b/yaX+yv/2cVq3/AKrTxHWNDeXoB/AjXSAUAf3c/wDBot+0J/bfwZ/an/Zd1O+zdfD7x/4Y+NHhS1nk3TS6N8R9FPhLxXDYqSTHY6Lq/gHw/d3EeEjW98W+dGGkubhq5q61Uu6t93/D9/usB+rX/BOP9jTRf+Cfvjv/AIKw/HnxxYf8Il4X+Jn7Unjb4kaFqVxaNFZW/wCz54T8JS/FvRtR0y4dVWXSdG1X4q/EHQJBbs8azeE3huJnuraSO3icuZQXl367bdPv9LAf5sXxg+P3jX4sftKfEj9p2e/utK8f+PfjN4n+NMN9DNvudD8Ra54xu/GOniylxtjXQ7ue3h05ERYbeGyt4oY1hjRF60ko8vS1v62/P7gP9FD/AIKJfs+2f/BY3/gmz+xl4/8AA2kNqOo+MPir+yL8Zxb6PHLPfaJ4P+K2p6H8PfjJYySReZPBp3gPw58SNd8S+KwX/wBBg+HtzdSuz6cobli/ZykvKS+7bt+Wt9l9kPA/+Dqb4+W/wo/4J8eBPgFoc8VhqH7RPxe8OaNc6TAVtopPhv8ACO2Tx1rIggiAHk6f4zg+FsCwKiwJFc8shSJHdFXk32X4v/gX/q4H5Cf8GjHibRrL9r/9p3wndNaprniH9nOy1nSDLIqXUtj4Y+JPhi21i3tEZgZlZ/Eml3FwiKzKtqkh2ojlrr/DH1/T/gAfub/wVm/4LzeIv+CXX7Rnhj4FXH7H4+MWj+LvhVoPxN0X4gTfHCX4ewXg1TxF4r8OajocWip8H/G0Rn0W78MeZcTf24Zni1K0kksraOWB584U+dX5rWdrWv8A1/XYD8vV/wCDxC93Lv8A+CeVqVyNwX9q2VWK55Csf2cGCkjgMVYA8lTjDX7D+/8AgB+f/wDwU0/4OJJP+Cjf7KHij9mC4/Y9tfhGPEPirwX4ot/HI+PL+P5dKl8H65Dq/wBnj8Ot8GvBi3D6lAk2nNcjXLb7LHcyTeRc/wCoa4UuSV+a/wAv6/X9Yh/Xh/wRK1PT/H3/AAR8/ZEh8O3dvaeb8H/FPgxrmzkV/sGu6D4y8a+EtUmk2+YY7uLV9Pubq4QrvWZmOzBArCelR373+QH+Wv4v8Ka/4D8WeKPA/izTbjRvFPg3xFrXhTxLo92hju9K1/w7qV1pGs6bdRsA0dxY6jZ3NrMjAFZImUgEYrsTvr0eoH9Lf/BqB4D8T69/wUP+I3jrTrW6Xwr4A/Zo8Z2/iXU1RvsS3/i/xp4B0/w5ok8oVlF3qZ0/WNVs4WKebD4cv5Qx+zlHxrv3Uv736f1/VwPef+DvT/k5D9kH/siPjf8A9TyOlQ2l6gfyE1uB+qX/AARE/wCUrv7EP/ZYE/8AUW8R1FT4JegH9nn/AAcy/tMfH/8AZb/Y3+CPjX9nf4u+Ofg34t139pnRPC2seIfAWuXOg6pqXh2f4WfFLVptGu7q1ZXlsJNT0nTb54G+Q3FlbycGMbuelFSk01dct/xX/BA/iS/4fBf8FQv+j7P2kf8Aw42sf/HK6PZw/lQHzZ+0F+17+09+1c/hOT9pH46fEf41SeBF1xPBz/EHxHeeIG8Np4lOktr66Sbtm+yDVzoOjG+8v/XnTbTfnyU20oxjsrX/AK/UD/S9/wCCHXi6z17/AIJB/sgaz4RsrPVrrRPhZ4p0JNHtr6O1S78T+D/HXjXQ7/Trm78u6GnXOo6zpcrXE0tvKbdr37Sbd4yqNx1Pjl6/mB+C15/weCa1p15daff/APBOqOyvrG5ns72zuv2prmC6tLu1laC5trmCX9nBZYZ4Jo3imikVXjkRkcBlIrX2H9/8AIB/weIXm1gf+CeNsXyuxh+1dIFUc7gyf8M3ksTxtIdduDkNkbT2H9/8AP5vP+Co37fw/wCClP7UUv7Sp+EUPwUmn+HvhHwLceD4fHB+IInk8KSauV1qTxC3hDwQTJewanDbfYjov+jR2Kf6ZP5gWLaEeSNr3132/r8PxvIP9Fz/AILW+A/E3xI/4JQftoeGfCFtc3mtQ/B+38XG1s1aS5m0b4d+KvDHxB8TpFGis8p/4Rnwvq5aGNWklQNHGN7Lu5Kfxx9V+IH+UXXaB/et/wAGh/gTxNpX7N/7W3xGv7a6g8KeNPjL4H8LeHJpkZILzVfAXg2+v/Es1oGVfNjji8daBbS3EZeFp4JLcMJrWdF5q+8e9v69AP5vv+DgnxHpPij/AIK/ftkahoz20tpZ678KfDk8trIsiPq3hP4DfC3wxrqSshKC6tda0i/s7mMBWimt2imBnSVm1pfw4/P836f133A/GqtAP9Ef/g1E+L+k+Mv+CfnxE+E6zBfEfwY/aB8TG9svMDsPDPxF8P8Ah7xH4e1Pbw0KXutWnjOwWMgqW0eSZZGMrpFy1l76fdf1/Wn4XkH8d/8AwWW+CetfAX/gp5+2d4Q1exuLODxJ8bfF3xb8PPKv7i88MfGe+f4o6NPYzD93cWttB4rbSmeNnMF5p13Y3BW7tbhF3pu8Ivys/Vaf1/wQNf8A4In/AAS1r47/APBUf9jXw5pNjcXdt4J+MPh3406/cRL/AKPpmhfBOf8A4WdNd38p/dw2tzqHhnTtHj80hbq/1SysE3TXkSMVHaEvNW+8D+uH/g7J+L+k+Ev2EfhB8HzMP+El+MP7Qek6taWhkCF/Cvww8J+ItQ8R3oTlpfsuv+J/A1qUwqL/AGj5jOHSNJcKC95vsvz/AK/qwH+ehXUB/pH/APBu5+xBon7DX7BGoftKfF6Gy8KfEj9pHRLf4zeONa1/ZYnwH8DPD2k32qfDzSdSubkJ/Ztr/wAI5dar8SdfdzbvF/wlFrp2qxCbw3CU5KsuaVlstF6/r26frIP4cP8Agp9+2xrf/BQD9tP4w/tE3kt9H4P1LV/+ER+EOiXu9H8OfCHwlLcaf4KsDavn7Dfarbtc+LfENqjNEvirxLr0kR8uVVXphHlil13fq/8ALYD8/wCqAKAJre3nu54LW1gmubq5mjt7a2t43mnuJ5nEcMEEMYaSWaWRljjjjVnd2CqCxAoA/vf/AOCGX/BETw1+yL4V0/8Ab5/bx03RNE+LmmaDP43+HngHx3LZaf4f/Zy8L2lg+pz/ABH+IkurPHp9j8S4dLSXUIYNSeO1+FenLJd3zReNC48H81Spze7Ha9m77/8AA/P5AfkR/wAFzv8AguvrX7bGq65+y3+yzrOq+HP2SdD1M23izxZD9q0rXP2idW0u6Dw3d7A4t73S/hVYXkCXXh3w1dpFeeI7mK28SeKbaGSPR9D0O6dLl96W/Rdv+CB/MjWwH+iP/wAGonxf0nxl/wAE/PiJ8J1mC+I/gx+0D4mN7ZeYHYeGfiL4f8PeI/D2p7eGhS91q08Z2CxkFS2jyTLIxldIuWsvfT7r+v60/C8g/jv/AOCy3wT1r4C/8FPP2zvCGr2NxZweJPjb4u+Lfh55V/cXnhj4z3z/ABR0aexmH7u4tbaDxW2lM8bOYLzTruxuCt3a3CLvTd4RflZ+q0/r/gga/wDwRP8AglrXx3/4Kj/sa+HNJsbi7tvBPxh8O/GnX7iJf9H0zQvgnP8A8LOmu7+U/u4bW51Dwzp2jx+aQt1f6pZWCbpryJGKjtCXmrfeB/XD/wAHZPxf0nwl+wj8IPg+Zh/wkvxh/aD0nVrS0MgQv4V+GHhPxFqHiO9CctL9l1/xP4GtSmFRf7R8xnDpGkuFBe832X5/1/VgP8/Xwb4N8WfETxZ4b8B+A/Dms+L/ABp4w1rTvDnhbwt4d0+51bXfEGu6vdRWWmaTpWm2cct1e317dTRwW8EMbO7uABjJrqbtq9F5gf6JP/BKH/glb8B/+COvwA8S/tn/ALaPiPwXpnx/g8F3GtePvHeu3VteeFP2ePB97AiXHgHwPdxLdHV/GmstcQaN4l1/Q4rzU/E+rXUHgTwNHe6ZPJceLuSc3UajHbp5sD+Vf/gsr/wWZ+JH/BS/4iHwT4K/tv4ffsjeAtaluPh78Op5/s+q+OdVtfOtofiX8To7SaS2udfuLeSX/hHfDiy3Wl+CtOuZbW0mvdYvNY1rUt6dNQV3rJ/h5ID8Oa0A/wBXj/gmr+y9o/wK/wCCV/wJ+FP7O+vWvwy8X/Eb9nfQ/iN/ws/U/DFv4xubL4y/GjwFp/inVPiRrXhr+1fDsfip9C1zWbVNJ0K81yxi/wCEd8P6D4afUVsbFHrilK823rrt5LpfTp1t91gPwG1b/g0El17VNS1zW/8Ago5rGr6zrOoXmq6vqupfsu/bdR1PU9RuJLu/1C/vLj9pCS4u729uppbm6up3eaeeWSWV2d2atfb/ANz8f+G/L7gP6Q/+CY/7CEf/AATi/ZT0D9mGL4pP8YU0Pxf4z8V/8JtJ4LXwC10fF+qDUjYf8I4vivxoIRp+PJFz/bkv2r/WfZ7b7lZTlzyva3lv/X4/haIfxmf8Fpf+CFXh79hT4L+Nv2zNO/aT1r4lX3jr4/2+mSfD+9+Ftj4WtNNX4m3vi7xLLMniSDx3rs10dHewFpGh0W3F8spmZrUr5Tb06rk1G1lbe/b5f/I/oB/LhWwBQAUAFAH6vf8ABDb/AJSx/sSf9lUvv/UH8WVFT4JegH9WX/B3H/yY9+zl/wBnWab/AOqi+KVYUPjf+F/mgP8APvrqA/qF/wCDS3/lI/8AGH/syz4kf+ru/Z1rGv8AAv8AEvyYHbf8Hcn/ACe7+zf/ANmrWP8A6tv4nUUPhf8Aif5ID8X/APgkJ/yk/wD2Ev8As5f4Yf8Ap/t6up8EvQD+wn/g7e/5ME+AX/Z4Hhb/ANUv8bqwofG/8L/NAdz/AMGoP/KNLx7/ANnc/E//ANVn8FKK/wAa/wAK/NgfxCf8FOP+UkH7fv8A2eh+09/6urxrXRD4I/4Y/kB+0n7CH/B0N+07+zT4E8L/AAl/aM+GWj/tTeCvCOn2Og+H/GUviq78B/GKw0KxhW0srTXPEjaR4o0Hx1/ZVlFb29lc6roOleI79YnbXfFWp3M32uDOVFNtp8r7Wurgf0Kfs5f8F5/+CWX/AAUa8Q+Ff2dfi54A1Lwh4r+ImrWPhfw74A/ac+GXgvxj8OPFnirW5orLTvDmk+IbS98a+G/tesXUsOn6afGGm+El1TUJYNMtVlvbqyt7rJ0px1Tv6Xv+lvx+TYH47f8ABxf/AMEaP2d/2YPhRov7an7KHhaH4WaLJ4/0jwR8X/hJo81y/gaMeLodRbw/468FWF3NO3hNoNasYtA1vwvpso8OXEWs6Re6HpmgtpWqjWtKVRyfLLXTf+v+Bt8pB/HdW4H3z/wSs/5SW/sE/wDZ3PwB/wDVmeHamfwS/wAMvyA/tN/4O0P+Ub/wi/7PQ+G3/qlf2hq56Hxv/C/zQH8Sv7CH/BQb9pP/AIJ0/F2X4u/s6eJdPs7nWLCDRfHPgbxTYza18P8A4i6Bb3DXdtpPi3RILzTrt2sLp5LnSda0XU9H8RaPJPdx6bq1taalqdte9EoKas/k+39f1uB/XB8Bv+Duz4I6xDp9h+0t+yn8SvAd+RFBqHiH4NeKfDvxI0eaZsK+oDw74vb4c6ppNkGO6Syi1rxLeQwqxhlvZSsLYOg/syv5NW/z/rte4H6ov+zd/wAEhv8AguF+z7qvxW8FfD34f+LYNYvdT8NXXxg8B+D4fhT8fPh146tbG1u5tP1/VItI0zX5NZ0eLU7DVIdD8Z2vibwbq9teWuoxWOt6VfQ3F1F503a7/Rry32/qydgP8339rr9nbXf2Sv2nPjl+zZ4j1SHXdT+DXxH8R+CF1+C3NnD4i0vTb120HxEli0tw1gPEGgzabrB09ri4exN6bRp5mhMr9cXzRT2uv67f133A+dKYBQAUAFABQAUAFABQAUAFABQAUAeGftAf8ifpn/Yy2n/pr1isa/wL/EvyYHyFXKAUAFABQAUAFABQAUAFABQAUAFABQAUAFABQAUAFABQAUAFABQAUAFABQAUAFABQAUAFABQAUAFAH//0f8AP/oAKACgAoAKACgD9Lx0H0FegAtABQAUAaWj6vqnh/V9K17RL+50vWtE1Kx1fSNTspWgvNO1TTbmK9sL+0mXDQ3NndwQ3EEqndHLGrjBAoA/0qP2B/8Agp7+xb/wWP8A2Ubj9mn9pu/8Bab8bfGXgyz8A/HH4B+NNTs/CqfEfVDHCD41+DUk2oWdzrVnqGqWFv4n0q08MXh8ZfDbxDBbLJFCtj4f8SaryShKnK626NdPX0+f4tRD538L/wDBpz+wboXxPt/F2u/F/wDaG8X/AA4stWGqR/CrVNY8G6bDfWsc7zroWu+NND8Lafrtzojr5drcto8Xh/XZLVH8rXbe5k+1JXt5W+Fev/Av+r872An/AOC0/wDwWV/Zu/ZD/Zi8T/sX/se+L/BXin45+KPAB+D2n6d8LLvStW8D/s4/DdtJPhHUhf6poV1LpGleNNP8MRT6D4H8FafPJqnhq5a08R69a6bYadpFj4iVOm5S5pKyvftd/pr1/wAmB+QH/Bo3/wAnvftH/wDZqt//AOrc+GFXX2j6gcX/AMHaf/KR74Of9mV/Df8A9Xf+0XTofA/8T/JAfmX/AMERP+Urv7EP/ZYE/wDUW8R1dT4JegH9Tn/B3b/yaX+yv/2cVq3/AKrTxHWNDeXoB/AjXSAUAfvR/wAG3H7Qn/Civ+Cpfwq0C+vvsXhv9oTwn42+BOttJJiA3uuafB4x8FL5TfI91eePvBPhnRLVxiWIaxMEYpLLHLnVV4Py1/rb+u+wH9l//Bwn+0Z/wzt/wSy+P/2G/wDsPif45f2F+zv4YxJ5Zuv+Fl3M/wDwnFoMEO3m/CnRviAQqfxqm/EW8rz0leavstfu/wCDb+mgP8uiuwD/AEfP+DW79o3/AIW7/wAE5bj4P6nf/aPEP7MfxW8V+CIbaWTzbtfAnjqX/hZXhO+lckyC3bW/EHjbQbCN8iC08NxwQlYIoo05KytO/dX+f9ff8gPwC/4Os/2hP+Flft8+BPgVp195+jfs2/BrRbTU7LzN4sviD8WZ18da84UHbH9q8DL8LsqR5paAs7MhiVNaKtFvu/y/4N+n36gfiZ/wT/8A2y/Gv7A37WPwn/ad8FWa60/gfVriz8W+FJZvs9v4z+H/AIitJtF8aeFpJyHjtrvUNDu7mXRNQlini0jxHa6PrLWt1/Z4t5dJx5otfd5P9QP9B74tfCv/AIJif8HEf7O/gnVtD+Jf2/xT4OtLzXPCuueC9b0DQf2gvgffa4tpBr/hfx34G1aPWpINGv76w0+DWNL1nS7zQdbbTrTWPBfiPy5dO8Qy8qc6Tenyez81t/W97WA+Xv2b/wDg2k/YD/Y88bWP7Qv7QPxk8S/GbRPhfc/8Jdbab8X28E/D74K6PLo9wmoWOueP7NjImuWOiNbx3MtnrniWz8J3pSQa9omoWDNZNTrSkrJcvo9fl2+70tYD8Ff+DgT/AIKL/siftE6x4P8A2Yf2H/AfwsX4afDnxK3jD4j/ABv+H/gLw34WtfiL4yh0290jSfCvhDUdN0LStU1PwP4Wt9T1O61PWXnbR/FviG4sLjSLWbTPDWm67rWlKMldyvrpZ6/1933WA+lv+DbL/gr18K/2b9L8Q/sO/tReM9M+H/gDxT4uufGvwN+J/ie7ttL8H+F/E2uwRReLvAXjPX7uaKy8N6Lr11ZWWv8AhfW9R+z6PZ67c+JLTWdTgOsaOiKrTb95dtV6dV/l/mB++f7af/Bv7/wT7/b8+J11+0bqOp/Ej4V+OPHS2mueLfFHwF8VeDrPwx8TJLmCB18V6tpXibwb420R9a1KxWKWTxF4ZbR01qaRtY1uLWtQuJ7uXKNWUNLXS6P+tPx7dU4hmf8ABO7xR/wTe/Yz/aatv+CXn7BUNn8RPF1/4A8c/GD9oz4yxeMdN8bazB4i8AXvh3w14d8LeNPF+kafDo+v+LifEOsG48KeG4tA8PfDmK2uh/YdtrfinVIkclOS55abJK3f7vxvf5XA/CD/AIO9P+TkP2Qf+yI+N/8A1PI60obS9QP5Ca3A/VL/AIIif8pXf2If+ywJ/wCot4jqKnwS9AP6yv8Ag7g/5MP/AGe/+zuPD/8A6pv4x1hQ+N/4X+aA/wA+OuoAoA/q2/4N0v8Agsh8OP2Pv+Eg/Y4/an8SReEfgl4+8Xnxd8K/ilqKk6D8M/Hmtw2Wm+IdB8b3pctpHgLxWLDTL+08QeX/AGZ4Q8RRapfa8YdF8RajrWgYVabfvR1fVdX6enbr0A/bH9rP/g3I/YT/AG7/AIlal+1F8GfjP4l+Ep+Luo3HjLxTN8I5/BvxF+EnjjVdXumvNX8X+FYGdE0nUfEd5JeXurXOj+JL7w5dajM19aaFZzte/bYjVlFWavbvo/n/AMN63uB3HhH9kj/gjv8A8EIvgP4s8Q/GnVvCHjXxX4stm1O61f452Hgr4kfGv4nXOgw3sul+EfhX8OhpFvDYaclzfNbY0HRdP05Lm9sb74geLGtLK01HT05TqPS/onZL13/ra12gP4Af20P2kF/a2/ac+Lnx/tfAnh34X6J4+8Rifwp8OPClhpmm6F4I8HaRY2mh+FfD1vb6Np+k6bNe2mh6bZPrmp2um2K61r82qay9rDLqDpXVFcsUr3t1/q/9dtgP9W39t/8Aad8P/sa/sn/E79pTxb4QuPHnhL4Z2ngmbxX4Us57WC91Xwv4o8e+EvBPiL7CL6Kaxu7+x0bxLe6lZaZfeRZavdWcOlXl9p1teSX1vxRjzSSTs319Ff8AQD8CvC//AAb8f8EZ/wBu+8t/2of2ZvjD8UofhL411I63d+BfgV8SfAr/AA90rULp11G98Mx6T4o+Hfifxt8N7mOW4aHVfBOoarZ3nh2F10zStN8ORQW8UWjq1I+60r+ad/vUkvwf5oD9Kf2mP2u/2Dv+CH37IemfDnwsng/wzceB/Cd3YfAz9mjw1rcF78QvHniK/N7d2+qavZz3tz4jj0bVvEEtxrHj/wCKPiQyRmSe/uDd6t4lvtK0XUpUZ1Hd3fdvT/Pt0X3gf5fnxX+Jvi/41fFD4i/GH4g6iNW8dfFPxx4q+IfjHUkj8iK98TeMdbvfEGt3EFuGZba2k1HULg21qjGO1t/Kt4sRxIK60rJJbIDgKYH7A/8ABFn/AIKaT/8ABM79qv8A4TTxbBrWtfAH4saTa+BPjj4d0U+ff22lwX32zw18QtI01isep6/4A1C4vp4LEuk2o+HNa8U6PZyQ32p2txBFSHPHzW3+XzA/t+/ba/4JpfsE/wDBcLwB8Ovjv4T+Lds3iLRtHfRfBX7Q3wM1fw54mXUvDckr6k/gbxzpN2txa6rb6HqN/c3sWh6hL4f8W+EdXvdStHutPW+1bTbrmjOVNtW+Tuvu/pr77xCX9i7/AIJy/sB/8EM/hp8Rvjh4r+Ldtba9r2lR6T46/aE+OOr+H9AuIvD1rL/alv4B8B6NZRQQ6dbavf2UF+3hrRRr/i7xjrVnpsD3Oq/2boWm2BKcqjSt6Ja/j/w34NyD+Gn/AILL/wDBS29/4KY/tYXXxE8O2utaD8CvhppEngH4GeFtbdY9QTw8LxrzXfG+tWELva2PiXx9qoj1C/tomll03Q9P8MeHrm7v5dBN9cdNOHJG3V6v+vL8fkBU/wCCLv7A8/8AwUF/bn+HPw41/S5rz4MfDt4/iz8d7kxv9im8A+Fb+zaHwhLMAq/aPiH4huNI8H+TFPHfRaPqWu61ZrINDuChUlyxb67L+tPw289gP63/APg55/bxg/Zx/ZH0H9j/AOHWqRaZ8Sf2p4Z9O8SW+lyJbXHhj9n/AMNTQReJk8m22/YYvH+rLYeBbKF4hZ6n4Zt/H9nHtezxWFGN5OT6fm/PysB/ne11AFABQB/XH/wao/sW/Av44fFH46ftPfFPw4PGPjj9mrVvhlY/CHSNXWC68K+HvEfjW28Z39148n0qWJhqPizQF8LWkXhG5upGs/D9zeXmt29nJ4gttD1PRsK0mrRWz1f+X9Xv5W94P7Lf21v2Mvhp+3j8FZ/gD8YPFfxU8N/DrUfEek+IfENl8KfGUfgq+8WLosN8LHw74ou5NI1iPWPCgv7u31ybQp7YW0+uaNoWoyEy6Xbq3PFuLurX8wPxv/4hXf8Agl//AM/v7S3/AIdrQf8A53Vae2n5AfhN/wAF7v8Agjl+yH/wTe/Z5+DPxP8A2drj4sy+JfHnxnbwHri/EDxrpvifTRoQ8D+J/EObK1svC+gyW999v0i0H2h7idPIMsfkhmV10pVJSk07bX/Ff1t9wH5s/wDBFn/gppP/AMEzv2q/+E08Wwa1rXwB+LGk2vgT44+HdFPn39tpcF99s8NfELSNNYrHqev+ANQuL6eCxLpNqPhzWvFOj2ckN9qdrcQaVIc8fNbf5fMD+379tr/gml+wT/wXC8AfDr47+E/i3bN4i0bR30XwV+0N8DNX8OeJl1Lw3JK+pP4G8c6TdrcWuq2+h6jf3N7FoeoS+H/FvhHV73UrR7rT1vtW0265ozlTbVvk7r7v6a++8Ql/Yu/4Jy/sB/8ABDP4afEb44eK/i3bW2va9pUek+Ov2hPjjq/h/QLiLw9ay/2pb+AfAejWUUEOnW2r39lBft4a0Ua/4u8Y61Z6bA9zqv8AZuhabYEpyqNK3olr+P8Aw34NyD+Gn/gsv/wUtvf+CmP7WF18RPDtrrWg/Ar4aaRJ4B+BnhbW3WPUE8PC8a813xvrVhC72tj4l8faqI9Qv7aJpZdN0PT/AAx4eubu/l0E31x004ckbdXq/wCvL8fkB/Sd/wAGpf7FvwLm+Bnjj9uXWvDg8R/Hs/FTxl8HvCOt60sF3YfDvwlovhfwff6lceDbJov+Jf4k8Vv4qvNP1/xFJJNqA0G2h0PSm02w1DxGmuY1pO/L0Wvr6+n/AAbvaIf0F/t9/wDBN74Gf8FH/C3gTwP+0D4s+M+m+CvAGr6t4gsvCfwx8fQeD/D/AIg13U7extLbWPF2m3Hh/XINf1Dw7a2t3b+GLidYzoseu+IBbAtqs7LlGTi7q1/P+v6+YH5cf8Qrv/BL/wD5/f2lv/DtaD/87qr9tPyA/mW/4L//APBMb9mv/gmp42/Zo0D9nGb4jTWHxY8LfErWPFX/AAsPxVY+KJ1u/CmreELLS/7LksvD+gCziMOt3v2pJEuTM4hZXj8sq+1KbnzXtpb8b/5dvvA/L/w//wAFJv8AgoV4T0HRPC3hf9uH9rHw74a8NaRpvh/w74f0X9oD4paZo2h6Fo1nDp2kaPpOm2fieG00/TNM0+3t7KwsbWKK2tLWCKCCNIo0Sr5I/wAsfuiBr/8AD0b/AIKT/wDR/P7Yn/iRvxb/APmro5I/yR+6IH+hL/wb3fF/4rfHP/gmP8LviJ8aPiT45+LHj3UfH/xfsdQ8afEXxTrXjLxTfWelePdVstMtbvXvEF7f6ncW+n2cUdrZQy3Lx21vGkMKpGqrXLVSU7JJaLRafl/X3gf58n7bP7Y37WXxj+JPxo+FPxa/aX+O/wATPhjo/wAbvHVxpPw98efFbxv4r8F6ZP4f8W+IbDQprDw1retX2j2kujWM01npkkFpG1jbSyQWxjjdkrqjGKSaSTstUkun3gf24/8ABCP9ir/gnP8AEX/gl98MfGF98FfgL8Z/F/j7TfF8f7Q3iv4j+DPBvjfxXp/jG11/WLbU/CGr33iKx1DUfBul+GtEi0p9B0qyl0e3bSn0/wAZQxSXutyaxd89WUlN6tJPTt01/q/y1QH8FH7Y3hj4PeCv2sf2kvCH7Pmqx658DvDPxv8AiZoXwo1W3v21azu/AmmeLtVs/DjafrDyzvremRabFBBpetvPM+s6fFa6m8sjXbO3RFtxTe7Wv9a/122A+baoAoA/V7/ght/ylj/Yk/7Kpff+oP4sqKnwS9AP6sv+DuP/AJMe/Zy/7Os03/1UXxSrCh8b/wAL/NAf599dQH9Qv/Bpb/ykf+MP/ZlnxI/9Xd+zrWNf4F/iX5MDtv8Ag7k/5Pd/Zw/7NWsf/Vt/E6ih8D/xP8kB+L//AASE/wCUn/7CX/Zy/wAMP/T/AG9XU+CXoB/YT/wdvf8AJgnwC/7PA8Lf+qX+N1YUPjf+F/mgO5/4NQf+UaXj3/s7n4n/APqs/gpRX+Nf4V+bA/jn/ax+LMPwI/4LK/tQfGW68HeHfiHYfDP/AIKJfHXxjqvgHxdYWWp+GfG+jaJ+0B4ru9Z8I65ZajaX9nJpviPSo7vR7l5rO5+zpefaY4mlhSt0r00u8V8tFr8gP7cLz9mz/gj3/wAFv/2TbbSfgPZfCj4d6vNLpPjC21L4M+Efhp8OP2gvgz4utrK5t30fx74R03Skvp9LK6hfaVrWi6tBf+EfEsKx6x4W1qW5stA8T2XMnOnK7v8AO9n6bL/LztYD5k/ZP/4Ndv2cv2V/jZ4K/aG+Mf7UXir4w6T8HfFOk/Ejw94WuvAnh/4UeEYtb8I6laa7oF7471a58X+NptY0LSdRsYr+/wBPtpfDlrqTQQwahOdL+3WF7TrSkrKNr9nr12tf+u17gfBP/Byt/wAFbfgT8fPAXhz9hr9mbxno3xTsdL8fab49+NnxN8KXsOq+CIb3wrbarZ+G/h34W8QWk0uneKrkanqL+IfE+r6S11ounSaXoOmafq2oX82v2mkXRg17z9EvXr+lv8gP4263A++f+CVn/KS39gn/ALO5+AP/AKszw7Uz+CX+GX5Af2m/8HaH/KN/4Rf9nofDb/1Sv7Q1c9D43/hf5oD8ev8Ag3a/bW/YB8K+H/Ff7If7b/w6/Z807Xta8bz+M/gt8bPjN8PPh/qmjX416w0zT9b+F3inxx4r0e4Twy1nqGlx6/4MvNavYtF1GXXfEOjzahp1/b6BY61dWMtJRv5pfnp+PbfqB+rX7Vf/AAa1fst/tKfF7Xvjd8BP2hNb/Z78MfEfV5/GGsfD7w98PfDvxI+HsN7rU327UZfhm9n4s8E/8In4e1KaWa9stF83xHo+ky3T2+gxafoMOn6LZRGtKKs43t1u7/O//A7dE5B9vfCzR/8Agnn/AMG7f7HmveEPFXxolub3VtX1X4kazbeItT0C/wDjb8bvH1xomm6RBp3gf4f6W1lPDpf2XQ9M0jRbQIvhvwyksupeKfFMT3mq65cS+arJaW/FJX/S/S/6RD/OH/au/aB8QftWftJ/G/8AaO8T2EGkaz8ZfiT4o8eS6LbTPcW2g2WtalNLpHh+3uZQstzBoGjiw0eG5kVZLiOyWaRVd2WuuK5Ul2VgPn6mAUAFABQAUAFABQAUAFABQAUAFAHhn7QH/In6Z/2Mtp/6a9YrGv8AAv8AEvyYHyFXKAUAFABQAUAFABQAUAFABQAUAFABQAUAFABQAUAFABQAUAFABQAUAFABQAUAFABQAUAFABQAUAFAH//S/wA/+gAoAKACgAoAKAP0vHQfQV6AC0AFABQAUAKrMjKyMVZSGVlJDKwOQykYIIIyCDkHkYxQB6Fd/F34sahoi+Gb/wCJ/wAQ73w2iuq+H7vxr4ludEVXUI6rpM2pvYKroAjgQEMoCkEAUrLsvuA88pgFABQAUAFABQAUAFABQAUAFABQAUAaGl6tquh30Op6LqeoaPqVs2631DS7250++t2PBaG7tJYZ4mI4zHIp7ZGaLJ7/AOf9f12A3fFXj/x346lt7jxv418W+MZ7RFitZvFXiTWfEMttGiCNI7eTV7y7eFEjARUjKqEAUYAxRZLb8rf1/XcDkqACgDpbfxn4wtNCuPC9r4r8S23hm7YPd+HbfXdUh0K5YbsNcaRHdLp8zDe+Gkt3Pzt93cdxZAc1QAUAFABQAUAFABQAUAdp4X+JHxE8ERXEHgvx7408IQ3ayJdw+F/FOuaBFcpMuyZLiPSr61SZZU+SRZFcOvytkYFKy7L7gOUvL281G6nvtQu7m+vbqRprm8vJ5bq6uJW+9LPcTvJNNI38TyOzN3JwNrArUAFAG5oHifxJ4Uvf7T8LeIdc8Nal5bw/2hoGrX+jXvkyArJF9r064t5/LcEh49+1gSCDk0WX9a/1/XYDMvL281G6nvtQu7m+vbmQy3N5eTy3V1cSN96Se4mZ5ZZG7vI7Me5NAFagAoAKAPRvh58YPi38Ir6XU/hR8UviN8MdSneKSfUPh5438TeC76aSDcIJJbvw3qemXEjwh2ETO7NHuYIVy25WT3S+6/8AX9dgGfEL4ufFf4t38Wq/Fb4nfEP4m6pA0zQal8QvGniTxnfwtcbPtDRXniPU9TuI2nMcZmKSqZNieZu2qVEktkl6K39f13A88pgFABQAUAFABQAUAFABQAUAFAHo3w8+MHxb+EV9Lqfwo+KXxG+GOpTvFJPqHw88b+JvBd9NJBuEEkt34b1PTLiR4Q7CJndmj3MEK5bcrJ7pfdf+v67AM+IXxc+K/wAW7+LVfit8TviH8TdUgaZoNS+IXjTxJ4zv4WuNn2horzxHqep3EbTmOMzFJVMmxPM3bVKiSWyS9Fb+v67geeUwCgAoAKACgAoAKACgAoA3tK8VeKNCsNX0rRPEmvaNpfiG2Fnr+m6VrGo6dYa5aLu22ur2dpcw2+p2y7mxBexzRDc2AMncWQGDQAUAFABQAUAFABQAUAFABQAUAFAF/TNV1PRL+21XRtRv9I1Syk82z1LTLy4sL+0l2lfNtry0khuIJNrMu+KRG2sRkAtuAOy8T/Fr4q+NrCPS/GfxM+IPi7TIfLEWneJ/GfiPX7CIQtvhEdpqupXdunksA0e2MbGGU2kUrJbJfdb+v67gefUwCgAoAKACgD0Hwx8W/ir4JsH0rwZ8TfiD4R0uXzRJpvhjxn4j0CwkE7Fpw9npWpWlu/nMS0u6JvMYkvkkmlZPdL7r/wBf12A4zU9U1PWr+51TWdRvtW1O9k8281HU7u4v7+7l2hfNubu6kmuJ5Nqqu+WR22qBkgDawKNABQAUAFABQAUAFABQAUAFABQAUAFAHhn7QH/In6Z/2Mtp/wCmvWKxr/Av8S/JgfIVcoBQAUAFABQAUAFABQAUAFABQAUAFABQAUAFABQAUAFABQAUAFABQAUAFABQAUAFABQAUAFABQAUAf/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AUAfoh+z1/wSf8A+ChP7Vvwv0j40fs+/s0+JviT8MdevtZ03SPFmmeKfh1pdpe33h/UrjSNYt0s/EPjHR9URrHUbW4tXaawiSR4y8LSxFHaXOMXZtJ/1/X/AAwHyd4A+AvxZ+KHxw8Pfs4+B/B97rnxl8UeP0+GOkeDILixW5k8ZHVpNFuNOudQkuhpNna6fewXL6pq9zfR6Rp1ja3WpXd9Dp9tLcq20ldvTe4H6M/8FAP+CJf7av8AwTi+GfhP4xfG2L4X+Lvhz4m1qy8M3/iT4R+Ktd8TQeCfE2p2dze6VonjK18ReEPB19ZPqaWN/DZ6vpFtrXh1r21FhPrMN7faTb38xqRk2le/n+mr/T00A/IerAKACgAoAKACgAoA+jv2Yf2SP2iv2zfH+q/C39mT4Y6p8V/HuieEdQ8ear4c0nVfDej3Nn4S0rWNB0C/1p7nxRrOh6e8NtrHifQrJoIbt7xn1GKSO3eGO4kiTko6t2W39fiBb/ai/Y4/aW/Ys8YaB4A/ae+FWq/CXxf4p8NJ4w0DRNX1fwxrE+o+G5NU1HRU1SOfwtrmvWcUTappOo2nk3FxDch7Z3MPlPE7Ckpap3W39fgB8zUwCgAoAKACgAoAKACgAoAKACgAoA6Hwj4U8Q+PPFnhjwP4S02XWvFfjPxDovhTwzo8MttBNq3iHxFqVtpGi6bFNeTW1pDLfaleW1rHLdXEFtG8oeeaKIO6gH3L+0b/AMErP2//ANkj4aXPxh/aK/Zv8SfDH4bWesaToFz4p1TxP8PdVtYtY1yWSHSbI2nhzxhrOpl7yWKREkSxaFCpM0kYIapU4ydk03/X9f8ADgfnzVAFAH7gTf8ABvf/AMFF4P2Pj+2TJ4X+HX/CMp8Pv+FrSfCAeLtVPx1j+Ho0n/hIjr7eFf8AhFR4V+1J4azrz+FR43PjNbb/AIlp8OjxGDolZ+1hzct367K/be/4W8+gH4f1oAUAFABQAUAFABQAUAFABQAUAFABQAUAFABQAUAFABQAUAFABQAUAFABQAUAFABQAUAfo58BP+CR3/BRb9qD4UeFvjj8B/2YvFHxE+FXjU64vhfxhp3iv4b6ZZ6ufDXiPV/CWuCGy1/xnpGrQ/2f4i0LVtMk+1afB5ktm8sHm2zwTSy5xTs2roD4c8G/Dbxv8QPiV4V+D/g7QLjW/iT428c6H8NvC3haC4sYLrV/G/iTX7XwvoegQ3d7dW+mQ3Goa9e2unR3F3fQWMckoknuordXmWm7a9FqB9gftL/8Evf28/2O/h3bfFj9pT9nbxH8LPh7d+JdN8H2/ibVfEvgDV7aXxJrFnqeoabpYtfDPi3W9REt1Z6NqcyTNZi2RbR1lmR3iVpU4y0TTe/9fgB8DVQBQAUAFABQAUAFABQAUAFABQAUAFABQAUAFABQAUAFABQAUAFABQAUAFABQAUAFABQAUAFABQAUAeGftAf8ifpn/Yy2n/pr1isa/wL/EvyYHyFXKAUAFABQAUAFABQAUAFABQAUAFABQAUAFABQAUAFABQAUAFABQAUAFABQAUAFABQAUAFABQAUAFAH//1f8AP/oAKACgAoAKACgD9Lx0H0FegAtABQAUAFABQAUAf6av/BtB/wAokfgt/wBlB+OP/q0fEVclb4/kgP4ELD9onx1+yV/wUR8RftIfDWPTLjxp8IP2nfiH4u0ew1uCW40bV1tvHPiK11TQtXit5be6Oma9o93qGjX72dza30NrfSzWN1bXaQXCdNuaFtrpf10/rvsB+oH/AAVa/wCDgjxz/wAFKfgB4d/Zz0D9n7TPgP4JfxNofjP4i3k3xDl+JGteLdW8ORXD6Loulz/8IX4KtfD/AIcs9UuTq935lrqurapeWWkol5pdpaX1tq8Qpcjve/TawH87NagFABQAUAFABQAUAf1C/wDBpb/ykf8AjD/2ZZ8SP/V3fs61jX+Bf4l+TA7b/g7k/wCT3f2cP+zVrH/1bfxOoofA/wDE/wAkB/KJWwBQAUAFABQAUAFABQAUAFABQAUAfTH7Fn/J4/7Jn/ZzHwI/9Wl4VpPZ+jA/0EP+DoP/AJRVeK/+y3fBv/07anXLR+P5MD/NXrrAKAP6orn/AIOkfjnc/sPyfs1N+z14ZX44TfCdvg9N+0IPHtydGOmP4c/4RSTxunwr/wCEQyvjd9GLT+WfHDeG18S/8TwaSdJx4TXH2K5r82l72t+HX8/vA/ldrYAoAKACgAoAKACgAoAKACgAoAKACgAoAKACgAoAKACgAoAKACgAoAKACgAoAKACgAoA/wBRD/g3O/5Q4/sif9dv2gf/AFp740Vx1f4kvl/6SgP8/L9h3/lKl+x//wBpA/2f/wD1ozwlXVP4Jf4ZfkB/bV/wdY/8oyvDH/Z1Pwr/APUI+LFc9D43/hf5oD/OSrqAKACgAoA/tU/4IH/8Egv+Cfn7b37CU3xq/aX+CF98QPiQnxs+Ifg5dft/in8XPB8Y8PaDpnhG50ux/sjwV468O6KWtptVvmN3/Z/2ybzts88ixRheepUlGVla1l/X9foB/KN+2v8ADrwh8H/2yv2tvhJ8PtLfQ/APwu/ab+PXw68EaLJf6jqr6P4Q8E/FTxX4a8NaW+qavdX2rak+n6NpllaNf6pfXmo3hiNxe3VxcySzPvF3jF9Wk/vQHzJTAKACgAoAKACgAoAKACgAoAKACgAoAKACgAoAKACgAoAKACgAoAKACgAoAKACgDwz9oD/AJE/TP8AsZbT/wBNesVjX+Bf4l+TA+Qq5QCgAoAKACgAoAKACgAoAKACgAoAKACgAoAKACgAoAKACgAoAKACgAoAKACgAoAKACgAoAKACgAoA//W/wA/+gAoAKACgAoAKAP0vHQfQV6AC0AFABQBc07Tr/V9QsdJ0uzudR1PU7y107TtPs4ZLi8vr+9njtrOztLeJWlnubm4ljhghjVpJZXREUswDAH+kh/wTS/4Ie/sb/sD/s96V8Y/2ufBPww+JHx+h8Gnx58X/iB8abbQNe+HPwVgGjrqmteGfCun+JXvPBWkaX4HtlurbV/iHeWs+uaxeRapqUOraX4fuLDQ9P5J1JSdo3SvZJXu/W29/l285B5P8Wf28/8Ag2z/AGyNavP2cvienwYul12ePwro3xQm+A3ij4W6dpWpJK1pZTeGPjlp/grw3q3gu2tZo08jX7rVtE8I3Ntsjvb680e4kilajVWqv6X/AD1/R/KwH6/f8Ex/2MX/AGBf2VtL/Zrg8Y2fj7w94Z+JHxY8ReB/Fdsf9K1TwD438dav4p8Gtrapb29oPEVtoOp2drrj6YJNJn1GCe60yU2c8KJE5c7va2iut9f69fwtEP8AOI/Zi8O+H/F3/BZv4P8AhbxZoWjeKPDHiL/goloOi+IPDniLTLLWtB13R9R+PwtdQ0nWNI1KC50/U9Nv7WWW2vbG9t57W6t5JIZ4njd1rqf8N/4P0A/qP/4Oif2aP2cfg5/wT7+Ffij4Rfs//BP4V+Jr39rz4e6HeeIvhx8KvAvgfXbvRLr4QfHm+udHudW8M6Dpd/Ppdze6bp15Pp8tw1pLdWFjcSRNNawOmNFtyd2/hfW/Vf1/wwHxB/wbs/8ABFv4HftTfDvUv21/2s/DsfxG8EQeNNV8H/Bv4PajPcQ+Etcu/CT2Y8Q+PfHUNjcQzeItNh1uabw5ofhG8lj0a4m0fXbrxJp+s2N5pUEVV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r/APwb0/D3wD8Uf+CqXwK8F/E3wP4P+Ivg/UfCvxqm1Hwn478M6L4u8NX82n/CHxlfWE17oXiCy1DS7qWxvYILy0kntXe2uoIbiEpNEjrrVbUNO68v6/ruB/ZB/wAFD/8Agkn/AME+/Hvjv4AftC/HHw58Bv2cP2Qv2WvDXxt8T/HzR/BvhzRPgz/wtXWfFtx8JrT4YaL4n13wHpPh67n8MaPPoHi6SeK01X/hLL/V9W0fwp4SsppfFmp3VlhCcknFXbla2u297b6vT7um4HK/s1/8FHv+Dfj4o+LNG/Zh+D2jfs7+FV8Q3th4X8JaH4t/Zdi+HfgPxtqRaLT9K06DWvFfw707RJdU1KWVLbTx4xn0vU9avphbQG81K7jjuHKFVau76uz/AKf3L7tAPzB/4OA/+CF/wX+HPwZ8Tftw/sYeA7L4aN8PZbfUPjv8GPCdu1v4GvvB1/e/Zrr4leB9CErw+Er/AMLXd3YjxN4Y0GC08KXHhU3Gv2OnaDeeHtTPiS6VVt8stb7P7tPz1/4AHw3/AMGlv/KR/wCMP/ZlnxI/9Xd+zrVV/gX+JfkwO2/4O5P+T3f2cP8As1ax/wDVt/E6ih8D/wAT/JAfXP8AwQa/4Ii/sz+I/wBmvw7+3x+294X0H4kHxta634u+GXw48eyqnwr8D/Dfw3eX9m3j34haPdvb6V4qv/EA0nU9YtdP8Ttf+C9K8HNpup3em3uq3zTaHNSpK/LHS2/Vt9unr+GtmwPu2/8A+C8X/BCXwB4ig+EvhzwlYXngeC6GjT+KPAv7KumW/wAJ9Lt7O4WyEo0ybR9F8R32kQR75reXQPA+rxzWURewjn328c8+zqvW/wB71/X+n02A5r/grJ/wRq/Yr/a9/Y78Wftg/sXeB/h58PvivoPwtuvjr4F8SfBXStN8OfD348eCLPw/L4zutG1bwposeneGJdZ8T+H/ALTeeG/F1lpmmeIG8Qvp9p4ivb7TJLi3tyE5Rkoy2vbXdfP+vLqB+fP/AAax3P7MPx28I/tHfsw/HH4B/Ab4mfEHwLq2kfGnwDr/AMRfhL8PvGfiu98CeI4rHwf4z0WPWPEPh/UNT/sXwf4l07wrf21vJcPHFd/EC7EWxAiVVa6cWm9dHrbb+ui++4H5I/8ABw3+yV4f/ZN/4KS+PrTwD4T0bwV8LfjT4N8GfGXwB4c8M6PZaJ4a0SLVbKbwl4v0jSNO0u3tdLsIo/Hng/xLqqaZZW9vHp9jrOnxiBYXt5JdKTvBd07P+v6uB6D/AMG2f7IHhb9qf/goQmvfEvwX4f8AHfwq+APwv8X/ABE8S+HPGOg6d4l8H694i1+GL4feC9C1vRdXtbzTdQdbrxPqni/Tre9tpIPtPgsznLwIjqtK0bdW7f1/n+D3iH2V/wAHSV/+zv8ADn4ofs4fsl/s9fAr4L/DfxJpnh/U/jF8Tr74V/CrwP4R17U7jxZezeEPhp4WutR8JaFpupSfZrXRvGOs3ehzyyx3g17wzf8A2YPDZSvNG9pSbdtlf8f06fdqB+pf/BOP/giJ+xd/wT+/Zjh/a6/4KQaF4C8W/FfTPCVl8SPH7/GW3tNZ+FH7POmyQRXVt4SsvCFz/aGg+LfHFncXdjp+qaxqem+Ir+78YraaF8O7GGUR3XiGJ1JSfLG6V7K278/L+r9AO28K/wDBcP8A4IP/ABp8ZWfwC8R/DPQND8D6vft4Z0vxb8Wv2YfAlh8DroajN/Z8JuvMXWNU8M6JqBeMT6p4s8G+HdJ020l+1eILrS7OG6mtT2dRK97vtfX8bL+uuiA/ML/gvt/wQq+E3wF+Fmqftx/sT+HT4T8AeHrzSm+N3wY0q7n1LwvoGh67dQ6dY/E74dG8uLq/03SIdZvdOs/FPhWC5vdJsbPVINf0CLRNE0fVbRrpVW3yy3ez/R/oB+EP/BJf/gnR4g/4KX/taaD8ExqmpeFfhh4a0i6+IHxs8caVDbSal4d8A6Tc2tl9g0L7ckli3inxZrd/pvhvQjcw3kenfbb7xJPpmq2Hh++sJ9Jz5I367L+tNvX7gP7+PiT4e/4I1f8ABHX4N+GIfiJ8OfgH8GvD2rrdaP4bh1L4cJ8UPjF8Sbq2t7aHV5nnk0Pxh8TPGnkx3Fomt6zqtzLoWjLe2Vre3mm211ZW7cy9pUejb+eiv9y6fPztYD81YfgV/wAEcf8Agrr8Qfh58Wv+CeGu/DD4Rftcfs9/FX4T/F3VfDWkeBNZ+CkvjfwJ4H+Ifh3WfFdh4r+Gg0LSNG8SR3OmiWKx+IvhHSNV1TR/EjeH9L8T60NHvRZPd50786bi9N9rrS3xfl8nf3Q+of8Ag6D/AOUVXiv/ALLd8G//AE7anU0fj+TA/wA1eusAoA/0utd/ZG/ZRj/4IYaz8R4/2Yv2eo/iFH/wSd1DxsnjxPgv8OF8Zp4zX9j+bXV8XJ4oXw0NbXxOuuAayuvi+/tUaqBqAuheDzq5Lv2tru3tLb9ObsB/N1/wayfB/wCEnxm/bI/aA0H4wfC34dfFbQtL/ZmvtX0zRfiT4J8NeOdJ07Vl+Kfw3sl1Sx07xPpmqWdpqK2d3dWgvbeGO5Ftc3EAl8qaRG1rNpRtffvb+v67gf0Kft0fsL/8Enf2X/2ldN/4KDfto+Gfgd8P/gB4P+D3gL4QfCf9nzw58M7S38NeOfjhB40+LfivxT4u8QfCTwL4YWz+Jeqt4S1zwfpGhWV3Yano9rbaVreq+OYbbTtC8OXtvlGU5R5I3ve7d9l27d/vA+mf2SP2v/8Agjp/wUyTWfgp8HfBPwP8bar4c0K41a6+C3xM/Z88PeGtQHhnzIrG81bw74f8UeFBoms2Fm81tFqT+F7q/udGW4spNThsUubR3Uo1Iatv1Tf6bfd6X1A/jy/4OFP+CW3w8/4J4/Hz4deOPgFp02h/s+/tFaX4nvfDvg641S91d/h74+8FXWk/8Jj4Y0+81KW61N/Cl5p3ibw3rPhg6nf3t7FNP4g0nzTZ6PZu+9KbkmnuvxXf+v1A/nqrUD9r/wDggB8RPgz4X/4KOfDP4bfH74a/DH4m/Db9ofSdZ+Cw0/4peB/CvjnSdB8d641prPw31rSbHxTpepw2mtan4u0PT/AsNxaLFI1p4zu1k8xQirnVXuNpu617f1p3v+N4h+0H/B1D+wd8J/hV8MP2Zf2l/gT8IPh38KtH0rxl4m+DXxLsfhl4F8N+CtM1SXxZpQ8X/D3V9U07wrpel2jy6dJ4T8b6bJqd3DLJI2s6VYmdNltFLnRlrJN+auB/Jz+yN8BdU/ai/ag+AP7PGkC4W4+MPxY8E+Bby6tV3S6VoWta7aQeJdeIwxEPh/w7/amuXLBXKW2nzOEcqEbeT5Yt9l/X9aeq3A/vE/4OCfCH7Gf7GP8AwTd8YW/w7/Zd/Zq8IfFX41694Z+Bvwz1vQ/gl8MrDxRoMGoLLrnjXxFp2q23huLW7W4sPAPhvXNJg163vI7zTdd8QaJdm7+1PCs/LSvKa1dlq/00062/4NrAfz1/8EFP+CMGjf8ABRLxJ4m+Pf7Q/wDbdl+yv8KvElt4aXw/o95No+p/Gj4gwW1lrGoeD01q0kj1PRPB/h7Sb/SrjxhqulvaaxfvrmnaL4b1TT71dX1TQ9q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qD/g1lHwA+I/7Qv7Rn7Ofx2+Dfwe+K0/jP4XaD8T/h7cfFL4b+CvHNzo2pfDfxC2h+KNI8O3PinRdUnspPEOk/ECw1a/tLV0jnt/B32koptpGfGte0Wr6O2mm/8Aw39XQHy9/wAHJv7L3g79mn/go9fT/DbwR4a+H/w8+M3wc+G/xK0Dwz4J8PaX4W8IaRqGmw6n8MvENlpGh6Ha2WkabNPf/D9PEGqW9lawede+IG1O4Vp9ReV3SbcNb6NrX+v66AfuD/wa/fsGfBLxn+xn8V/j/wDHb4H/AAs+KepfFb40XXh7wPL8UPhz4S8erp3gn4YaHZ6e17oD+K9H1UaWNU8Z+IvGOn6omnCAXjeHbE3bzNbW6W+daT5kk3ovTf8A4YD8af8Ag5l/ZK8Gfszft8+H/E/wu8CeGPh98NPjt8GfCXi3TfD3gnw5pXhPwjpni/wdcX/gDxXp2j6BodpYaRYyNpuh+EvEWpfYbSFbrUPEs99ch7y5uJpdKMrx1d2nYD9aP+DWb9iH4KfEf9l79oj48/HD4KfC74qyeNPjTpXw88Gf8LS+HnhPx4NJ0f4ZeEbXV9Uv/Di+K9I1ZNLg1nWPiRPp+py6d9nOo3PhmCK883+zbQpnWk+ZJN6LvbcD8TfFf7M+gf8ABU//AILjfFr4A/AjSvB/we+D2s/Gjxf4c+2/DvwloXh/wn4N+DHwH05fCmveMPDnhjw/Y6foiaj4t0/wcdR0ZGtYINW8ZeL7GXWJolvb24TRPkpp7u33t97r/wCR/CwH9c/xGsf+CIv/AAQv8B+AfDvjj4YfDzw/4y8VaZeP4buLz4Zp8bP2hviHBo/2eLWNf1bxRqOkanqemaXPqLrt+36t4S8EpqktxY+GdOs0tZ7K0xXtKmzdl8kv6+fnveIbX7N37Tn/AARk/wCC0Nt40+EGifBj4d+MfF+jeHrjXtX+HPxf+Cnh/wAGfEu18MSS2ukXXi7wX4n0YXdxbHT7vUrTT7vV/A/jeDxHoU15aSXIsLe+srm4GqlPW77XTuvn/wAH/ID+KH/gtj/wTb0r/gmp+143w88A6jqur/BH4peFYvid8IbnW51u9Y0LSLnV9S0fXPAer6j8smq33hDVtPK2uqSwpPf+HdU8Pz30k+qtqUtdFOfPG73Wj/rzA/uN/wCDc7/lDj+yJ/12/aB/9ae+NFc1X+JL5f8ApKA/z8v2Hf8AlKl+x/8A9pA/2f8A/wBaM8JV1T+CX+GX5Af21f8AB1j/AMoyvDH/AGdT8K//AFCPixXPQ+N/4X+aA/km/wCCLv8AwSp1f/gp/wDtB6xo/ijVNa8Ifs7fB+y0nxD8Z/GGhpbjWr59ZubqLwx8OvCtxeRz2tp4k8YHTNYuH1e4tL208P6Fo2q6hNbXF++kafqG1SfItNW9v8wP7FPj1+1H/wAEQP8AgivPoHwIPwV8DWPxFh0qz1W68A/CP4S+H/ib8WdP0nUbdTp+ufEbx540v7S7F7q1qkU1jb+MPH03ie90yW01C2059FntLtsFGpU1u+127L5W/QBmg/Bj/gi5/wAF6vgf421P4S+BPB+h+PfDUEWlat4r8H+A9J+D37RXwd1zWY7m58Palr9lpdnFZ+KtEvZLW+fTV1h/GngLV5LfXLGxu01ux1FtNL1KTV9V+Dt57/fb9ZB/Gj4T+CHhb/gln/wVs8G/DL9uLRdK8XfCr4FfFWLUvGs9x4Kg8beG/iL8L9V8P3974Q8WWngq+i1O21jT/Eem6lo2pS6HcJeyaNqX2zSb4tqOj3W3ovzwbjo2u+zA/wBGj/gnj+0H+x9+0v8As/P8SP2IPCWieC/govjvxJ4efRtA+F+n/CKwPjHS7XRpteu/+ET03TtLtjPPb32lLJqn2bzLwRJG0r/ZgF5JJxdpb/1/X9MD+dz/AIKq/wDBRj/gjFqfww/by/Z60T4PeBof2xFt/jr8LX8XR/sp+HLTWz8edN1jXvD2t64fikvhpNQOozeMrS/vJPGf9o/arueRtVa6aScyNrCFS8XfTR79NPTp/T2A/hDrpA2PD2g6v4q1/Q/C/h+wn1TX/EmsaboOiaZbLuudR1fWL2HT9NsLdTgNPeXtxDbxKTzJIo4zQ9Ne39ef5feB/o0fs6/8Etf+CYX/AARx/ZVtP2hP21NF+GXj/wCI/h7S9Bufib8afiz4Vb4ladp/jnV2gW28IfBT4e3eka5Hai01WSbTvD17oXhifx7rdtDdaxrOpQaYHsdF5HOc5Wjez2S7d29N/N+Wl2BsfBn/AILHf8ESv2xPifoX7MP/AAgPhqCfx7q1v4J8FwfGv9m3wjZfDPxvrOszxWeleG7Ke5tNfttMl1+7uFsdMg8YaR4ctL6/aLTxKL68sLe7bp1Er3emuj1/rroB+JH/AAcZf8Ebfgp+yZ4S8L/tmfso+GI/h78PPEXji08BfF34SaXJPL4V8Ma94jtNU1Hw3448FW95czTeHtD1K70y78P654XtJX0bTtRvfDsnhyw0uwlv7aLSlUcrxlq90+/l8gPmP/g3u/4JFfDb/goX46+I/wAav2jor/Vv2fvgbqmheH4/h/p2o3mjt8UviFrVncat/ZGta1pN1bazpvhTwro0VlqGt2+l3Om6lrV5ruiWttqcNha6zb3Dq1HGyW769vl1fz+4D+iv9pr/AIK0f8EbP+CYfxO1f9lDRP2YU1rxN4CFjpnjrQP2dP2ffg/b+GfB97f2VvfzaJrms+K/EXw9g1/xKNOubK91UaX/AG9F9ruzZa1rMOtwanaWmShUmuZy0fdvX7r+mq+Tt7wdb4s/Yc/4JPf8F1P2TtR+Nn7Ofgjwb8OPGupvrehaB8Y/AXgLTfhp8Sfh58UNIs7O5fw18YPCmgR2WneM4rSO90h9V0jxA+tpdeGdUg1LwR4m086hpevKuadOVnr1tfRry/FAf5zPxM+Hvif4SfEf4gfCnxtaJp/jL4ZeN/Ffw98W2EUhmjsvE3gzXb/w5r1pHKUjMqW2q6bdQpIY4y6oGKLkqvWndJ99QOIoAKACgAoAKACgAoAKACgAoAKACgAoAKACgAoAKACgDwz9oD/kT9M/7GW0/wDTXrFY1/gX+JfkwPkKuUAoAKACgAoAKACgAoAKACgAoAKACgAoAKACgAoAKACgAoAKACgAoAKACgAoAKACgAoAKACgAoAKAP/X/wA/+gAoAKACgAoAKAP0vHQfQV6AC0AFABQB+in/AASP8E6R8Q/+Cmn7D3hjXba1vNKk/aL+HeuXVne7TaXf/CIauni+G1uI2KpPFcXGhQwtaybo7sP9mkSRJXRpm7Qk/ID+1L/g6q+L3iz4ef8ABOPwp4H8MX95p1l8bf2iPBPgjxtJayTQpqPg7QvCvjn4gvos8kRUGO88U+E/Cl5JDIxjuINNuInjdGYrz0VeTfZfn/wL9Pu1A/zma6gP9Sb/AIN9Pi/4s+Mv/BKD9mTVvGuoXmr654Lt/HXwri1W+kmmnu/Dvw68e+IfDvgyHzZ2d5I9G8HW2g+Ho2DsuzSFHykMicdVWnLz1+//AIPr59oh/B7+yD/ym5+A3/aSTwr/AOtCxV0v+G/8D/8ASQP64v8Ag7Q/5Rv/AAi/7PQ+G3/qlf2hqwofG/8AC/zQHyj/AMG0f/BVT9nHwX+zzF+wl8efiD4Z+EXj7wh468Ua98INb8cara+HPB/xA8NePNT/ALevPDVv4m1SaDRtP8b6T4uvtZMGj6peae/iHTtZ0iLw6mp6jZatbxVWg2+Zaqyv/X/DfheQfSf7Xv8Awazfsp/tD+NvFvxa/Z8+Ofjn9nrWviDq+p+ML7w5NoOkfFr4VrquvXEmq3M3hbTH1fwf4n0PStSu7me6Fs3jPXtPsFuQmi2Vnplva6akqtJaOKdvk/6+783IP5vP27f+Dd/9u/8AYk8E+I/i5ZxeDv2h/g34Ts7vV/E/iz4RXGrnxP4P8PWStJd6/wCMPh7r2nWOs22lWUCSXuq6h4VuvGWm6HpsU+qa7f6bp9tcXMW0asZf3X2et/6/4PQCD/g2u/5S7/s+/wDYofHb/wBUt43pVvg+aA/c7/g72+L3i3QPhL+xl8D9L1C7tPB/xM8bfGD4g+LrSCSaCDVtR+FGlfDvR/CltdmNkjvLa1PxR1++ezmEsUd7Dpl4YxPBaypnQSvJ9VZfff8Ay/q4H8KKsVIZSVZSGVlJBUg5BBHIIPII5B5FdIH+rt+yX4k1L9sL/gjp8LL/AOLUh8Rar8af2I7vwh8Qr/W3klk8TXd78NdU8C+Itc1ea4ffLc+IpLa51jULkuqvcX8txEyIyFeJrlqadJK33/P+u2wH8hv/AAaW/wDKR/4w/wDZlnxI/wDV3fs61vX+Bf4l+TA7b/g7k/5Pd/Zw/wCzVrH/ANW38TqKHwP/ABP8kB+b/wDwTx/4Imft2f8ABRPwrD8RPh7FoPwp+A8t3daXZ/Ff4s63rWkaB4lbT7h7HWLXwH4b0PTda8ReLBp08c9lPfrpmm+EjqNveaQ3ieLUbG+tbep1Iw01b7L/AD/yv284h+2Xhv8A4M99bkghn8Z/t96Rpkyrvu7Pw3+zhd6xAuBlxDq2q/G3QXCqOfNl0fkDmJc1m6/aH3sD+p74B/s16b+yR+wP4a/ZlsvGV38S9K+EvwM8T+EIPGWqaZBpU3ia0/srXr0XT6RBf6tb2NoY782tpYpqN/HDYQ28P2qfaXrG/NO+12v66f133A/zVv8AgjV+1j/wxt/wUY/Zx+Kmp6n/AGb4F1/xZH8JfijJLN5NgPh/8UvL8KalqWqMCC1h4R1a80Tx26Akm48K252S4MT9dSPNFr5r1X9Pt6rcD+qT/g7Y/Zs/4TD9mv8AZ7/al0ew83Vfgv8AEnVPhr4suLeL94PBPxa02K803UNRlxg2WieMvBel6VZKWzFeeN5tiETyuuNB6uPdX/r+vzA9B/4NS/2dLf4V/sO/Ff8AaY8QW8Om6l+0V8UbyHTdVu9kED/C/wCCdtf+G9NvHu5yiwwRePNV+KMV225bdY7C3kkkLIwiVZ3kl2X4vy/4OvloB/N/4C+Mumf8FIP+Dgv4a/FjxH5WteA/iR+2h4NvPCunaqWFnc/Cj4U6vZRfDrR7u1lKxgah4L8DaGmqWCosN9qN9frJFI95L5uzXLSaW6j+PX/h/wDID+77/gqX+wE3/BST9mzTf2c7j47az8BdCX4m+GfHniLW9I8KWfjBPFmn+GdI8SwWfg/U9KvPEfhZVsTr2raR4ojuV1KXytQ8MWINjKXS4t+aE+R3tfS2v9eQH87/APxCEfDf/o/7xD/4YTQf/nxVp7eX8i+8D+j7W/2arHwJ/wAEzfFH7H/jXx5/wt638Mfse+Lfgjc+NfEunWuj33izS9M+Fuq+FtF1a90tNS1UWd1Bp8On+TOup392s9nFfm/mvd1w2SfvqSVveTsvX+vyA/nb/wCDQLwTpFv8Mv21/iP9mtX17VvHfwi8E/bDte9t9I8PeH/GGu/Zo8ktb2t5eeJ/Nl2Ki3ktjD5pkNjCItq71ium4H4d/wDByF8XvFnxN/4KwfHjw3r1/eTeH/gvoXwv+GXgTS55JjBpGhn4ceGfHOri2gc+XH/anjHxn4k1V5YkXz4rq2DlxFG7aUlaC87v7/v6W/4GiA+Df+CZHxf8WfAv/goL+x38RfBuoXlhqVn+0H8MfDupJZyTRvqvhLxx4q07wV428PyiBleW38QeEvEGs6RNEQ6st5u8tyiq1TV4SXk/669u3pcD+7//AIOg/wDlFV4r/wCy3fBv/wBO2p1zUfj+TA/zV66wCgD/AFP/ABB/yr/a3/2h21L/ANYqmrj/AOXv/cT/ANuA/l6/4NG/+T3v2j/+zVb/AP8AVufDCta+0fUBP+DuLx1ruo/tvfs6fDWe5kPhnwl+yzp3jbSrMyyGOLXfH/xY+JuieILoQk+Uj3Gn/Dfw1C0ijzJFtFV2KpGqlBe631vb7kuvz7feB+W3/BCPxJq3hj/grR+xdeaRdzWsuo/EPX/Dd75Uska3Ok+J/h54x0HVLScRsolhmsr+b91JujMqxOV3IpXSp8EvT8gP6c/+DvCxtJP2Wf2T9SeBGv7T4/8AiOxtrkj95Daaj8OtUuL2BD0CXE2l2Ekgxy1rFjGDWNDeXoB/A5XSB0HhPxTr/gbxV4Z8beFNTuNF8U+D/EGjeKfDes2bbLvSdf8AD+o22raPqdq5BC3FhqNpbXUDEHbLEpwcYoavp0egH+nT+2PZ6B/wVg/4IdeNfHfg7T7e81j4q/s1aN8e/B2lWANzc6R8V/hlb2nj7UPBWnSEuRqkPi7wn4g+GV0/mMrfar+B5jFK8lccfcqW7O3yf9eV+yvYD+XH/g1T/Zs/4Wn+3r40+P2qWH2jw/8Asw/CjVL7TbxovMjtfiR8W/tngXw1E5YeWpl8ER/FG4jbJlS4soGjXh3i2rO0bd3+X5/h+kg0P+Dqr9q7/hbX7bXgb9mjQtS+0eFv2Wvh9AddtoZd0H/C1fi3BpXizxBv8tvJn/s/wNafDmzj375rDUJddtP3LvcRsUY2jfq3+AH9Vf8AwQq8JaF8J/8AgkF+yndaVYW4OqfD3xn8T9dexAe41fWPFHjbxf4muprmRd7z38dnLZ6QoYs9vBp1rYqFjtY4kxqa1H62/rf8vvuB/mAfEv4h+Kfi38RfHnxU8calPrPjP4keMPEnjrxVqtzLLNPqHiHxXrF3rmr3byTvJK3nX97O673cqpVckKK60rJLsrf1v+f3gf02f8Gl/wAU/E/h79un41fCS2vro+C/iV+zhrPibWtIR5vsj+Kvhz478Ex+F9amiV/JEun6P4x8ZaZFLJGXA1tkSVNxSXKslyp9b2/r/gAfRn/Byt4B0XRv+Con/BPT4iWNpaW2r+OtC+H2g67LAFS4v28C/HQSabe3yKf3ky2fiz+z4ruRfNktbCC0MjQ2MCRKk/cku1/xX/A7/cB+1n/By3/yiO+OX/Y9/A3/ANWz4WrOj8fyYH+ZJXWB/qgfss/8oH/hR/2jLt//AFni6rjn/Ef+JAfxQf8ABtd/yl3/AGff+xQ+O3/qlvG9b1vg+aA/bb/g8A+Ini3SfAP7DXws07Wb608F+N/E/wAffGfijRYLiSKy1nXfh5p/wg0rwjdX0CFVuTo9t8QvFX2US70jk1F5AgkVHWKCV5Pqrfjf/L+rgfw0V0AFAH6U/wDBH39ob/hmD/gpR+yP8Urq+/s/w/L8VtK+HXjG4kk2WcPg74uW918MfEF/qK7lWWz0Oy8VnxEVYOY59Ht7mJDcQQ7YqK8JLyv935Af09/8HenwS/tD4W/sf/tG2dptbwl488e/BfxDexplriLx9oFj428JQXD4JWPT5fh14ya25VfM1a4DbmaPbjQesl5X/T9QPZf2yfiH4j/4JOf8G+P7KPw48DX0nhD40eI/+GedDsWtne31DSPiJ4h8RH9p34tuUieKeSz/ALS0LxZ4Z1K4cKrQ67BFIIZrqBKIrnqyfTXz8lfb9L+VmBwH/Bzh4L8P/tP/APBOH9jz9ubwHbfbdN8O+IvCmv2d4m2VrX4V/tOeAdM1qK8uLmPAdY/E3hz4d6eiMuzztWkZPLYujlHSco/1dP52+/77gfdf7DupQ/8ABN//AIN5vCvxduki0zxL4c/ZW8d/tD2styixSal4++M7a747+GFjehwAs9zfeMvAnhaMSIXjhhto5I3kRleZe9Vt/eS+S/r9OgH+dJ8GPhN8Yv2hfit4W+FHwT8KeJ/iL8WfiFqz6b4d8OeHC0utazfSpLe31xcXk9xb21nY2ltDc6pretave2elaVp1td6rrF/aWNrcXSdTaSu3Zf1/X/DAf1B/CD/g0p/az8b6Lp2sfHr9qD4SfCbVby3jll8O+G9A8U/GXWNFjkRZPsOqXs+o/D7QjqEEjyJcw6LrOs6WHG+11e7R964uvHpFvzvb/P8ArtewH7Pf8Evv+DerSf8Agm7+1Dov7SL/ALXmpfGHW9K8E+MfC6+Crf4N23w3sL228V2dvp897d3zfFPx3d3FtpriOeO2FnGkt6tpK88PlLE+c6vOrctl6/1+n6SD8qv+DwKOMfFH9hyYIglfwD8cI3kCgO8cXiL4ctEjN94pG00zIpOFMshGN7VpQ2l6gfvV/wAG53/KHH9kT/rt+0D/AOtPfGisqv8AEl8v/SUB/n5fsO/8pUv2P/8AtIH+z/8A+tGeEq6p/BL/AAy/ID+2r/g6x/5RleGP+zqfhX/6hHxYrnofG/8AC/zQCf8ABqr8PtE8L/8ABNfX/GlnaWi678TP2iviLqutajHh72e08M6L4P8ACej6ddSZLJBp40vULu0tTtSN9XurlUDXru6rP3/RL+v6/QDxf9qv/g2G8O/tUftJ/HH9ozxf+3r4q07XfjL8TfF3jyXRLn4L6JrL+GNP1vV7mfQvB8Oqv8VNMa/sfB2g/wBm+F9NuTpun+Zp+k2pFjaDFujVZpJcq0VtwPqn/glp/wAEI9J/4JjftE618efCv7YOv/FOy8QfDXxB8OvEvgC7+GGleD9L1bT9W1bw/rVlqV5qdv8AEHxMyzaJqugWdxaFdMWU+dcQLewQXN1FcKdVzVnFLW973/r+uwH4V/8AB3L4K0Ow/ap/Za+I+nQ2K6r4z+A/iDwtrF1aGPzrxPAfjy8v9NkvDESJJIYvHNxbxTyfvmgjjtyzQ20CRaUH7rXn/X9f5gftV/wav/8AKL65/wCzk/i1/wCmXwBWdb4/kgP4Tv8AgpH/AMpEv29/+z0v2pf/AFeXjqumHwR/wx/ID4tqgJYVmaaJbcStcNLGsCwhzM0xcCIRBMuZS+BGEG8vgLk4oA/pX/ZQ/wCDY79v/wDaR8FaH4++MnjLwT+zH4Y8Q2dtqmk+GfiPL4i8V/FM2d3Gk1lf6n4A0OKLTfDnn2kpkOm+I/F2j+KLGRvsuqeHtPmMoTGVaKdknL8P6+70vdgfp98Iv+DSez+G/j7wB8QfEn7fd1fT+DfGnhTxTFpXh/8AZ2h0GS7u9A1yx1aCwtfEOofHDVWtri8mtFt7e7XQ3kt5HWZLWd18lode90o7+fT8fy+8D9Pv+Dl2ON/+CSHxtZ0R2h8ffA6SJmUExSH4q+Goi8ZPKOYpZYiy4JSR1+6zBpo/H8mB/Pp/wbMf8FQfgH+yfd/F79lL9pHxjo/ws8M/F7xho3xE+GnxM8T3SaZ4KsvG0Wi2/hjxJ4X8Z6/cMLDwxDrWk6V4cvdA17V5LDQIbnStWsdW1S1ub7R459a0G7NdL39P68vvuB+4P7eP/Bu3+x5/wUH+IniX9p74a/GTxf8ABn4k/Fd4vEHiHxN4KHh74ofCXxnqklrHbN4uXwtcXulXf9p6otvBJqNx4a8faXouozRy3p0pdTvL2/uM41ZRXK43t8n/AF8vvuB/N9+19/wbBft4/s6+Gde8e/B3XvA37Vvg/wAP21zf3uj/AA+t9Y8MfF0abZxPPc31t8NdcW8s9cZIVJi0fwh4z8T+JbyUGDT9Dun2b9Y1ovdcr++/9f10A/m1kjkikkimR4pYnaOWORWSSORGKukiMAyOjAqysAysCCAQRWoDKACgAoAKACgAoAKACgAoAKACgAoAKACgAoAKACgAoA8M/aA/5E/TP+xltP8A016xWNf4F/iX5MD5CrlAKACgAoAKACgAoAKACgAoAKACgAoAKACgAoAKACgAoAKACgAoAKACgAoAKACgAoAKACgAoAKACgD/0P8AP/oAKACgAoAKACgD9Lx0H0FegAtABQAUAfTf7Fvxzg/Zm/a4/Zs/aAvYnn0r4Q/Gv4c+Otfto0lkluvDOh+J9OufE9pAkOZTcXXh8alb2+xZCJpYz5U2PKdSXNFruv67f132A/0qf+CxH7E03/BUT/gnxe+C/gnrfh7XfHFjqPg39oP9n7Vv7UtY/DPjTVNP0PVIrLTYNfLfYodP8d+AfGGvWOg6tPPDo6atqOhahqVzBpcM91Fx05ckrvbZ9P6s/wCtQP8APK8Mf8Elv+Clfiz4nwfCKw/Yj/aOsPFk2rLpM974i+F3inw14H05jO8H9qal8Stb0+x+H1n4fLRyPD4hk8S/2NeRKHsL263wq/XzwtfmVv66b/qB/psf8E3v2SLP9hj9iv4EfsvR6vp/iDW/hr4Zuz4413SjI2n6p8RPFmt6n418eT2DzpFdyaXD4n8Q6lZaG99Bb3p0G10sXNrbSK1vFxylzScu4H+b5+yD/wApufgN/wBpJPCv/rQsVdb/AIb/AMD/APSQP64v+DtD/lG/8Iv+z0Pht/6pX9oasKHxv/C/zQH8637Ff/Bun+0F+3R+zF8PP2ofhL+0f+z3YeGfiFaa+YPDPiFvHy+IvD2teGvEGreGtV8PeIv7K8KalZWWow6jpEki7J5Vk067sdQjDW91Cz6yqqLacXp57/1/WwH54aP4r/4Kdf8ABPv4rXnwh8MeKv2sP2dfiJ4b1u405/h54c1r4g6PpOsXVpcyKJbPwtYTzeEvHegX7xG706+ttP17w9rdo0OoWE19aTQ3FV7klrytb9PzX3fh1A/0qP8Agmh8Rf2nviT+wF8HviD+35oNr4R+N2r+FvFF38RrbxR4fs/BV5N4Sstd1228PeIfiB4TltdP0nwprGueB7bTda8SaV9ksLG3S6e4utM0SSe50XT+SfLzPl1X9bbfl92gH8NH/BASTwhN/wAFyfA03w+iWDwFLf8A7U0ngiBM7IfCD/Dj4kt4aiXdhtsejGyRcjOF5xXRV/h+egH9Vf8AwcJf8E2viB/wUJ/Zj8DX3wMs7HXvj/8As9eIvEfjTwZ4Jub+y0++8e+CPE2naVpnxF8LaDcX89taRa+1xpPgzW9MN7c29leS6IdFMqX+sae65Up8r12dk/Lt/X4O94h/DJ8Df+CPn/BSH47fFnSPhLpP7Inx18A3t5q8Gna74z+Lnwx8bfDT4d+DLNriKO+1rxH4v8WaFpulC0sLV31BLDSZdU17WbWJl8O6Rq9y8Fu/Q5xSvzL5NP8AL+tdQP8AQ8/am8SfDn/glt/wSL8aaHa63bDTPgJ+yxb/AAS+G91qZWyu/G3xIuPBKfDzwOXs4ZXmk1LxT4yu7fXdbgsDM1lZy6zqOUstPnuIuVXnP1lfvpfyt+f3AfyM/wDBpb/ykf8AjD/2ZZ8SP/V3fs61vX+Bf4l+TA7b/g7k/wCT3f2cP+zVrH/1bfxOoofA/wDE/wAkB/Wl4q0f4i6J/wAEiYNH/YASGH4g2f7E/hKL9m1vDP8AZwupmf4YaLL4fu/C0kzyadL4ovtGeW78OXdxLLHdeJ7iwup55XlkmbDR1Pe25tb+vz/rtuB/mz6d+y9/wUk/aq+Lsvw/vfhB+1r8WPizqviKLSvEEfxB8PfFDUNR0jWNQv2gnvPH/iHxzF9k8J2cF2802r654w1PS9O05EuLvUr23jildeu8YreKXyX4f0/vA/01P2Tf2cNb/ZE/4JvfDL9m/wAT6rp+teKfhP8As56l4f8AFmo6Q80ujzeK7jQNX1nxPHo89xFb3F1pFpr2p6hZ6VeXFtaT3lhb211NZ2csz20XI3zTv3l/X9a+r3A/yNq7QP8ATI+D2rN/wWU/4IIXHhaaa38RfFrx9+z3qvw01eO/u7WOZ/2lPgdJAPC2p6zd3s0Vrpr+KPHvgzwh44lnnuYo7XR/E8E8ksKFwnI/3dTyvf5P+ttfV7gct/wUJ8U2X/BJz/ggvZfBXw/fW+lfEGT4J+B/2UPDFxYzJC+pfEv4m6DPb/FrxLp1xC+6C/8A7I/4Wr48srq13tFqlvbNHIm5bhCHv1L9Lt/Jbfpv+oH+ff8Ase/HQ/syftV/s7ftCNayX9r8HPjJ8PfiBqunRbvO1LQvDnibTr/xBpkO1lYTajokWoWMLZ+WS4ViGA211SV4td0wP9FX/guJ+xzrn/BUH/gnR4b1j9lu90v4keL/AAh4h8IftG/ByHRNRtfsXxY8J3vhPWtN1HRPDupXMsVi1zr/AIS8XDxJ4dE8kJ1PVdD03RhLbPqbOnJTlyS122f9f8P+N4h/ncaF+xP+2H4m8fL8LNE/ZZ/aDvfiJ/acWjz+Dv8AhUHj2312wv5bk2fl6tZ3ehW76PDDOri7vNVNnZWUcU093dQQQzSV180bXuvW/wDX9bAftR8bv+DbP4+/s0fskeM/2rvj9+0j8E/h7Y/D34Xjx94u+HpsPE+t69p/iGext/7N+GVprljHH4d1bxbqniS907wZY3FheS6Hc+Ib2L7LqVzphTUHzVZOSik9Xa9/01/rtf3Q+yP+DR/9pXw14U+L/wC01+yv4i1KysNZ+Lvhvwf8UPhxDdT+RLq+r/DL/hItO8a6Hp4c+Xe6lN4c8T6b4gis4gtymk+FddvsTW1pcNbzXWil8v6/4b77gdP/AMHHX/BIH9pT4hftM3v7b37MXwr8WfGvwz8UfDXhTTPi94P+G+iX3irx94T8c+CdCsPB2n+IbfwZo0Fzr2u+F/EHg/RvDkUl54f0/U59I1jR9Yudeis7PUNOubhUqiS5ZO1tm+3b5fkB8Sf8ETf+CMX7V/xI/bC+D3x6/aE+CfxB+BPwA+APjnw/8V9V1T4w+FNZ+H2reO/FHgnULbxB4H8KeE/DHiuz0rW9bsL/AMVWek3PiDXP7PXwzbeH7HV7JtUl1q50/S7u6k4qLSd29NNbJ9X/AMHv5Af0n/8AB0H/AMoqvFf/AGW74N/+nbU6xo/H8mB/mr11gFAH+p/4g/5V/tb/AO0O2pf+sVTVx/8AL3/uJ/7cB/L1/wAGjf8Aye9+0f8A9mq3/wD6tz4YVrX2j6gcX/wdp/8AKR74Of8AZlfw3/8AV3/tF06HwP8AxP8AJAfmX/wRE/5Su/sQ/wDZYE/9RbxHV1Pgl6Af1Of8Hdv/ACaX+yv/ANnFat/6rTxHWNDeXoB/AjXSAUAf31f8GnH7Vy+Pv2bPjZ+x74l1BbjWfgV4xj+IngOyu5AzS/DT4rPc/wBvaXp9sxYPZeHfiDpmq6rqbsqgXHxGs4zv3/LzVlZqXfT0a/rf8Fa8g/TH/gm1+xP4O/4JG/AX9ufxv48/s/QvCeo/Hj47fHKHVrW4sLqXSf2Y/hxYXs/wrsLxrW5eBLzTPB9hr+vSWM00Vxa3fiKexuIreWN40iUudx9Euu/5v+vMD/NH/aG+NPin9o747fGD49+NZGbxT8YfiP4v+ImsRec08VhceKtcvdXTSbN2CldO0a3uYdJ0yFVSO30+ztbeKNIokRetKyS7KwH+iB/wbN/tSeE/jr/wTd8LfBU6lpz/ABE/Zd8ReJvh54t8PNOranJ4Q8VeIdb8b+APE81i7SMuj6np+t6r4UtZwDFPqPgrWEKJsCNy1lad++v+f9dfkgP40/8Agoz/AMEhP2sv2M/2kPiF4N0D4GfFD4gfBXVPFus6h8F/iZ4B8EeJPGfhrXvA+p6lLceGtK1LUfD1jqsei+MtHsbm20XXvD2rta6h/aVpNe6amoaLeabqd30QnGUVqr9U3s/wv62+7UD+k7/g2J/4Jg/HT9nPWfiv+2X+0Z8P/EPwp1jx74Ch+E/wg8CeNdLutD8aT+E9V1/RfFnjLxprvhvUY7fU/DVpqF94X8K6X4Xg1a1tdW1K1i1/UHs7XSZ9IutZxrTTtFO9nd2A/J3/AIOG/wBs7wb8UP8AgrH8P7XwjqdjrvhH9jS1+HngTXtS0uY39reePtC8d3XxA+I1rDLCzJJN4euNQsPBep2kKmS11/wxrFtJI8i7IrpRag+8vytp9/p94H9kH/BXP9mXxR+3l/wTV+O/wf8Agm2n+JPHHjPwz4I+IXwpjS+s4bHxZqXgvxf4X+Ium6Rp+pXt1Z6bDL410TRrzQNGv9QvbPTIL3WrK8vrqCyimlXCD5ZpvvZ+X4r9fTRAf5xPwt/4JO/8FHfi38UdO+EmgfsaftC6D4kvNXh0rUdW+IHwr8afD7wT4XWR2Emq+K/HHi3RNL8M6JpMMEc10l1PqLSalDF5eiwapeT2lrP1OpBK/Mvk0B/pi678G7H9nb/gmH4i+AenanHrdp8Ff2GPEHwrj1yKD7MmuP4C+BF94YuNc+z+ZN5D6xcaZLqUsJlkMcl06F2ILVyXvO/eV/x+f5/eB/Ad/wAG13/KXf8AZ9/7FD47f+qW8b101vg+aA/X7/g8R/1//BO//rl+1n/6H+zTUUPt/wDbv6gfxQV0AFAEkM0tvLFPBLJDPBIk0M0LtHLDLGweOWKRCHjkjdQ6OpDKyhlIIzQB/qR+KPhd4e/4LN/8Erv2VdQ1u80ma4+JF1+yf8ZPFl1f7nsrXWPAnjzwnH+0Lo8H2eGYy6k/hy2+LvhDR4ykEE+sXVnFey2dpLcPFx3dOcvLmS6enfy6/N/aD+dT/g7k/aDHiH49/swfsw6XehrH4X/DXxF8W/E9tbSZhPiH4pa4nhzQbS/jBIF9ougfDy5v7RCFaKx8YF/mW6TbrQWjl3dvu/L7/uA/Rn/gmJ4cT/gqb/wbx+Lv2Q7vWdOTx14NsPHX7PthqmtvK1lpfizwD4k0f4v/AAOvtRWJLi7ttG0ix1X4e6TJdWsE7i10W9a2hmmhktlifuVb/Ptvo+/n6+V/dDQ/4Ogfi3ov7PP/AATZ+DX7KPgqUaXb/GH4geC/BVnoyyKm74SfAPRbHxFdwqqbDINO8V2/wniKiNYQkpZtjCJJSirzb7K+3V/NW+5/KwH5Zf8ABovpHgK7/ax/ah1bVo9Pl+JGkfAPRI/BAuRA9/b+F9S8e6dF4/u9NSR/Nj231v4Fs7y6t4i0cN8ttJNFFeNFcaV78q7X/T+v6QHp3/Bz3B/wUWuP2l/Btv4PT49XH7Hd18NPDsHhC2+FKeMZfh1N4/a71lPGUPj+Hwfm0k8byM9qNJXxWjs/hhrZfDeQNfFKjy8renNfra69P6f4WiDP+DaL/gmr+1Z4W/al1L9tn45/Dnxr8Jfhx4Q+H/i/wh4Li+J+ia34Y8Z/Ejxd41ttNsHvdF8OeIbWz1p/BujeHp9UuLvxZeQRadqGsTaZpmgNrDwa/NoJWmnHlTu79LO1u/n/AFdWtIJv+DwL/kpv7DP/AGInxz/9SD4a0UNpeoH7z/8ABud/yhx/ZE/67ftA/wDrT3xorKr/ABJfL/0lAf5+X7Dv/KVL9j//ALSB/s//APrRnhKuqfwS/wAMvyA/tq/4Osf+UZXhj/s6n4V/+oR8WK56Hxv/AAv80B8v/wDBpX+1P4V134CfHf8AY81bVbC08f8Aw/8AiJP8a/COlT3Hl6h4g+H/AI40jw94c8RS6Zasx+0w+DvFfh2zfWZogvkf8J3oqup3l6ddaqXdW+f/AA39agfg1/wWr/4JWftNfs0/tnfHT4l+GfhF498efs9/Gz4leLviv4A+I3gnwvrPinQNG/4WDrN74r1fwL4pn0Sz1A+Ftb8LazqWp6Rp1vrxtW1/RLC01rTJ7tZL6Ky1pzTik3qlZ3dtuvX+u17AcB/wT+/4IQ/tv/t43mv6k3hHUP2cfhpoWmNcQ/E345+EvFfhvTPE+svNaJaaB4N0GXT4PEHiWSS3uLi9vNcsbP8A4RvTIrKW1u9XGqXFjp90Sqxj5vsn+b/4f9Yh8n/8FHf2E77/AIJ1/tCn9m/xB8Y/BHxi8aab4N0DxV4vu/Aenaxp+m+D73xK17c6X4V1Ua1sun15tAh0zxLPHFCsEWleIdHYSvNNPHb1CXOr2trtv/X4/haIf26/8GqGtadqf/BMvxJp1nOJLzw7+1H8UtM1aHo9vd3Xg74Xa5bjGSWjl0/VrORJMKrOZYxloXrmrfH6pf1/X6gfyUf8Fb/2A/2w/hd+3L+2z8Stb/Zy+M198JfEvx4+Nfxt0j4uaD8N/F2v/C9/h3498ca94/sNau/Huj6Re+FtOTSNI1yCDxHFf6pazaFe29zDqcVrtQtvCUXGKur2StdXvb7/AOtdgPxorQD9Jv8AgjzpHgLXP+Cn/wCxDpnxKj0+bwtP8fPCMi2+qiBrC68UWjXN54BtJ4rl0gn+1+PLfw1bRWsu9bqaWO28mcyiCWZ35JW7Af3G/wDByD/w3MP2LPCjfsZN8VV0lfiRn9oD/hSJ10fEQ/Ds+HdTGml/+EUI8UnwKNbI/wCE1GjHZ5R0o62D4dGrGualy83vW20vtf59dO/3gfxxf8E2f+CZ37bn7bH7Vfwgvr74afFrRfhh4Z+Ifhbxr8TfjZ8UdB8XaR4S0bwt4X8T6ZqfiG30vxH4ntIYPE/jbUYbeWw0Hwto9zd6nd6lOl3qQ0zQbLV9bsN5zjGL1W1kk1f/AIC+/wAk9gP7Rf8Ag5b/AOUR3xy/7Hv4G/8Aq2fC1YUfj+TA/jr/AOCbv/BC/wCMv/BTL4G658b/AIQ/H/4H+DrTwx4/1f4d+I/Bvjb/AITRvFWj6tpulaJrdte3UGg+HdVtRpes6ZrtrNpd354W4lt9QtgDNYXCpvOqoOzi31ve39f13A+Zvi38KP8Ago7/AMEqPj14n+Edl4r/AGhPgh4j0XxLdWnh7xh8IvEvxJ8J+BvippyXPl6V4q8F6toU2k6f4v0DxDa/Z5RaTwz3ts00ug+I9MsdYs9R0m1acZq+mq2dm15d9P62A/v1/wCCEXxn/bu+Ov7E48a/t6aXr0XjJfiBqumfCvxP418Kr4K8e+OvhRBoHh250zxL4m0OLTdJiuYm12713TdC8TSadZX3ibTLBNQvIr0C317WuaooqXu/Ptfy2/rve4H+fF/wVfuvh3e/8FJ/22rr4Vf2afBMv7RXxHNk+jPbyaTPrI1uZfF91pklpm0exu/GK6/c2r2hNq0MqG2LQlDXVC/JG/YD8+aoAoAKACgAoAKACgAoAKACgAoAKACgAoAKACgAoAKAPDP2gP8AkT9M/wCxltP/AE16xWNf4F/iX5MD5CrlAKACgAoAKACgAoAKACgAoAKACgAoAKACgAoAKACgAoAKACgAoAKACgAoAKACgAoAKACgAoAKACgD/9H/AD/6ACgAoAKACgAoA/S8dB9BXoALQAUAFABQB/Qt/wAEyf8Ag4g/aV/YB8A6T8C/HngjTf2mPgJ4dEsXg3w94g8VX/hH4g/DyxkGY9B8I+Oxpfiezl8H2kzSXNr4X17wvqhsNwsNB1rQNLVLNcp0lJ3Ts/TR+v8AX5gfpF8ff+Du7xdrfgnU9D/Zr/ZHsPAfjnUrFYbL4gfFX4kJ4203w1czJsuZ7TwDoHhLw7Hrl1bhnfS7vUvF1tYR3McM2peH9StjLp7SqGusrrslb/P+u17gfMX7CP8Awc4+Nf2Q/gFB8JfiP+y/qv7SXj28+IXxN+JHi/4ya5+0YfBOq+L/ABB8TvGmreNNTuL3w/8A8KP8aLay211qz2oeLXZYJUiRraz0+AJZxOVFSd07KyVrdv68v1kH4LfCD9qH/hVP7bngP9sj/hBv7e/4Qj9pLSv2hP8AhXP/AAk39l/2n/ZnxDTx5/wiP/CX/wDCPaj9i8/b/ZX9v/8ACL3Xl5+3f2K+PsdatXi491a/yt5/n94H64/8FaP+C+H/AA9G/Zv8Ifs+f8Mo/wDCjP8AhFfjR4a+L3/CXf8AC9P+Fmfb/wDhHvBXxD8H/wDCPf2B/wAKd+H/ANl+2f8ACef2j/a39tXH2f8Asn7J/Zk3277TaZwpcjvzX0ttb+tv6uB8c/8ABM//AILB/tSf8ExdY1rTvhe+h/EL4NeMNVi1rxp8EvHj6gfDF7rKW8FjL4n8K6np1xFqPgvxfPp1rbafdavYpe6bqtrZ6bH4i0HXBo+j/YKnTU920+6/r/L8GpB/Sfov/B398IZtEjm8R/sT/EjTvEf2eMy6dovxf8Mazohutv71I9ZvvBuhXwtw2THI2gtIVOGiBG6sfYP+dfcB+Qv/AAUc/wCDkD9qT9t74f8AiT4H/C/wTpH7L/wV8YWlzpHjSy8PeJ7/AMX/ABN8caBcny7vw7rXj59M8M2uk+GdXt1EOtaH4b8NaddapZzXmiatr+q6De3unXekKUYu9236f13/AKsB5d/wbXf8pd/2ff8AsUPjt/6pbxvRW+D5oD+in/g5F/bO+PH7Bvx7/wCCZ/7QX7PXiO20Txno2n/tgaPqelazaS6p4R8aeFtUf9mQ6t4Q8Z6JFdWLav4f1CS2tLoxRXllf6dqdhputaNqGnazpthf2+VKKkpp/wB31W+29vu+/UD5s8Mf8HgmjL4TjPjP9hXU5vHVva28cyeGPjza23hPV71YQLu7jk1X4XXeseHbWacF7fTmj8Ty20LiOTVLp4zLLXsHf49PTUD+eL/gpt/wV8/ab/4Ke+I9Dh+Jg0f4d/BvwXqE+p+Bfgh4HudSk8Madq0sd1ar4q8V6nqMxvPGvjePTLubSYddurbTdN0uwmvofDnh7QRrGuHVNYQUFpq+r/q33fnuBkf8Elv+Ckn/AA64/aP8Y/tBf8KY/wCF5/8ACWfBbxJ8H/8AhEf+Fi/8Ky+wf8JD43+HXjL/AISH+3v+EF+IP2r7H/wgP9nf2T/Ytt9o/tb7Z/acP2H7Lek4c6te2t+/9b/1YDb/AOCuX/BT3/h6f8bvhv8AGT/hSH/Cif8AhX3wrg+GX/COf8LK/wCFn/2v5Pi7xP4p/tv+2P8AhAPh79g3f8JH9g/s3+y73H2L7V9vb7R9ntyEORWvfW/b+tv6uB9p/wDBML/g4t+Pv7A/wy0X9n74m/Dew/aS+BvhYS2/gO0vPFlz4M+Ivw80y4mmuH8P6N4rk0fxPp+ueE7O4mkm0nw9rOiLd6SkjabpniKx0SGw0yymdJSd0+V+mj/r8fvA+8v2lP8Ag7i+IHinwLrHhj9ln9lyw+FnjLVrRrS1+J/xQ8ewePn8Ni4t5Iri70XwBpHhXQNMudatHkE+kajrnibUtHhuII21Pwrq1u72lQqGvvSuuyQHi37OP/B0P4n+CX7J/hT9nHxr+yXrHxm8X6N4O8WeHfE3xq8QftO3Om63421vxfqniLVtS8W6rod78C/FF0t/JdeIJZLmCfxXqMl3JCZGvovP2RU6N5c3N1va3b5/qvkB/KLWwH95/wDwaJW3xlt/2e/2sn8QafeW3wGvvit4Hvvhje3kNzDBqPxIHhnVdP8Ai2+jvIot7u1t9D0/4U22oTQErHfRLbhnmjuUg5q9rx72d/Tp+v8ATA+BP+DsP9rqD4h/tJ/B39kDwxqwuNF/Z88J3Hjz4i21tMDD/wALO+KdtYXGi6VqMQLBrzwx8O7HSNVsZBt8uH4h38Lbm3LFVGNk5d9Pkv8Ag9gP5K63A/dT/gmX/wAF8f2rP+CdPhqz+EVzo2jftCfs7Wd611pXwx8cazqei694FS5uJrrU7X4Y+PLSHVZPDOm6pdTy3t3oOs+HfFXh6C/aW+0fS9IvdR1e51LKdKMtdn37+q+W9/W90B+5Wrf8HgXwzi0GOfQv2G/HV94nYN5ulat8cfD+laDEcDYY9fs/hvrOoXA3Ftyt4btjhRhsuQmfsH/OvuA/nI/4KW/8FkP2rf8Agprf6foXxLn0T4c/BHwzrcuu+EPgh4B+2J4dttT8mS0s9e8Y63fSNq3jrxRZ2Ms1tbalqAsdG003Woy+HfDehHVNRW41hTjDzff/AC/r8wPzV+FvxR+IfwT+Ifg/4sfCfxdrXgP4jeAdbtPEXhHxd4eujZ6tour2TExTwSFXimhmjaW0v7C7huNP1PT7i603UrW6sLu4t59Gk1Z7MD+vz4B/8Hd3i7RfBen6L+0p+yPp3jrxvp9p5N147+E/xFHgjTPEMsMCx28974E8ReGPEy6Re3MiGXU7vTfFsunvNPI+naBp1vFFY1zuh2l96/roB8Nftt/8HKn7Q/7WXiP4Y6F4S+E2lfBL9n/wN8VPhn8T/GHw00bx5e6/43+L8nw18aaT4ys/C3i34mP4Y0ey0rwnqF9othOui6P4Fb7NqMMN3q974ntrW309bjSUb63fpovRaa/P7rXAP+CoP/Bw5/w8j/ZU1X9mT/hkH/hTP9p+N/BvjL/hNv8Ahf8A/wALE8j/AIRK7urr+zf+Eb/4Up4G83+0PtHl/bP7fi+ybN32W53bFIUuSV+a/wAv6/X9Yh/NXWoBQB/VBqH/AAcw/bv+Cf19+wt/wxT5X2z9ju5/ZN/4Wl/w0f5nl/aPgq/wf/4T/wD4Qn/hQyb9m/8A4SL/AIRX/hLU3Y/sj/hI1z/adY+y9/m5vtc1red7Afl5/wAEjf8Agp5/w6w+N/xH+Mv/AApD/he3/CwfhVcfDL/hHP8AhZX/AArD+yPP8XeF/FX9t/2x/wAIB8Qvt+z/AIRv7B/Zv9mWWftv2r7ePs/2e4ucOdJXtZ9r/wBfd91gMX/grT/wUl/4ekftH+Dv2gv+FMf8KM/4RL4K+G/g/wD8Ij/wsX/hZv8AaH/CPeN/iL4y/wCEi/t7/hBfh99l+1/8J/8A2b/ZP9i3P2f+yftn9pzfbvstkQhyK17637f1t/VwPmX9iH9pn/hjb9q74IftPf8ACE/8LH/4U14wHiz/AIQf/hJP+EQ/4SPGl6lpv2D/AISX+wfFH9j/APIQ877V/YGqf6ry/s37zelSXNFra/8AXl/XfYD9Tv8Agrt/wXI/4ep/CX4V/C3/AIZf/wCFEf8ACs/iLd+P/wC3f+F1/wDC0P7b+1eGtS8O/wBk/wBmf8Kk+Hn9m+X/AGh9s+3/ANo3+7yfs/2Ib/PiiFPkbd738rf1933XA/AitACgD+h3/g2GtvjKf+CpPhC++Gmn3lx4Ei+FPxTsfj5frDcnS7D4b3vh57nQUv7mFTBDdXnxZ034dDSoZzuubiCUxqYYLqWDKtbkd97q3rf/ACuB/TT/AMHPX7XUHwC/4J+N8DdD1YWfxB/a08WWngO2treYRX8Pwx8HXGneLPibqsfOTZ3Tx+FPA+oRlT59j44uVXBR3ixoxvK/8uvz6f09/kB/m811gfVf7HX7aX7Q37CPxl0n44/s4+NpvCfiuzh/s3XNJvIn1Lwf478NSXMFze+EPHXh0z28GveHr+S3hkaPzrTUtNvIrbV9A1PSNbsrLUreZRUlZ/8ABXp/X6gf1m/Cz/g770X/AIRyxt/jb+xbqh8WwWhXUtX+FnxVtB4c1W+VSRPY+HPFvhg6noFpK+FNrceKfEk0CguLy5LeWuLoPpPTzQHyB+2n/wAHVf7R/wAbPBOt/Dr9lX4Q6Z+y/Z+IdOm0rVfidqHjCb4g/Fi0trklbmbwRd2+h+FvDngbUJrVms/7VfTPFWsWAke/0DU9D1eOyv7RxopayfN5bL+vu8+0g/lPvLy71G7utQ1C6ub6/vrme8vb68nluru8u7qV5rm6urmd5Jri5uJneWeeZ3llld5JHZ2Zq3A/pz/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8R/wDgmt+21/w7y/a8+H37VX/Csv8Ahb3/AAgmkeO9K/4QP/hM/wDhAP7V/wCE18F654Q8/wD4Sj/hFPGv2H+zP7Z/tHyv+EdvPtv2b7J5tr532mLSceeNr2133/r8fwvEPr//AILE/wDBYf8A4eyP+zu//DO3/Cgv+FCL8WVx/wALc/4Wn/wlf/C0T8NTnP8AwrL4cf2F/Yf/AArvpjWf7T/tj/mH/wBn/wCmzTp8l9b3t0ttf/P+rgfifWgBQAUAf0uf8ExP+DjHxD/wTs/ZR8P/ALLWtfss/wDC+dO8IeL/ABnrvhLxV/wvZvhodG8PeMtUHiO48LHQG+D3xCFx9k8U33iXWRqqa1arcDXRa/2XA9k91e4zpc0ubmt8v6/T8LyD8c/+ChH7ZXiD9v39rj4s/tU+IfC3/CCSfEi58NxaR4ETxE/iu38G+H/CnhPQ/COj6Hb6+2i+HBqe210QX95eR6BpCXepX99dGyjeZ2bSEeWKje9uu1/6/rcD7y/4I/f8FpfEP/BKPS/jl4bk+BP/AAv/AMK/GPUPA+uWmiSfFVvhd/whviHwlbeI7DUNVtbkfDn4iJqv/CTabrOmWl/A9ppzW/8AwjmmyR3EoeSOpqU+e2trX8/6/rsB5j/wV4/4Kv8AiH/gqz8UfhN44uvhF/wo/wAK/CPwFqnhXRfAn/CxW+Jv2jX/ABF4hn1fxN4t/t4+B/h+lqdY0+z8J6OdJXQ52tx4aW7bVLkXyWtg4Q5E1e932t/X3ffcD4Y/ZQ/at+Nf7Ffxy8HftC/AHxOPDPxB8HTXCRi7ga/8P+I9D1GP7PrXhPxbo3mwR634Z1y1/cahYPNBPFKlrqel3mna1p+m6laVJKSs9gP66PBf/B4DpMfg6AfET9h7Ubr4gW9oiXL+C/jZbWHg7WL9ceZcwR658PtS1rw3aSnLJZSS+KprfARr+6zvXB0H0np5oD4BvP8Ag56/aP8AE37Z/wAPf2j/ABt8G9Jvfgh8KdF+IOmeCf2W/B3xM1PwfplzqnjrQpNBTxl47+I154O8VP4z8XaFZyyQaddt4F0fSbOymvLbQ9F0K41bWr7Uq9iuWyertd27eX/D/jeIfDv/AAWB/wCCt/8Aw9d8T/AzxH/wz9/woT/hS+heOtE+x/8AC1v+Fpf8JL/wmmoeGr77T9o/4Vt8Ov7H/s3/AIR3yvJ8jVftn2zf5tp9n2T3CHImr3u+1v6+777gfef/AATm/wCDkv8A4YB/Y4+EX7Jf/DGP/C2f+FVP8QH/AOE//wCGiv8AhA/7e/4Tr4n+NPiRj/hFf+FF+Mv7L/sr/hL/AOxs/wDCSaj9u/s/+0f9D+2fYbeJ0uaTlzWvbS3ZWA/n5+B3x1/4Uz+1T8H/ANpn/hFv+Ek/4VR+0F8P/jr/AMIT/bn9j/29/wAIL8RtI8f/APCLf8JJ/ZGq/wBl/wBqf2X/AGT/AG5/YOpfYfP+3/2ReeV9il1aumu6a+8D9tf+CrP/AAcA/wDDzj9mTS/2c/8Ahkv/AIUj/ZvxV8K/E3/hMf8AhfH/AAsnzv8AhGdE8WaN/Yn/AAj3/CmvAPl/bf8AhKPtP9pf24/2b7D5P2Cf7T5tvnClyO/NfS21v62/q4H4UfAX4+/F/wDZi+K3hH43fAnx1rXw5+Jvgi/N/wCH/E2iSxiWMSxtb32najZXMVxp2taHq1nJNp+taDq9pe6RrOnXFxY6jZ3NtM8baNKSs1df19wH9d3wI/4O89ZsfDWn6X+0r+yDaeIfFdsix6h4y+DHxCbw3pGqhY1Xzk8A+MtH16fTLlmVpJzH49vLaVpCILWyRBG2Dodpaea/4b8vuA80/ab/AODt34zeM/COq+GP2Vv2afD3wT8QX++3t/ij8RvGsXxW1jS7SRHU3eh+Bbfwf4X8MWGuQv5cltdeIdT8aaMoEkdzoF0WR0aoL7Ur+SQH8kvjfxv4v+JXjDxN8QPH/iTWfGHjfxnrmpeJfFfinxDfT6nrev69rF1Le6nquqX9yzz3V5eXU0kssrtyWwoVAqLukkrLZAfpL/wTH/4K2/tH/wDBL3xZ4quvhVY+GvH/AMMviLPpFx8Q/hJ45fVU0LVbzRlnhs/EHhvU9Lu4Lvwl4ujsrmfT31mG31Owv7L7LBruh6wul6R9gicFPfR97AfsR+1r/wAHSD/tUfsofHD9m+4/YkTwTqvxr+Gvif4cXXjOH9og6/p/h2PxLp0lhJrkHhx/glo9xqj2qys6aTJr1grkLnVAMq2caNpJ82zT27AfyU1uBo6Pq+reHtW0vX9B1O/0XXND1Gy1fRtY0q7uNP1TSdW025ivdO1PTb+1kiurG/sLyGG6s7u2ljuLa4iimhkSREZQD+v39lX/AIO1Pib4F+H+i+Df2r/2cLb4z+KtCsLbTz8WPh542tfAOseJktI/JS98U+DNR8M61okuvXSKkuo6roOr6DptxceZJb+G7MS7VwlQT1jK3k1ewHzl+3T/AMHO/wC0F+1Doul/Df4MfCKz/Z0+E8uveHtS+IItPiBfeKfij8RdG0LXrPWLnwinja08OeGNO8EeFvEkFmum+I9P03w3reqajZtLY3HiCXQr7VdD1Bxopat3fTSyX5fn91wMz/gpb/wcZ/8ADxH9kfxz+yx/wxz/AMKf/wCEz17wNrf/AAnf/DQn/CwP7N/4Qvxbpfij7N/wjH/Cj/BP2z+0v7M+w+d/wkNp9j877T5V15X2d3ClySvzX+X9fr+sQ/Iv/gn3/wAFI/2mP+CbXxS1D4j/ALPuvabNpfii3sNO+I3wy8X213qvw9+Iul6ZNPNp0Wv6XZ32m3ttq+jvd3zaB4k0bUNO1vR/t+oWsV5LpWq6vpmoVOCmrPS2zX9P+u24H9UHgn/g7++HE+hwH4j/ALE/jbTPEsduVuV8E/F/Qdc0O7ukGBLA2u+DfD1/p9vcH5zbyJqcloD5f2m92+a2ToPpPTzQHwT+3B/wdOftKfH3wP4g+GP7L/wq079lrQ/Ethd6PrHxGl8Y3Hjv4vNpd7bvb3S+E9Wt9E8LaH8P725hmmhOqWeneIPEOn/ur3w/4g0TUYkuoqjRSabd2ultLgfyvSSSTSSSyyPLLK7SSyyMzySSOxZ5JHYlnd2JZmYlmYkkkkmtgGUAFABQAUAFABQAUAFABQAUAFABQAUAFABQAUAFABQB4Z+0B/yJ+mf9jLaf+mvWKxr/AAL/ABL8mB8hVygFABQAUAFABQAUAFABQAUAFABQAUAFABQAUAFABQAUAFABQAUAFABQAUAFABQAUAFABQAUAFABQB//0v8AP/oAKACgAoAKACgD9Lx0H0FegAtABQAUAFABQAUAFABQAUAFABQAUAfpf/wSJ/bI+F/7BP7dvwt/ac+MWi+OvEHgHwToXxK0vVtL+HGl6FrPi2e48Y/D3xH4U0t7DT/EniXwjpE0MOo6vbS3zXGu2rxWaTSQR3MypbyxUi5Rsrbrf/gX/J/K94h94/8ABe//AIKzfs4f8FRpP2VH/Z98IfGjwoPgcnxwXxb/AMLe8N+C/Dxvz8Sm+EJ0H/hHv+EP+Ifj37Z9lHgHWf7V/tE6V5H2jTfsn27zrn7FNKDhzXtrbZt7X7xj3/4ay5g/nfrUAoAKACgAoAKACgD9W/8Agjb+0T+yJ+zD+2DJ8Sv22fCOleNfgtJ8KfGnhwaPrHwy034s2SeL9U1Dw1caDfN4U1Szv7fzLaHTtSEeprbNPZGXbGVE7moqJyjaO9/T+v67gf1AftFf8HUH7Hfwp+FN14J/YY+BvjXxZ4ztNHn0vwOvi3wfoHwp+CnglpEmjs76TRNG1q48S6vBpVwy33/CJ6Z4f8MWWqRk23/CVaVI7yJiqMm7ydvTVv8ACy/HzSt7wfww/FL4n+O/jV8R/HHxc+J/iO+8XfEP4j+KNZ8Y+MvEmomP7Xq/iDXr6W/1G7aKFIra1hM87R2lhZwwWGn2iQWNhb29nbwQJ0JJJJaJbAcFTAKACgAoAKACgAoAKACgAoAKACgAoAKACgAoA9Y+A3iTwj4N+OXwY8X/ABAs49R8BeFfix8OvEnjfT5tMi1qK+8I6H4v0fU/ElnLo06tBq0d1o1rewPpkytFfq5tZFKTMGT2fowP70Lj/g5M/wCCQv7OfgvWbT9mb4J+Pri9vc3lv4J+FHwL8EfBrw7qusJbyC1l8Rajc6j4ct7O3VsW9xqlroXiLULaOUta6XeoHSub2U3u16vX+vw/BKQfxl/8FF/+ChHxk/4KSftE6r8ePi1FZ+H7G006Pwt8NPhvot1Pd+Hfhr4Es7y7vbLQLG7uI7ebWNVuru8udT8S+Jrq1tLrXtXuZZYrLStHttI0PSuiEVBWXzff8vu+++4HwXVAFABQAUAFABQAUAFABQAUAFABQAUAFABQAUAFABQAUAFABQAUAFABQAUAFABQAUAFABQAUAFABQAUAFABQAUAFABQAUAFABQAUAFABQAUAFABQAUAFABQAUAFABQAUAFABQB4Z+0B/wAifpn/AGMtp/6a9YrGv8C/xL8mB8hVygFABQAUAFABQAUAFABQAUAFABQAUAFABQAUAFABQAUAFABQAUAFABQAUAFABQAUAFABQAUAFABQB//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B/Uv+wH/wAGyPjP9tP9lL4SftPeLP2rofgV/wALe03VvEWi/D+T4DTfEG/svCsOu6ppfhrXLjXG+MXgaKYeLNN0+38SWNtFpSpBo+q2DtdTTPJFFjKtyya5b263t/X9dwPxt/4Kbf8ABP7xf/wTV/ao1z9m3xR4wT4jafH4R8I+O/BXxGi8MS+DYPGvhfxRYSRzajH4al13xMdKOkeLNK8UeFJo11/VFuJ/D8l8s0IuvsdvpCXPG9ra2tvb+v62QH59VQBQAUAf1vf8G8//AASg/Yk/4KAfs4fHH4iftQfDjX/GnivwT8bY/Bfh2+0j4ieOfBsNp4ebwJ4Y1w2ktl4W1zS7S7lOpandzfarmKS52OsPmCJESsas5Rat1QH4Ff8ABTP4H/Dr9mz9vb9qL4E/CPSLrQfht8MfifqHhnwfo97q2pa7dafo9vp+nXEVvPq+sXN5qd+4luJWM97czTEMAXwqitINuKb3aA+FqoAoAKAP00/4I6fs2fCP9r3/AIKPfs4/s7fHbQb3xN8KviJJ8WF8VaHp2u6x4avL4eFfgb8TPG2i+TregXdjq1l9m8ReG9Iu5Psl3D9oige0n32088bxUbjBtbq35oD9X/8Ag4s/4Jifsd/8E9fCX7Kerfss/D/XPBN78UvEfxc0/wAZyax498Z+NF1G18J6Z8PrnQ0gj8V6zqqae1tLr+ptI9ksL3InVZy4hiCTSnKfNfpb8b/5Afgx+yb+xF+1F+3L4u8TeBP2WPhZc/FbxX4O8OJ4t8SaTbeKvAvhNtM8PSanaaOmotd+PPE/hawuVOpX9pbfZrK6ubwGUSm3EKPImjko7uwGZ+1Z+x1+0h+xF8RNI+E/7UXw0uPhZ8Qdd8G6d8QNK8PXPibwZ4qe78IatrXiDw9p+sDUfA3iLxPpEKXGseFtfshZz6hHqMZ09pprSO2uLSWcUlLVO62/r8APmamAUAf0o/8ABMj/AIN373/go7+ynoH7TsH7XFr8Ho9c8X+M/Cg8FS/AqXx69sfCGqDTTfnxEnxg8GiYagT5wtv7Di+y/wCr+0XP31ynV5JW5b/P+v1/SIfoL/xB4al/0kJsf/EV5/8A6Iqo9v8A3PxAP+IPDUv+khNj/wCIrz//AERVHt/7n4gfycftf/s+P+yh+0/8dP2bZPFq+O3+CvxG8Q/D5/GKaGfDKeJG0C6NsdWXQG1fXjpAusbxYnWdTMP3ftk2N9bxfNFPa/8AXl/XfcD6e/4J2f8ABKP9rD/gpd4q1bT/AIHaBpXh74eeFLiG28b/ABo+IMup6P8ADjw7dyiGYaFa32n6ZquoeJvF0llMt5F4a0CwvLi2gltbrXbnQ9Ovba/lmc1Ba6vst/0/rvsB/Uz8P/8Ag0L/AGf7LSLZfip+198YvEuvNZJ9sl+H/gjwV4I0iPUWi/eG2t/Eb/EG8nsop8qglube4uIl3N9ld9i4+3f8i+8D5U/au/4NJ/iP4T8Map4p/Y8/aJtPivq+m2M11F8Kfi54fsPBGv65Jb5k+x+HviDpOp3HhebVb2PENlZeI9C8K6StygN74mtoJy9rUa93aUbLunewH8jXxI+G/j34P+PPFfww+KHhLXfAnxB8D61eeHvFvhHxLYTabrehaxYvsuLO9tJgGGQUmt54zJbXlpLBeWc09pcQTPummrrZgcTQB3nws8EH4mfE74c/DhdTGit8QPHnhDwQusGz/tAaSfFfiDT9CGpmwF1ZG+Fib/7UbMXlp9p8ryftUG/zUHom+39ef5feB/ZD/wAQd1z5G7/h4fB9o/55f8MnyeR9/H/Hx/w0nv8A9X83/Hv9/wCTp89c/t/7n4gUbr/gzy1xLeVrL/goJpVxdBCYIbr9mC7s7eSTsstzF8f76SFD3dLSdh/zzbIo9v8A3PxA/IL/AIKD/wDBv3+21+wR4N1j4vSDwv8AtAfA7QENz4i8f/CiPWW1nwTpiRl5dY8feA9VsYdW0PRISkrXev6Le+KvD2lWyx3Gu6vo4mSNtI1YydtU+z/Tv+Hbs5B+MXw2sPB2q/EXwDpfxE1a80H4f6l418K2HjrXdPj82/0Xwdea7Y2/ifVrGLyrjzLzTtEkvry2j8iffNCi+VJnY1vZ97Af34/8Fjv2Cv8Agk78K/8AglD4z+IXw5+FHwA+F2q+G/CnhG8/Zo+K/wAM7Xw7b+N/iL4rvb/SU8OaSnjnTJJvEHxnsvF+iTX0mtzeItT8WeXocmpeNBPa3GjJrNpzU5zc7Nt33T6fkl8vudrAfiL/AMG5X/BNb9kb/godN+2Gn7VHgPWvG6/CKP8AZ/bwKNH8deMPBf8AZh8et8ax4m+0f8Inq+lf2l9sHgzw/wCT9vM/2P7LL9l8r7VcebrVnKHLbrf8Lf5gfnd/wWr/AGWfgx+xl/wUO+Lv7P3wA8O3/hX4X+E/Dvwr1DQ9F1LxBrfii7trrxR8NfDHiTWXk1nxDe6hqtyLjVtTvJ40nunS3SQQQBIY0Raptygm93f82B+UlWAUAFABQB+ous/8EXf+CmXh74G6n+0nrH7MOo2fwT0b4VXfxt1Lxufih8Epobb4X2PhKTxzdeKTodt8Sp/E0scXhWN9WOlQaLLrjov2SPTGvyLap9pG9rq97fMD8uqoAoAKACgAoAKACgD+rz9jP/g19v8A9rv9lr4H/tLx/ttWngCP4z+BNN8br4Mf9nWbxQ/hwajJcR/2Y3iBfjj4eGrGHyM/bBomm+Zux9lTBLYyrcsmuW9nvf8A4b+u+4H01/xB4al/0kJsf/EV5/8A6Iqp9v8A3PxAP+IPDUv+khNj/wCIrz//AERVHt/7n4gfiH/wRp+AH7LHxC/4KleCPgl+15deHvEHw40nVPiPpPhvQvF80ejeDviV8UPC32qz8E+GfEsU12IHsNauba81Kx8N3OoPa+JNdsdH8I3S6xb6xJpWoaVJNQvHfTzsnv0/RfKwH6lf8HRf7LH7Cn7O99+zVqP7PHgD4WfBf45+Kp/F1v45+Gfwi0XQfB+jan8NrCz01tC8Y+IfAfhiCy0bw/qEPiGS60rRNbi0rS7nxdDc67HdTaz/AMIxE2lRRlJ3u20ur3v21/y+4D+RutwCgAoAKACgAoAKACgAoA/re/4N5/8AglB+xJ/wUA/Zw+OPxE/ag+HGv+NPFfgn42x+C/Dt9pHxE8c+DYbTw83gTwxrhtJbLwtrml2l3KdS1O7m+1XMUlzsdYfMESIlY1Zyi1bqgPwK/wCCmfwP+HX7Nn7e37UXwJ+EekXWg/Db4Y/E/UPDPg/R73VtS1260/R7fT9OuIrefV9YubzU79xLcSsZ725mmIYAvhVFaQbcU3u0B8LVQH6I/wDBL/8AYFm/4KTftS2P7NEHxVj+Dcl54E8YeN/+Ezl8Et4/SMeE47CQ6Z/wj6eLPBZc3/27AvP7bX7L5WfstxvwkzlyRva+u239fh+NpB/SL/xB4al/0kJsf/EV5/8A6Iqsfb/3PxAydZ/4M9vF8Fk7+Hv2+PDeqagA3l2us/s46poNkxx8oe/sfjV4knjBbAYrp0hUcgN92j26/k/ED8DP+Chn/BHr9sv/AIJtPYa78afDGheLvhNreorpOifGv4XX+o+Ifh9Jq0/2iSz0HX31LSdE17wh4gu7WBp7Wx8RaNZ2OqMl1D4e1XWjp980WsKkZ7aPs9/1/rXTYD8sqsAoAKACgAoAKACgAoA/RP8AZf8A+CTv/BQP9s74ZN8Y/wBmj9nm++J3w3TxHqvhJvEtv8RPhH4YjHiHQ4bG41TTv7M8a+P/AA3rW61h1Oxc3P8AZv2OXz8QXErRyBZc4xdm0n/X9f8ADAfD3xF+H/i/4TfEHx38K/iDo7+HfH3w08ZeJ/h/438PyXmnai+heL/But33hzxLo76hpF3f6TfPpms6be2TXml317p10YDPZXdzbPFM9J316PUDjaACgAoAKACgAoAKACgAoAKACgAoAKACgAoAKACgAoAKAPDP2gP+RP0z/sZbT/016xWNf4F/iX5MD5CrlAKACgAoAKACgAoAKACgAoAKACgAoAKACgAoAKACgAoAKACgAoAKACgAoAKACgAoAKACgAoAKACgD//V/wA/+gAoAKACgAoAKAP0vHQfQV6AC0AFABQAUAe4fsz/AAL8T/tN/tCfBf8AZ88HBx4i+MXxJ8I/D+xukhM6aVF4j1m1sNR166jBB/s/w9pkl5rmpOSFi0/T7qViFRjSbsm+wH+n3+3R+2v8LP8Agk/8Hf2M/CWnaTodp4K8V/G/4Ifsy6Zo2oyTLH4L+Bej6fFpfjfxraJbXNgZT8PfBml6XFbGR2tv7U1PSRd2s9q86Lxxi5uXezfq/Trd+n6SD8c/+Ds79k//AITX9nv4Hftg+HtN8zWvgl4xuPhd8Qbq3hzK/wAO/ie0dx4b1LUp8HFl4Z8faTbaPYRhk/0z4kXBIk3Zi0oSs3Hvqvl/wPL7rMD+CCukD9Lv+Cev/BJz9r//AIKUazq3/ChvCuj6L8OvC+o2+l+MfjN8RdQuvD3w40DUp4luv7Ftry0sNV1rxR4iSyeO6n0Pwpoms3Gmw3Wmz6/Lolnqun3dxE5xhvv2Vm/XVr8/S9gP2I+Jf/BpT+2h4Z8G3Wu/Dj4+/AP4n+K7HTZ72TwNOnjDwNcatdwKzrpHhzxBq2lajolxe3YURWk/iSbwnpnnsq3t/Y24e5WFXj/K1+P6r9fQD9hv+DWv4VfET4H/ALP37Zvwk+LXhDWfAXxI8AftZyeHfF/hHX7cW+qaLq1n8LfA5kgmEck1vcQTwyQ3lhqFlcXWnapp9xa6lpt3d2F1b3EsVmm4tbNAfyX/APBXPwpe+PP+CxX7WXgfTbi1tNR8Z/tLWvhTT7u+My2Vte+Iv+Eb0i1uLxreKecWsM95HJcGGCaYQq5jikcKjbQ0pxfZf13/AC+8D6G/by/4N7v2of8Agn9+zX4t/ad+J3xl+AnjHwf4P1jwjo1/oPgO9+IU3iW5uPGPiTTvDNhLaR+IPAmhaWYba81GKe7M2pROLZJDCksoSNphVU3bla+f9fp+kg/A2tQP6G/h7/wbh/tXfEf9j7w5+2ZpPxt/Z6sfAPiX4CJ+0HaeGNQvviQvi+Dwu/gmTxyNGuYrb4f3GjDXxp0ZtCkWryaf9tIAvvIJmrJ1UpcvK97Xv/wP0fzA8Q/4N2v+Ux37HX/Xb49f+sw/GqnV/hy+X/pSA/ej/g8F/wCRA/YR/wCxw/aA/wDTL8Jazofb/wC3f1A+rf8AggV/wR4+O/8AwT7+IHjP9oj4n/Ev4SeMvC3x1+AHhnSvDei+ArrxjPr+kz65rfhjxxbya2niHwnoOnJFFp1s9pMbC/vXF6yiNXgLTLNWop6JNWb63v8Ah/l6O3uhB/wWw/4IXftG/wDBTP8Aas8C/Hr4RfFn4J+BPDXhb4A+FPhNeaR8R7vx1b65ca3oHxB+KXi651G1Twz4K8R2B0qax8dabbQNLfRXZu7S+ElqkIt5ZynVUE04t633t0/4H9XA/gD+K3w91T4R/FH4k/CnXL2w1HW/hj4+8Y/D3WNQ0lrhtLv9U8F+IdR8N6he6a13Ba3bWF1d6bNPZtdW1vcG3eMzQQyl416U7pPuk/v+/wDP7wOBpgf6W3/BsP8A8oovAP8A2WD40f8AqUpXJW+P5ID+R79tD/grz/wUv8A/tiftY+BfBv7Zfxn8PeEPBf7S3x28JeFdA07WrCPT9D8N+HPij4q0fQ9HsY20x2js9M0yztbK1RndlggjUsxBNbRpwcYuyu4p/gB80/8AD6X/AIKp/wDR8fxz/wDB7p3/AMqar2cP5UB8jeGNN+MH7bH7UHhXQNX8Q6n45+Nn7Svxe8NeGrvxTrZ+16jrfjP4ieJLDRP7b1iSBIlZVutQW91K4CwxRWsM88jQxRu6VpGL7JAf6fvxN8X/ALO//BEn/gmlc6h4a8P+b8PP2cvAVj4f8F+GPtEOn658Vvih4gvFs9MXVtQgtJwuv/EXx3qk2v8AjDW7fTrqPSLO713WoNNbTtJSyi41zVJeb/L8bfd94H+dj+0f/wAFif8Ago9+0z4/1fxz4r/aw+MngWyvb+W50f4ffBrx94r+E3w68L2S3Mk+m6bpXhnwTrGkQXzaTG621vr3iSbXPFV1HEkup67fXLPK3UoRSskvVpNvy/rT7gP2y/4IWf8ABeD9onTf2hvhv+yJ+2L8TdT+MXwq+MviK28GeCfir8Tdbu9W+I3w18d6rbPaeENPv/GmpSz6l4t8KeL/ABAuneGbm28VXV5qOialrFjrNjrtrplnqWk6hnUpK3NFWa6LZ/JdfnbvcD64/wCDr39kH4ea78K/hJ+3L4Kt9Ig+I3hfxnpfwX+Ks+jCwM/irwN4l0vWtR8F+Idflt2EtxeeCvEGif8ACMWN3Islzcaf42tbGeVrPRNNitVRbTcWnZ6q99+3Zd9/u1A/hgroA95/ZX/5Oe/Zx/7Lz8IP/VheHqT2fowP9Mv/AILy/Gn4r/s/f8Evf2gfij8E/H/ib4YfEXQ9Z+DNpo3jXwdqUuj+I9Jt9a+NfgDSdWj07VLfbc2f9o6Vd3em3bW8kbz2F3dWkjNBcTRvx00nNJ7O/wCTA/z9PDX/AAWe/wCCp/hPVbfWdM/bk+PN3d2zo8cHiXxLB4y0pyjq4Fxofi+x13RbpCVAdLmwlR03IysjMtdXs4fyr+vQD+/H/gip/wAFDdY/4Ki/sW614s+NPhjwz/ws/wACeLtc+DPxi06w0u3Xwf47gm8P6XrGm+JofDN1PqEFnpvirw14iGk69olwz6fNr2k+InsbSz0O8sdOteapDklo9HqulvL5f1uB/nt/8FNf2X9D/ZX/AOCin7TP7NfguMWPhPwv8Wh/wgtlOJAmi+DfiLp2i+PfBejO5Ms08OgeHPGGlaSLtt0t5FYi7KB5ildUG5QT62/LT+vxA/Q/9t//AIN2/wBrP9hz9lr4j/tQfEz45/ATxj4D+EEfhR7/AML+DdT+JVx4hnXxz8QfCvgK2Gh22v8AgPR9GjMeseLLHUNQE2o2YeztrqSPz7oQwPEaqlJRUWr9b9l/wP6sgP1J/wCDO7/j4/4KIf8AXH9k3/0P9pSor/Y/7e/QD8g/+DlL/lLv+0D/ANif8Cv/AFTHgmtKX8OPz/8ASmB8G/sMf8E2v2t/+CiXjHU/C37Nfw7Gr6T4ba2HjT4keKb7/hGfhl4IF4VFrF4g8UzwXPnapco/2i28N+H7DXfFV3ZRXOoWmhz2FpeXEFSnGO/3dX6bfn9wH9BVh/waE/tFyaEbjVP2wfgrZ+JtkZGkWHgPx1qWheYUJlU+Iri50vUAiSYWOT/hFy0iZcxxEeXWXt1/I/vA/FP/AIKCf8Edv21P+CcKW/iP40+D9H8V/CTUtU/sjSfjX8LtQvPE3w/bUJWH2LTfELXmm6R4h8F6rfo6LY23irRNLs9VuVurXQNQ1l7K6eLSNSM9Fo97P+tbAY3/AATO/wCCW/xk/wCConjP4oeCfg74/wDhn4B1D4VeGND8U61dfEu48U29nqFnr2q3Ok21vpZ8LeGvEs7XUM9s8k4u4bWIRMvlyu5ZKJzUEm03d97f19/33A/0tfH/AOzD4w8W/wDBODxh+xnY694atvH3iL9inW/2Z7TxPdyaoPCEHi7U/gfcfC+HXbiWLTZtZHhyPWJlv5ZI9Ik1MaYCy6c11tt65E7SUuile3zv5fl9wH+df/wUq/4Il/tC/wDBML4XeAfit8YPin8GvHuifELx8fh7pen/AA1u/G9xqllqg8Pav4k+236+KPB3hu0Ww+yaNcQbre5uLj7RLCPI8ovInVCoptpJqyv3/r7vusB+MtaAFABQAUAFABQB/q6f8Ehrie0/4JGfsdXVtI0Nxbfs16fcW8ycPFPDDq8kUiE5AZJFVlyOoHWuKp8cvUD/ADyv+H0v/BVP/o+P45/+D3Tv/lTXV7OH8qAP+H0v/BVP/o+P45/+D3Tv/lTR7OH8qA8J/Yp/ZL+Jf/BRD9qzwl+zn4I8YeFvDvxF+Kp8d+IE8WfECbWI9AF14Z8K+IfH+tz6rL4f0nWtU+0ajb6LfRW5ttNnVr+4hExhgMkyOT5I3tdK2l/kB9Pf8FRP+CSfx7/4JfN8F7745fFD4X/Euf47yfERNBn+HV/4zv7jTW+GcfgQaodel8X+GPDr4vI/HelJphs3vjtsr1bn7Mq2wnmE1O9la1vxv/kB9e/si/8ABuR+0T+2v+zz8O/2kvgn+0/+y3f+CfiHpD3cWnapqPxTt/EHhbXrGaSw8Q+DfFdnZfDa/g0/xH4b1e3udM1KK3uruzmMUWo6Vd6hpF9YX10pVVGTi4vTrf8AFbX+/wAtAPwa+K3wv8cfBP4l+PfhD8S9CuvDPxA+GnizXfBPjDQbwfvtN1/w7qNxpmowLIP3dzbGe3aWyvrcva39nJBe2ksttPFK+id0mtmB+3/7EH/Bup+2T+2/+zl4R/aY8OeP/gv8JfBXj241mXwdpHxUvfHdl4l1rw3pF6+mx+L1s/DvgnX7S00LWL+11FdFkur2K5v7Czj1iKD+y9R065uM5VVF2s387fL+v1QH4ofE74bxeBPi54w+E/hTxh4e+MJ8MeM9Q8EaT4y+G0Os6h4Y8e6hYaidIW/8ELqOmafrOr6Tquoo8Wg3TaXBLrNu1td2lu0V3Bv0Tuk2rdQP6Ev2Wf8Ag1t/bx+Ong7SvHXxg8VfDf8AZe03XLWyv9N8J+ORrXiv4oR2F7CLmO41zwh4bhj0vw1OYJIC2ia34stPEtjcNPZa3oukXls8TZOtFPROXnsv6+Xpe7A2v2lv+DVn9uj4P+EdU8Y/Bfx/8Lf2mI9Gt7u8u/Bnh0ax4C+I17Z2sJuDJ4f0LxMLnw5rd15UUo/smLxlDrF1P9ntNHsNWu7lYFFWi90187/1/XYD+ZfWtF1nw3rGq+HvEWk6noGv6FqN7o+t6HrVhdaVrGj6tptzJZ6jpeq6ZfRW97p+o2F3DLa3tldwQ3NrcxSQTxJKjouwH6N/8E9f+CTn7X//AAUo1nVv+FDeFdH0X4deF9Rt9L8Y/Gb4i6hdeHvhxoGpTxLdf2LbXlpYarrXijxElk8d1PofhTRNZuNNhutNn1+XRLPVdPu7iJzjDffsrN+urX5+l7AfsR8S/wDg0p/bQ8M+DbrXfhx8ffgH8T/Fdjps97J4GnTxh4GuNWu4FZ10jw54g1bStR0S4vbsKIrSfxJN4T0zz2Vb2/sbcPcrCrx/la/H9V+voB+w3/BrX8KviJ8D/wBn79s34SfFrwhrPgL4keAP2s5PDvi/wjr9uLfVNF1az+FvgcyQTCOSa3uIJ4ZIbyw1CyuLrTtU0+4tdS027u7C6t7iWKzTcWtmgP5B/wDgtX/ylV/bi/7Ldq3/AKadHran8EfQD8u6sD+iv/g10/5Sn6J/2Qb4w/8ApP4frKt8HzQH7S/8HSH7X37UX7LfiT9iy2/Zz+PvxU+Clv410P49z+LYfhv4x1jwrH4jm0C/+EMeiy6uul3VuL59LTWNUSxaYObdb+6Ee3zn3Z0YxlzXV7W/X/ID+Yr4Vf8ABb7/AIKm/CXxdpPi3Tf2xviv41Gm30F1c+GPirqw+JXhHXLeJsT6Xq2j+Kkv2WxvYWeCebSbvStUgV/tGn6lZX0VvdwbOlD+VfID/Rc+G2s/Df8A4Kyf8E1PDerfEDwpZ6f4M/a8+AT2/irw2yxaxH4P8TatY3Gl6rcaDc3kYaTUPAXjvTptV8I6y6QX9rqOiaTqyfZr6BfK5X7k+/LL0vb791/S2A/yYpfD2sp4ik8Jw6fdX3iFdafw9FpWnQS399eayt8dNTT7G1tkknvLq4vsW1rBbo8txM6RxIzuq12369NwP6QP2Wv+DXH9vf46+ENL8c/FzxJ8Nv2XtM1uzstQ03wr4+bWvE3xPWyvoluIp9a8HeGrX+zvDUwt5IzLo2veKrHxLY3LSWOsaHpd1BKi4yrRWycvPZf18vvuB6T8dv8Ag05/bY8AeGtQ8QfBT4x/Bn4+X2nq8q+DHXWfhb4t1eJUYiPRH8SHVPB0l8XCqINa8YaHbFGZlvXkVYXFXi94tfO/9f12A/mM8f8Aw/8AHHwp8aeJfhz8S/CXiDwJ488Harc6H4p8IeKtKvNE8QaDq1o22ex1PTL6KG6tplBWRPMj2zQvFPC0kMscjbJpq62YH7V/8E+/+CA37TX/AAUU/Z3sf2kPhX8YPgT4K8J3/i/xP4Oi0T4gXnj+DxEl/wCFZrWG9upI/DvgbX9NFpcNdobUrqDTFVcyxREgNlOqoO3K38/6/X9Ih+MfxY+Hmq/CL4p/Er4T67e6fqWt/DDx/wCMvh5rGo6S1y2lX+q+CvEWpeG9QvdMa8gtbttPurvTZp7Nrq2t7k2zxmeCGUvGuq117/15fl9wH6Gf8EyP+CT/AMa/+CpWrfGHSPg38Q/hb4An+C+neCdS1+X4m3Hiy3i1SLxzc+J7XTo9HPhbwx4ld5LR/C14179tSzULcWvkNMTMEic1Czavfzt/X3/fcC58SP8Agkn8b/hl/wAFGvAv/BNPV/iL8Kr/AOLfj2XwlFpnjnTbnxc3w5s28X+GbnxTYm+nuvC1v4lAtrK1e3u/s/h2fFyyiHzYi0tCqJwc7Oy6X/4H+fqrgf6Cv/BG39gj4l/8E4f2Ppf2dviv4v8AA3jfxVJ8WPG3j8a18PJtfn8PjTPE1h4atLOzL+JND8P6j9vgfRLhrkf2f9nCSw+VPKd4TlnJTldK2m2/9fj+Foh/Kz/wVF/4N7P2ovDniX9vP9vy6+MvwDn+GUnxA/aF/abHg+3vfiEfHY8H+IvG3if4gWugmGTwHH4f/wCEkg0vVIbO4jGuf2WL+OUR6jJb7J22hVXux5X0je/ottP672sB/LL4F8CeNPif4x8N/D34deFde8b+OfGGr2eg+FvCXhfS7vWvEGv6zfyCK007StLsYpru8upnPEcUZ2orSOUjR3XdtJXeyA/p4+A//Bp1+2r8QPC+neIvjZ8ZPg38AdR1GITnwSqax8U/Fujo0aMsOvSeG5NK8HRXvmFleHQ/GGv2yRqrm881nt4sXXinZJvz2/r52/WQeB/tlf8ABtB+3r+y34H1r4n+Ab3wP+1B4J8Naddar4js/hSuu2XxK0fTbLL3epL8O9dsI7nxDaQW+2d7bwbrHiXXFRLqWTRUtLV7t3GtGTtblvpqwP52CCpKsCrKSGUjBBHBBBwQQeCCOPatQEoAKACgAoAKACgAoAKACgAoAKACgAoAKACgDwz9oD/kT9M/7GW0/wDTXrFY1/gX+JfkwPkKuUAoAKACgAoAKACgAoAKACgAoAKACgAoAKACgAoAKACgAoAKACgAoAKACgAoAKACgAoAKACgAoAKAP/W/wA/+gAoAKACgAoAKAP0vHQfQV6AC0AFABQAUAf1Uf8ABqR+yf8A8LP/AGwfiX+1Rr+m+f4a/Zm8BNovhS6mixH/AMLU+L0Gp+H7S5tJJAY7g6P8PNP8exX8UQMtnP4i0K5eSHzYVnxrStHl77+i/wCCByn/AAdU/tP/APC2f27fBn7POj6j9p8Nfst/DKxs9UtUl8yGH4m/FuPTfG3iiRSh8o7fBMHwwsZEw01ve2eoQyMrB4kKKtG/d/l+f4frIP6j/wBlnUtE/wCCu3/BD/w34P8AFuoW194k+MH7N+r/AAV8ZapqDefNpPxs+GUM/hCx8aanF+9eO9j8feEtA+J1rCyvm3vNPmVXilQtjL3Km2zuvR/15drrcD/MdvvBHirS/G958ONS0W7sfG+neKrjwRf+HroJDf2fiq01d9ButFuVdgkV3b6vG9jMGfZHMjBmAGa7L9em4H+rDK/wf/4Iyf8ABLia9tNCt7vwf+yj8FLSa703TpksJviN8VNWns7GSa61GaJvs+o/FL4ueI4jeak9tONPbxAz29i1tZW9gvFrUn/if4f8BL/MD+DLxf8A8HE//BWPxN8Ubn4kaZ+0fF4L086s99pnwy8M/Dv4dN8N9J0wzpKnh4aVrvhjWdW1iwWJPsz3/iDW9W8QvG8jrrSTFJE6fZQta3z6+vT8Fb0uwP7uv+CP/wC3B4Y/4KH/ALJNj+0yvgnwt4H+MOo+J7n4e/tEWXhaxitrXUPih4C0TQ7e31ZLt2l1a+0zVPBGqeE9V0KHW7q+vfD+m6gnhdNQ1GDREv7rmqR5ZWvdbr0f9eX5uQfwYf8ABR//AJTs/Gv/ALPT8Df+pB4Lrph/DX+Fgf2Zf8HLf/KI745f9j38Df8A1bPhasKPx/Jgf5kldYH+qB+yz/ygf+FH/aMu3/8AWeLquOf8R/4kB/DX/wAG7X/KY79jr/rt8ev/AFmH41V0Vf4cvl/6UgP3o/4PBf8AkQP2Ef8AscP2gP8A0y/CWs6H2/8At39QKP8AwbG/t2/tdftPftA/Gv4W/Hz46+Mfid8Pvhx+zto174H8LeIBo407w5dad428KeHbKawOn6VY3G+30SWTTk8+eceQ5yGf51K0YxSsrNvUDlP+DkP/AIKNftu/si/tz/DL4a/s2/tF+OvhH4F1n9lbwL421Pw14ZXQjYXnirU/iv8AG7Q7/W5f7T0bUbj7Xc6T4c0Oxk2TpD5OmwbYlcyO5ShGUW2k3zW/Bf8ABA/jD8VeKNf8ceKPEnjTxZqlxrfinxfr+seKPEutXfl/a9X1/X9QuNW1nVLryY4ovtF/qN3c3c/lRRx+ZK2yNFwq9CVtOi0AwKAP9Lb/AINh/wDlFF4B/wCywfGj/wBSlK5K3x/JAfnr+0H/AMGoutfHP49/G/42R/t0aX4Zj+MPxe+JXxTTw2/7ON1rD+H0+IPjPWvFq6G+rL8cdLXVG0ldXFg2ojTdOF6bf7SLG0837OlKtZJcuyS37AeNXX/Bnzrtta3Nz/w8B0l/s8E0+z/hmG7Xf5UbSbd3/C/W27tuN21sdcHGKft/7n4gfiR/wb9+HbPxR/wV9/Y00++aFYLPxF8UfESCbGGvPCfwK+KHijTljBBBm/tDSLVosYKuocHKitKrtCX3fe1/XX5asD+nL/g7j8W6vp37G37Nfgu0nuodI8U/tIS61q6Qkpb3UvhP4beLYdMtrtlwZEEnia5u4bdyYnmtUuDG0trC8WVBe835f1/X+YH+f7XSAUAFABQB7z+yv/yc9+zj/wBl5+EH/qwvD1J7P0YH+l3/AMF+PhR8T/jX/wAEsv2hPh18Hfh542+KnxA1nW/grcaP4H+HnhjWfGXi7VodJ+Nvw/1TVJNM8OeH7O/1fUF03S7S71K+NpaS/ZNPtLq9n2W1tPInHTaU03sr/kwP89Dw1/wSe/4KaeLNVt9G0v8AYM/attby6dI4pvEvwS8d+DNKVncIDca94w0jQ9Ds0BYF5bvUIY40zJIyoruvV7SH8y/r+v6swP8AQU/4Ic/8E8fFn/BMz9i7WvDPxz1Xw/ZfFv4l+NdX+L/xVhstVsLvw/8AD6yg0DStD0XwjJ4nikXTdUTw5oehS63r+swzNpFtrWu6zZ6fe6hpGnWur3/NUlzy02Wi03/r5frIP4CP+Ck/7R/hz9rX/gpt+0P8ffBtz9v8GeMvjbpml+C9VEnmx634N+H9r4d+G3hTxBASFZLXxB4e8IabrVpA4321tfxW8mXiYt1QXLCK8vz1A/v9/wCDiL/lDn+2N/17fAn/ANaa+DFctL+JH5/+ksD8Pv8Agzu/4+P+CiH/AFx/ZN/9D/aUrSv9j/t79APyQ/4OQNOvdX/4LEfHLSdNt3u9R1Tw58ANOsLWPaJLm9vfg/4FtrW3QsVUPNPKka7mVdzDJAya0pfw18/zYH9tuk6P8Jf+CIv/AASe1TUdK8OaffWn7Nvweg8Q+JorSYWjfFX48+Jv7J0afUNW1Z0+0g+P/iprel6Sl463EuheHbjTdM0y1aw0TTdNXm1qT10u7ei9L9vN/MD+CDxf/wAF5f8Agq14s+KN18VIv2uPG3hS8fV31PTfBHhLTvDem/C/RrZbhZrTRLf4f3OkahoGq6VZxRxWanxRb6/ql/AjSaxqepXlzeXU/V7KFvh/z/r+kB/eF/wTd/aj8Ef8Flf+Ca9zqfx68FeHtVuvFtv4x/Z+/aR8E2UTw+HLzxVpWnabLf6noMbXFxfaKmu+G/EPhbxtozRXC6h4T1rUki0q/ln0Sy1WXmmnTnp0d1/Wnz+7XVgf56N/8Vf2sP8AglF+1X+098HP2fvjZ4q+FvijwZ8RfFvwg8U+I/C40gzeMdA8B+LdUt/D19cDUdM1CJLbUYEg1u3SKG3lQXwSVUZWiTqtGcYtq+l/v+/89PMD/SN+Kvxg+Jeif8EfviD8fNK8X6pZfGHSv+CcHiT4uaf49hFr/bNr8SLP9mi78YW3i6MPbtZf2nD4mjTWFDWjW32pRm3MX7tuRJc6XTnS+VwP8yv9pP8A4KEftn/tgeF9A8F/tLftBeNvi/4W8L6//wAJRoGi+JxogtNL186fd6T/AGpb/wBl6Pp0v2j+zr+8tP3kskfl3D/u921l61CMdUknt/X4AfGtUB6V8Ivg58U/j58QND+FPwW8BeJ/ib8SPEqarJ4f8FeDdKuNa8Rawmh6Pf6/q7WGm2qtPcDTtF0zUdUuyinybOzuJmwkZNJtJXeyA+0f+HQn/BT/AP6MT/aX/wDDYa//APGKn2kP5kBxnxE/4Jk/8FBfhJ4I8S/Er4m/se/HzwN4B8G6ZLrXirxd4k+H2taZoWgaTAyJNqGqX9xCsNraxNIivLIQqlgO9NVIt2TV2B8L1QBQB/q/f8EebA6p/wAEmf2LtMEvkHUf2ddHsBMU8wQm8GqW/mmPcu/y/M37Ny7tuNwzleKp8cvUD+c//iDy13/pIHpP/iMF3/8AP/rX2/8Ac/EDw79pv/g1a1n9nD9nH49ftBy/tw6Z4wi+B3wd+JPxbk8Jx/s63WhSeJU+Hng/WPFj6Cmtt8btYXSH1ZdJNgupNpWpCyM4uTY3Qi8h3Gtdpcu7S37gfnp/wbdf8pgP2aP+xf8Aj1/6oP4kVdX+HL5f+lID9m/+DxD/AI8/+CeX/Xz+1d/6K/ZvrOh9v/t39QPzV/4Nzf8AgqD/AMMZ/tH/APDNnxb8RfYv2bf2mNe03TftmpXXlaT8MfjPcLb6R4U8atJMwt9O0PxZGtn4L8bXJ8mCOP8A4RXxDqN3b6d4TulnurDmXMt187rt8t/+GA/oF/4K4/8ABB3/AIbq/bi/Zq/aF+G32Pw34V8feIdK8Gftp3VrdWOm6jB4L8F6XLqWi/EfRY52E+o+Kdd8NaO/wjkNrDePZ6k/w41ObTX0i18T6la5U6nLFxfS7i/0/UDI/wCDh3/gov4a/YV/ZX8L/sEfs1XGn+D/AIo/F74eWfg59O8Kutl/wpX9mjS7E+EzDpqQSCTSdS8b2emz+BPCSxq01l4csPF2qw3Gn6nZeH7mcpQcpc0tr39Xe/z8wPx3/wCDVb9jHwn8bf2o/ip+1J4/0W01zSv2WND8LwfDuy1BUltYfi58R5ddTS/FK2r747q58GeF/DHiGSw+0RbdO1zxDoWu2TLqek2dxb6VpWSiuu/pp/W33AfXP/Bwd/wVw/bS+HP7Tmr/ALGv7I2vfEH4O+EvhdoPhO8+J3xE8A6LqNp428beM/GfhzS/GtppWjeMorCW+0Dwr4d8Na74fjB8L3Om6hqmu3Wtx6pqN1p9rZWcE0oRtzSabeyfSz/H5/qwPN/+CCX/AAV4/bk1j9rjwR+yj+1j4s+Jvxr+Ffxrj1vRPDHi/wCJmm6trPjP4bePdM0LUvEGiXn/AAm95YtruseGfE39kS+GdU0nxFealHp2oaho2taXfaNa2WuW+slSEOW8bJrt1XotPPbW2twOQ/4Oqf2KNB8FftJfAD9pz4Z+H7Sx1X9qKHWfh78Q9O01Y7VNZ+KfgZvDlv4c8SzxMVhXVfFvhfxBaaLezwmOGaTwXFf3qLf6hdXd66MtGn9nX5f10t94H9UEr/B//gjJ/wAEuJr200K3u/B/7KPwUtJrvTdOmSwm+I3xU1aezsZJrrUZom+z6j8Uvi54jiN5qT20409vEDPb2LW1lb2C461J/wCJ/h/wEv8AMD+DLxf/AMHE/wDwVj8TfFG5+JGmftHxeC9POrPfaZ8MvDPw7+HTfDfSdMM6Sp4eGla74Y1nVtYsFiT7M9/4g1vVvELxvI660kxSROn2ULWt8+vr0/BW9LsD+7r/AII//tweGP8Agof+yTY/tMr4J8LeB/jDqPie5+Hv7RFl4WsYra11D4oeAtE0O3t9WS7dpdWvtM1TwRqnhPVdCh1u6vr3w/puoJ4XTUNRg0RL+65qkeWVr3W69H/Xl+bkH+eX/wAFq/8AlKr+3F/2W7Vv/TTo9dVP4I+gH5d1YH9Ff/Brp/ylP0T/ALIN8Yf/AEn8P1lW+D5oD+i3/g4a/wCCW37Wn/BRzXv2UtQ/Zk0HwXrVt8I9I+Mtn4ybxb4203wi1vP41vPhlNoQsU1CNzfrLH4W1Y3DREC2KQh8+clZUpxhzXvrb8L/AOYH4B/C/wD4NW/+CkXi3xZpWmfEXWPgT8JfCMt7brrviu78e3HjXULDTC/+mXOjeGPC+jzNrWpRRAm003UNZ8O2d3OY4ptYsYWkuYtXWh2b8gP7DP2h/jP8B/8Agit/wTR0uwttetxa/BP4S2vwp+A2g+IbiNvEPxY+LFt4euovDNk9na5kuLnXvESXHirxrc6fbfYtC0T+3dV8qCzso4a50nUn2u7vyX/A/ED+Ur/g1Z/Y48LfHH9qP4u/tWfEXSLbxFZ/sw6N4Zg+H1tqv+kwp8X/AImT68bLxh5EnmJeX/g/wz4Z8QNZPdqRY634m0fXbLbquk2dzab1pWSiuu/pp/W33AfbX/Bw/wD8Fqf2jf2ePj7D+xV+yL47m+E974O8K+HPEnxs+JWh2ml3Hje51/xlp8PiLw94F8O6hqNtfjwvpen+E7zQPEeq6vpkNr4h1W61+106C+07S9OvU16aVOLXNLW7sl2t18+vb8nIPj7/AIIj/wDBdv8Aa3f9rz4V/sz/ALWnxb1r44/CP4++KNP+G+h6/wCPBYX/AI4+H3xG8TSLpvga/wBN8WLBa6vrGieIfEr6V4Y1rRPEN7qMNmmrRa5ostldWV9Za46lOPK3FWa7dV6f8N57JSD7L/4Ozf2NPCU/w++Cv7dPhbRbLTvG+meMLP4FfFi+s1WCfxT4b1zRtb174eazqsY2xXN34S1Dw9rXh5dQw2pXNh4o0nT7l5tO0PTksFQlvHpuv6/4HnoB+hf/AAa8f8orfDv/AGXT4x/+l+i1Fb4/kgP8/v8Abb/5PO/a6/7Oe+Pn/q1fFldS2XogP6nP+DPj/kd/28/+xV/Z4/8ATv8AGKsa+0fUD4N/4OF/iv8AET4G/wDBajxH8WvhL4r1LwP8R/A3w++Ces+EvFmkfZjqWh6oPh/Fai8s/tlvdW3mi3uZ4v31vKm2Vvlzg06STp2ezbA/qu/4N5P2lvjt+1b/AME/Z/in+0R8Stf+KvxBX47fEjwyvinxILAaiNB0jSvBs+m6Z/xLbKwt/s9nLqF48X+j+Zm4k3uwCbcaqUZWSsrL+v6/QD+NH/gpp/wVC/b81X9p79vX9mfUf2n/AIhXfwHX9or9pX4Qr8NJF8Pf2APhrpXxU8Y+GNP8I5XQl1D+zLXQbO20yP8A077V9nhTdctJl26IQjyxdle0XfztcD9uv+DTD9jHwm/hL42/t2eLNFtNS8YDxbc/Ab4Q3t4qTS+F9K03QdG8Q/EzXdNhbekN94lfxL4c8NQ6ooiv7XTtF8R6ZA62Gu6gl1nXlqo9N3/XX7vvA+K/+Czf/BZP9v8A8Xftf/GH4F/sy+Nvi98A/gf8BfHfiH4W2L/C2w13wp4u8e+K/A+pXPh7xj4t8Q+NdNsofEklhc+JbLVbPw5oulalYaEnh+10y9ubG71a5ub53ThBRTbTb11tpfpb/P8ARAfpB/wbn/8ABVX9rf8AaF+KPjX9kL9sDVPGHxJlg8A6j8RPhJ8WfGWg3Nv4stJPDWpaRY+JPAXivxAunWp8T2+oafrI8Q+Hta1wvrdhNo2taZe6vq1vqehWejTVhFLmjbfVLz6/8Nb9ZB+Gf/ByP+x54S/ZU/4KH6r4k+HWjWXh/wABftL+CrL432+iaYgg03RvHGoa5rfh/wCI9lY2o4tYdU8QaOvjRoIf9Ctp/F8tnYJb2lrHZ2ulKXNHXdO3+Xr+H6yD+f2tQCgAoAKACgAoAKACgAoAKACgAoAKACgAoA8M/aA/5E/TP+xltP8A016xWNf4F/iX5MD5CrlAKACgAoAKACgAoAKACgAoAKACgAoAKACgAoAKACgAoAKACgAoAKACgAoAKACgAoAKACgAoAKACgD/1/8AP/oAKACgAoAKACgD9Lx0H0FegAtABQAUAFAH+n5/wQO/Zt0T9i//AIJYfDLxV49m0rwbrHxg0zXP2qPir4g8RXdnoum6FoHizSbW+8K3mu6vqcltBo+kaD8INC8J6lq7anPa2ei3kuvXNx9mDXMjcdV8035e793/AAQPnj4r+Hv+DZD44/Ejxn8Xfix8RP2PvGvxH+IWvXvibxj4q1T9ojxlFe63reoOGubyaCw+I9nYWykKkcFpYWlrZWlvHFbWltBbxRxLSVZKy5rID9Iv+Cd3jL/glv4V0LxJ+zx/wTl+KHwHv9Nt9R1P4seIPhf8MPizN451iCbUofDvhfWfGKaVr/ijxD4hj0hTp3hjS9TuNPK6Hp2oXWm/ao7XUddjfUImp7zT7Xf9fn+gH8Tv/Bc/9m7TP2PP+CyOl/FP+zILP4V/Hjxv8M/2nrJnjEelrqVz4xtYfjBY3VyNkTXU3jjw94g8V6hENj2um+L9MMhcSpM/RTfNTt1V13v27d/+HtcD+ur/AIOE/BHiL4if8Eif2q7XwhDPqdzoNj8L/H99aWP777X4W8F/FzwL4l8T3hMYkDWejeHbHUPEtzKCqJa6PJMX2p82FJ2mr+a+b/q39MD/AC4K7AP9C/8A4NMfAfifw7+wV8ZfGmsWt1Z6D8Q/2l9fuPCAuEZItTsPC/gHwJoOq63Y5ULLaS67HqGhNMrtm+8O3sBVDbkvy137y8l+v9f0gP5dv+CkckcP/BdX43SyuscUX7aHgiSSR2CpHGmv+DGd3Y4CqqgszE4AGTjBraH8Nf4WB/aH/wAHJ+m3l9/wSH/aEuLWFpYtI8W/ArUr9l/5YWb/ABp8D6WJj1+X7bqdnEfTzcnGCawo/GvR/wBf1f8ANxD/ADFq6wP9Vf8AZ30LU/DX/BDP4X6NrFs9nqVr/wAExtLku7SVWSa1e9/Zra+W2uI2CtFcwR3KRXMTANFOskZ5Q1xyd6j/AMX5P5f133A/hU/4N2v+Ux37HX/Xb49f+sw/Gquir/Dl8v8A0pAfvR/weC/8iB+wj/2OH7QH/pl+EtZ0Pt/9u/qB8ef8Giv/ACeB+1D/ANm2Wf8A6s/wfTr7R9QPM/8Ag7SBH/BR/wCDxIIB/Yt+G+D2OPjb+0QOPXB44z/RXQ+B/wCJ/kgP5eq2AKAP9Lb/AINh/wDlFF4B/wCywfGj/wBSlK5K3x/JAfyB/tq/8FWf+CkHgb9sj9rTwV4Q/bT/AGgvDnhLwf8AtM/Hjwt4X8PaV4/1W10vQvDvh/4p+K9J0TRtNtUk2W1hpemWlrY2cCfJDbwRxrworaNODjF2V3FP8APmR/8Agr9/wU/lR45P26v2kHjkVkdG+I2sFWRwVZSPM5DAkH2qvZw/lQGX/wAEnvjnon7N3/BR39j74v8AiacWfhnQfjJoegeJdRaVYYtI8O/ES1v/AIb67rdy7ZH2PRNJ8XXerXqAb5bSzmijy7rTmuaMl5fitfzA/ur/AODl/wDZa8T/ALRn/BN3WfF3gjSrrWfE37M/xC0X453en2CmW8uvAOn6H4i8K/EJooMFZINC0TxKnjbUWBSWHS/CV7JEzEPb3HNSlyy12en+Xp+P6xD/ADSa6wPoH9lb9mz4j/tgftDfCj9mz4TW1tP46+LPiq18OaXc6h9pGk6HZLDPqXiDxTrslnb3d3FoHhPw7Y6r4l1yW0tLq7TStLuzaWtzc+VbyqTUU2+gH6p/8FGf+CD3xy/4Jq/ACy/aA+Lnx6+CHi/RtW+IHh74baJ4X8Ep46HiLV/EPiHTtd1lBa/294X0rTxb2GjeGtZ1K8aS7VxDa7Y0d3RWzhVU3ZRa0ve9/wCt/wCrAfhXWoHvP7K//Jz37OP/AGXn4Qf+rC8PUns/Rgf6uH/BRf8AbRsf+CfX7InxN/asv/h7d/FOH4d3vgOxXwNZ+JYfB8usy+N/H/hjwOHbxHNoniRdNTTV8QvqpI0PUGvGsksAtsLo31pxRjzSUb2v19FcD+Y+6/4PDNEW3lNl/wAE/dVkuth8hLr9py0htzJ282SL4C3EioOp2RMzY25XIatfYP8AnX3Afj5/wUN/4OH/ANsv9u7wRrvwb0HSvDX7NnwO8T28th4q8IfDjUtY1bxn430a6haG98OeNviPqJ0+4v8Awzeo7xX2h+G/DvhKy1izlm03xEmt6fK9u2kKUY6/E+l1t2+a/rYD8KfCf/I1eGf+xg0b/wBONtWoH+n/AP8ABxF/yhz/AGxv+vb4E/8ArTXwYrjpfxI/P/0lgfh9/wAGd3/Hx/wUQ/64/sm/+h/tKVpX+x/29+gH5l/8F7vEGmeEv+C6vizxVrSQyaP4Z1j9lHxBq0dwcW76Zo3w/wDhrqN+k5yMQta20qynI+QnkYzV09aaXdS/N+n5/cB/Xn/wcJeEdc+IH/BIP9qyLwksmqSaTYfCjx1cw6eyzpe+GPCfxk+HviPxBeh496SWWl+H7O+8RSyoxT7NpbShioBrClpUV/Nfh8/67asD/LirsA/0O/8Ag008F+IdA/4J9fFzxXq1vc2uj+Pf2pPFt94WWZdsWoadoHw6+Gfh7UNYtOPngl12y1PRnkDH/StBuI9q+Vuflrv3kuy/P+u/3WA/jv8A+CxnibR/F3/BUX9uXWNCe1k0+L9oLxnoJkspElt5NR8JzQeFNZkEiM6NLJrOi373G1iBcNKOMbV3p/BH0A/0K/jQCf8AghB8UAASf+HTXi7gcnj9kO+J6Z6Dn8O2M1yr+Iv8a/8ASgP8qmu0AoA+9P8AgmX+2Po/7Af7anwi/at17wLqXxJ0r4Z23xEgufBuka3a+HtQ1Y+OPhj4x+H8DQave2Gp21qNPuPFEWpSiSym8+G0kt08t5VlSZx5ouN7Xtr6NMD+rb/iL/8AhJ/0ZF8Rv/DzeGP/AJhaw9hL+dfcB8qftxf8HOnw1/a4/ZJ+Pf7NWk/sleOfBWpfGX4f6l4Ls/Feo/FTw/rFjoU1/Payi/udLtvB9jcXsUYtyDBFd27sWGJBg1UaLjJPmTs9rf8ADf132A/kArcAoA/1dP8AgkPPNa/8EjP2O7q2keG4tv2a9PngmjO2SKaGDV5IpEYYIeN1DKQeCM8YriqfHL1A/wA6z/h8F/wVC/6Ps/aR/wDDjax/8crq9nD+VAcx41/4Knf8FF/iP4P8VfD7x3+2Z8fvFfgnxx4d1nwl4v8AC+t+PdVvdH8ReGvEOn3Gk65omq2cjmO607VNNurmyvbdxsmt5pI2yGNCpwWtldagfbH/AAbdf8pgP2aP+xf+PX/qg/iRSq/w5fL/ANKQH7N/8HiH/Hn/AME8v+vn9q7/ANFfs31nQ+3/ANu/qB/HV8Cvgn8R/wBo/wCMPw5+BXwj0CfxN8R/il4q0zwj4U0iHckcmoajLiS+1C5VJF07RdHs0utY1/Vp1+yaPolhf6reMlpZzOu7aSbey1A/12vgtHpP7OXww/Zi/Zw+K/xwtvHXxdm8A6T8OfD/AIh8Z6np9h40+NXif4Z+BIdQ8Z6xpGlu0d7q9xaaTpd3ruon/T9StdLWK613UtQ1F7jUb3herbS0u33t+f8AXa1gP8/n/g5W/Y0+L3wE/bz8TftDeJ9f8ReP/hV+1TL/AMJT4D8Y6y32p/CmseHdM0zRtc+Dt1cRQw29pB4MsoNLn8FQeTEtx4HvtLtVn1PVtD8RXi9VKSceW1nH8b9evz8+17Afr5/waA+JtGn+E37bHg6NrVfEOl/ET4Q+JrtPMUX02ja94a8ZaXp7GEtva1tr7w5qYWRV2pNdsrtmRBWdfePo/wCvxA+hv+Ch3/ByR4j/AGBP2vvi3+yrqn7Dy+PV+Gs/hWTSvHdx+0LN4PXxfo/izwX4d8YWGsW2gD4HeJY7CFV119NeOLXtUVbrTrmOSdJ0mt4FClzRUua1+lv6/r1A+LE/4PELwMN//BPG2ZcHIT9q6RGzj5SGP7N8gADYJG35gNoKkhlr2H9/8APzf/4KEf8ABeHT/wDgpRffsoeHPEX7L2n/AAO0z4F/tH+EPizqHiKb4yt8SI9X0i1mgsNV0Sexf4W+ARplo9uy31zf/wBo3gZbNYTaLuE6XGnyc2t7q239fl9wH9cn/Bwn4I8RfET/AIJE/tV2vhCGfU7nQbH4X+P760sf332vwt4L+LngXxL4nvCYxIGs9G8O2OoeJbmUFUS10eSYvtT5sKTtNX8183/Vv6YH+XBXYB/oX/8ABpj4D8T+Hf2CvjL401i1urPQfiH+0vr9x4QFwjJFqdh4X8A+BNB1XW7HKhZbSXXY9Q0Jplds33h29gKobcl+Wu/eXkv1/r+kB/Ip/wAFq/8AlKr+3F/2W7Vv/TTo9b0/gj6Afl3Vgf0V/wDBrp/ylP0T/sg3xh/9J/D9ZVvg+aA/ou/4OGv+CpX7Wf8AwTi179lLT/2ZNc8F6Pb/ABc0j4y3njIeLfBWneLnuJ/BV58MoNCNg1/IhsFij8U6t9oWIH7SXhL48lKypQjPmvfS343/AMgOV/4IE/8ABbf4rft8/EX4r/s6/tZ6p4Nb4wWmjQfET4Pav4Z8PWfhG08T+F9LWLT/AB14Tm062l+y3Gt+H5JtJ8TaWYBLf6jo154omnRLPw2jsVaaik43ts/0/r/MD8iP+Dq39lX4r+AP2ovAH7Ul14t8ceM/gf8AGvQYfCuiab4g1/WNc0D4P/EnwlplrFrngrwzZX91c2Phbw/440W0tfHWlafYLapqfiCLx/KlssOlo7XQas49d/Vf8D1+4D7w/wCDQHxNo8/wn/bY8Gxvar4g0v4ifCHxNdJ5ii+m0fXvDXjLSrBzEW3ta2174b1ILIqbUmu2V2BkjFKutYvpqv6/4b7wPwU/4OLvBfiHwj/wV2/afvdct7lLPxzafB/xp4XvZ1ITVPD1x8GfAXh/7RanA329hrvh3XNADDIE2jTJn5TWlJ3gvK6/H+u/42iHwz/wTa8F+IfiD/wUF/Yn8KeFre5n1i9/ak+B18rWq7pbHTtA+Ivh/wAQ67rBwG2waHoWlalrN1Jtby7Wwmk2tt21U3aMn5P+uv5feB/dx/wdK+JtH0P/AIJdXOj6i9r/AGh4z/aC+Emg6BHPIi3B1Gxh8VeK7qSyjLB5JY9G8OamkuxXCW80pbbkNXNR+P5P+v6/UDQ/4NdZI3/4JX6CqOrND8d/jFHKqsCY5Dd6FKEcDlWMUscgU4Ox0bowLFb4/kgP4DP279NvNH/bg/bJ0nUIWt7/AEz9qv8AaGsL2BvvRXVp8XPF8E8Z6Z2yRsM9xyM5BrqjrFei/rr+f3gf1S/8Ge+hamdY/b38TG2ddHTTP2ctCS7ZWEc+pyXXxpv5LaBsbZHtbWKKW6UNuhW8sywAnQ1jXekV5t/1/wAP94H5af8ABzd/ylj+J/8A2Sv4Kf8AqD2lVR+D5sD+n3/g1f8A+UX1z/2cn8Wv/TL4ArGt8fyQH8J//BSQEf8ABRP9vgEEEftpftS5B4I/4vl4665x/L8q6YfBH/DH8gP7rv8Ag1g8TaNrX/BMK50bTmtRqXg/9oz4raNr8UMitc/btQ0rwT4ms7i8iDF42l0nXLCGB2VVkhtQE3FHK81b4/VL+v6/UD4+/aN/4OqvEv7On7QHxt+Aeu/8E/EvtV+DPxW8ffDK71O5/abn0mTWD4J8T6n4eh1xdNP7Pl+LODW7ewh1a1hjv76Fba9iMF7dwlLiWlRuk+bdX2A8aX/g8QvBu3/8E8bZsqQm39q6Rdr5GGbP7N77lA3AqNhJIIcYIp+w/v8A4AfhP/wV5/4KwH/gqx42+C/jSX4AW/wIuPhF4W8V+F3tofia3xLfxLD4l1bS9Vhnku2+H3gE6UulvYTxx232fUhcG/kl8632bJdYQ5E1e932t/X3ffcD8fKsAoAKACgAoAKACgAoAKACgAoAKACgAoAKAPDP2gP+RP0z/sZbT/016xWNf4F/iX5MD5CrlAKACgAoAKACgAoAKACgAoAKACgAoAKACgAoAKACgAoAKACgAoAKACgAoAKACgAoAKACgAoAKACgD//Q/wA/+gAoAKACgAoAKAP0vHQfQV6AC0AFABQB9gfsB/sxah+2V+2X+zt+zXZQ3Mll8T/iVomn+LJ7Mutzpvw80Yy+JfiRrEDpys+keA9G8Rajb5aMPc28MZlj3h1mT5Yt/wBX+YH+gx/wcT/tGaf+yz/wSy+IXgXwpJbaBrnx8vfDH7NfgvTdNCW0dh4V1m2uNS8d29tYQ7NmjD4YeFvEPhV/LVLazl8QaZC5/fQwT81Jc00+2r63/Lq/+HtYD/MnrrA/Uf8A4Iw/tP8A/DJX/BSb9mH4lahqP9neDvEXjiH4R/EOSWXybAeC/i3GfA95qGqNkE6f4W1bVtG8aSBSSJvDUD7JQpieKkeaDXbVeqA/sK/4On/2T/8Ahcn7C/hX9o3QdN+1eLv2U/H1vqWq3EUXmXJ+FXxTn0rwf4uhRIx50v2LxdB8OdakkPmQ2Gladrd06RRtPOuFGVpWfXbXr/w3n5agdv8A8ERP+CuPwD/bd/Zi8EfsqftA+LPB+k/tL+CPBFn8IvEvgX4iXGkWenftB+D7XTJPDWk654UttblNh411PXPC0UGn/ELwhEk2qtrCavqY0Y+G9UtXiVSm4u61Td/Trb/ggcV8Xf8Ag2N/4JT6N4r8R/HDxV8RPjX8FvhLpM9z4r8U+Cm+LfgTw98I/DemW8ourq1bxZ428C6j4r8O+ElQSR3f27xzJfW8EuzT9d0wRw7Gq09rJvp3/W/3adb6ID9N/wDgl5+1F+yz8ffh58V/hj+xV4O03wx+zL+yT8Q7D4AfDPVtFe4TRfG9vp/hHRfFGu+KdFtLyAaidLuvEGv6lFBr2r3uo6z41njuvGup3TXWvuKicZKzlvLV+X9emnmB/ni/8Fm7+80r/grL+2pqmnXElpqGm/Hq9v7G6ix5tteWen6HcW1xHuDL5kM8aSJlWG5RkHpXVT+CPoB/oO/shftY/sl/8FlP2I7jQNdufCvjD/hY3w2i8GftLfAe51f7D4r8F+IrvTra18T2k1haXVj4hsNHOtA6t4B8d6T9ljmjXTNT0rULLXtPubTT+WUZU5ejun37f8FAfkT8QP8Ag36/4I4fsCRaj+1P+1B8avjHqnwh8BXcmvaf8Nfi38Qfh/beGvFupWMFzqNn4JSw8MeA/CfjP4kapqEtuqaL4P0HWLG+1nyPserx6tp0l8r6KrUlaKSv3V/83t6a+VgP3Mu/jXp/7SH/AAS68S/H3SPDB8FaT8Yv2JfGfxF0vwg13DfN4Z03xX8GtY1ew0R7y2tLG2uH021uYrV5Lezt4C0ZEMSxhKza5Z2ve0lr/V/67bAf59H/AAbtf8pjv2Ov+u3x6/8AWYfjVXTV/hy+X/pSA/ej/g8F/wCRA/YR/wCxw/aA/wDTL8Jazofb/wC3f1A/FH/g3b/bh+FH7En7eN3qXx08S23gv4V/G74U698IdU8aarNFbeG/BfiW48SeFPF/hPxJ4qvJD/oGgNceFr7wxd6kR9k0qXxPBqmqSWuk2V9fWmlWLlHTdO/r5fkwP7Tv2+f+CSv7EX/BXe5+Gvxg8YfEXxfbeIPB3hb/AIR3wz8Uf2fvHXga/sfEvge/v7nxDp+j6tPq3hvx54f1nSLO/wBU1XVtBvdJGnXcU2s30hvryznFrXPGcoXSt80/yTj+f3faD/Mo/aA8AaN8KPjz8bfhb4cvr/U/D3w1+LvxJ8AaDqWqy2s+qaho3g7xlrXh3S77Up7G2s7Ga/u7HToJ7yWzs7S1kuJJHt7aCFkiTrTuk9rpO3a4HkVMD/S2/wCDYf8A5RReAf8AssHxo/8AUpSuSt8fyQH8AP7f/wDyfh+2x/2dx+0j/wCrk8Z10w+CP+GP5AfI9UAUAf6Cv/BEr/gvV8F/jl8IvBf7Kn7anxB0T4d/H3wN4es/Bug/Ev4m63p2m+Bvjz4bslXStEXU/FGtywadpnxNj0w2Wj67pfiO7/4rq6iGv6RqOo6vq+p6FpfLUpNO8btbvy/zQHuv7Qv/AAbCf8E3/j548vviZ4H1T4w/s/p4mvf7Z1Pwj8GvE/hGX4a3L6hcNfX174c0Hxl4M8XXHhpdQ89msrDQNat/COlQmGHRvDNpZRR29JVprTR+t7/mv835PWIfVf7OH7An/BML/gip4F8XfGaLV9E8BXUunz23iD9oP9ofxhoer/EGTR44Ymk8J+GNRj0nw/Z2aanLGkknhj4e+F7PV/FmoPZWt1bazNa6Na2icp1HbX0V7evXbzennqB/FN/wXQ/4K4J/wUu+NPh3wr8KIdY0b9lz4IXGswfDmHVkuNO1P4j+J9VMVrrXxT17RJFik0uO6sbWDSfBWiakkmq6JoLX99ff2bqnijWNE0/opw5Fru9/8v6v38oh+EdaAe8/sr/8nPfs4/8AZefhB/6sLw9Sez9GB/o+f8HI3/KID9pb/sYfgN/6vv4b1yUv4kfn/wCksD/MKrsAKAOg8J/8jV4Z/wCxg0b/ANONtQB/p/8A/BxF/wAoc/2xv+vb4E/+tNfBiuOl/Ej8/wD0lgfh9/wZ3f8AHx/wUQ/64/sm/wDof7SlaV/sf9vfoB+Qf/Byl/yl3/aB/wCxP+BX/qmPBNaUv4cfn/6UwP6Sv+CJ3/BZn9nD9qr9mTwr+xV+2H4w8F+E/jd4Q8Ap8Hntvind6VpXgP8AaK+GUOkr4S0m3ttW1+5j0fUfG9z4Ykt/DnjTwbqs66l4slSbxHoUWrQalreneHcalNxfMtVe+mtvX5+f3WAn8W/8Gnf7BniL4n3HjDw98Xv2hPBfw41DVjqsvwq0fWPBup22n2s06Ttofh7xnrvhfVNdtNEVPMtrVtaj8Sa1FbOnma3POguHFXla1k33/W1/ya8rXA+kP27v+CmX7E//AARl/ZPtv2bP2bL7wJqPxo8FeDb7wJ8Df2ffB2q2viqTwHrLJO48a/GZ4NRurzQ9PtNY1C48Ua2nie8i8Y/EjXp71LOO4e+17xBoyjCVSV2rJu7f6Lvf/h+gH+ajruuav4n1vWfEniDULnVte8Q6rqOua3qt7J5t5qer6tdy3+pahdykAyXN7eXE1zPIQN8sjNgZxXWB/pz/APBJX9t79lL9vf8A4J4/Cf4B+I/Hfgy/+Iehfs76L+zv8fPgh4n8SaZpXjbU7LQvBEHwt8R6zHoLX1rqmp+EfiDpEB1ax1vRBPaWya7/AGRdXNlrdld2Vvxzi4Sb6Xun877+W11v8gP5fv8Aguz/AMEWv2X/APgmf8Gfhf8AFz4DePfjTr+pfE34zXHgi48L/EzxD4L1zR9D8Pnwh4j8SsdHk0DwL4W1mae1vtMs7OC51PUL8rYSmO7+03ri9fanUlNtNLRXur/5tdeyA/mErYAoAKACgAoAKAP9W7/gkf8A8ohf2Qf+zZbT/wBJdZriqfHL1A/yka7QCgD90v8Ag26/5TAfs0f9i/8AHr/1QfxIrOr/AA5fL/0pAfs3/wAHiH/Hn/wTy/6+f2rv/RX7N9Z0Pt/9u/qB77/wbNf8EybP4C/CG+/4KG/HfSLbSviH8XPDF3D8FLbxEkVoPh58Dpo/tWqfEK4e+8uPTNT+J0duLix1CTymsfhvZWt3b34sPG+rWiKtO75Fsnr69vl+foB/O7/wVR/4K4/En9pv/gpDov7SfwI8Y6joHgT9lPxbaaR+yndQNKtqLTwlrkV/qnxCutOcwx3TfFXXLJtR1OzvbeKS98CDw54S12CePS5UfWFNKFnvJa/5fK/3gf2s6vpHwA/4L/f8Ep7C4U6dod58UPDSanpV0cajqXwB/aZ8E289pPG3y/bjb+H/ABFNeabdrtsbzxf8L/EUssBtbbxPbzpz3dKfezt2vH/g2+8D+IT/AIJu/tg/FD/gih/wUO8WaZ8b/B2uW+gabqGtfAn9p/4eWcUVxrSaFa6zbXMHinwiLie00/VNV8NatYaf4o8L3ouEsPFfhW81DT9P1G2s/FEOr2/ROPtIK3qv8v08vkB/Zd+1j/wT2/4Jtf8ABeTwZ4K/aB+Hnxpt7jxtoXh2w0XSPjV8D9d8P6lrkXh26kuNWsfAvxc8Da1a3F1BNpFxf6nc2mg+ILTwl428PahdXlrLeQ2Zu9LlwjOdO6a+T7+T/wCHXbe8Q8i/Zg/4IPf8E1/+CYN9f/tSftGfFe3+KE3gnTbv7H4r/aTufAnhb4O+DJLyzubG51S08GXMR0zVvEl3bXc1lpKeJNY8TGC7lt5fDukw+IEs71CVWc7RStfs9X8/+B63ugP5Qf8AguJ+358AP20v2hPDvhn9k34b+DfA/wCzx8DrTXtE8N+KPDPgTRvAl78X/FGu3Vi3iHx7e6Zp+i6Nqdv4cjh0jTtJ8EaZ4gifVLewh1PXbm30i58T3WiafvSi4r3nq/w8v6X36gf1n/8ABET/AIK4/AP9t39mLwR+yp+0D4s8H6T+0v4I8EWfwi8S+BfiJcaRZ6d+0H4PtdMk8NaTrnhS21uU2HjXU9c8LRQaf8QvCESTaq2sJq+pjRj4b1S1eLCpTcXdapu/p1t/wQOK+Lv/AAbG/wDBKfRvFfiP44eKviJ8a/gt8JdJnufFfinwU3xb8CeHvhH4b0y3lF1dWreLPG3gXUfFfh3wkqCSO7+3eOZL63gl2afrumCOHY1WntZN9O/63+7TrfRAfpv/AMEvP2ov2Wfj78PPiv8ADH9irwdpvhj9mX9kn4h2HwA+GeraK9wmi+N7fT/COi+KNd8U6LaXkA1E6XdeINf1KKDXtXvdR1nxrPHdeNdTumutfcVE4yVnLeWr8v69NPMD/O5/4LV/8pVf24v+y3at/wCmnR66qfwR9APy7qwP6K/+DXT/AJSn6J/2Qb4w/wDpP4frKt8HzQH6Mf8AB4V/yNf7Av8A2L37SX/py+CFRQ+3/wBu/qB/Jl+zH+0L4/8A2UP2gPhL+0Z8L7z7J42+EfjTSvF2kxvLLDaavb2shg1vwzqrQ/vW0PxZoFxqfhnXoYyHn0bVr6BGVpAy7yXMmu6sB/qFftB/C34Jf8FoP+CZc+n+Fr+zfwv+0P8ADDSfiN8HfFF+qTXfw7+KWnW8l/4WutSNqJpbTUfB/jC3vfBnj+wsXFzLpw8W+GxKq3kpbjTdOeu6eq7r/hnp/wAAD+Af/glx+3J49/4I+/t5a9efFbwlr0fhSK+8RfAb9qH4bwwQyeJtMsNI8RpDqGo6Ja3F1b2M3i/4f+K9FTULGOW5jg1jTF13w/DfWMfiD+1LfpnH2kVZ+afT9d15aeYH9vP7Un7Ef/BNn/gvT8LvAXxY8M/Fq18Q694T0iK08I/Gr4GeJdAPjjw3omsSNq7eAPiR4Y1vT9TltrWK9lub8+EPGeh6N4p8NarPqbabcaI+pa5BqHPGUqTtb5P/AD8vn+TiHKfsUf8ABHb/AIJ8f8EeNQ1z9qbxl8W5tU8a6RpGoaPbfGz9ojxV4K8HeFfh1pWr2clrq8Pg6xWDQ9F0fWtf08XWm3mqajqWt69c6XPeaLo0+n2Wp6va6k5VJVPd5fktX/XovvugP5Mf+C+//BWfw3/wUa+NPg/4efAyfUJP2YvgK+tDwnreo6fc6Re/E/x7rn2e08QfEB9MvBHfWPhy206wtNG8DWOq2tnrEdlLrms6lbWU3iMaPo21KHKrvd/gu3mB+mn/AAa2f8FIfg/8LPDfxI/YV+NnjXQ/h/qXi34hy/FX4G+IPFeo2ukaB4j1jXtB0Xw94w+HZ1m+a2sNO1zd4X0TXfCtle3SnxFcal4g0+ykGpQadY6hFaDdpL0f6P8AG3yA/Zn9uL/g3c/YU/bY+OPiP9pHxP4o+Mnwb8ceM5rbVfiX/wAKq8SeDbLwr4vvrS1jt7zxTd6X408FeLE0PxJf2NtbLqep6ReWejXs1vJrGo6Dc61e6pqV/Easoq1k0tr3/wA1/Wml04h6R/wSc8T/ALAnwt8WfHz9gn/gn1a23inwH+zXpHw68afFT43W3i+08bf8LN+L3xOuPFui6zb3fiawtI9L8Tap4c0T4faJDqms+HpbPwpZ3V6fC+gaJpsfh+6Dqak0pS66Jdl/wfT7rAfx0f8ABzd/ylj+J/8A2Sv4Kf8AqD2lb0fg+bA/XT/g1o/4KFfAHwB8GPiX+xX8YfiR4Z+G/wAQZ/jDffE/4TzeOdd0rw3ovjrSfGvhnwpoGqeDvDep6pc2tnP4q0PXvCMurf2JNPFqOs2viuJtEh1D+y9UW0itBtqS7WfX5/O6+6/QD6C/4LI/8ELv2L9e+Gf7Z3/BRnw14w+LnhT4nQeAPH/xxvvCfhrxR4MuvhN4o+Idvp82q3Wry2OqeCtU8SW6eKta83UdfttM8YRQXmoXtxJpS6U0rI006krxjZNXS63t63tp6P8ALlD8AP8Aggb/AMFZPD3/AATh+N/i7wN8bptRH7Mfx8/sODxpq+m2Fxq9/wDDPxvoLXVt4a+IcGl2vmXt/oDWOp6ho3jjTtJt7jWLnTf7I1jT7bUbrw1Bomr61YOSTW6/Hy8gP6qf20v+CKf/AAT9/wCCu/iC1/a4+E/xtbwv4z8Y2Wn2uvfFn4Ca54M+Inw9+JS6Xp1tYaff+J9FWW4spvFml6ZBpulvqWjeIdBvDY20Vp4gsdRu4ba4tcY1JQ91q/ZO6a+//L0tYCj8AP8AglT/AMEoP+CMHg7xb8ef2iPiH4a8Y6tqmlS6HL8Rv2oR4P1S0tNPZra+uvDnwq+F1ro0yX+v6pLp8Uzx6RpXjHx5dQRXFhpl7BpVxf2VwOc6jslbyi/zf/DfrIP4iP8Agqn+2h4D/bj/AGtfE/xS+EHww0D4QfBTw3pNl8PvhL4P0Tw1oHhW6ufCmhXmo3beL/FOmeG7Oz09fFXjDVdTv9YvIj9sn0fS5NH8MvqeqJoMV9P0Qi4xSbu93/XW3y/WQfm9VgFABQAUAFABQAUAFABQAUAFABQAUAFABQB4Z+0B/wAifpn/AGMtp/6a9YrGv8C/xL8mB8hVygFABQAUAFABQAUAFABQAUAFABQAUAFABQAUAFABQAUAFABQAUAFABQAUAFABQAUAFABQAUAFABQB//R/wA/+gAoAKACgAoAKAP0vHQfQV6AC0AFABQAUAFABQAUAFACglSGUkEEEEHBBHIIIwQQeQQfyxQB0es+MvF/iOzsNP8AEPirxJr2n6Unl6XY6zrmqapZ6bGd2UsLa+up4bNDub5bdI1+ZuuSWLL+v6/r5Ac3QAUAaui67rfhvUbfWPDus6roGr2hY2uqaLqN3pWo2xdSjm3vrGWC5hLKxVjHIu5SQeDQBf8AFHjLxf431D+1vGnivxJ4u1Urs/tPxRrmp6/qGzj5Ptuq3V3cleB8vmY4HBx8pZLb/L+v67gc3QAUAFABQBPDc3NuJRb3E8AnjMUwhleMTREgmOUIyiSMkAlHypODxjNH9f19yAgoAKACgAoAKACgAoA918CftRftMfC3T49J+GX7RPx1+HWlQ2/2SHTPAnxb8f8AhHT4rQqU+yx2Xh/xBp9slvsJTyFiWLaSu3BxScYvdJ+qX6/1+AHnvjj4j/EP4m6suvfEnx54z+IWuJD9nTWvHHijXPFmrJb7zJ5C6jr19f3iw+YzSeWJgm9i20MSWdktv8v6/ruBxlABQAUAFABQAUAFABQAUAFABQB6HZfF34r6bojeGdO+J/xDsPDjqiP4fsvGviS10RljUoitpMGpx2DKiEqgMOFUkAAErSsuy+4Dz5mZ2Z3Znd2LM7EszMxyzMxySxJySTknk5yaYDaACgCee5ubkobm4nuDFGsUZnleUxxIMJGhdmKRoOFRcKo4HQBT+v6/r8gIKACgAoAKACgAoAKACgAoAKACgAoAKACgAoA3PD/ifxJ4Tv01Xwt4h1zw1qiABNS8P6tf6NfoAdwCXmnXFtcKAwDACQYIz2+Ysnv+V/6/rsBL4l8XeLPGmotq/jHxP4h8Was4IfVPEutalruosCckNe6pc3VywJ5IMmCeTmiyW3+X9f13A56gBQSpDKSCCCCDggjkEEYIIPIIP5YoA6PWfGXi/wAR2dhp/iHxV4k17T9KTy9LsdZ1zVNUs9NjO7KWFtfXU8Nmh3N8tuka/M3XJLFl/X9f18gOboAKACgAoAKACgAoAKANvQPEviPwrfrqvhfxBrfhvU4xtTUdA1W/0e/Qbg2FvNPuLe4UblDYEmNwB4IBosnv/n/X9dgL/inx1428c3S33jbxj4q8YXqFil54p8Q6v4gukL4DlbjV7y7mUsAAxDLuwM5x8pZLb8rf1/XcDlaACgDubz4n/EvUPDsXg+/+Ifjm+8JW6qsHhe88W6/c+HYVRFiVYtEmv30yJVjVY1CW2FRVQfKoost+vp+oHDUAFABQBP8Aabk24tTcTm1WQyi281/s4lI2mQQ7vLEhAALhdxAwc4zR/X9f1+QEFAHVeFvHXjbwNdNfeCfGPirwfevgveeFvEOr+H7pyuQu640m7tJW2gkDc5xkgdaVk90vuv8A1/XYDJ1jW9a8RahPq3iDV9U13Vbo7rnU9Yv7vU9QuG5+ae9vpZ7mY8nmSRjyfWmBl0AFABQAUAFABQAUAFABQAUAFABQAUAFABQAUAeGftAf8ifpn/Yy2n/pr1isa/wL/EvyYHyFXKAUAFABQAUAFABQAUAFABQAUAFABQAUAFABQAUAFABQAUAFABQAUAFABQAUAFABQAUAFABQAUAFAH//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ABQAUAFABQAUAFABQAUAFABQAUAFABQAUAFABQAUAFABQAUAFABQAUAFABQAUAFABQB+k+n/8ABIH/AIKQar8ELP8AaR0/9lzxTc/BK/8AhZD8bLPx6viz4arYT/C648Jr45h8XLp0njWPXFs5PCjLrAsn0tdVEJ8k2IvM29Tzxva6ve1vPYD82KoAoAKACgAoAKACgAoAKACgAoAKACgAoAKACgAoAKACgAoAKACgAoAKACgAoAKACgAoAKACgAoAKACgAoAKACgAoAKACgAoAKACgAoAKACgAoAKACgAoAKACgAoAKACgAoAKACgAoA8M/aA/wCRP0z/ALGW0/8ATXrFY1/gX+JfkwPkKuUAoAKACgAoAKACgAoAKACgAoAKACgAoAKACgAoAKACgAoAKACgAoAKACgAoAKACgAoAKACgAoAKAP/1P8AP/oAKACgAoAKACgD9Lx0H0FegAtABQAUAFAH+wPZ/F7wZ+zh+whpvx38babq174H+D37LejfE7xdpnhbT9Pvdf1LQvB3wtsde1e10XT9Rv8AR9MvdYvLKwlt7GDUdU06znuWiju7+0gLzpw2vK3eVtfXyT/L7gPw7tf+DrP/AIJjXNxDBN8IP2t7GKVwkl3d/Cj4OSW1urcGSZLH453d20a/xCC1uJD0WI1p7GfeP3t/nGP5/dZcwfoDoXw+/wCCUP8AwW4/Zz1DxxoXw7+Gvxa8L30134WvvF1n4Lt/h98dPhP4tjtLXUJdKPiCLTdO8a+Etd0/7dZaktul7f8AhPxJA0E7x+J/D1yy3U3nTe7X5Nfl/l02A/zhP+Cgf7IeufsI/tg/G79lrW9XbxGnwy8S2qeG/E0kEVrL4l8EeJ9F0zxd4H1y6treSa3tdSv/AArrukvrNlBNLDYa0uoWEcjC2zXVCXNFPvv5P+v61A+NqoAoAKACgAoAKACgAoAKACgAoAKACgD+1P8A4JWf8G0ujWWjaD+05/wUvudOtNBtdNg8aaD+zdba9b2uk2mkQWo1WLXPjx4zsbyO0g0+CzU6jdeBfD+pJbQ2ywnxf4lEa6z4QXnnW6QXz/y1/P0t1A/sR+D+rfA/xp8JPCPiH4CN8PtX+DdzoLWPw8vvh3p+jxeBJPDmiS3Oh20PhFNItoNJ/wCEftJNNms9MbSYxpb2sEcmnNJZtA7YO6et7/j/AMP+QH+M3XeAUAfqf/wRHjjl/wCCrX7EccqJJG3xfQMkih0Yf8Iv4j4ZWBBGexH5cVFT4JegH+kn+3T+3X+zP/wTt+GfhX4tftHrr9h4Q8Y+OrX4daLL4O8GjxVqD+JLzQNf8Swx3NjDNatBZ/2Z4a1NmuzIwWdYIdhM25OSMXJ2W9r/ANfgB+ZWi/8ABxT/AMEavipeW/hbxn4x13Q9Nv7mG1Wf4ofs/wDiO/8ADQkuWESvenSNG8XR2lsGZRcXd7awW1vHma4ljt0kkS/ZVFt+Gn6rz79e9gOw/ap/4Iwf8Exv+Cmvwcb4qfAnRfhf8NvGHjnSX1n4c/tK/s1QaJH4Y1W9V5oxc+JvCXhO80/wH4/0+e/gay8Sfa7Wy8ZwTWtzZWvifQ7+K6ojUnB2d3bRxb/Xy+4D/Op/as/Zh+Kv7G/x/wDiT+zl8Z9HGk+O/htr0ul3U1uJ20jxFpM6JeeHvF/hu6uIoJL7w34q0Wey1zRbqSCC4NneRwXttaahBeWlv1RkpJNbP+td7P5/eB88UwCgAoAKACgAoAKACgAoAKAP9UD4a/8AKATwR/2iD0L/ANY2tq4/+Xv/AHE/9uA/yv67ACgAoAKACgAoAKACgAoAKACgAoAKACgAoAKACgAoAKACgAoAKACgAoAKACgAoAKACgAoAKACgAoAKACgAoAKACgAoAKACgAoAKACgAoAKACgAoAKACgAoAKACgAoAKACgAoAKACgDwz9oD/kT9M/7GW0/wDTXrFY1/gX+JfkwPkKuUAoAKACgAoAKACgAoAKACgAoAKACgAoAKACgAoAKACgAoAKACgAoAKACgAoAKACgAoAKACgAoAKAP/V/wA/+gAoAKACgAoAKAP0vHQfQV6AC0AFABQAUAf6xH7VnhvxD4w/4I5/G3wr4S0HWvFPijxF/wAE+PE2j+H/AA34c0u+1vXtc1e/+A8ttYaXo+j6ZBdahqeo3txJHBaWNlbz3NzM6xQxO7KtcS/iL/GvzA/zMNP/AOCf/wC3hq13FY6Z+xR+1tqF7O22G1s/2cfjDcTyHvtji8HO2FHLMQFVcsxABNdfPH+eP3xA/uQ/4N1v2IvjV/wTk/Zn/ab+NH7Zkdn8CrD4t6h4G8Ux+EvHmu6Vps3w+8CfCvRfGMt5408cu102n+EbnxA/jOeO40rVb6LV9PsPDVm+s2WnzzxWy89WSk1y626979gP45P+Cvf7YPg79uj/AIKB/Hf9oP4bw3cfw11e98NeD/h7c6haPYahrPhX4feFdH8IWviW7s5ttzajxTeaTfeI7KzvYoL+w0zVLHT7+3gvLWeNd4R5YpPfd/P+vL9ZB/cb+17+yN+yjoX/AARa+LnxA0T9mL9nrRvHlj+wQviay8baV8Fvhvp/i6z8R/8ACotOvv8AhILXxJaeG4dZt9b+2u15/asN6l/9qY3HnmYl654t+0Wr+J9QP80SusD/AEb/APg3s/ZS/Zc+KP8AwSq+AnjT4mfs2fAL4i+MdT8TfGuHUvFnjr4O/Dzxd4l1CLT/AIyeN7Cwivtd1/w7qGqXcdjY29vZWaT3TrbWkENtCEhiRF5arano3sutv6/ruB/DD8N/2aPEP7VH7eun/sufDltN8Par8Vf2ifEPgHSbxrRBo/hPRX8X6sdV1ttNtntVk0zwl4as9R1l9LsngkntNLNjZbZpIVXo5uWPM9bK/wDW/wDXbcD++jxb8Dv+CPf/AAQR/Zs8KePviT8G9D8Ua/qOoWnhDTfG+t/DvQPi9+0N8XfGh01r3WP7EvfFAttL8K2JsbG41bUdP0/V/A3gDS44ra2wNYv9Ph1LmvUqvR2Xa+i/V/i/ziHGfsu/8FD/APgjL/wWI8YX37MWr/sy6NYfEHXNH1q88M+Cf2g/gl8MdK1XxbZaPptxe6xP8NvGvgjX/GEul+JdF0KK61Rktdd8L+KbWws9Sv8AQ/tVrpd7dwEoTh719Fa7Te/9adfzUQ/k9/4Ltf8ABLnw1/wTR/aV8KW/wlvNVu/2fPj1oWu+LfhdY69eTalrPgzVfDOo2Nl42+HlxrFxuutdsPDn9ueGtR0LWb931WbRvEVlp2sTajqmlXet6rvTnzrXdPX9APw7rQAoAKACgAoAKAP2p/4KU/8ABb79p/8A4KBafB8J9Mubr4I/sw6PZ6bpln8IPCmrzve+OE0iCCG31j4t+JoI7KfxZPLNbrf2vhWCGz8G6NItkV0vVda05PElxnCkoavV97ben9fqB/eL/wAESv8AlEz+xT/2RuX/ANSjxNXNU+OXqB/lI12gFAH6pf8ABET/AJSu/sQ/9lgT/wBRbxHUVPgl6Af1lf8AB3B/yYf+z3/2dx4f/wDVN/GOsKHxv/C/zQH+fHXUB/U9/wAGsX7afjX4afti6j+xnrGu3t98J/2j/DHi7XPDXhq5kmns/D3xg+Hfhu78Zpr+kiSRoNLj1/4f+HfFmleIooIozrd5YeEZLiVn0a2ifGtG65uq/ID60/4O8vgJodrq37In7T2nQLB4i1mz8c/A3xbOsK/6fpegyWvjrwHulXBEunz658QEcSh2mivbYI0aWhV5oP4l03/r/h/vuB0X/BBr/giL+zP4j/Zr8O/t8ftveF9B+JB8bWut+Lvhl8OPHsqp8K/A/wAN/Dd5f2bePfiFo929vpXiq/8AEA0nU9YtdP8AE7X/AIL0rwc2m6nd6be6rfNNoZUqSvyx0tv1bfbp6/hrZsD7tv8A/gvF/wAEJfAHiKD4S+HPCVheeB4LoaNP4o8C/sq6Zb/CfS7ezuFshKNMm0fRfEd9pEEe+a3l0DwPq8c1lEXsI599vHPPs6r1v971/X+n02A5r/grJ/wRq/Yr/a9/Y78Wftg/sXeB/h58PvivoPwtuvjr4F8SfBXStN8OfD348eCLPw/L4zutG1bwposeneGJdZ8T+H/tN54b8XWWmaZ4gbxC+n2niK9vtMkuLe3ITlGSjLa9td18/wCvLqB+fP8Awax3P7MPx28I/tHfsw/HH4B/Ab4mfEHwLq2kfGnwDr/xF+Evw+8Z+K73wJ4jisfB/jPRY9Y8Q+H9Q1P+xfB/iXTvCt/bW8lw8cV38QLsRbECJVVrpxab10ettv66L77gfkj/AMHDf7JXh/8AZN/4KS+PrTwD4T0bwV8LfjT4N8GfGXwB4c8M6PZaJ4a0SLVbKbwl4v0jSNO0u3tdLsIo/Hng/wAS6qmmWVvbx6fY6zp8YgWF7eSXSk7wXdOz/r+rgeg/8G2f7IHhb9qf/goQmvfEvwX4f8d/Cr4A/C/xf8RPEvhzxjoOneJfB+veItfhi+H3gvQtb0XV7W803UHW68T6p4v063vbaSD7T4LM5y8CI6rStG3Vu39f5/g94h9i/wDB01q37OHwv+JX7O37KnwD+CHwS+F2t6J4a1j40/FbVvhl8LvAngvV7xvE91P4U+HPhzUNW8LaHpd8IrGy0Txnrl9o13PJDcx674a1JrdTDaTPNFPWTv2V9fX9On3WYH8mNbgFABQB/q//ALL3w51v4w/8EVv2fvhJ4audNsvEfxS/4JhfDD4c6Bea1Nc2+j2mt+N/2WNF8M6Vc6tcWdrfXcGmwX2pwS301rY3lzFarK8FrcSqkL8Tdqjfabf3SA/IT4beJf8Ag37/AOCMDaR+zr8TdV+HfxZ/ak8OWujw/Gj4k33wb1j45+MtP8ax2cR1aSfVF0DxToXwts47uSUwfDjwlqdvrWkWcVkPE1jqWtLJq9/b9rU1V0unRf8ApX9ed/eD9FPir+wB/wAEpf8AgsF+zZ/wsD4WeFvhFd2ni2w1SHwB+0j8CfC2leDPH3g/xRblQy69b2Gm+HtR1S50m7MY134d/E3S2eO2u5gLDRNSurPWLWVKdN2d+7Te/wDXkB/my/tT/s4/EH9kX9ob4t/s2/FK2ig8b/CPxhfeGNTntgy2Os2Qjg1Hw74n0oSEy/2N4t8NX+keJ9F88JcnStXszcxQz+ZEnXFqSTXUD+w3/giX/wAEHv2fNN/Z88N/t0f8FBvDOieL7jxl4UPxL8A/Cr4jXENh8Lfhx8K0s/7d0z4j/E+0urq30vxHqHiDw5D/AMJLHpHimSTwd4b8IX0E+vaVea7NIfDvPUqu/LHRLRtbt9l2t5AfYd//AMF2/wDgg/ofjGT4IW3w3sLv4dwap/ZE3jvRf2VPCsvwQRYn+yvfxaQLW38Z3mkxfOqXdh8NLtbi3QzWSXNrJFJKvZVLXv8AK+v6L739wHzN/wAFi/8Aghh+y98YP2Zdb/br/wCCdHh3wp4T1/w94G/4W9qfgb4TSWb/AAh+NvwrksB4j1PxP4C0WwlfRvDniXTPDDyeItEtvBos/D/irTLKbR4tAbxBf2F/Tp1Gnyz72vtZ7fcB/LD/AMEuf+Cenjb/AIKVftWeGvgJ4d1O48K+C9N0268c/GH4gQ20V23gn4b6Nd2VpqF3YW1wywXviPXdT1HTPDXhmxfzE/tXVY9TvoW0bS9Wli2nNQV7XeyW2v8AX9agf3j/ABE8M/8ABFL/AIIb/CnwZB47+GXwy8M694igW08NS6p4AtPjN+0X8U7vQ47aPVdel1XU9N1HW4bKCe4+2ajezXvhP4f6XqN6NN0eDTLi80/Spede0qPRvT5JX/rz897xDP8Agj8d/wDgiP8A8Fq7LxX8INI+FPwy8XeO7LQ73V7zwR8Q/hHp/wAMfjNp+hSLBZXvinwJ4x0aK31UGxmu7eHUL3wJ41l1PSnNtLq8FtZ3FlLcDVSFm2+2j/P+v0A/ik/4LLf8EyL/AP4JjftRx+APD+rat4p+BvxR0W68d/BHxVrSRHWF0SHUn0/XfA3iO5t4re0vvFHga9eyhvtRs7a3t9W0XWPDmtm10+51S50uw6Kc+dea3/z+eoH9AP8AwQa/4Ii/sz+I/wBmvw7+3x+294X0H4kHxta634u+GXw48eyqnwr8D/Dfw3eX9m3j34haPdvb6V4qv/EA0nU9YtdP8Ttf+C9K8HNpup3em3uq3zTaHlUqSvyx0tv1bfbp6/hrZsD7tv8A/gvF/wAEJfAHiKD4S+HPCVheeB4LoaNP4o8C/sq6Zb/CfS7ezuFshKNMm0fRfEd9pEEe+a3l0DwPq8c1lEXsI599vHPPs6r1v971/X+n02A5r/grJ/wRq/Yr/a9/Y78Wftg/sXeB/h58PvivoPwtuvjr4F8SfBXStN8OfD348eCLPw/L4zutG1bwposeneGJdZ8T+H/tN54b8XWWmaZ4gbxC+n2niK9vtMkuLe3ITlGSjLa9td18/wCvLqB/NL/wbhfDX4dfFf8A4KceDfB/xS8AeCviV4Sn+Enxdvp/C/j/AMK6F4x8OzXtjoEElleS6J4isdR02S6s5CZLW4e2aa3cl4nRjmtarahp3Xl/X9dwPvf/AIOtvgh8Fvgr8Rv2MLX4N/CH4X/CW18QeCvjRca9bfDPwB4U8B2+t3Gn678PI7CfV4fC2k6VHqU1jHdXUdpJeLM9slzOsLIs0gZUW2pXvv3v/X9dgP5xP2JNH0jxD+2d+yN4f1/S9O1zQdc/ae+Aej63omsWNtqekaxpGp/FXwpZalpeqabexTWeoadqFnPNaX1jdwy213bSywTxPFI6Nq9n6MD+3/8A4OU/2Xv2aPhJ/wAE17rxb8Kf2d/gX8MvFa/Hj4V6aPE3w++EngHwZ4hGnXsHik3lgNa8OeH9N1EWV2YYTc2oufInMURljfYm3mot8+72fUD83f8Ag3Z/4It/A79qb4d6l+2v+1n4dj+I3giDxpqvg/4N/B7UZ7iHwlrl34SezHiHx746hsbiGbxFpsOtzTeHND8I3ksejXE2j67deJNP1mxvNKgiurUcXyx0e7f6Jf8AD/pEP1B+LX/Bdv8A4IufsrfEzxF+zb4Y/Zt1jxRoPgDxBe+BPE2tfBL9nP4L2Pwn0vUNCvJNL1bT9ItNe8VeBtQ12w0PVIbqyubvSfC8mk3a2k154du9ctJbOa6hUqjV2/NJt3f3XXnr+F3yhq/tvf8ABJb/AIJ9/wDBU39jOb9rb9hDwd4C8CfFXXfAmtfEP4QeOvhH4ai8BeHPilqWiDUzqXw7+JngDTrHStKXXdU1vTdR8Lahrtzoll448K+LrdP7TvdQ07T9S0HUiM5Qlyy1V9bva/Vfn/w7A/g9/ZG/Ze+Jf7Z37Rnwr/Zp+EtpFN40+KPiSPSIb+7VzpfhvRLO2uNW8U+L9bMf7xdF8JeG7DVPEGppDuu7m209rOwiuNQubW3l6ZSUU2+n4+X9foB/oLQfsrf8Eb/+CEP7PPhnxx8dfCvgjxR431NRocXxK+JHgXTvip8cPjB4xtYY7/V4fh74UvrbVrbwjpVtvtjPZ+Go/D/hfQLFtEHjDxFd6tdR6xqnLepUel+9k9F/n8wKfwE/be/4Ie/8FhfEN9+zbd/BPwXN8QNdsL+bw74G+OHwX8LeAfGvii00aymudQuPhp488H6jqs1nrul6VFc3wstA8baL4zTRoNRv7HT307T9XmtBxqU9b3XdO9vv1+5fcB/JP/wW/wD+CS8v/BMf44+G7/4c6hrXiX9mf42R6zqPwt1fXZIrzXfB+u6LNA/iT4ZeJL+COEajcaLa6jpepeHNdntrWXXtCvjBKt1quga5eT705861Vmt/PzQH4fVoB+1//BAD4ifBnwv/AMFHPhn8Nvj98Nfhj8Tfht+0PpOs/BYaf8UvA/hXxzpOg+O9ca01n4b61pNj4p0vU4bTWtT8XaHp/gWG4tFika08Z3ayeYoRVzqr3G03da9v6073/G8Q/aD/AIOof2DvhP8ACr4Yfsy/tL/An4QfDv4VaPpXjLxN8GviXY/DLwL4b8FaZqkvizSh4v8Ah7q+qad4V0vS7R5dOk8J+N9Nk1O7hlkkbWdKsTOmy2ilzoy1km/NXA/k5/ZG+AuqftRftQfAH9njSBcLcfGH4seCfAt5dWq7pdK0LWtdtIPEuvEYYiHw/wCHf7U1y5YK5S20+ZwjlQjbyfLFvsv6/rT1W4H94n/BwT4Q/Yz/AGMf+CbvjC3+Hf7Lv7NXhD4q/GvXvDPwN+Get6H8EvhlYeKNBg1BZdc8a+ItO1W28Nxa3a3Fh4B8N65pMGvW95HeabrviDRLs3f2p4Vn5aV5TWrstX+mmnW3/BtYD8mv+CA3/BCj4dftUeA7L9tP9srQ7/xB8IdQ1nU9P+CfwaN7d6RpnxHXw/e3Okaz4+8cXul3Nrq8vhGx8Q2l9o3h3w1Z3emv4g1PRdR1DXJbjwwLPT/EWlWq4vljv1fby9eoH7W/F3/grV/wQv8A2J/Hmrfs02Hgf4e3Fx4Oum8H+M9P+A/7N/hXW/AXhLUNMka1vvD+s6xZaZo2la5eaTNB5GsQ+Gl8UNZais1hfSDV7XULS1zVOo9dde711/rrb9ZBP+0v/wAEl/8AgmN/wV4/ZrT48/shWfwu+HnjnxfpF5qnwv8Aj78FPD0fhDQtV8Qaclxat4b+Lnw+07TtGt72I6jEmmeKYdZ8N6X8S/DU9tH5V/D9ludF1AU503aV2lun59nr+flrYD/P78KfCPxV8Kf2wfCPwP8Ai54XXSvF/gT9onwv8OfiD4R1eG1v7eDVtF+Imn6D4g0i7T/SNP1TT5pIbiESxm507VLGVJ4JLizuUd+pu8W12bVgP7yP+Dh/9lT9l74Wf8Es/jN4z+GP7N3wE+HPjDT/ABr8GLew8V+A/g98PfCHiWyt9Q+KHhqzv4LTXfD/AId07VLaG9s5pbW7jhukS5tpZIJleJ3Ruai3z7vZ9QP85+uoD/S7/Zq/ZG/ZR1f/AIIn/DH4hat+zF+z1qnj68/4J1QeKrvxxqHwW+G974vuvFB+A1zqZ8SXPiW58Ny6zPr51EDUDrEt62oG9AuzceeA9ckm/aPV/F3A/wA0SusAoAKACgAoAKACgAoAKACgAoAKACgAoAKACgAoAKACgAoAKACgAoA8M/aA/wCRP0z/ALGW0/8ATXrFY1/gX+JfkwPkKuUAoAKACgAoAKACgAoAKACgAoAKACgAoAKACgAoAKACgAoAKACgAoAKACgAoAKACgAoAKACgAoAKAP/1v8AP/oAKACgAoAKACgD9Lx0H0FegAtABQAUAFAH+vL4u+OFx+zP/wAE49S/aGs/DkPi+7+CX7Htv8UrXwtc6m+jW/iG48EfCK38QwaPcatFZalLp0OoSWC20t5HYXjwJI0iW8rKFrhtedu8rfewP5U7X/g8G8cpcQte/sHeFLi0WRTcQWv7QmsWdxLFn50hupvhDfRQSEfdkktLhVPJibpW3sP7/wCAH6dfsrft9/8ABPD/AIOFtE8U/syftAfs8a54Y+Ingvw9f+OLH4ZeLfGmpXlrf+HZLvSNK1bxT8OviN4IufBmo3Gs+HdTn0I6np2p6No19axXWn6jpkOsWMWuPpcOE6WqemmqWz1/rbW+trAfx/8A/BZD/gl/rX/BML9pa18EaVrl34v+B/xW07VfGnwO8V6ioXXF0Kw1JLLWvBHixo7e2s7jxb4InvNNgv8AUdNQWGt6Pq2ga8tvpV3qt3oWldFOfPHazWj/AMwP7zf20v8AlBZ8Zv8AtHan/qmNNrmh/EX+Jgf5X9dgH+nZ/wAG2X/KIX9nb/savjv/AOrv8e1yVvj+SA/gm/Z3/afX9jD/AIKb+HP2nJ9HufEGl/CX9pbxprPiPRLFok1HU/CGq+IfEvhnxnZ6S08sFuNZl8Ka3rK6P9qmitP7T+yfa3W28010Nc0Ld4/p8v677Af6Ffxw+Dv/AATg/wCC937NXhWxsfixbfELw94fv18ZeDvF/wAJPGGm6L8WPhP4g1PTksr6z8QeF9bsNVuvD9xfWcsFnr3hPx94QKzrFZXltBbXlvpOrRcycqUnp5O+z9Hp/Xe1gP54fj1/waIfFTSINQ1P9mf9rbwT42dVlmsPCXxm8Eax8P7sJGCy2Q8aeD7/AMeWWo3kwUJDPN4R8P2fnOqTvbQh7hdVXXWP3MD+Wz9qX9kz9oL9i/4san8FP2kvhzrHw48fadaw6nbWd/JaahpPiHQbua4gsfEvhPxDpc95oniXw9fTWl1bw6ppF9dQxX1nfaXe/ZdV0+/srXZSUldO6/r+v+GA+cqYH6V/8Ehf2UPhZ+29/wAFBPgb+zP8aZPE8Xw3+Idp8VJ/ED+DdXt9C8RB/B3wg8eeONI+wapdadq0FsDrXhzThdh7CbzrM3ECmJ5BKkVG4wbW6t+aA/tU/wCIVz/gmB/z/ftL/wDh2NA/+d9XP7afkB8Xf8FFf+Ddf/gn1+y7+xB+0v8AtB/DK8+Pknj74TfDHVvF3hVPEnxI0XVdCbVrK4s4oRqmnW/grT5ry12zvvhjvLdmOD5oxVQqycknazYH8KNdIBQAUAf6t3/BEr/lEz+xT/2RuX/1KPE1cVT45eoH+UjXaAUAfql/wRE/5Su/sQ/9lgT/ANRbxHUVPgl6Af1lf8HcH/Jh/wCz3/2dx4f/APVN/GOsKHxv/C/zQH+fHXUB+3H/AAbreC9b8Yf8Fd/2W7nSbe7ey8Fw/F7xp4kvbUHbpeiWHwX8f6VFcXbD7lpf+INa0LQHPIaXWYYzw5K51XaD87L8f67fhaQf0S/8HePiWytf2Yf2SvB8gg/tHXfjz4q8S2pbb9p+xeFPh7eaXfiLPz+QZ/Gem/aNo2+YLXfg7Kyoby9AP5vf+CeP/BEz9uz/AIKJ+FYfiJ8PYtB+FPwHlu7rS7P4r/FnW9a0jQPErafcPY6xa+A/Deh6brXiLxYNOnjnsp79dM03wkdRt7zSG8TxajY31rb6zqRhpq32X+f+V+3nEP2y8N/8Ge+tyQQz+M/2+9I0yZV33dn4b/Zwu9YgXAy4h1bVfjboLhVHPmy6PyBzEuazdftD72B/U98A/wBmvTf2SP2B/DX7Mtl4yu/iXpXwl+BnifwhB4y1TTINKm8TWn9la9ei6fSIL/VrextDHfm1tLFNRv44bCG3h+1T7S9Y35p32u1/XT+u+4H+at/wRq/ax/4Y2/4KMfs4/FTU9T/s3wLr/iyP4S/FGSWbybAfD/4peX4U1LUtUYEFrDwjq15onjt0BJNx4VtzslwYn66keaLXzXqv6fb1W4H9Un/B2x+zZ/wmH7Nf7Pf7Uuj2Hm6r8F/iTqnw18WXFvF+8Hgn4tabFeabqGoy4wbLRPGXgvS9KslLZivPG82xCJ5XXGg9XHur/wBf1+YHoP8Awal/s6W/wr/Yd+K/7THiC3h03Uv2ivijeQ6bqt3sggf4X/BO2v8Aw3pt493OUWGCLx5qvxRiu23LbrHYW8kkhZGESrO8kuy/F+X/AAdfLQD+Lj/gpH+1Lcftn/tx/tI/tGC7mutA8dfEfVLbwEJt6m3+GXhJIPB/w3g8hsLbzHwVoOiXF/FGiI2p3F9cFTLNI7dEVyxS8tfXqB8P1QBQAUAf6v37MHxD1T4Q/wDBFT9n/wCLGhxpNrXww/4Jg/DH4h6PDJF58cuqeCv2V9F8SafHJBg+cj3emQq0WD5ikpg7sVxS/iP/ABv8wP8AKW1zXNY8Ta3rHiTxFql/rfiDxDquoa5rutapdTXup6vrGrXc1/qeqajeXDyT3d/qF7cT3d3dTO809xLJLI7O7NXaB/YN/wAGhvxe8WW3xg/a3+Ar393P4G1r4beEfi9Bpcsk0lhpXizwz4nt/Bl3f2MRY29nd6/o/i2yt9WkRVm1GHw1oyys6aXCEwrrSL87f19wHgX/AAct/B7w/qX/AAWD+BWj28NpZn49/Bf9n2XxXcRyi2lutS1D4sfET4Tm+vpRIrxvH4a8J6HZJdZjC21hEqtut3ZXSf7t+Tf5X/Xz/G0Q/tf/AG2v2Srf9q/9jj4nfsjeG/iRefAHRPiF4Y8L+Co/GPhnw/a64fDnhDQ/Efhy/wBR8N23h+fVtAt7jSfEXhvRLnwVd2y6tYiHStYmI89I2s5+eMuWSla7XcD+Yf8A4hCPhv8A9H/eIf8Awwmg/wDz4q19vL+RfeB/St/wT5/Y8tv2E/2RvA37J+qfF+4+OegeCLjxpFo3ijxL4csPDRl8N+LvEmreIpPDB0Rdd8Rwy6Zpl3rWpWsIn1W6VrWf7IsVtaQwWsWUpc0ua1n5d+/9fqB+C3/Br78FPC/w18X/APBT+902zsft/hn9o7SPgppdyjefdWPhf4ean8SJYbO2kdnlisb+bVLWSVlI+3yaXatO0rWMPla1m/c9L/MD+dz/AIOOvij4o+I3/BWn9oXRddvrqfRvhNo/wq+GvgnT7iSZo9H8PQfDHwr4xv7e1jkYpFDqHjHxj4p1z9ysaSNqu8hmPmS60laC89X8/v6f0tgPyQ+Anx9+L/7MHxY8J/HL4D+N9Q+HXxV8DS6pN4X8XaZaaTqFzph1rRdR8O6tGdO17T9V0a/ttQ0TV9R027tNS028tZbe7kDRbtjrbSkrNXX9fcB7h+1r/wAFC/2xP26oPAlv+1b8Zbr4uR/DObxHN4Ga/wDBfw58MT+H38XJoieIxb3Pgfwh4YubmLVV8N6GbiDUJbuBX023khjicOzqMIx+FW+bf5/19yA+y/8Agnj/AMETP27P+CifhWH4ifD2LQfhT8B5bu60uz+K/wAWdb1rSNA8Stp9w9jrFr4D8N6HputeIvFg06eOeynv10zTfCR1G3vNIbxPFqNjfWtvM6kYaat9l/n/AJX7ecQ/bLw3/wAGe+tyQQz+M/2+9I0yZV33dn4b/Zwu9YgXAy4h1bVfjboLhVHPmy6PyBzEuazdftD72B/U98A/2a9N/ZI/YH8Nfsy2XjK7+JelfCX4GeJ/CEHjLVNMg0qbxNaf2Vr16Lp9Igv9Wt7G0Md+bW0sU1G/jhsIbeH7VPtL1jfmnfa7X9dP677gfwV/8Gwf/KVrwR/2Rr4z/wDqO29dNb4PmgP0S/4PAv8Akpv7DP8A2Inxz/8AUg+GtTQ2l6gfzC/sGf8AJ8v7GP8A2df+zt/6t/wfWz2fowP74v8Ag6V/5RbXf/Zwvwh/9J/F1ctH4/kwPgb/AINo/wDgqp+zj4L/AGeYv2Evjz8QfDPwi8feEPHXijXvhBrfjjVbXw54P+IHhrx5qf8Ab154at/E2qTQaNp/jfSfF19rJg0fVLzT38Q6drOkReHU1PUbLVreK60G3zLVWV/6/wCG/C8g+k/2vf8Ag1m/ZT/aH8beLfi1+z58c/HP7PWtfEHV9T8YX3hybQdI+LXwrXVdeuJNVuZvC2mPq/g/xPoelald3M90LZvGevafYLchNFsrPTLe101JVaS0cU7fJ/1935uQfzeft2/8G7/7d/7EngnxH8XLOLwd+0P8G/Cdnd6v4n8WfCK41c+J/B/h6yVpLvX/ABh8Pde06x1m20qygSS91XUPCt14y03Q9Nin1TXb/TdPtri5i2jVjL+6+z1v/X/B6AfaX/BpJ8PtE139tL9oT4h6jaWl1qvw/wD2dTpXh+S4w0+nXfjjx94Zhv8AUbGMn5J/7L8PXelyXSrvitNUubbeqXro8V37qXn/AF/X+QH9Df8AwVj/AOCImn/8FRvjT8PPil4n/a18Q/BzR/hz8MovAeh/Du1+GumeNNKj1CfxR4g1/XfGFtfXfjzwrJa33iKC/wBC0i/tvsFx+58J6fIL51Zbe3yhUcE0op3d73t/X9dwPgj4C/8ABrF4a+Afxu+EPxv8Ift/+KW8TfCP4leCviNokFr8D9EsJb2/8HeItP16HTjdr8WbzyoNTNidPut9newvbXM0c9ndwvJbvTrNppwVnpuB9V/8HR/g3QPF3/BL++8R3Kafcav8Mvjz8KfFGj3JeJr2zk1d9e8B6hHbureasdzZ+LXF1B/qpPIhlkQy2sDIqL9/1T/r+v1A/wA3ausDoPCfinX/AAN4q8M+NvCmp3Gi+KfB/iDRvFPhvWbNtl3pOv8Ah/UbbVtH1O1cghbiw1G0trqBiDtliU4OMUNX06PQD/Tp/bHs9A/4Kwf8EOvGvjvwdp9veax8Vf2atG+Pfg7SrAG5udI+K/wyt7Tx9qHgrTpCXI1SHxd4T8QfDK6fzGVvtV/A8xileSuOPuVLdnb5P+vK/ZXsB/Lj/wAGqf7Nn/C0/wBvXxp8ftUsPtHh/wDZh+FGqX2m3jReZHa/Ej4t/bPAvhqJyw8tTL4Ij+KNxG2TKlxZQNGvDvFtWdo27v8AL8/w/SQaH/B1V+1d/wALa/ba8Dfs0aFqX2jwt+y18PoDrttDLug/4Wr8W4NK8WeIN/lt5M/9n+BrT4c2ce/fNYahLrtp+5d7iNijG0b9W/wA/rf1TUbj9kT/AIInX2sfC4R6JrXwP/4Jwz6v4NvdILAWnjDQP2fWv9P8RpNbsJJZ38U48Q3t8snnXFw9xevMZZHlrD4qmvWXr17f8N6q1wP8piWWSaSSaaR5ZZXeWWWV2kklkkYs8kjsSzu7Es7sSzMSSSSTXaB/bz/waBfFPxPeaD+2z8Fb2+urnwd4f1T4N/E3w5p7vM1npPiHxVbePPDHi+5hQu0EU2uaf4S8GpJsSN5BoQLNKFxFz10vdfXb+uoH5s/8FzfAOi+CP+C82j6hotpaWQ+Inib9lLx9qsFmFRG1q6bwt4Y1C7mhQ7IrvUH8LJqF2QqNdXF1JfSh57qWV7pu9L05l/X9P9Ih/UL/AMHLf/KI745f9j38Df8A1bPhasaPx/Jgf5kldYH+qB+yz/ygf+FH/aMu3/8AWeLquOf8R/4kB/lf12AFABQAUAFABQAUAFABQAUAFABQAUAFABQAUAFABQAUAFABQAUAFAHhn7QH/In6Z/2Mtp/6a9YrGv8AAv8AEvyYHyFXKAUAFABQAUAFABQAUAFABQAUAFABQAUAFABQAUAFABQAUAFABQAUAFABQAUAFABQAUAFABQAUAFAH//X/wA/+gAoAKACgAoAKAP0vHQfQV6AC0AFABQAUAf6xv7UnhTxT47/AOCPXxn8F+CPDWv+MvGPir/gn94i8P8Ahfwn4V0fUfEPiXxJr2q/Ap7LS9E0DQtItrzVNY1fUryaG00/TdPtLm8vLmWOC3hkldEbiX8Rf41+YH+adD/wTP8A+Cjs8scKfsBftqB5XVFMv7LfxwgjDMQAZJpvAsUMSA/ekllSNBy7qoJXr54/zx++IH9Tn/BuJ/wSH/az/Z5/aL179sP9p74d6v8ABLQdH+G3iPwN8OfAvi57ez8e+Ktd8Y3mnW+p67qnhq2vp9Q8MaBoGj6XqNqLXxVa6dqer6lrGm3umWL2FhJevjVqRa5Yu+t2+mnT8n+HcDxD/g7u+N3grxT8af2RPgHouoWd/wCNPhD4I+KnjzxxBbeVPLolv8YdQ+H1j4T0q8njd2s9RnsvhlqWtT6XKIrgaXqeg6nJGbbULKR3QTtJ9HZfd/w/f77Af1BeFfB1h+3J/wAEefDfw98GazpsTftHfsBaP4K8O6xOZH03RvFfi74H2+gWMmpJH++VPDXi2RIdXtQBPFJpt3anEqnbjflnftL9fVfnr53A/wA3G5/4JV/8FIbX4oS/B5/2I/2lJPHEOstohS2+FHiq68KPKt6NP/tWL4iQafL8PZfChuCCPGkfihvCP2Y/bTrYs8zt188LX5lb1X5bgf6Yn/BK39kvXf2Hv2Bv2d/2avF95p1/468DeG9b1T4gTaVNHdWFv458f+L/ABD8QvE+jW19C7xajb+GdT8UzeGLXVI9kepWmjQX0cUKTrEnJOXNJvp0+X3/ANdtEB/mm/Az9kbW/wBun/goL4n/AGYfC3xE8EfDHxZ8R/ib8Zh4Y8Q/EJtWj8N3WreHbzxV4m/sJ5dGsdQvE1LV7DSL6DSYxbOt3qC29imbi6gR+py5YJ2vZL+v6/QD7O/bo/4IY/t5f8E0PDfg344aRr8fxY8PSX+p2ut+PP2bo/iE2rfCa7s4bSbTb/xa39i6Nrmi6Prsc15FY+JLLzdIs73TX0/WL7TbzUtDh1WY1YzurW9Wtfv7f10A/Rn/AIN5/wBsb/grH8Uf2uvAvwx8Q+M/jd8cP2TJNO8UH4w618aY/Efjbw/8PtLsPC+uT+Gb7Qvin4qhv9c0PxBJ4qstJ0TRPClp4guLDWYLu+tptCitrJ9Z0OaqppN6KT2tbX9Px131sB9N/wDB37dfDv8A4QT9imyn/s1/iyPFvxbutMMb251i3+HbaP4Qi137XGn+lLpt34lXw7/Zz3AFu91ZaoLTdIl7tVC95dtPv/r+tQP4bq6ANLSNZ1jw/qEGraDqupaJqtqJRbanpF9dabqFuJ4ZLecQXllLBcxCa3llgl8uVPMhkkifcjMrAHaf8Lh+Lf8A0VP4jf8Ahb+J/wD5bUrR7L7gKWo/E/4lavY3Omat8Q/HOqabexGG80/UfFviC9sbuFiCYrm0udSmt54iQCY5Y3QkAkHA2ll2X3AcNTAKACgD/Vu/4Ilf8omf2Kf+yNy/+pR4mriqfHL1A/yka7QCgD9Uv+CIn/KV39iH/ssCf+ot4jqKnwS9AP7Qv+Dl/wDZg/aD/ar/AGOfgl4H/Zz+EnjP4xeLtA/aY0XxXrPh/wAEaYdV1LTfDkHwt+KWkTaxdQB08uxj1PV9MsmlzxPewJg7yV56UlGTbdly2/Ff8ED+MvwX/wAENv8Agq9461i10bTP2LPilo8tzcQwNf8AjSfwn4G0e1WZwrXN1qni3xFo1otvApMkzRPNKEUiOKWUpG/R7SH8y/r0A/tl/wCCIH/BGK1/4Jj+FPGHxa+M3iHw14x/ag+KHh+30HxBqHh0zS+E/hT4At72HWbrwN4c1u/gsbrW7nW9TsNJ1nxr4gmsbCxlutC0XStItTY6Nca54h56lTnaSTST9bvv/X6AfyX/APBxD/wUH8Kfty/tq2/hv4T6wNd+Cf7Mehat8LfCOv2t0l3o3jLxrea2978TfHXh+WEtBJoWp31hoPhbR763kuLbXNL8FWXiO0uXstZtYoNqUXGOu8tfRf5/L77Af3MeKtH+Iuif8EiYNH/YASGH4g2f7E/hKL9m1vDP9nC6mZ/hhosvh+78LSTPJp0vii+0Z5bvw5d3Essd14nuLC6nnleWSZufR1Pe25tb+vz/AK7bgf5s+nfsvf8ABST9qr4uy/D+9+EH7WvxY+LOq+IotK8QR/EHw98UNQ1HSNY1C/aCe88f+IfHMX2TwnZwXbzTavrnjDU9L07TkS4u9SvbeOKV167xit4pfJfh/T+8D/TU/ZN/Zw1v9kT/AIJvfDL9m/xPqun614p+E/7OepeH/Fmo6Q80ujzeK7jQNX1nxPHo89xFb3F1pFpr2p6hZ6VeXFtaT3lhb211NZ2csz20XI3zTv3l/X9a+r3A/wAjau0D/TI+D2rN/wAFlP8AgghceFpprfxF8WvH37Peq/DTV47+7tY5n/aU+B0kA8LanrN3ezRWumv4o8e+DPCHjiWee5ijtdH8TwTySwoXCcj/AHdTyvf5P+ttfV7gct/wUJ8U2X/BJz/ggvZfBXw/fW+lfEGT4J+B/wBlDwxcWMyQvqXxL+Jugz2/xa8S6dcQvugv/wCyP+Fq+PLK6td7Rapb2zRyJuW4Qh79S/S7fyW36b/qB/nEeCPBfir4keM/CPw78CaFqHijxv488TaD4N8HeGtKiE+qeIfFPifVLXRPD+h6dCWUS32q6re2ljaRsyh5541LAEletu2vRagfVvx9/wCCc37cH7LPgRPid+0N+zZ8RvhL4Bl1zT/DMXijxfZadZabNr+qw3tzp2kQtFqdxNNfXdvp1/cRQRQs3kWdzM22OGRqlTjJ2TTf9f1/w4HxVVAFAH+t/wDsC+FvD3jn/glV+xn4J8XQpceE/GH7AX7P3hbxPbyyrBFP4e8Qfs9+E9J1qGSdvlhSXTbu5R5W+WNWLnhTXDL45f4n+YH+dR+1/wD8EV/+CgP7K/xr8T/DTTf2bPjT8bvBcevXsHw6+Kvwb+GPi/4keGPHPhqW5c6DfTyeCdJ11vDPiS6smiTVfCeurY6pY6lFex2SalpaWmrXvWqkWr3S8m1+v9fgB/XL/wAG23/BLb4x/sR/Dv4ufH/9pXwtP4C+Lnx5tvDXhvwt8ONUaE+JfA3w08NXF/qs1z4sht5JE0nX/G+uX1ndS+G5ne/0LS/DOkPqgstW1PUNI03CrNSslqlrfz/r0+f2Q/mU/wCDgz9q/Sfjf/wVd8feJPhxq9jquk/s26b4B+CvhvxBYym5s7zxH8Mr7UfFPiwo6PtkGhfE7xR4s8Ou8D+Tcf2IbmB2SZZG2pRtCz669t/6/wAgP7Uv2qPBegf8FpP+CPutx/A3WtFbWP2gPhV4M+JHw4MmoxjT9G+LHgfXNG8XT/DzXL9y0WmXdp4v8N6x8L/Et1dKyaLczaheSIws1ZueL9nPXo7P0/D/AIHnawH+bb4q/Yj/AGxvBXxDvfhP4l/Za+P+n/EexvptPfwhH8JvG+o6xdzxSrEJNIh0zRbyPXLC4LxSWGqaLNqGmalbT293p95cWtzBO/XzRte69b/1/W4H7ifDn/g2C/at1P8AZ3i/aC+PPxv+EH7MVrZeD9f8f+M/BHxGsPE2qeIfh14S0C3vtTuL7xnd+HobjSdPvhoFidbvtJgu7q70iCdNP1PyNYgvdOtMnWjeyTetr3sv1/L5PTmD6W/4NMv2ovCHgL48ftIfsneIdas7O6+N+geGfiB8K59RcafLr3iP4VHxJbeJPDthbPLKs2sav4P8SjxPFYLI8sWm+CtakEswhIpV43Sl20fz/wCD+fkBa/4OUv8AglV+0PrP7Ut/+3B8A/hb4w+Lnw9+LfhjwlY/Fix+Hnh7U/FXiXwF4/8ABGg6f4KttV1Xw3ocF9qx8JeI/COh+Gnh8Q2djPZWOuWGs2+vPpzXmjTaoUprl5W7NPS/YD8zf+CU3/BEH4//ALdfxw0+2+Ofw2+NXwL/AGXtB0/WNQ8f/FHUPDE/gPXdVu00q4Xw74W+Gb+PfDl7Ya9rt/rs+mTavdxaHq2laH4cg1O4v5YdSn0W01C51FFaWb6K9/v2ffZ/ddAP/wCC5f8AwTl/ZD/4JofEv4J/Bv8AZ3+Jvxi+IXxC8XeEfEnjz4p2HxT8R+A9aj8JeHJtS07SPh0unW/gz4eeC5LS+8RXWn+OLm+j1S5vJEsdL0ieC1ih1BLiUpzlNNtJa20T1+9v8/u0A/u28VaP8RdE/wCCRMGj/sAJDD8QbP8AYn8JRfs2t4Z/s4XUzP8ADDRZfD934WkmeTTpfFF9ozy3fhy7uJZY7rxPcWF1PPK8skzc2jqe9tza39fn/XbcD/Nn079l7/gpJ+1V8XZfh/e/CD9rX4sfFnVfEUWleII/iD4e+KGoajpGsahftBPeeP8AxD45i+yeE7OC7eabV9c8YanpenaciXF3qV7bxxSuvXeMVvFL5L8P6f3gf6an7Jv7OGt/sif8E3vhl+zf4n1XT9a8U/Cf9nPUvD/izUdIeaXR5vFdxoGr6z4nj0ee4it7i60i017U9Qs9KvLi2tJ7ywt7a6ms7OWZ7aLkb5p37y/r+tfV7gfwJ/8ABtv490TwP/wVo+BVrrl5BYxePfCnxc8BadcXLbIjrep/DvXdX0izEn3Vn1O90KPS7NWx597e29smZZ0FdFZXg/Jpgf0e/wDB0J+wB+0F+1Z8Nv2cPjb+zt8OPE/xb1j4E3/xI8OeP/AngTR7vxL45uPCvxFXwZeaP4m0Lwzpom1nX7Xw5q/hC7sNY07QbDVdYSLxPaaqLFdJ0rV720yozUW03ZPq+/3269vV6WA/n5/4I1f8Eif2yPir+278APil8TvgH8Ufgx8DfgT8U/Bfxg8beOPi74G1/wCH1hrMnw51+28VaF4O8K6f4wstE1DxdqHifxJodhoGpNoMF5aeH9Our3UNXuLd4rKyv9alSKi0mm2tLWe/3L+uuiA/p9/4Olf+UW13/wBnC/CH/wBJ/F1Y0fj+TA/mL/Yr/wCDdP8AaC/bo/Zi+Hn7UPwl/aP/AGe7Dwz8QrTXzB4Z8Qt4+XxF4e1rw14g1bw1qvh7xF/ZXhTUrKy1GHUdIkkXZPKsmnXdjqEYa3uoWfaVVRbTi9PPf+v62A/PDR/Ff/BTr/gn38Vrz4Q+GPFX7WH7OvxE8N63cac/w88Oa18QdH0nWLq0uZFEtn4WsJ5vCXjvQL94jd6dfW2n694e1u0aHULCa+tJobiq9yS15Wt+n5r7vw6gf6VH/BND4i/tPfEn9gL4PfEH9vzQbXwj8btX8LeKLv4jW3ijw/Z+CrybwlZa7rtt4e8Q/EDwnLa6fpPhTWNc8D22m614k0r7JYWNul09xdaZokk9zoun8k+XmfLqv622/L7tAP4ov+DfH9qv4T/s9f8ABW3x14Rg1DTvDvwc/aeh+JXwY+HV/qFwbXT9M1K68eWXi/4NWr3EjKgk16Pw9F4F0qKVc3GseKtMi3IWJboqxbgu8bN/dqB+ln/Bz9/wTK+P3xk+JHw4/ba/Z/8Ah34o+K+k6R8M7T4V/GTwn4F0i98R+LPDSeF9e8QeIPDHj2Hw3pcN3rWr6De2HifUdG8RXWlWdwnhpPD2l6hqMKWGoXV7azRmknFu2t1f8v6X33A/l+/ZH/4JgftqftlfFbw58Mvhn8C/iJo9jqmrQWniX4l+N/Bnibwv8NfAGkpdxwatrninxTqel29ig0qFppxoOnte+JdYkgax0TR76+IhraU4xV2/kndv02/P1sB9Yf8ABT7/AIIr+Nf+CXPwz+H3jz4oftIfCr4ha78TvGVz4V8JfD3wdofiix8R3tlpWkT6r4j8VPLrSQWqaD4eZ9E02/kQSznUvEujQxxGOW4lgmFRTbSTVvO/9ff99gPxLrQAoA/vq/4NOP2rl8ffs2fGz9j3xLqC3Gs/ArxjH8RPAdldyBml+GnxWe5/t7S9PtmLB7Lw78QdM1XVdTdlUC4+I1nGd+/5easrNS76ejX9b/grXkH6Y/8ABNr9ifwd/wAEjfgL+3P438ef2foXhPUfjx8dvjlDq1rcWF1LpP7Mfw4sL2f4V2F41rcvAl5png+w1/XpLGaaK4tbvxFPY3EVvLG8aRKXO4+iXXf83/XmB/mj/tDfGnxT+0d8dvjB8e/GsjN4p+MPxH8X/ETWIvOaeKwuPFWuXurppNm7BSunaNb3MOk6ZCqpHb6fZ2tvFGkUSIvWlZJdlYD/AEyv+CaXxR+G/wDwUr/4I9+A/Ad9rNrKfEP7N2sfsh/G6w0+VbnVfC/ifRfh7J8KfEMt7aPKHtb/AFvw7Npnj7SIHmTdpniTSpUnXcXi5JrlqP15l+fnb7vvA/z1P2kP+CXX7dP7Mfxh1/4O+NP2bPi/4i1HT9autN8M+K/AHw58YeNPBXxD05biVNM13wT4h8PaPqNjq1rq1rGl2mnCSPXNLaRtP1vTNO1S2ubOLqU4tXuvvt8v6+W4H9wv/Bt9/wAE4fir+wt+zd8VPid+0J4buvAPxd/aT17wpqc3gHWlWHX/AAP8Nvh7Ya6nhGDxVblz/YniXWtS8XeKdY1XQZSt3pGmf2Bb6z9m1pNQ0vSuarJSkkndLqvMD+QT/gqv+2X4P/aH/wCCunxL/aM8HahZ658MPAPxa+HPhrwZrGmSPfWHiDwp8ED4d0G58RaZcRlhf6Z4o1fw/rfiLR57dVSfS9VsvKDk+a+8ItU7dWn97/ry/C8g/v3/AOCuf7Mvij9vL/gmr8d/g/8ABNtP8SeOPGfhnwR8QvhTGl9Zw2PizUvBfi/wv8RdN0jT9Svbqz02GXxromjXmgaNf6he2emQXutWV5fXUFlFNKvNB8s033s/L8V+vpogP84n4W/8Enf+Cjvxb+KOnfCTQP2NP2hdB8SXmrw6VqOrfED4V+NPh94J8LrI7CTVfFfjjxboml+GdE0mGCOa6S6n1FpNShi8vRYNUvJ7S1n6nUglfmXyaA/0xdd+Ddj+zt/wTD8RfAPTtTj1u0+Cv7DHiD4Vx65FB9mTXH8BfAi+8MXGufZ/Mm8h9YuNMl1KWEyyGOS6dC7EFq5L3nfvK/4/P8/vA/yLa7gCgAoAKACgAoAKACgAoAKACgAoAKACgAoAKACgAoAKACgAoAKACgDwz9oD/kT9M/7GW0/9NesVjX+Bf4l+TA+Qq5QCgAoAKACgAoAKACgAoAKACgAoAKACgAoAKACgAoAKACgAoAKACgAoAKACgAoAKACgAoAKACgAoA//0P8AP/oAKACgAoAKACgD9Lx0H0FegAtABQAUAFAH9mnw8/4O5/8AhA/AHgfwN/w76/tX/hDPB/hnwn/an/DV32H+0v8AhHdFstI+3/Yv+GbLz7H9s+x/aPsv2u6+z+Z5P2mfb5rYOhdt8277f8P+f3gdh/xGJ/8AWOv/AM25/wDyY6XsP7/4AfM3x9/4O1/2rfHXhnUdB+AH7O3wq+AeqalbXVoPGXiPxLq/xo8SaIJ4ykN/4ctrzQvAfhOHVrRiJIpfEnhjxTpTkbZtGkByrVCKd3Jvyta/9MD+Wr4kfEjx78YPHniv4n/FDxbrvjv4g+ONavPEPi3xd4lv5tS1vXdYvn33F5e3cxLHACQ28EYjtrO0igs7OGC0t4IU3SSVlsgP3O/4JT/8F/8A45f8E4fAq/Ajxd8PbH9oP9ni21S+1bwx4UvPE03g/wAZ/Da61m6nv9bh8GeKP7I8Q2M/h3U9TurjW7vwrrGizQjWJ7u70rV9DOo6kLvKdJTd72fpe/8AX9bAfqp8df8Ag7xub/wVqulfs3/shy+HvHuo6d5Gl+M/i78RLbXdA8MX8oAlvD4H8LaBp1x4o+zqX+xLceMfD8P2gQ3F7a3VukmnXEKhrrLTyQHyn+xF/wAHQXjf9lP4Bad8J/iV+y1qP7Rvj+Tx18U/iF4w+MerftFjwNqHjDxB8U/iL4k+IWp3Fx4YX4GeMo9M+xXPiN9Oijg16e1aG0ia0tdOtjFYW9SoqTunZWStbt/Xl+sg/mevfin4nt/jBffGnwVqWr+AvGC/Ea9+JnhbVdA1i4g1zwf4hfxJL4m0e80jXbSPT7qPUtCv2gks9Ut4bKb7RbR3McUDEIuttLdLW/rf8/vA/q8/Zb/4O2Pi94L8I6T4U/aw/Zv0X4z63pdnFZyfFL4a+L4fhtr+tC3SONL3xH4JvvDniDw1e6zd4eW+vvD2p+EdK83b9l8OwKzquLoL7MreTV/8v672uB7h8Wv+DvrR/wDhH7y2+BX7GGp/8JVPC6afrXxZ+KNqPD+l3Biby7m88MeD/Dp1HXoUm2h7KHxb4ceWLcw1CJ9qUlQ7z+5AfyS/tdfthfH39uP40a58d/2i/Gk3jDxvq9vb6ZYW8EA03wz4Q8N2LzSaZ4S8GeH4ne00Dw5pz3NzNHZwmW5vdQu7/WdYvNS1zUtS1K73jFRVlt/X9f8ADAfMVMAoAKACgAoAKACgD+rf9iT/AIOdv+GOf2TPgp+y7/wxF/wsX/hT3g1vCX/Cc/8ADSn/AAiP/CRbtU1PUv7Q/wCEZ/4UF4n/ALIx/aPk/ZP+Eg1P/U+Z9p/ebExlR5pN81rva3/D/wBdtgP5SK2AKAPqn9iH9pn/AIY2/au+CH7T3/CE/wDCx/8AhTXjAeLP+EH/AOEk/wCEQ/4SPGl6lpv2D/hJf7B8Uf2P/wAhDzvtX9gap/qvL+zfvN6KS5otbX/ry/rvsB/V3/xGJ/8AWOv/AM25/wDyY6w9h/f/AAAx9b/4PDPEFxZNH4b/AOCf2j6TqJzsutb/AGnL3xDZLx8u6wsPgL4ZnfB5ONSjyOOOGo9gus/wA/HL9vD/AIL/AP7e37dHhfxD8LtQ1/wz8Cvgn4liNjrvw3+Ddjf6XdeKNJP3tL8Z+PNX1HU/F+s2F0jSQ6to2lX3hvwvrlq/2bVvDt3CoWtI0ox13fd/5fMD8QK0A/ox/wCCYX/Bxb8ff2B/hlov7P3xN+G9h+0l8DfCwlt/AdpeeLLnwZ8Rfh5plxNNcP4f0bxXJo/ifT9c8J2dxNJNpPh7WdEW70lJG03TPEVjokNhplllOkpO6fK/TR/1+P3gfeX7Sn/B3F8QPFPgXWPDH7LP7Llh8LPGWrWjWlr8T/ih49g8fP4bFxbyRXF3ovgDSPCugaZc61aPIJ9I1HXPE2paPDcQRtqfhXVrd3tKhUNfelddkgPFv2cf+DofxP8ABL9k/wAKfs4+Nf2S9Y+M3i/RvB3izw74m+NXiD9p2503W/G2t+L9U8RatqXi3VdDvfgX4oulv5LrxBLJcwT+K9Rku5ITI19F5+yKnRvLm5ut7W7fP9V8gP5Ra2A/vP8A+DRK2+Mtv+z3+1k/iDT7y2+A198VvA998Mb28huYYNR+JA8M6rp/xbfR3kUW93a2+h6f8KbbUJoCVjvoltwzzR3KQc1e1497O/p0/X+mB8Cf8HYf7XUHxD/aT+Dv7IHhjVhcaL+z54TuPHnxFtraYGH/AIWd8U7awuNF0rUYgWDXnhj4d2OkarYyDb5cPxDv4W3NuWKqMbJy76fJf8HsB+Sv/BCr4b/8LR/4KyfsXaA8HnQaH8SNV+JE7Mm6O3/4VR4G8V/Eq0nkPSPGpeFrKKB2xm6lt0XLugrSrpCX9btLz/rtuB+9f/B3f+0d5up/sn/skaVf/LZWnif9ofxxpwkyrS30t38OPhjctGpwkkEVn8V0bzQWaO8hMexS/m5UF8T+X9f8N9wH8VVdABQB/VD4Z/4OYj4d/YC0P9hofsVG7Oi/shWH7Kg+KQ/aP+zm4Nj8G4vhJ/wno8E/8KGm8kyeX/wkH/CL/wDCXS7M/wBlf8JE2P7SbH2Pvc3N9rmtbzvYDU/YW/4OnPjr+z38MPDPwh/ad+C1v+0vp3g3TNK8O+Gvidpfj2bwJ8TU8PaTapZ2sPjX+0vDni/SPiFq0FrDb28WutL4T1a7SE3PiC917VZ7jUpSVFSd4vlvurX+f3/1oBoftsf8HVnx8+Nvw8174ZfsqfBi2/ZlXxNYXmj6x8V9W8cy+O/ifZ6Zer5cz+A10/w/4U0PwHrUlsZbY69N/wAJfqVilw934fn0LWbey1e1I0UtZPm8rWQH8n8881zNNc3M0txcXEsk9xPPI8s080rmSWaaVyzySySMzySOzO7sWYkkmtgP1h/4Jp/8Fj/2rf8AgmVqGq6J8NLjRfiR8FPE2o/2r4o+B/xCl1STwt/a7i3iufE3gzUtNuoNR8EeLLqztorG81CyW/0bVoEtm8Q+HdbuNM0ibT4nTjPfR91+T7/h+DUg/o7i/wCDwL4YHw81xP8AsN+PU8VhU2aPF8cPD0nh532fvA3iV/hzFqUSiTCoR4UlZkO4hSuxsfYP+dfcB+GH/BTH/gvl+1d/wUW8M6h8IYdF0P8AZ9/Z01G6sLvVfhX4J1a98Qa74yk02Vbyyh+IvxEvbHR7vxLplnqCJfW2g6P4f8J+Hpbm30+61bSdW1HS7C9t9IUox1vd+n9f16Afix4F8deMvhj4y8MfEP4d+J9b8F+OfBetaf4j8KeLPDeo3Ok674f13SrhLrT9T0vUbSSK4tbu2njV0kjcZGUcNGzpWrSas9mB/XH+zB/wdufFjwf4Q0vwv+1f+zVovxh8QaZaWVk/xP8Ahh4vj+G2r62lrCsM2o+JPBOpeHvEXh2612/K/ar278N6p4R0T7S0iWPhuxt3SODCVBPWMreTV7ej0/re+4HoPx7/AODvDVdQ8LalpP7NH7Isfhzxbe21zDp/jb4x/ECPxBpmhyyReXBeL4C8JaNpTaxcRO5njW48b2NpHJBGs9rfQzSRqlQ/mldeS/D5+v3gfyDfHD44fFX9pD4q+Nfjb8bPGerfED4nfEHWJdb8U+KNZeL7ReXTpHBb2tpa20VvYaTo+l2UNtpeiaHpVrZ6Romk2llpWlWVpYWdvbpukopJbID92/8AgmF/wcW/H39gf4ZaL+z98TfhvYftJfA3wsJbfwHaXniy58GfEX4eaZcTTXD+H9G8VyaP4n0/XPCdncTSTaT4e1nRFu9JSRtN0zxFY6JDYaZZZzpKTunyv00f9fj94H3l+0p/wdxfEDxT4F1jwx+yz+y5YfCzxlq1o1pa/E/4oePYPHz+GxcW8kVxd6L4A0jwroGmXOtWjyCfSNR1zxNqWjw3EEban4V1a3d7SoVDX3pXXZIDxb9nH/g6H8T/AAS/ZP8ACn7OPjX9kvWPjN4v0bwd4s8O+JvjV4g/adudN1vxtrfi/VPEWral4t1XQ734F+KLpb+S68QSyXME/ivUZLuSEyNfRefsip0by5ubre1u3z/VfID+WvwV4z8VfDnxh4W+IHgXXtS8LeNfBHiHRvFnhLxLo9w1rqugeI/D+oW+q6LrGnXC5MN5p2oWtvd28mGCyxLuVlJVtmr6dHoB/ZF+zv8A8HdOsaL4E0nQv2oP2VJfG3j3StPgtL74g/Cbxzp/hjT/ABZc29sIv7S1DwJr+gXdv4f1C9mjE+otpPia40p57iZ9N0XSrWKDT653Q/ll96A+M/21P+Dmr44ftO+JvhLonw9+C1j8G/gN8P8A4v8Awq+K/jrwRD8QbrXPH/xn/wCFV+PtF8eWPg7XPH0XhfTNL8I+ENVvdC083OlaZ4N1u6GoW1vd6hqus6aj6FLUaSjdt3du235fn9wHGf8ABUr/AIOEv+Hlf7Lcv7NX/DIv/ClvN+IfhDx5/wAJp/wvz/hY23/hFY9XT+yv+Ec/4Ut4Ez9v/tXP27+3R9l+z4+x3Pm5icKXJK/Nf5f1+v6xD4T/AOCZ/wDwWD/ak/4Ji6xrWnfC99D+IXwa8YarFrXjT4JePH1A+GL3WUt4LGXxP4V1PTriLUfBfi+fTrW20+61exS903VbWz02PxFoOuDR9H+wVOmp7tp91/X+X4NSD+k/Rf8Ag7++EM2iRzeI/wBif4kad4j+zxmXTtF+L/hjWdEN1t/epHrN94N0K+FuGyY5G0FpCpw0QI3Vj7B/zr7gPyF/4KOf8HIH7Un7b3w/8SfA/wCF/gnSP2X/AIK+MLS50jxpZeHvE9/4v+JvjjQLk+Xd+Hda8fPpnhm10nwzq9uoh1rQ/DfhrTrrVLOa80TVtf1XQb290670hSjF3u2/T+u/9WA/nUtbq5sbm2vbK5ns7yznhurS7tZpLe5tbm3kWWC5tp4mWWCeCVElhmiZZI5FV0YMqldQP6rf2KP+Dqj9pD4H+CNE+G/7VHwk039qOw8O6dBpWkfE2y8Yz+APi3c2tsQttJ43v7rRPFfh7x3fW9qq2Y1X+zPC+t6gI0v/ABBq+t6tJe393hKinrF8vluvl/T8u0Q+v/il/wAHf2mf2LfWvwU/Ynvz4iuNPlTTdd+KXxft10XSNVaH9zPfeE/CXgxr7xFp8FxjzbSDxn4XubqFcJe2bt8qVB9Z/cgP5N/2xv20/wBob9vD4yaj8cf2kPGreLfF9xZQaNounWNpHo/hPwX4as5JprHwv4M8O2zNa6LotrLcT3Eg33Oo6pf3F1q+uajqmr3t5fT7RioqyA+VKoAoA/od/wCDYa2+Mp/4Kk+EL74aafeXHgSL4U/FOx+Pl+sNydLsPhve+HnudBS/uYVMEN1efFnTfh0NKhnO65uIJTGphgupYMq1uR33uret/wDK4H9NP/Bz1+11B8Av+CfjfA3Q9WFn8Qf2tPFlp4Dtra3mEV/D8MfB1xp3iz4m6rHzk2d08fhTwPqEZU+fY+OLlVwUd4saMbyv/Lr8+n9Pf5Af5vNdYH6Bf8E+/wDgpd+1D/wTa+JN/wCO/wBn7xJYXGgeJltbf4h/CjxnBfat8NfiFaWInFhJrmj2WoaXe2WuaR9puH0PxPoWo6XrmnedcWTXd1ouoarpOoTOCmtfk+qA/qU8If8AB3/8PpPD8R8ffsSeMrLxVFZRCdPCHxj0TU/D99qKqqzSRS614I0nUdKspnDSxQvDrE9srLA892UNw+DoPpNW80B+Wv8AwUP/AODlj9qb9sfwF4j+C/wW8D6Z+yt8JfF1nLpPi+60HxVqHi/4t+LNBureW11Pw7dePRpvhjT/AA74b1yKVk1fTvDfhiz1q7tN2kXPiq50a71Sw1C4UYx1b5n+Cffz+/79AP5s62A/p8/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VatgCgAoAKACgAoAKACgAoAKACgAoAKACgAoAKACgAoAKACgAoAKACgDwz9oD/kT9M/7GW0/9NesVjX+Bf4l+TA+Qq5QCgAoAKACgAoAKACgAoAKACgAoAKACgAoAKACgAoAKACgAoAKACgAoAKACgAoAKACgAoAKACgAoA//0f8AP/oAKACgAoAKACgD9Lx0H0FegAtABQAUAFABQAUAFABQAUAFABQAUAFABQAUAFABQAUAFABQAUAFABQAUAFABQAUAFABQAUAFABQAUAfq3/wRt/aJ/ZE/Zh/bBk+JX7bPhHSvGvwWk+FPjTw4NH1j4Zab8WbJPF+qah4auNBvm8KapZ39v5ltDp2pCPU1tmnsjLtjKidzUVE5RtHe/p/X9dwP6gP2iv+DqD9jv4U/Cm68E/sMfA3xr4s8Z2mjz6X4HXxb4P0D4U/BTwS0iTR2d9Jomja1ceJdXg0q4Zb7/hE9M8P+GLLVIybb/hKtKkd5ExVGTd5O3pq3+Fl+Pmlb3g/hh+KXxP8d/Gr4j+OPi58T/Ed94u+IfxH8Uaz4x8ZeJNRMf2vV/EGvX0t/qN20UKRW1rCZ52jtLCzhgsNPtEgsbC3t7O3ggToSSSS0S2A/Uz/AIIb/tffs4/sNftvD9oX9pm/8Uaf4P8AD3wf8f6F4Xm8JeGJ/FeqN458U3nhrR7WKSwt57Z7ezPhafxa0t8ZdscqQW2xjdArNSLlGy3uv6/r9APHf+CuH7Z+i/t7ft5/Gf8AaG8Gzaw3wz1NvDHhH4V2uu2badqNp4E8F+GtN0Szkn055Z30+TXNZh1zxTcWTyu9td69cRHbt2qQjyxS67v1/D+u+4H5sVYBQAUAFABQAUAFABQAUAFABQAUAFABQAUAFABQAUAFABQAUAFABQAUAFABQAUAFAHrHwG8SeEfBvxy+DHi/wCIFnHqPgLwr8WPh14k8b6fNpkWtRX3hHQ/F+j6n4ks5dGnVoNWjutGtb2B9MmVor9XNrIpSZgyez9GB/ehcf8AByZ/wSF/Zz8F6zafszfBPx9cXt7m8t/BPwo+Bfgj4NeHdV1hLeQWsviLUbnUfDlvZ26ti3uNUtdC8RahbRylrXS71A6Vzeym92vV6/1+H4JSD+Mv/gov/wAFCPjJ/wAFJP2idV+PHxais/D9jaadH4W+Gnw30W6nu/Dvw18CWd5d3tloFjd3EdvNrGq3V3eXOp+JfE11a2l1r2r3MssVlpWj22kaHpXRCKgrL5vv+X3fffcD4LqgCgAoAKACgAoAKACgAoAKACgAoAKACgAoAKACgAoAKACgAoAKACgAoAKACgAoAKACgAoAKAPDP2gP+RP0z/sZbT/016xWNf4F/iX5MD5CrlAKACgAoAKACgAoAKACgAoAKACgAoAKACgAoAKACgAoAKACgAoAKACgAoAKACgAoAKACgAoAKACgD//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qL8Ef+CLv/AAUy/aO+E3g745fBf9mHUfG3wr8f6bc6x4R8Vw/FD4JaJHrGnWeo32lXNymk+JPiVo+vWYj1DTb23MWoaVaTMYPMSJoXjd5dSKdm1dAfl1VAf3Rf8G2n7Fn/AATj+PP7E/j7xx8VfhN8E/jx8en+IfirQ/itZfF3w74a8bar8NPCdtb2h8FW/h3Q/E1vep4R0TV9Ha61yPxtpFnY6hqutza1pra9MPC8FlpHNVlJSsm0t1br/n99vQD+RX9vbwb8CPh7+2d+0v4I/Zj1iDXvgL4Y+L3i/SPhlqFlqj67pg8P2uoOp0/RdekmupNf0DRtQN9o+ga9JeX763otjY6o2o6i12b243i24pvdrX+tf67bAfI9UAUAFABQAUAFAGjpGk6hr2raXoek25u9V1nUbLSdMtBJDCbnUNRuYrOztxLcSQ28RmuJo4xJPLFCm7dJIiBnoA/SP9ob/gjl/wAFIv2U/hD4s+PXx+/Zp1D4ffCbwM2gL4q8XT/Ez4MeIYtJbxP4l0fwfoQbSPCXxG1/xBd/b/Eev6Rpq/YNKuRA14Lm6MFnDcXEUqcW7Jq7A/MuqAKACgAoAKACgAoA/vH/AG9f+CGH/BN/4Ff8Ey/jX+0n8NvhD4p0f4ueDPgHo/jvw/r118WviXq9la+JbuHw+895Joep+JbnR7qJmv7ki0uLSS2XeoEQ2IF541JOajpa9gP4OK6ACgAoAKACgAoAKACgAoAKACgAoAKACgAoAKACgD90v2PP+Dd7/go3+174R0b4jxeDvB/wB+HXiK0j1Lw94i+P+tax4V1XxDpU8KT2up6P4G0Dw54p8bLYahDLFPpV/r+ieH9N1WzkS/069urKWG4lylVjH+8/L/P/AIf83EP6Gv8Agsd/wQM+PP7W198AvGH7Jc/7P+jN8FvgHpHwv8VeDtV+1/DPWvH/AIl0bUru7PiLRp9H8Jap4ZnutSguljc+Ktb0d4TBtk1OZWQ1nTqqN+a+rutb2/L8vkteUP4iP2iv2Zvjz+yX8TdV+D37Rfww8UfCn4haTGty+h+JLRFh1PTJZ7i3t9d8N6zZS3eh+KvDl5Pa3UNj4i8Oajqei3k1rdQ29881tcInQmpK6d1/X3AeFUwCgD+nH/gnd/wbRfFn9t/9mLwh+0t4/wD2hrf9m+w+JFxe6n8O/Bt/8G7r4iavr/w+QQw6N47v7pvib4AOi23ie6TULnw/pp0/UPt/hyLSvEkWoNZ67awpjOsouyV7b62A+bP+Cuv/AARIuv8AglT8PPg/49uP2lbf46D4seM9e8ILpUPwhk+Gx0E6HocOsnUGvX+JvjwamLoTfZhai0sPJ2+d9plyYqqFTnbVrW87/wBff99gPwhrQAoA9X+B3wO+K37SXxW8F/BH4I+C9W+IPxP+IOrLo3hbwto4gS4vbnyZbq6ubq8vJrbTtJ0nS7C3utT1rW9Wu7LSNF0q0vNT1S8tbG1nnRNpK7dl3/r+uwH9if7OX/BopY3PhbTdX/av/aq1bTvFt9bWk9/4H+BPhfTZNM8PTPEJLmxb4geN1vG8QXCO/kNNbeA9ItIJIJGhl1KGZJFwdf8Alj82/wAbafn9wFv9on/g0S0SLwtqeqfsp/tW69ceL7G2up9N8GfHfwtpUmj+IZ1jL2thJ498DR6ZP4bkd18r7XJ4E1+CV5VMkdiiPIwq/wDNH5p/o3+Dfz6gfxzfHb4E/Fj9mf4s+Nvgd8b/AAZqngH4nfD7V5NG8T+GtVELyW0/lx3Fpe2N7ay3Gn6vourWM9tqmh65pV1eaTrWk3lnqWmXl1ZXMM7bpqSTWzA+1v8AglL/AME49Q/4KgftJ+IP2erD4rxfBlfDvwj8T/Fi+8ZS+Bn+ISC08O+JvBXhddK/sFPF3goqb698bWbC/OtYt/s/l/ZJzOrQTOfIr2vrbe39bf1qB/RJ/wAQeGpf9JCbH/xFef8A+iKrL2/9z8QD/iDw1L/pITY/+Irz/wD0RVHt/wC5+IH87f8AwVb/AOCc0/8AwTB/aT8Pfs8XHxfi+Nj698IvDHxVHi6HwG/w7W1XxH4o8beGxoR0J/GPjgzNZnwabw6l/bEQuBqItxYQ/ZGnuNYT51e1tbd/63/qwH5m1YBQAUAFABQAUAFABQAUAFABQAUAFAH6J/sv/wDBJ3/goH+2d8Mm+Mf7NH7PN98TvhuniPVfCTeJbf4ifCPwxGPEOhw2Nxqmnf2Z418f+G9a3WsOp2Lm5/s37HL5+ILiVo5AsucYuzaT/r+v+GA+HviL8P8Axf8ACb4g+O/hX8QdHfw74++GnjLxP8P/ABv4fkvNO1F9C8X+DdbvvDniXR31DSLu/wBJvn0zWdNvbJrzS769066MBnsru5tnimek769HqB/Wt/wb5/8ABIv9hj9vv9jn4n/F/wDac+GfiHxn478M/tMeLvhto+p6T8SPHng62t/CWk/C34O+J7GwfTPC+u6XYTzx6z4v124a+mge8kS5it5JTDbW6JhVqSjJJWta/wCL/wCAB/Nt/wAFAfhJ4G+An7b/AO1d8FPhlplxo3w9+Fnx6+JfgXwXpN3qV/rFzp3hvw34n1DTNJs59V1Se61HUJYLO3ije7vbie5nZfMmldyzVtF3jF9Wk/vQHyBTAKACgAoAKACgAoA+jv2RP2ZfHX7ZP7Svwe/Zk+G81pZ+Lfi94ut/Dlpqt/FPPp/h/Sre0u9a8T+KNRgtv9JuNO8K+FtL1nxHf29vi4ntNLmhhIkdGVSfKm30A/u11L/gg7/wQ4/YZ+D2keK/20tcm1+2M1no178T/jj8dvGnwwt/Efim4tHmm0/wp4Y+F3inwHC7zC3vNQ0/w7ZxeJdas9Mt5nvdR1OOyutQbm9pUk/dXySv997/AJq/3ID+Kv8A4KY+Gf2SPB/7bfxq8PfsK6lperfsr2P/AArqT4W32i+JPE3i7TJBqHwo8C6l40itfEHjK+1LxLfra/EK88V2kg1W+uJrOaCSwjcW1rAidEOblXNvrf79PwA+EKoAoAKACgAoAKACgAoA8M/aA/5E/TP+xltP/TXrFY1/gX+JfkwPkKuUAoAKACgAoAKACgAoAKACgAoAKACgAoAKACgAoAKACgAoAKACgAoAKACgAoAKACgAoAKACgAoAKAP/9T/AD/6ACgAoAKACgAoA/S8dB9BXoALQAUAFABQB+1n7AP/AAQW/bp/b+8I6Z8VvDGkeEvgv8EdZYvofxP+Md/qukxeMbSKYwXV34B8J6Ho+teJvEVpE6kW+tX1loPhPUnS4g0/xNc3NrdRQZyqRjpu10X67f8AA89gP1P8R/8ABoT+0Ra6HNceEv2wvgvrniVbaR4NI8ReAfHHhfRJbsD91BJ4h0688XX0Nu54e6Xw1NJH1Fm/FR7eP8r+/wD4b8/uA/nF/bS/YS/aY/YB+Ka/CX9pfwE/hPWdQtJ9V8J+ItMvYdd8D+PdCt7n7K+ueDPE1oq2up2scpiW+0+6isPEGivcWsOv6NpVzcwwtrGSkrp3/T+vx+QHzh8PPh347+LXjfwz8Nvhj4R8Q+PfH3jPVrbQ/Cvg/wAK6Vd614g17VbonybLTtNsopbi4k2q80rKnl29tFNc3EkVvDLKlNpK72QH9OnwM/4NN/21vHnhvT9e+Nfxm+C/wGv9QVZX8GwrrfxT8VaPEyKTFrcnhz+yPB63yuWUwaJ4v121CKr/AG/ezxJi60VsnLzvYDzb9qj/AINcP28vgT4P1Xx38IPFHw3/AGotL0OzmvtS8J+BF13wv8U5be3JeeXQvBniG0l0rxI0VqrTDTNH8XXHiS+lX7Fo+g6ndPCkoq0W9U4/PT+vlr5AfkR+wL+wR8Uv+Cg37SK/sw/DnxJ4Q+HvjkeF/Fvii5v/AImf8JFp+kWUXg37Kuq6ZeRaFoWu6xb6oZboQpbyaaFjlilS5khZcVpOSgrtX8tv6/D8bSD/AFBP+CdP7MPjD9jn9iD4B/sw+PNe8NeJvGHwn8I6v4e1vXvCMmqS+GtRutR8VeIteim0qTWdN0nVGt0ttYghkN3ptrJ58UwWNowjtxyfNJva7/rt/XfcD+Ab9vP/AIN7/wBqH/gn7+zZ4s/ac+J3xl+AnjHwf4R1nwjot9oPgO9+IU3iS5uPGHiKw8N2EtpH4g8CaFpZhtrvUIp7szalE4tkkMKSyhI26Y1VKSjytX87/wBfj+biHK/8E3/+CFv7TX/BSH4Da/8AtAfBv4yfBj4feGNN+IfiP4T6ho3j/UfiBZ67e3+haD4T8Q38+zwt4N1/T5dGurbxXp8Mcc98JnuLW5860WNYHlJ1FB2cb6Xvf1X6P+mwPGP2X/8Agkl8W/2pv22/2iP2DvC/xi+DPhD4u/s76r8UdJ1PVfGV140g8KeOZfhH8Q4vh34rbwVc6T4R1TVbh1vriHWrO01XStMvJtBF3ePBE9heRROVTlipcraduu11cDkf+CmH/BLP47/8EuvG/wAMfB3xo8T+APG9v8WPCus+JvC3in4cT+JLjQWm8O6vFpev6Bct4n8O+G70avpKX2h6jcrBaT2v2PXtOK3BmMscThNTvZWt0vf+v67Afnr4I8HeIPiJ408IfD/wnYvqnirx14o0Dwd4Z02PPmaj4g8TaraaLo1jHgMd93qN9bW64VjukGAeBVt216LUD93v23v+DeH9pH9gv9mvx7+058Xv2g/2cNU8IeBJPDtn/wAI94VvviXP4q8S6x4p8RaZ4b0jRfDtrq/w90mwub57rUxfXIudQtorXSbHUdQlk8mzkFZRqqTUVF69b3t+X9d7WA/PL9hH/gmj+1x/wUY8X6n4a/Zt8AQahofhqa0i8bfE/wAYaifDHww8DtfKWtIte8SNa31zeancRjz4fDvhfSvEXiiWzEmoR6G2nwXF0lynGO7+XV/1/XQD+gnSf+DQf9oCbRI59c/bH+DuneIzDG0ulaT8OvGus6IlyVzNFH4gu9T0G+lhjf5Y7hvDULyr87W0B+Ssvbx/lf3/APD/AJ/eB+NX/BRD/giz+2j/AME3dMtvHHxX0Twv8Qfgxf6nb6RbfGb4UalqOueE9M1O/lkTTNK8Yadq+kaH4l8H6jf7Y4rafVNHbw5eX88el6V4j1O/YQNpCpGe2j7P+nf+m7XSA9J/4JL/APBHj47/APBRi31j41fCr4l/CTwT4e+B/wAWvBmleItL+IN14xg1nVZ4ksPFjSaKnhzwnr9k8Rsozbg315ZObogFRCPNpVKiho03dPra34f5+iv7wf6BX/BVH9kPxz+3f+wj8b/2Vvht4k8J+EfGfxPk+GT6P4g8cSavD4YsB4I+L3gH4h6iNTk0HStb1VTd6X4UvbKy+y6ZcZ1C4tVn8m2M1xFywlyyUrXtfT1TQH+cF/wU0/4JUfGn/glv4h+Enh34yfEH4X+P7r4w6N4t1rQZ/hnceK7i30y38IX2h2N/Fq58U+GPDUizXMmvWz2gs47tCkM/nPEwjVuuFRTvZNWt+P8Aw3b7wPLv2FP+CbP7Wv8AwUV8aan4T/Zs+H8WqaV4aNofG3xJ8Wah/wAIz8MvAyXzBbRPEHieS2u5J9TuVLT2vhvw5p2v+KruziutQtNDmsLK9ubdynGO79Et3+X4v7rgf0DQ/wDBoV+0a2gfabj9sD4JxeKMD/iTw+BfHU+gbthLD/hJHnt9RwJPlDf8Ipkpl8KcJWXt4/yP7wPwW/b4/wCCXX7X3/BOHxJpWl/tE+BbP/hEfE11c2fg34teBdQm8T/C/wAWXVqJXl0+y19rHTr7Rtc+zwy3aeHPFmkeHfEM9jFLqFtpk2nxPdVrGcZbbrcD880R5XSONHkkkdUjjRS7yO5CoiKoLM7MQqqoJJIABJxVAf0i/skf8Gwn7eP7RngLRPiV8TvEPw8/Zf0DxLZWOqaF4a+JCa/rXxQn0nUIBdW2o6r4H8P2Rt/DBmt5IWXRvE3iPSfE9rI0kGq6BpcsW18pVop2ScvS1vvv+lvPoB4h+37/AMG+H7b/AOwd8O9Y+NV1N4F+PPwZ8NQSXvjHxh8J7vWP7b8B6Wk0UI1rxj4K8RaZpWrQaJmZZLrV/DM/irTtGgjnu/ENxpFlEl1K41YydrNPz/R3d/ml21A/tn/4Kqf8oU/2lP8As1Pw9/6TeEq54fxF/iYH+V/XYAUAfeH7DH/BNr9rf/gol4x1Pwt+zX8Oxq+k+G2th40+JHim+/4Rn4ZeCBeFRaxeIPFM8Fz52qXKP9otvDfh+w13xVd2UVzqFpoc9haXlxBMpxjv93V+m35/cB/QVYf8GhP7RcmhG41T9sH4K2fibZGRpFh4D8daloXmFCZVPiK4udL1AIkmFjk/4RctImXMcRHl1l7dfyP7wPxT/wCCgn/BHb9tT/gnClv4j+NPg/R/Ffwk1LVP7I0n41/C7ULzxN8P21CVh9i03xC15pukeIfBeq36Oi2Nt4q0TS7PVblbq10DUNZeyuni0jUjPRaPez/rWwF7/gmV/wAElviz/wAFSP8Ahbdp8G/jD8GvAGvfB3/hErjX/DnxPuvGlpqmqaR4x/t2PT9b0IeGPCXiSC7sLO90C7sNVMstvLYXFzpglj2ajbs6nU5LXi2n1uB8/f8ABQL9g/4tf8E5/wBojUP2cvjHq3hbxH4hg8JeF/G+k+KPBMuszeFvEfh3xRb3AgvtJk1/SND1UrY6vp2taBe/aNNhUalo16IWmgEcrVCSmrpW1tbe39f1sgPI/wBlj9nLx5+11+0P8JP2bPhk+m2/jb4v+L7Lwpo9/rTXqaJo8csU99q3iDWn06z1DUE0bw9ollqOuaq9jY3l2un6fcm3tppQkbOTUU2+n9W+YH6Yf8FH/wDgh78dP+CZXwa8MfGT40/HL4C+LrTxl4+sPh74a8IfD288f3XivU9TutF1rXrzUo7fxD4H0DT49F0bT9El/tO9e/Hk3V/pVokTzX8IqIVFN2UWtL3vf+vx/BuIeNf8E9/+CPn7Z/8AwUie7134K+EtG8LfCbR9VGj678bPidqF34b+H9vqSDzLvSdCay07VvEPjPWrODLXll4W0TU7XSZpbKDxFqOiDUbKSVzqRhvq+y/pW/pq9mgP2o1v/g0M/aVt/DrXXh39rr4H6t4rFvM40PWPBnjzQdAa6WPMEA8T2n/CQ6gIZZMRyXLeFFeFT5gtpjmNs/bx/lf3gfzlftmfsKftOfsDfE1PhX+0z8ObzwZrGoWsupeFvEFlcw654H8daPC6Ry6t4M8Waf5mmaxDbtLAmpWBe31vQ5bi3ttf0rS7qeKBtYyUldAet/8ABNb/AIJrfFv/AIKd/Fnxz8IPg/45+HXgPXfAXw7m+JGp6l8SZ/EtvpN3pMHiXw/4YaxsW8MeHfEl42oteeIrW4C3FpBbfZoLgm4EojjlU5qCTabu+9v6+/77gfbviL/g3Q/bp0/9sjSv2NvC+s/Cbxxrx+DfhX45+Nfi3pOreLdO+Efw18GeMPGnj7wNoVt4s1fWfCFlr8viXVNW+HOvvpHh7QPDusX+rWqSXdojWWla9daQlVjyuVmtbW6t+X9L8nIML/gqF/wQs+KX/BMD4D+Afjp44+PPgD4pWPjf4paV8KZPD3hTwv4i0W70nWNW8I+NPF8GpJf6vczQ6hpsdp4KvbSXdbWF0Li8tWSBo1mZSFVTbXK1pfe/b/P+rAfhPWgH7Yf8G+n7NPw//ae/4KcfCDw78UNI0/xJ4M+GmgeMPjTfeFtWitbnSvEeq+BLO1XwpYanY3kc0Gp6daeLdX0PW77S5YJ7fUrXSZbO9hksJrtGzqtqDt1sv6/pfhaQf1Nf8HEv/BWz9pn/AIJ+f8KQ+DX7Ln9meCPGHxf8P+JvGevfGPWvC2k+K7jQtH8Paxp2kWfhzwTpXiix1bwhLrN5PNd3HiW813RNZfTNLn0ZdNtba71RdQtcaUFK7l06d/n/AMD7wPHf+Cr3/BZr9rb/AIJ6ftFfsI6h4O1Pw746+E/xH/Zb8G/Er40/CfxH4X8M28HjvXta1vUbHXNb0zxdpujWvivwlrw0+3U6Kmk6ovhKzv44ZtQ8Kapam4sp3CmpKe907LX/AID/AC18rAQf8F6/2hP+CYv7d/8AwT41TxZ8P/2nv2efFn7Rfwmbwp8SvgjpOl+P/B7/ABQuLbXdV0PT/Hvw8n0db1/EKRan4P1S+1XVPCgVJU8V+FNAnuYDPpJSimpxntKz0ejt5P5P0/NSD+B6ukD9ev8Agiz/AME3tS/4KPftgaB4Q8RWF6v7P/wn/s34h/tAa3B50EU3hi3viND+HtrfRGMwa38S9VtJdEg8m4hvrPw3a+K/ENgXn8PiJ4qT5Y+b0X+fyQH9s/7W/wDwUn0v4bf8FJv2Bv8AgmN8ALzTdHuNW+IXhjVv2hT4cjtbOz8I/D608IavefDr4L2FtZosGlvrtvbab4q1+xtorJrDwlZ+EdMh87TPFOpW8XPGHuSm+2nX1f8AX6MD86v+Dvb/AJN3/Y8/7LR4+/8AUHs6qhvL0A/gzrpAKAP6u/8Ag2O+NX7DP7Lur/tN/HL9p/45/Cn4TfFLVbXwZ8MvhgvxB8Q2ej6lH4KuG1HxJ4/u9GguInlaHWdYs/BVrdXaOu0aEbZMJNcB8Kyk7JJtdbd+l/QD5u/4Lff8Fi/jh+05+1T49+GP7O/7QfiHQP2SPhtJa+FvA0PwZ8a654c0H4sSzaNpNz4o8a+MtU8PahYv41ju9fa/0/w5Y6gZdD0TQrC0On6dFq1/r2qazVOmlFNr3ut1t/Xz76XsB9if8Gyf/BRL9qTX/wBr+b9kL4m/FH4gfF34P/EP4c+MfEGg6f4+1/W/G138NPFXgPT7bWbPUPDet69qF9feHPC+q6Pb6pouqeH7eX+xLrWb3Q723tLS/W4mvZrRXLzJWd1st/6+f5OIdn/wd9/DjwNpPxT/AGKvitpsFhb/ABE8b+CPjL4I8WyQgrf6l4V+Hes/D3V/BU12qDy2Sw1H4i+M7aGebbPMlwsEbTQ2RS1VB/Eumj+//hgPNv8Ag0T8Lfa/2t/2pvG3l5/4R/8AZz0vwt52Puf8Jj8TPDOreXu7eb/wg27H8Xk5/hp1/hj6/p/wQPMP+C5X/BTz9uP4Qf8ABUD9pT4VfAj9qr4zfDD4Y+AD8KdD0Twh4K8aaho2g2V/cfBj4e654mmhsLZlijuLnxPrGsSXTjc0soaRiCxVXThFwTaTbv8AmwPyW/4fAf8ABUL/AKPs/aS/8OTrH/xyr9nD+VAfI3x1/aK+On7TnjK0+IX7QfxV8afGDxxYaBZeFbPxT471q513Wbbw5p17qWpWOiw3t0WkTT7S/wBZ1S7gtwdiT39y4yZW20oqOiVlv/X4AeMUwP0D/wCCcP8AwTy+IX/BSz42eI/gN8LPiT8M/hz4z0H4d6r8SbeX4nz+J7XTNe0nRNd8O6FqenaRL4Z8O+I7iTWLZvE1lqP2Se1hSTTbbUblJT9jkWpnPkV7N620/ryA0f8AgpN/wTV+NH/BMT4u+CvhH8ZPFHgTxte+Pfh3bfEXQfE/w5m8Q3Hhx7KTxH4g8NXmiTSeJtA8Oagut6ZcaCl7fRR2MtothrOkyR3ckss8NuoTU1dJqz2f+fX8Pycg0/8Agml/wS/+OH/BUH4i/EX4ffBnxT4B8D/8Kw8F2fjLxJ4n+I8/iS30Af2prlromj6DbN4Y8PeI75tY1TdqmoWqz2cNp9i0LUi1yswhinJzUEm1e7tYCH/gpX/wTG+N3/BMD4m/D/4a/GbxP4D8byfEnwLL458O+KfhxP4juPDrR2ev6loGq6BcP4n8P+HL8a3pLWdhqF4kNjNZiw17Smju3na4hgITU1dJqz2f+fX8Pycgr/8ABNf/AIJn/Gn/AIKefFfx18Kfg34o8B+CLr4ffD6T4g6/4n+I8/iK38OrbHxFofhyx0OB/DHh/wAR6g2t6pNrFxfWUctjDZmw0TVnku0mS3hnJzUEm03d97f19/33A5z/AIKLfsA+Pv8Agm58eNM/Z7+J3xG+G/xH8Z3nw+0H4hahd/DGfxLc6RoNp4j1XX9O03RNVk8T+H/Dl6muNbaCNZkggsprVdL1bSZhdNNPLDA4S51e1le29/6/rsgP0N/Ym/4NwP2+f2vvBGifFTxFH4L/AGavhr4m0+HVvC+ofGGTW18b+JtKusGy1bSvh1oWmX2r2GmXsWbuyufGF34Uk1Gwe01PSrbUdMvrW9eJVYx0tzen+f8AwPuA+zPij/waP/ta+HPDl9qvwo/aU+B/xP12ztBcxeF9f0Xxd8NrjVZ0UNNYaZqzL4w0oXT/ADJZPq0+kWM8mwXl5p0bPIkqvHrFrzuB/Mt8f/2efjR+y38U/EvwW+P3w88QfDL4leFJxFq3hvxBbxq8lvKX+x6vo+o2ktzpXiDw/qiRtPpHiLQr7UdE1a2/0jTr65h+ddk1JXW39f1/w4H6E/8ABMn/AII8/Hf/AIKk6P8AGDWvg38SvhJ4At/gzqfgvS9fi+Jt14xt5tUm8b2viW706TRx4W8J+JUaK0Twxdrem9ezcPcW3kLMDKUidRQsmm7+dv6+/wC64H0Z8Nf+Dc/9uH4n/tZ/HX9mLRNd+FltoH7OWp+B9F+Jn7QN9f8AiqD4Vvr3jz4a+DvippvhbwbDL4Yh8W+KvFdn4Y8baRLqumRaDY2OkO8Eus6vptpq2g3GqjqxUVKz12XXe3n/AMHyvYCf9q3/AIN+vjV+zJ+0z+xj+zAnx++F3jjxV+2lrXxC8PeD/ET6B4r8MeH/AAdqfw6s/Cl7qh8SgReI9RubG+j8V2yWFxplnPcF7Sb7RZQq6NSjVUlJ8rXL573v69v+G3A/tq/4I2/sEfEv/gnD+x9L+zt8V/F/gbxv4qk+LHjbx+Na+Hk2vz+Hxpniaw8NWlnZl/Emh+H9R+3wPolw1yP7P+zhJYfKnlO8JzzkpyulbTbf+vx/C0Q/lZ/4Ki/8G9n7UXhzxL+3n+35dfGX4Bz/AAyk+IH7Qv7TY8H2978Qj47Hg/xF428T/EC10EwyeA4/D/8AwkkGl6pDZ3EY1z+yxfxyiPUZLfZO20Kq92PK+kb39Ftp/Xe1gP1x/wCDSf8A5R1/G7/s9P4gf+qN/Z3qK/xr/CvzYH4nePv+CK37W/8AwUv/AOCk/wDwUI8cfDn/AIRX4YfBPQP2v/jboWo/F/4lS6rBo+ra5beMdUlvtD8D6Ho+nX+reLtU0xZrY6pMv9meH9OM4trvX4tSC6e2vtIwjG+r5Y6L0/r+mB1Xx2/4NNv2xfh/4I1TxT8F/jl8Ifjxr2j2Et/J4Ak0vXvhn4l1z7PbPLJp3hS91i41/wAMX2rTTKsNnB4h13wrYzqxeTUIZQlu6VeLdmmvO91/X3/m4h/LV4m8NeIfBniPX/B/i3RNU8NeKvCutap4c8S+HdbsrjTdZ0HX9EvZ9N1fRtW067jiurDUtM1C2uLK+s7mJJ7a5hlhlRXRguyaautmBiUAFAH9Af7E3/BuB+3z+194I0T4qeIo/Bf7NXw18TafDq3hfUPjDJra+N/E2lXWDZatpXw60LTL7V7DTL2LN3ZXPjC78KSajYPaanpVtqOmX1revlKrGOlub0/z/wCB9wH2Z8Uf+DR/9rXw54cvtV+FH7SnwP8AifrtnaC5i8L6/ovi74bXGqzooaaw0zVmXxhpQun+ZLJ9Wn0ixnk2C8vNOjZ5ElV49YtedwP5lvj/APs8/Gj9lv4p+Jfgt8fvh54g+GXxK8KTiLVvDfiC3jV5LeUv9j1fR9RtJbnSvEHh/VEjafSPEWhX2o6Jq1t/pGnX1zD867JqSutv6/r/AIcD+vr/AIICf8EXfjv8LPjF+yb/AMFLfEHxK+DuqfCjxJ8LfFfjDSfBOmXPjN/iNYQ/FL4Y+JfCmkRzwXfhG18NLeWLeIc6n5PiKWJbQ3AtZbmQpG+FWpdShZ3vvfe33f131YH6u/8ABdP/AIJKftB/8FS5P2Z7f4M/FP4W/D7R/gmnxbm8R6d8S73xjaxaxqXxAb4cJpF7pcXhTwp4ljnk0218HanBcSai1q9uuoItkJFub0rFOahe6bvbr2A/z3f2yf2WvGX7FX7S/wAVP2X/AIg6/wCGfFPjH4Tanoul63r/AINk1WXw1qM2ueFdC8WW0mlSa3pmj6o0UVjr9tbzfa9NtWF1DcCNXhEUr9MZc0VK1r9PR2A+ZKoAoAKACgAoAKACgAoA8M/aA/5E/TP+xltP/TXrFY1/gX+JfkwPkKuUAoAKACgAoAKACgAoAKACgAoAKACgAoAKACgAoAKACgAoAKACgAoAKACgAoAKACgAoAKACgAoAKAP/9X/AD/6ACgAoAKACgAoA/S8dB9BXoALQAUAFAGz4cu9GsPEOg33iPSrjXfD1nrOl3evaHZ6j/ZF3rOjW99BNqmlWurG0vxpdxqNik9nBqJsb37FLMtz9kufK8lxgf1j/Hz/AIOsviJ4h/Z/uPhB+yR+ytpf7KPiy20zw/4X8H/EJfiVoPxOsPh54P0SGCy/svwj4Avfg74X8PW95HpFpbaNotzqD3+m6FZeZJb6NNdR2U1pgqKveUrrta1/zt9/32A/P79iD/gtZ/wU/wBE/ax+Eeqa5+0V8Wfjl4V8VfFDwZoPxC+GPjEDxn4a8Q+FfEfiLTNJ1yw0nRfsDp4Q1L7DPLNompeFBo0thqUULv8AabCXUNPv7lThyvRLTRrf9L/f92gH9Vn/AAdH/Cjwt43/AOCZF98Q9V061k8UfBf4yfDTxF4U1cpi/sovGGqv8PvEGmQ3C4f7Bqtp4jtbu+snJt7i70XSrqRDcadaOmNF+/buv6/rT8LSD4J/4NLv2OvCUXw++OP7cnifRbLUfG2oeMrn4D/CvULxFmufC/hzQ9E0LxJ8Q9W0pDuit7nxbf8AiTQNBfUNq6jb2XhfVNPtnh0/WtRS/deWqj83+gHxv/wW6/4Ltftbx/te/FT9mb9kz4ta38DvhJ8AfFF/8ONd17wGLCw8cfED4j+GnbTfHV9qXis291q+jaL4d8SpqnhfRtD8P32nQ3a6TNretyXt1eWNlod06UeVOSu3r6L/AIawHef8Eef+Dj/xX4C17xl8Lv8Agpz8Z9X8U/DB/DUmtfDb4zah4K1bxV470DxXaanYxTeCPEMfw98O3mteJtC8QaZfahqdhr2radealoOoaKNNn1G40zWLSLSFUpbOC16ra/3/AOf33A/N3/gpz+3X8HPDf/BSXW/21P8Agk38dNd8K3XxW+G1ndfEfxT4b8D+I/Ad7pfxQ1S71PRPH1vaaL8QvCGliW18YaHovhHxRrGo2Wn3Cah4n1XxBeT3Avprh5ahFuPLNbPTVbfLs79vwbkH92//AASK+MHxL+PH/BNT9ln4wfF7xfqnjv4l+NfAOv6p4q8X6yLUaprWoWvjnxdptvdXYs7e0tfMisbC0tl8q3iXy4Eypbczc80lOSWyYH+ar8d/+CoH7ff7Tnw31X4QfHr9p74hfE34a65eaTqGreEPEC+Hhpd9e6FqNvq2kXE39n6FY3W+x1G1t7uHZcKvmxLvDLlW61CKd0ldAf20/wDBqD/yjS8e/wDZ3PxP/wDVZ/BSuev8a/wr82B/LLqf7U9x+xd/wcB/G39os3c1roHgb/got+0Xa+PhCXY3Pwy8XfGbx54P+JEHkLuW5mXwXrutXWnxSI6JqtvYXCgSwRvFty81JL+7G3rb+v6YH9Tf/B0r+zrbfGf/AIJ4eGfj74ft4dT1j9mn4n+HPFh1Sz2Xgf4ZfFT7L4C8TJZSQb/MtrrxLf8Aw11qa6hd4E0/RJriQGFftEGNF2lbuvxWv5XA/lr/AODdb9m3/hon/gqR8FtQ1Cw+3eFf2fdO8Q/tD+JA8W6OG68CxWmmeAZVlYGOO4tfil4k8EajGrAySQ2Fz5QVkMsW1V2g/PT7/wDgen4WkH7K/wDB3F+1fum/Zr/Yp8P6n8sS6h+0V8TrOCbI8yT+1/AXwqs7jyjgMiD4l6ld2Nyc7ZvD9+IRm2mrOhHeXy/r+vzA+Kv2Bv8Ag4x8G/8ABP79jbwT+y58Nf2GrbWvEfhXTPE+o6v8TLz45QaXaeNfiX4nvL7Ubnxv4k8K2fwflv7mCKeXS9LTSj4ue+XwxoWl6Fb67BHZ209vUqXNJty+Vtl/Xp+F5B+bWuf8Fvv+CsXjH4hQ+O0/bJ+LVlrialJfaf4b8JxaBo/giEtdC7i0/wD4VzpOhR+EdXsLfYlvHba3ourNNaK0N492Jbhp79nBL4V8wP8AQQ+GXiLUf+CiP/BIDT9d/aC8K2Vr4g/aL/ZH8SQ/EXR5dJm0mzj8Vy+F9Y0yfxLpelzk3GjbvEWlweMvDYiczaRKdNuLGYva281c3w1Pd2Ulb+tfv+dlsB/nC/sOft2/tdfsreK9B+H/AOz18dfGPwr8G/ET4oeCr3xr4f8ADg0c2XiK6fUtN0Vpr7+0dKv5950pmsj5E0A8k9A+HrqlGLTbV2k7Af6Nf/BcP45fFn9m7/gmB+0r8Zvgb441f4b/ABQ8HzfBhfDPjPQRZnVdHHiH4/fC3wvrQtRf2t7af8THw/rWqaXP5ttJ/o97Ls2SbJE5KaTmk9nf8mB/miftD/tgftYftu+IPAn/AA0V8X/F3xt8Q+F/tnh/wF/wko0gXGl/8JTe6d9t0/T/AOzdO0uL/iaXtjpvmfaC/wA8EWHRd9dajGN7K3f5Af6Rd5pPhL/giD/wSD1a5+GvgO38W+JfgJ8LNDur3TLGzv75fiV+0N8Q9V8O+FLzxV4lk0xF1a70bVfiV4ms7rUWjmjuNL8D2FtoWmXVlaaVpqW/L/Enq7Xe/ZL77ffv3A/hL1X/AIK/f8FjNU+KEnxZP7Tv7ROn642qtqsPhnStNnsvhfajzhJFpsfwnXQn+Hk+lQoqW62l/wCHLwzwqWu5bi4knnl6OSna1o/r9+j+5/cB/dJ8Ctc8P/8ABbz/AIJFQ2nx78DWPhjxX8ZvAvirwT4102XStQsLTwV8bfAWq3+kaN8RvCUF+JL/AE+1g8S6VonxC0C1W51E2en6h/wjGpXerRx6ml3zv93PR6J3Vuz6dPTf7gP47f8Ag3V/Yx0r47f8FPrdPiroNrqOi/sk+H/FHxd1rQdQMc9hcfEjwd4o0XwZ4HsbmNd4un0LxlraeMLZf+PSW58HxR3Rmt5TbXG9WVoafa0+XX8P60QH9J3/AAcJf8Fivip/wT6034Z/s+/sx3Wj6J8ffi34b1Hx3r3xA1fSdM8QyfDX4cwapdeHtFuvDvh/WYL7RL7xN4u1/TPEFva6hr2m6npejad4a1ALpN7f6pZX2jZUqaldvZdO/wDXlZ9elpB/O5+wr/wcUftmeB/jZ4b8MftofEi1/aU/Ze+JGrweDfjD4Z+IPg/wS2oaB4Q8VzHSNf8AEvh/UdG8P6PLeR6RY38t3qfhDxAdU8MeINDgvtCSy0m5vbfV7LWVKNnyqzW1tf8AL8H91kB/Zv8A8Fn7axsv+CTP7adnpcFtbabafAm5ttOtrJI47O3sYNU0GK0gtI4QIY7aK3SOOBIgI1iVFjAQAVz0/jj6gf5RNdoF3TdOvdX1Gw0nTbd7vUdUvbXTrC1j2iS5vb2dLa1t0LFVDzTypGu5lXcwyQMmgD/VP0nR/hL/AMERf+CT2qajpXhzT760/Zt+D0HiHxNFaTC0b4q/HnxN/ZOjT6hq2rOn2kHx/wDFTW9L0lLx1uJdC8O3Gm6Zplq1homm6avFrUnrpd29F6X7eb+YH8EHi/8A4Ly/8FWvFnxRuvipF+1x428KXj6u+p6b4I8Jad4b034X6NbLcLNaaJb/AA/udI1DQNV0qzijis1Pii31/VL+BGk1jU9SvLm8up+r2ULfD/n/AF/SA/vC/wCCbv7Ufgj/AILK/wDBNe51P49eCvD2q3Xi238Y/s/ftI+CbKJ4fDl54q0rTtNlv9T0GNri4vtFTXfDfiHwt420ZorhdQ8J61qSRaVfyz6JZarLzTTpz06O6/rT5/drqwP47f8Agkz4+1T/AIJe/wDBcW//AGevF+uEeEda+K/xG/Yu8b6nLKkdpq9rrXi3+yvhh4mdfktbdL3x9oXgDU5LuZYX0/RNU1VGNsJbiOt5rnp38ub8Ne/5/eB+r/8Awd1/s2fbvCH7K37XWkWGZ/D+t+I/2ffHV/HH5kkmn+IbW7+IHw2EzKu6Cz0y/wBE+JUTSSkwtd+IbSFWimlRLiKD+KPz/R/oB8Lf8Gn/AOzb/wALF/bT+K/7R+q2H2jRP2cPhPJpOhXbxcWnxG+M1xe+HNLnhmcFSY/h/ofxLs7iOL96v9qWrO6Rvsnqs7RS7v8AL89bdfv0A9Q/4OEviJrH7d3/AAVj/Zb/AOCdfgLWgmlfD7Vvh78MNQnjlWS00v4q/tFa94Y1DxZrM4DfZ7iDwx8P38ANKr+bPYXln4itAqTPNbsqXuwc+9/Pb7uvn91gP6Jv+Cmf7RUX/BHj/gmh4c0r9kf4c28GuaRc+Dv2c/gBo0WhXPiPSPB+pajoev6zc+NvEllDBKNcv9O8P+FfE2vy3GseZH4k8d3lld+IRqcN/qcN1lBc83zO3V+fkvvA/h0+HX/BYj/gsL8O/irZfFcftGfH3xvexavHqeq+CPiHY6v4o+Fuv2xufPvdDu/h3Pp8HhzR9K1GIy2bnwja+G9T023l36Fqek3cFpdQdDhTataPy3+/R/112A/td/4KE/DDwJ/wVh/4IxX/AMXpfBR0Lxvcfs/Wn7VfwostWilTxB8PPiX4V8Fz+K9c8HQ309vaSyLqlrbeJvhrqMs1smm6lb6jFrAiikttMvbXng3Cpa+l7O2zXfp6+XnsB/Od/wAGjf8Aye9+0f8A9mq3/wD6tz4YVrX2j6gftX/wXu/4LF+Lv+Cb2teBvhD+zZ4P8Hr+018ZPAmmeMPEfxT8U6FZ6vH4N+FGg+J/FWkeEbCDTHijHijVdS8S/wDCff2JDrt1caD4St/+Ehu4tGv7/wAT+fZRTp8+rfup2t3f6AfxSfta/wDBVP8Abw/bm8A6d8Lv2o/jk3xP8B6L49sviVomgN8O/hV4STSPF2n6J4j8OWl7Z6j4G8D+GdXNrDovirWrL+y7rULnTW+0R3L2r3kEVwvRGEYu8Y2e27fbv/X3ID89aoD7a/4J2/to+Kf+Cf8A+138J/2n/DWkf8JNbeC9Q1DTfGfg83Qsl8YeAPFGm3Og+LtAjuykiWuovpl62o6BeTRS21j4j07R766t7q2tpraWZx5otd9vJ/1/WoH+ila/E7/gkh/wXV+Cmg+Ddc1v4d/GBkxrem/DjxLrj/Dz9or4U+ILqyC30mnaXaavpfjnRrmExC01K/8ADN5rPgTxMdOWN73xJpVvHu5bTpu+q/FP9P118gPE/wDgrd/wQj8Of8FIpvhF4t8BfHG9+CXjb4IfC5PhR4V0PXPCx8ceBNc8K6bqEuo6FZ6hcx6xpHirQtStJbu7trvX/tvipbqzFkP7BW6gubu/cKnJfS6bvvb+vv8AuA/hU/4KAf8ABLb9rn/gm54p0/Sv2g/Btjc+CfEd/Lp/gj4x+BL248Q/C/xldxW8l2+nWOsXFjpmp6Jr6WsNzO/hrxXo2ga5Lb2d5f2FjfaTCNSfpjOMtn6rqvz/AAf32A+ANA0HWvFOu6L4Y8N6Vf674i8R6tp2g6BomlWs19qms61q95Dp+laVptlbq9xeX+o31xBaWdrAjzXFxNFFGrO6iqA/0hvg34R+Ff8Awbuf8Eg9Y8c+PLTRNX+PGq6fbeJPGVoLiLzvij+05440trfwj8MdP1CCQ3N14S8DQWy6XNcae5SDwn4X8ZeOrWxS/wBS1GKfkd6s+y++0e/rr/VgP49f+CTXxR8dfG7/AILUfsufF/4neILzxV8QfiV+0VrHjPxh4gvmBn1PXtf0XxTqF/OI1xFa2ySzGGxsLZIrPTrKK3sbKCC0t4YU3mrU2lskB/R1/wAHe3/Ju/7Hn/ZaPH3/AKg9nWVDeXoB/BnXSAUAFAFmysrzUry007TrS5v9Qv7mCysbGyglury9vLqVYLa0tLWBXnubm5nkSGCCFHlmldY41Z2AoA/0SP8Aggf/AMElo/8AgnX8KPFf7ZX7WL6Z4O+PXxA+H13Jd6V4lvLPTdN/Z4+C0K2/ifWbbxTqN5NFY6b4v1yPSLHWvHV1dTxxeEdJ0q08PNLZ3S+KUuOWrPmdo7fm/T+vxA/lD/4Li/8ABRzTP+CjX7ZWoeLPh884+A/wc0ab4XfBmW5gltbjxPpVrqt3qHiP4jXVpcxQ3dk/jfWpvO0uyukgurXwppfhmLULGy1hdTgXalDljru9X5eX9foB+6f/AAZ7eFsRft8eNZo/vyfs4eFtPmx08tfjXq2sR7u+fN0NsDGNuTnK7c6/2fn+nQD7S/abn/4Iof8ABO39rP47fH79uPUvC37Rv7X3x5+IOq/EO18A3vw7X4v6j8JfAl9pun2Xgzw7Z/Dy7l1HwL4TvV0Cw067Txb45uNM8W+IJ76S68NCy8NosUUr2k4pR0ila/e3np+H4294Pqz4B+K/+CI3/BZzwR4x8D+A/gz8F/GWseGdMtp/E3gjX/hDp3wj+Nfg/R7hm06x8QeHdc0Kx0bxJDpcUrxWUmu/D/xZfafpdxc2Gm6zPZz6hZ2VxLVSm023r5u3p/X+QH8Tv/BZz/glrqv/AATA/aO0vwt4e1jVfF3wB+Lumap4q+CHi7XDbNr6WmjXNjbeKvAviqSztrOzufE3gq61TSTNqdjaW9lrWha54f1Vbeyv7rUdL03opz54+a3/AM/nby6+TkH491oB+nn/AARn/aG/4Zj/AOCmX7JHxHu777D4e1X4nWPwt8YSySeXZJ4W+MNrdfDPUb3UskBrHQZfFFp4mfO7yptEguFR3iRGipHmg18+233/ANdr3A/qB/4O8Pgl/bHwP/ZJ/aJs7T974B+J3jX4Qa5dQx5kksvif4ZtvF2g/bGGWFrp158LdZitZGAiiuddkiLGS7iWsaD1ku9n93/D/wBWAn/4NqPDnhv9kf8A4Jjftj/t6fECxeHTdc17xp4suXRo4LjWPhh+zJ4C1LULaOxuZkK/a77xjr3xG0W1gVZd99a26qsssqwqVvenGK/q7/ySAs/8HQHgTw9+0n/wTz/ZA/bf8AwHUdJ8NeKfDmq2OoIqs8fwp/aY8B6brtnqVzcRZV4l8ReGPh/YxITsE+uO0O3e6uUXaUo91+K++2/f7wGf8GiXwS/sP4AftX/tD3dptn+I3xX8IfCfR7maPEg034U+FpfFGqSWTN832S+1H4rWtvcyR/up7rQ1iYmSxZVK71Sv0vb+v6+8D4m/ZQ+HPhL/AIKy/wDBxn+0f8WviBZWfjP4KfAXxX4w8f2mj6gwudA8V6F8CNR8MfBP4L2L2h3xXOk6trdt4e+IF/pEsR0/WbTTdXsdXinh1K8huqk+Skkt2vz318tr63+d4h+p/wDwcX/8Fd/jJ+wpYfC39mz9l7XrXwZ8aPi54Z1L4geMviO+naXq+s+BfhrHq134a0K28JWOr29/ptvr3jPXNK8TwSa/e6fcS6Bp3huY6NGur6nb6rosUoKV3LVLS36v006feB/Oz/wTw/4ODP24vgX+0Z4BP7SXx28WfHj9nrxb4s0jQvit4f8AiXJY69qvhzw7rOox2V9428GeJJ7aHXNG1bwlFdy6xHoq6n/wjeuWdrNpF9p8EsmnatpWs6UXF2Vn0t+XX+trbgf0q/8ABz1+xr4R+OP7B93+09p2jWK/Fj9lfWNA1m08RQBItS1j4U+NPEel+FfGPhO5mXal9YWOp61ofjawF0zvpjaFrCaS0Ta9qcN/lRk1Ll6P81+X49vOIfEf/Bnz/wAiF+3f/wBjf+z9/wCmb4t06+8fQDsv+C5//BdP4vfsT/tC69+yT+xdofgzwL8SdLtPDHjf48/GTWvCWheJNWvPE/i7wRoM/hfQ9F0DVrC40G91Kw+H8fgy41TxZ4ns/EF1cWC+H/DOn2mn2Hh6V70p01Jc0tV0Xo9fTX/MD+U34y/8FYf+Cgnx/wDiF8D/AIs/Fb9onV/EPxL/AGcNU8Xaz8FvGlh4K+GPhHWvBGoeOYdBg8Sz2r+DPBXh+11T7bH4b0lYRrtrqYsFhlSwFslxOjbKEUmlGye+r1+/+vvQH98f/BvJ+0t8dv2rf+Cfs/xT/aI+JWv/ABV+IK/Hb4keGV8U+JBYDURoOkaV4Nn03TP+JbZWFv8AZ7OXULx4v9H8zNxJvdgE281VKMrJWVl/X9foB/Gj/wAFNP8AgqF+35qv7T37ev7M+o/tP/EK7+A6/tFftK/CFfhpIvh7+wB8NdK+KnjHwxp/hHK6Euof2Za6DZ22mR/6d9q+zwpuuWky7dEIR5YuyvaLv52uB/Tf/wAGk/8Ayjr+N3/Z6fxA/wDVG/s71jX+Nf4V+bA/Lf8A4Lb/APBbr9qj4UftffEn9kz9jDxrb/s6/C/4G+I73TvGWu/D7RPCy+J/if8AFbxIIvGHxB17U9UvdCuptCtrHxT4g1bT7mw0Z7a88QeIo/EHinxRqeq3WrWNlot06aa5pa36Pt/Vu/6RD9R/+DcL/gq7+0R+3Ta/HL4EftS+Jbb4h/ED4SaN4a8d+C/iSdH0TQvEGveENb1S+0PXdD8U2vh6z0nSL248Oan/AGA+j6xbaVFf3tprF5DrVxc3Fna3E8VYKNnHRPS36r116fcB/PB/wc7/AAl8N/DH/gqX4o1zw5p8Gmn40fBr4X/FrXoLVI4babxJO3iP4d6nqCW8SpHFPqi/Dq31HUXx5l7qt1falcM9zeyu+tF3gvJtAfz0VqB+63/Bu/8AsZ+Ev2w/+CifhX/hZOi2fiP4Z/s++ENW+PHibw9qarLpfiTWfDuraFoHgHQ9RtmDJfWS+NPEekeJL/TLiN9P1bTPDV/pWpxzWV7NbXGdWXLHTd6f5+n4/rEP6av+Di//AIK7/GT9hSw+Fv7Nn7L2vWvgz40fFzwzqXxA8ZfEd9O0vV9Z8C/DWPVrvw1oVt4SsdXt7/TbfXvGeuaV4ngk1+90+4l0DTvDcx0aNdX1O31XRcaUFK7lqlpb9X6adPvA/nZ/4J4f8HBn7cXwL/aM8An9pL47eLPjx+z14t8WaRoXxW8P/EuSx17VfDnh3WdRjsr7xt4M8ST20OuaNq3hKK7l1iPRV1P/AIRvXLO1m0i+0+CWTTtW0rWdKLi7Kz6W/Lr/AFtbcD+lX/g56/Y18I/HH9g+7/ae07RrFfix+yvrGgazaeIoAkWpax8KfGniPS/CvjHwnczLtS+sLHU9a0PxtYC6Z30xtC1hNJaJte1OG/yoyaly9H+a/L8e3nEPwx/4N1f2+f2w/G37dv7NX7Jfir49+M9b/Zy0P4d/FDRtJ+E12NG/4Rqx0zwd8KfFWqeGbOExaTFqflaPqFjaXVrv1B28yBPNaRcrWlWMVFytq2tQP1o/4Odv24v2sf2NZ/2Jl/Zg+N/i74Nr8Rof2jm8bjwqNIP/AAkZ8JP8CR4bN9/aul6l/wAgkeJtd+zeR5H/ACErjzfM/d7IoxjLmur2t+v+QH8IXxj+MnxO/aB+JXin4w/GXxjqvxA+Jnja5srzxV4w1sWo1TW7nTtKsdEsprsWVtaWu+30rTLCyj8q3iHk20e4F97N0JJKy2QHmdMAoAKACgAoAKACgAoA8M/aA/5E/TP+xltP/TXrFY1/gX+JfkwPkKuUAoAKACgAoAKACgAoAKACgAoAKACgAoAKACgAoAKACgAoAKACgAoAKACgAoAKACgAoAKACgAoAKAP/9b/AD/6ACgAoAKACgAoA/TAccen+ff+f513rVJ91/Xb8vuAKYBQAUAfRn7In7OniH9rj9pv4H/s1eF9Sh0XVvjJ8RPD/gs69cQG7g8O6VfXIm8Q+JJbJZYHvk8PeH7fVNaNgk8El99g+yRzRPMrqpPlTfZf12/P7gP9B740+C/+CTn/AAb9/sy+DfHF9+zTpPjrxdrurQeB/Cus3Hg7wr8QPjx8U/GEOlTatqup6r498aiGLwtoECWZ1PXI9IutI8NaM9zZ2nh3wrLdT2Wmy8q56krcz79bJfLr+L+8D89/BP8Awdm6J4x+I3gD4YfD/wD4J+X8Nt418deFfBmn3N5+0PY6fc248Ta/YaHDLb+HdI+BuoW8t2PtqNFaR6uqNKqwiZg29rdDRvm89v8Ahvz+4D9Of+Dlv/lEd8cv+x7+Bv8A6tnwtUUfj+TA8m/4NYPE+ka3/wAEwrjRtPe1/tHwb+0Z8VtE12KGRTci81DS/BXii0nvIgxdGl0vXrGKB2VVkhtgELGN9pW+P1S/r+v1A/hc/wCCl/gnxD8PP+Chv7bnhXxRb3Fvq1t+1L8cNUBulKy3uleJviHr/ifw9rAyFJh1zw/rGmazbPgeZbX8TjhhXTF3jF+S/rp+X3AfMnwx+EPxY+NniR/BvwZ+GHxE+Lfi+PTbrWX8K/DHwV4k8e+JE0iyltoL3VX0Pwrpmq6mum2k95Zw3V81qLWCW6to5ZVeeNWbaWraXm9Pz/r7wLnxV+CHxp+BOtaf4b+N/wAIfih8G/EWr6WmuaVoHxV8AeK/h5rWp6JJd3VgmsafpXi7SdHvr3S3vrG9sk1C2t5LRruzurYS+dBKiiaezT9Hf8v6+4D/AFBv+CFwJ/4JGfsYAAkn4Z+JwAOpP/Cx/HXA68n6fnXHU+OXqB/lU12gf6Lv/BqD/wAo0vHv/Z3PxP8A/VZ/BSuWv8a/wr82B/EJ/wAFOP8AlJB+37/2eh+09/6urxrXRD4I/wCGP5Af3vf8EvPH2jf8FTv+CH0fwY8aanBfeKl+Dnj/APY3+Il7dt9qn0nxP4T8Kjw/4B8U3MrK88+rJ4L1P4ceOJL6WJpW16S4kLXMkJlfmmuSpfpdSX69vuv9wHxD/wAGo/7KGq/Cf4S/ta/tC/EDQ5NC8WeKPitF8BNPg1aNYLzRtK+CkFxf+OzFKSEWz1Dxl4rTRtSZnKjUfALJiMW5eWq0ruK7K/3/APA8tL9QP5F/+Cof7Vcn7aX7ef7SX7QNtfvf+FPEnxAv9A+G77yYU+F/gWKHwX8P5YIcmO1Oq+GdDsNev4If3Z1fVtRuC8ss8s8+8I8sUvm/X9AP7T/+Cfn/AASh/YI/4Jv/ALC2n/tn/tjfDjwh8Vvippvwesfjn8VfGHxG8K2nxC034bWt9odr4ls/Anwy8B6vFf6BFrmhi8s9Ah8QxafL4n8R+K5J5bXWdP0e603SNP55zlKXKm7XsktPm9/8tL6XsB8d67/wdtfAvwNPd6R8Df8Agn34gufC9vJJDpMmt/Fnwh8J5pbRJGFtJc+HfCPwy+Ilhp7tGEkktLfWb2OJy0SXLqolavYN7z19G/z/AK/AD+mD9nT9pK9/bA/YC8I/tNah4Db4Y3Xxl+B3ibxk3gZtffxSNBhutN161tYo/ED6H4bbVIL21tIdTtrk6JYf6PexRiOUJ9olya5Z23tJf11/rtsB/kwfB7/krfwt/wCyjeCP/Um0yux7P0YH+mV/wcYgn/gjl+11gE4m/Z/Jx2H/AA078GOT7ZPt+uG5KX8SPz/9JYH+Zv8ABvX9M8J/F74VeKdbSGTRvDXxI8Da/q8dwcW76Zo3ifS9Rv0nORiFrW3lWU5GELcjrXW9n6MD/WZ/4KK/tjat+wp+x58S/wBrLw38KR8dIvhs3gq6vfBdr4zPguO90Hxb4y8P+ErjXo/Elv4V8alLXRh4gt9VmEWhXEctnFLLJcWtsklwvFCPNJRva/X+v6+8D+Xf/iMQv/8ApHnaf+JWTf8A0OVbew/v/gA4/wDB4hebU2/8E8bYMAd5P7V0hVjn5Sij9m9SgC4BBZ8n5gQDtU9h/f8AwA87/wCDXD4u6L8Rf+Ch/wC3h4hbR7Lwxqvxi+G/iH4raN4cGorqE2iaXcfGzTtT1PQbG9Nrpzanb6U/jfSLWa9XTrMzrZ29ybO0DmFXWVox8n+nzt9/3gfP3/B2f4E8TaN+358GviDfW103hLxx+y94a0Tw7qbo32RtZ8EfEb4kN4n0S3kKhWn0y38U+G9Vuo1ZyieJLVm2+aq06LXK11T1+e35f1oB/MH4b8O634v8RaD4T8M6bdaz4j8Ua1pfh3w/o9jGZr3Vtb1u+g03StNs4V+aW6vr+5gtbeMcvNKijrWwH+p//wAFd9FvPDf/AAR0/ay8O6hci8v9A/ZsstFvrsMXF1eaXL4Zsbm5DFULCeaB5dxRCd2Sq5xXFT+OPqB/lTV2gekfBvxBpnhL4vfCrxVrSQyaP4Z+JHgbxBq0dwcW76Zo3ifS9Rv0nORiFrW2lWU5HyE8jGaT1TXdf12/P7gP9NX/AIOEvCOufED/AIJB/tWReElk1STSbD4UeOrmHT2WdL3wx4T+Mnw98R+IL0PHvSSy0vw/Z33iKWVGKfZtLaUMVANclLSor+a/D5/121YH+XFXYB/od/8ABpp4L8Q6B/wT6+LnivVre5tdH8e/tSeLb7wssy7YtQ07QPh18M/D2oaxacfPBLrtlqejPIGP+laDcR7V8rc/LXfvJdl+f9d/usB/H5/wV68cW2rf8FVv21fF/gy/FjJo37R/imy07VNGuiklr4g8C3tp4evdRs7y3kLRX0PiHQLu6M0UgeK9V2UqyALvT+CPoB/cp+0jeaf/AMFdv+CBPiL4i6NbW2qeOPHX7N9l8XrO00+JHmsfjv8AAi4GveNPDOioiYinv/G/gPxb4DtCYoDNpussGSBLjKc6/d1V2v8Ag9u1/wCt7WA8Z/4N4/hv4V/Ys/4JB+KP2p/iao0O0+JV58Wf2mPGupzxpHqFh8LvhtpV14c0C3O9o0ltX0PwHrXi7RYy5My+MSwcfaFiiKr5qll0tH5/0/L9ZB/In+wD+0XqPxc/4LW/s6/tI/Fae1OtfGH9tHS/FmvNe3P+gabrfxT8Y3dlpVpbzzGNYbDQdS8RadZaRGRHBaWthZQRxRwxLGu8lam0ukfyA/v+/wCCtv8AwUi17/gl9+z/AOCvj5pvwCb4+aV4l+K2l/DLW9MHxFk+HMfhY6z4Y8U+IdN1y51KLwH4+N3Bc3HheXSRDJYWEKXN7ag3rTTQW8vNCHO7Xtpfv/W/9WA/ng/4jEL/AP6R52n/AIlZN/8AQ5Vr7D+/+AHMeO/+Dumbxx4J8X+C5v8AgnxaWlt4u8Ka/wCF7m5l/amkvkgTX9Iu9JnuTaf8M62guY41u2l+yNPF5qr5JuV3eYrVCzT5tn2/4b8/uA8H/wCDRv8A5Pe/aP8A+zVb/wD9W58MKK+0fUDi/wDg7T/5SPfBz/syv4b/APq7/wBov/P/AOunQ+B/4n+SA/l5rYAoA+5f2C/+CfHx7/4KN/E3xb8I/wBne5+H6eM/BngW4+I2q2nj7xRceF7afwxaeINC8M3lzp1xb6PrDXU9pqviXRop4TDEFjvI3DnG2plJRs3e239fiBS/bk/YL/aL/wCCcnxh0L4Q/tCWGhab4v1rwfpPxE8M614J12413w7qWiXuq6tpMNzpeuHT9JlGo6bq+g39tfWht4bqxljtp+YLuznnIyjNO22zuB/VB/wWe/4Kf/to/sGfH79gTxN8A/i/q9ro/iP9j34f+MfiF8O/FyR+LfAPxL1Z/EOqJqdz4v0fVvMum1TWbSFbK/8AFGh6jo3i9YNr2evWs8UUq404Rlz3W0tPL0A/bX/gqJZeFf2qP+CKPxy+IPxL8J2vhm61z9kzRv2itJ0LxDaJc6l4C+IumeDdK+Jfh/SrWeWJp7DX7PWifB0l5bmCaSHUb+xmc2d7eQS5w0qJX+1bTr/X/D7AfyMf8Guv7O/w5+Nv/BRLVfG/xB03+2rr9nT4Qaz8Xfh9pk6RSabH8QW8VeFPBeja9qEEqOtzJ4asvFGqavoaAK9n4kg0bWoZUudJgV9q0mo2XV2fp/Xnp53A/qz/AOCuH/BHPx3/AMFVvFXwsk1H9se5+CHwt+E+i6kNE+Ftj8D/APhP4NQ8b69dv/bvjrVtfPxh8ELeXk2i22jaFo+nS6Cw0C2s9Wls76V/EepIuMKihf3bt9b207W/4P33A+HP2JP+DYiz/Y3/AGrPgj+09H+2xc/ER/g34vHitfBL/s6x+E18REaXqOm/YD4jHxy8SnSR/wATDzvtI0PUv9T5f2f5y6XKtzRa5bX63/4f+u24H6j/APBWn/glVo//AAVS+H3wj8Bax8a9T+Csfwo8Za74vh1PTfAlr47fW31zRItGawltLrxX4UWwW2WH7QtwlxdmUsYzCmN7Zwm4XaV7+dv6+/77gf5nH7ZP7P8AbfsqftUfHz9nCz8UT+NrX4LfE3xP8PYPFtzpMeg3HiGLw9fNZrqs2jRahq0emyXQXzGtE1K9WInaLiTG6uuL5op7XX9dv677gfNNUBNb2893PBa2sE1zdXM0dvbW1vG809xPM4jhgghjDSSzSyMscccas7uwVQWIFAH97/8AwQy/4IieGv2RfCun/t8/t46bomifFzTNBn8b/DzwD47lstP8P/s5eF7SwfU5/iP8RJdWePT7H4lw6WkuoQwak8dr8K9OWS7vmi8aFx4P5qlTm92O17N33/4H5/ID8iP+C53/AAXX1r9tjVdc/Zb/AGWdZ1Xw5+yToepm28WeLIftWla5+0Tq2l3QeG7vYHFve6X8KrC8gS68O+GrtIrzxHcxW3iTxTbQyR6Poeh3TpcvvS36Lt/wQP5ka2A/Xf8A4J3/ALPf/BYr4jfDXxx42/4JuXvx90n4bSeOB4X8f3fwY+P+h/CSzvfG+haDpeqw22vaLc/EnwZqOpXVjoPijT5bLUptOubPydQntrO9eaG+gt85ummuda200b0+Wn9eQH53ftEab8ctF+OfxV0X9pi48aXfx+0Xxvruj/Fq4+ImuXPibxnL420q7ew1hte8RXV/qj67cCa3CwatDqeo2WoWYtrrTr260+S2ne1aytt0sB9y/wDBE/xB8QvD3/BVH9ieb4az6lFrOqfGfRvD+uw6Y0268+Hut2d/YfEuC9iiVxPpsXgKXxDfXqzI0MEVn9sZoXtkuIJqfBL0A/qy/wCDum08Ov8Ascfsx31ysZ8WW37TMtpojmKMzL4dvfhZ43m8UKkx/exxtqVh4QMsSDy5WSFpcNDDWND4n6fqv6/4cD+AKukCe2ubmyube8s55rW7tJ4rm1ureR4bi2uYJFlgngmjKyRTQyqskUkbK6OoZSGANAH+kn/wUZ1C3/4KL/8ABvTrnxy0+KHUPEuo/s7/AAr/AGmXe3jSRNE8X/DG40DxL8XraNIwED6Rp2l/Erw7O0exYQJpACiGNuSPuVbebX37d/L18r+6Hxj/AMFI5T/wT0/4Nuf2fv2YLb/iReO/jN4Y+DPww12xh/c31n4i8cz3n7Q3xwxF8rvZS6npvibwrqNxKmGh8RwRyLDPdwqtQ9+q5dFd/oun4aersB0v7DM3/Dxj/g2g+K/wFm/4n3j74O/Dj4rfCWxtD++nn8ZfA69svjZ8DtOij+eW3QaI/wANNBilUOCLe4aJSoa3Ql7lZPu0+2+j/m89bfJ/ZD6b/YX1VP8AgnD/AMG6Ok/GifZpHi20/Zp+I37QWn3coEDaj4++N17rOufBpZyQu03f/CVfDTQI5MM5gihkVHcqjTL36tul7d9F93n379LAfiJ/waN+KtKtv2w/2n/C19Lb/wDCQeJv2dbTXdMkuJh9tuLXw18SvDEGtRW/mOHuDJJ4m026ugoeTFskpwiO1a117qfZ/mv+B2+4DhP+DtDwX4h0r9v/AODHjm8t7lvDHjH9lfwto2g6g6n7KdW8HfE34ov4i0e3bABl0+38S+H9TuFBO0a/ATjfRQfutdn+f/Dd/u0A/mD8OeHtZ8XeIdB8KeHNPuNW8Q+J9a0vw9oOlWieZdanrOtX0Gm6Xp9tHxvuLy+uYLaFM/NJIo4zWwH+pl/wWl1PT/hz/wAEef2trfxNd2t0YPgl4c8DC4vJVRb7xB4g8S+D/BulTRF/KMt3JrWo211bIq73nRCIyAVXjp61I+bv+fp+X3AfiN/wZ8/8iF+3f/2N/wCz9/6Zvi3V194+gH4M/wDBxP8A8pjv2xf+uvwD/wDWX/grWtL+HH5/+lMD8Uq0A/0g/wDg1f8A+UX1z/2cn8Wv/TL4ArkrfH8kB/Cf/wAFJAR/wUT/AG+AQQR+2l+1LkHgj/i+XjrrnH8vyrph8Ef8MfyA/tk/4NJ/+Udfxu/7PT+IH/qjf2d656/xr/CvzYH8aP8AwVm/5Sa/t5f9nU/Gj/1N9Wroh8Ef8K/JAfuJ/wAGi3/J4v7T3/ZtEH/q0vBVZV9o+oHkn/B2H/ykp+HH/Zn/AMMf/Vq/HSnQ+B/4n+SA/mNrYD+s/wD4NGPE2j2P7X/7TnhK6e1TXPEX7OdlrWkGWRUupbLwx8SfDFtrFvaIzAyhm8S6ZcXCIruqWqSfKiO1Y117qfZ/mv8AgdvuA4b/AIO0PBfiHSv2/wD4MeOby3uW8MeMf2V/C2jaDqDqfsp1bwd8Tfii/iLR7dsAGXT7fxL4f1O4UE7Rr8BON9FB+612f5/8N3+7QD+YPw54e1nxd4h0Hwp4c0+41bxD4n1rS/D2g6VaJ5l1qes61fQabpen20fG+4vL65gtoUz80kijjNbAf6mX/BaXU9P+HP8AwR5/a2t/E13a3Rg+CXhzwMLi8lVFvvEHiDxL4P8ABulTRF/KMt3JrWo211bIq73nRCIyAVXjp61I+bv+fp+X3AfxLf8ABtZ/yl2+AH/YnfHX/wBUz41ret8HzQH69f8AB4j/AMfP/BPD/rh+1h/6M/ZsqKH2/wDt39QP4oq6ACgAoAKACgAoAKACgAoA8N+P/wDyJ2mH/qZrP9dL1n/D0/KsK/wpef5L/g9/vA+Qa5gCgAoAKACgAoAKACgAoAKACgAoAKACgAoAKACgAoAKACgAoAKACgAoAKACgAoAKACgAoAKACgAoA//1/8AP/oAKACgAoAKACgD9MK71svRAFMAoAKAPq79hj9pR/2Pf2vv2ev2l/7KuNcsfhD8TNB8Ta/otkyJf6x4Td5NJ8Y6XpjzTW8Eeq3/AIV1LWbXS5LmVbSPUJbZ7vdbLKjKS5otbXX9dv677Af6Tf7TH7Of7C//AAXk/ZI8HDQvi63iTwjYaxa+Ovh18UPhPrWlP4u+Hfiu50q50+80fxR4c1a2vTYy3Nncyaf4s8DeKtM03VkltYXhl0nUrGz1C35IuVKT09U/8/K4H48aH/wTR/4JU/8ABDrxz8Pv2gvjp8YPFH7TH7TSeJ/DVl+zv8GPE974I0W5uPG+ueJ9P0nw94/0P4ZaXb3urwnwbdSnUJfiB4q1rUvC3hd7aTUtH0a48dReFIFvnnUTSVl1a1/WP3fltIP0Z/4OW/8AlEd8cv8Ase/gb/6tnwtU0fj+TA/kn/4IEf8ABWPw3/wTk+N3jDwF8cZ9Qj/Zk+Pv9hxeL9b06wudXvfhj460A3Vt4b+IEemWgmvb3w7NYanf6N44sdJtbrWJrAaLrGn22oT+G00jUtqsOZJrdfiu39fqB/Wx+2z/AMEe/wDgn1/wWJvdA/ai8IfFmXTPGmp6PYaNL8b/ANnfxT4L8YeGPiJpGk2qW+kW3jGyaDXNF1vVvD9i1vp9lqlhqGieILbTYbTRdXub2w0zSLPT8Y1JQ0touj0/rXvf9Yht/ssfsL/8E3P+CCnw2+Ifxp8U/F7+xte8VaL/AGX4t+NHxv8AEGhnxdq/h/TruLVI/APw28J+HdL0+4mtr3UodPvp/DPhbRtf8UeI9Vs9MkvrnUU0zSLbT1KU6mltOy16f1169LAfwVf8FXv29b3/AIKN/tn/ABA/aGg0zUNA8BQWGk/Dz4P+G9W8n+1tE+F/hGS+fRv7XW3luIIdZ8Qaxquv+MdYs4Lq8ttM1PxJd6XaXt5aWUFzL0wjyxS67v1f9eX6yD+y7/g23/4KIfs9+Of2G/hl+yN4t+J3hTwb8fvgVqPjfw5b+DPGXiHSNA1fx94O1vxl4g8d+HPEXgWDUbq2/wCEitdI03xK3hfVtP00z6tpdx4ce/1Cyh07UdNvLvCrBqTl0evp6/dfy+QH5sf8FvP+CE/7Gv7H/wCy78af20/gf4r+MOjeI3+IHgt9F+FupeJPB2qfCzSV+InjzT9M1Wx0CAeCbbxiuk6fYanczaHZXXjDUZrIxRede3lnEtulU6kpSUWlbXXW+3e9n22X/wAkH6a/8GoP/KNLx7/2dz8T/wD1WfwUqa/xr/CvzYH8Qn/BTj/lJB+37/2eh+09/wCrq8a10Q+CP+GP5Afvb/wac/tYf8IB+098Y/2RvEGp+VoP7QPgiPx54FtZ5coPib8Jory61LT9OgLKEuPEPw61TxFqmpTLvaSHwBpsZQBNy5V43ipdnZ+j/wCCB/Sp/wAFifjR4H/4J5f8Eu/2ldS+Fem6d4E8Q/GDVPHPgXwNZ6TJLbTXvxc/al8W+KPEvxK8WWdxNNLPHr0Nt4h+JnxKhaMtDaXmkxWenwWenW9nb2uVNOU436W37R6f1f5XuB/luV2Af6fH/BPH9sL9kz/gr9/wT3sP2e/HviHRL3x/qnwRsPg5+0h8E7jXotE8e2t/p3hyDw9qvjTwvZm6/ta58Oa3cWCeLvCfirSRqMOi3Uttp2qXMWu6TqFmnJOMqc7ra907fnvbe2/32QH5heKv+Da//gmH+x5Jqf7QP7W37X/xKi+AHg3VItYXwt451bwL4AtdbgspZL+DwVrnibSdMfxF41vNct7c6cui/DvSvCni/XHaWDw6bW/ng8qvbTlpGKv9/wDl/XfRAf0Tfs4fGj4aftC/sA+FPi78GPA7/Db4ReKfgn4ttvhh4EktNO08+GPAXha08ReD/CemLpekj+zNHjj0PQLGSHRbB57TRopE0uG7vEtFup82mp2er5lf1+9/n9wH+RdpGqX2h6rpmtaZMbbUtH1Cy1TT7hQC1vfafcxXdpMAcgmKeGOQAjBK855rtA/1bPh38df2G/8AgtF+xXrPgJfGvh3xR4Q+N3gLRtN+Kvwn0/xhpWnfFf4YeJJW0/XU0rVtHSefVdE8SeEPFmlW+o+HtYm0280PVrvRbTVtNbW9HlBn4mpU5X7bPZPp+Ov9MD+G3/gut/wSu+A//BLvxv8As9+Gvgb48+K/jez+L/hz4i69r3/C1dV8Hapf6SfCmr+F7DR4dMfwh4M8GxLHcRa1ffbZby1uPtE1vE1qLVUmifopzc73S0ttdb+rltbv163XKH9GH/BGn/gr5+y7+2j+ydov7B37bniXwToPxb0T4cf8KU1DTPinqFhofgj9o34XDSU8JaPHpuvare2tnP8AEFvDb2uieKfDVxeWviDXb+3Pi/wu16bzVbXwzlOEoy5o3te6tun+v5dAMrxT/wAGkf7HGs/EK81/wz+0Z8fvCPw3vr2W8i+H8Vt4H17V9Lt7iRZf7M0jx5qejl/7PtQZINPk1rw3rmprbfZ/7Q1LUrqKe7un7eVvhXr/AMC/6rytcDs/26/2i/8AglH/AMEbv2Ubv9nH4GfDL4CfE79pTQfDOoeG/ht8N9Q8P+DPil4+0bxT4gS8uJfif8ePFmqaTrV3p8WmX14fEUmi+ILmz1bxI39l+G/C2iaV4WJv/Dqip1JXbdr6vpp0S0/P1sB/Ft/wTk/bf8UfsDftl/Cz9qLT7S78R6boGr32lfE3w1A8K3fjL4ceL4303xxpNq88sFuutCynOueHJbmeKzh8U6To098zWUVxE/ROPPFq9uz7P+v60A/0efiT8Mv+Ccf/AAXX/Zb0ATeJdF+L3gSKW28R+GPFngDxHZaH8Yfgp4p1bT/LubW6ikt9R1PwP4lltF+y674P8a6DeaRqws7O51DQ9TjsdIvYOROVOXZ7eT/zA/I/xJ/wT4/4I/f8ED4Ln9sT4h+M/Hnxt+PPhCx1DW/2dPhZ8YfHngXUfE2seOrYSW/h+78AeBPCPgrwqXvrK/uLVdS+IviXTfEOieAsJ4m0+30vXLPTFl056lX3UrLq1t+v3Xv66sD9Z/8Agr/rr+KP+CPf7XHiaS2WzfxF+zlba69mkpmS1fV7jw3qDWyzMkbSrAbgxLKY4zIE3FFztWIaVEu0v67/AJ/eB/lQV2AFAH+hZ/wRO/4LM/s4ftVfsyeFf2Kv2w/GHgvwn8bvCHgFPg89t8U7vStK8B/tFfDKHSV8JaTb22ra/cx6PqPje58MSW/hzxp4N1WddS8WSpN4j0KLVoNS1vTvDvLUpuL5lqr301t6/Pz+6wE/i3/g07/YM8RfE+48YeHvi9+0J4L+HGoasdVl+FWj6x4N1O20+1mnSdtD8PeM9d8L6prtpoip5ltatrUfiTWorZ08zW550Fw4q8rWsm+/62v+TXla4H0h+3d/wUy/Yn/4Iy/sn237Nn7Nl94E1H40eCvBt94E+Bv7Pvg7VbXxVJ4D1lknceNfjM8Go3V5oen2msahceKNbTxPeReMfiRr096lnHcPfa94g0ZRhKpK7Vk3dv8ARd7/APD9AP8ANR13XNX8T63rPiTxBqFzq2veIdV1HXNb1W9k8281PV9Wu5b/AFLULuUgGS5vby4muZ5CBvlkZsDOK6wP7kP+DSj9qyPxJ8Mv2jP2KvE1+lxe+BdZtPjp8OdPu3Wd5/B/jEWPhL4kaZbQudselaB4nsvCWptDsdJb/wCIGoSMV3src1eOql30f6fr/TA+qP8Ag49+Nngr9i7/AIJd+Bf2P/g5Y2Pge1+NuoeFPgh4K8J6PNPEPD3wM+EllpOu+LItPmuJ7i9ubSJNO8B+B9Te8muLrUNP8ZXsl9dzXEsryqknKfM+mvzf9f8ABVrSD/PE0bWNU8PavpWv6Hf3Ol61oepWOsaRqdlK0F5p2qaZdRXun39pMvzQ3NndwQ3EEq/NHLGrjkCuoD/SN/Yp/wCCi37Dv/Bbn9j+f9ln9qq+8FaV8bvFXhjR/Cnxg+CPibWbPwbqPi/xXpzW9zYfEv4EXct7b3GqrLrem23ijSrPw7NceJPAWsxrpes2E+lLpmreIuSUZU5XW3Rr8n/wflsB8waJ/wAGkH7HWm+Pf7c179pL9oLXfhxb6lHexeBTa+AtJ1ubTobkztpWr+PLXQ3juLee3VLW7u9L8KaHeeV501pPZTvFJBXt5W+Fev8AwL/q/O9gPK/+CzX7cX/BNX9jj9lfxH+xB+xv8N/2ePGXx81vwXL8GDfeAvCXgzxPH+z94LTS49B17WfEvxE/s3VrzUPirPpRu9I0iyHiK88a6Z4huLvxn4s1LT9R06yt/EJTjOUlJt2311v6bf0tL2sB8G/8Gjf/ACe9+0f/ANmq3/8A6tz4YVVfaPqBxf8Awdp/8pHvg5/2ZX8N/wD1d/7RdOh8D/xP8kB/LzWwBQB9ofsAftufEv8A4J7/ALUPgH9pj4ZWtvrV34a+36J4v8F6he3FhpHxB8AeIIktfE/g/VLu2SaS1F3HHa6no2om2vU0XxPpOha6+n6gNMFlcTOKnGz+T7P8f67bgf3rv+25/wAEL/8Ags38JvC3hr9ozxN8JrHW9MkbUrH4eftEeKv+FEfFnwBrssER1Cz8J/EG18S+Fm1G3u1SGW+h+H/jzV9E16CztTrtjLLYPZWXNy1Kb0v6rb7mn5dPuA+q/wBtr9mv/gkNbeOvgp8av28Lr4HaLrnwO+Htp4T+EOlfGz4xXOiaFL4L0DUvtWmW8fw01bxhaWXxTGm3008MUOr6D4sN9JdNDf2uoTRWbW6i56qN9Xdtf1p+H6SD+Z3/AILsf8F8fhl+1F8K9Y/Yu/Yqn1fVfhV4g1DT0+MPxpvdM1DwxaeM9J8O6la6npvgX4daNfpY66vhW61WwsbzxH4g1zTtGl1eDT49C0zSZ9Bvb3UNS1p02nzS36Lf5t/1+AH8t/wZ/aD+O/7Omvap4p+APxk+J/wV8S63pDeH9Y8QfCvxz4l8B6zquhPeWmoto+oal4Y1LTLu80xtQsbK9NjcSyWxurS2n8vzYUddmk90n6pP8/6+5AfR3/D0b/gpP/0fz+2J/wCJG/Fv/wCaulyR/kj90QP04/4I0/8ABQL9un4sf8FOP2Rfh38UP2xf2m/iJ4C8UeP9ZsfEvgvxr8cPiR4n8La/ZxeAvF17Fa6xoOs+IrzTNRt47y1trqOG7tpY0uLeGYKJIkaonGKhJ8sVpukv0A/oP/4Ojv2kP2gv2cfgV+yvrP7P3xu+K3wS1fxJ8WvG2meIdU+FPj7xR4Bv9c02z8HWt1aWGrXfhjU9Mn1CztrpmuILe6eWGKZjKiK5LVlRSbd0np1Sf5/19yA/ld/4I4eH/gz+1j/wVT+Eqft2+IV+Jum/EDV/GniTUH+LuuT63Z/Fn4vr4f1DUPCGjfEDWPEF1LL4ibXtdjFwmm6xd3CeLtctdM8M30WqQ6zJpt7tO8YPlX3dNelvy17abgfv5/wdI/ss/sO/CD9mj4JePvh38MvhH8G/2i734tWHhbw1pfww8LeGPAuo+N/hevhXxNc+Ljr/AIb8L2WlW+raP4W1S08Iix8SXtjPPoV5qFroVrdQweIJbdsqMpOTWrW7vr/V/n+F4h8p/wDBqj+xb8C/jh8Ufjp+098U/Dg8Y+OP2atW+GVj8IdI1dYLrwr4e8R+Nbbxnf3XjyfSpYmGo+LNAXwtaReEbm6kaz8P3N5ea3b2cniC20PU9GqtJq0Vs9X/AJf1e/lb3g/st/bW/Yy+Gn7ePwVn+APxg8V/FTw38OtR8R6T4h8Q2Xwp8ZR+Cr7xYuiw3wsfDvii7k0jWI9Y8KC/u7fXJtCnthbT65o2hajITLpdurc8W4u6tfzA/G//AIhXf+CX/wDz+/tLf+Ha0H/53Vae2n5AfhN/wXu/4I5fsh/8E3v2efgz8T/2drj4sy+JfHnxnbwHri/EDxrpvifTRoQ8D+J/EObK1svC+gyW999v0i0H2h7idPIMsfkhmV10pVJSk07bX/Ff1t9wHg3/AAb2f8FYvBX/AAT5+MPjf4QftAahcaT+zh+0Bc6FcX/jCO3uL6H4U/EjQ4rqx0nxbqNjY29xqE/hXxDpl3/YPi2WyhubrTmsfDmsJD9g0zVleqsHJJrddO6/Rgf1Wftyf8EQ/wBgb/gqvrmnftSeGfiDq/grx9400Oxkl+M3wD1/wf4o8E/Fewt9Ps7DQNc8U6ZcWmtaJ4mvdK0qzttOsNe8M634d1G802OKy1m/1aLT9KXTcY1JQ0tdLo9GvxVvmn5W1A1/2Hv+CS37An/BGfSfGf7R/in4mLq3jK30O6sdW/aA+P8Aq/hDw5pngLw68Nw+p6V4BsYbbTtO8MS+ILWMW+qztf694q1qOJtI0+/i0y9utIuFKcqmlreS/X+lb8ZB/HN/wXj/AOCqOi/8FJf2i/Dek/CJtRT9mr4BWeu6D8ML7Uba+0u+8f6/4jm06Txl8Sr3Rb1Le60qy1YaNo+keFdL1O2TVrPQdJGp6hFpmo+IdR0TTeinDkV38T38vK+nz/C9rgfhPWgBQB/oef8ABrr8ZtC+Pn/BN74l/sx+OrXTfFFp8EPiV4y8E6l4T1q3g1TStR+EPxu0+58XWunavp12skF1pmueJdR+K2l3Wn3EMlpc2Nu0TeYkssKctZWmmuqv81/wEun33A/LD/g7g/aE/wCEm/aM/Zp/Zl0y98zT/hJ8Ltd+KPiS3t5B5I8UfFnXU0bTLK/jB5vtI8NfDu31G0DKBDZeL2aMt9rkC3QWjfd2+7/h/wCrAdj/AMGiv7QY0v4p/tW/ssarehrbxv4I8K/G7wlYzuFgi1LwHq58FeNY7VGwk15rOm+OPCE88PzStZ+F3lVRDBcOpXWkX52/X9GB+gP/AAdOfGbQ/gd/wT4+C37K/ge207wvafGn4meH9Fs/CujwQabpNn8IfgJo9prk2jaZploscFrp2jeLbv4TRWNrCi2lnbWyQxxqVg2xRV5OXby6v5q33P5WA/ir/wCCf/7ZXjX9gb9rH4T/ALTvgmzXWn8DatcWnizwpLN9nt/Gfw/8RWc2ieNPC0k5DJbXWoaHd3MuiahLFcRaR4itdH1lrW5/s9beXo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7S/4M+f8AkQv27/8Asb/2fv8A0zfFupr7x9APwZ/4OJv+Ux37Yv8A11+An/rL/wAFK1pfw4/P/wBKYH4pVoB/b1/wa0f8FCvgD4A+DHxL/Yr+MPxI8M/Df4gz/GG++J/wnm8c67pXhvRfHWk+NfDPhTQNU8HeG9T1S5tbOfxVoeveEZdW/sSaeLUdZtfFcTaJDqH9l6otpz1oNtSXaz6/P53X3X6AfQX/AAWR/wCCF37F+vfDP9s7/goz4a8YfFzwp8ToPAHj/wCON94T8NeKPBl18JvFHxDt9Pm1W61eWx1TwVqniS3TxVrXm6jr9tpnjCKC81C9uJNKXSmlZGmnUleMbJq6XW9vW9tPR/lyh3f/AAaT/wDKOv43f9np/ED/ANUb+zvRX+Nf4V+bA/jR/wCCs3/KTX9vL/s6n40f+pvq1dEPgj/hj+QH7if8Gi3/ACeL+09/2bRB/wCrS8FVlX2j6geSf8HYf/KSn4cf9mf/AAx/9Wr8dKdD4H/if5ID+Y2tgPsv/gn/APtleNf2Bv2sfhP+074Js11p/A2rXFp4s8KSzfZ7fxn8P/EVnNonjTwtJOQyW11qGh3dzLomoSxXEWkeIrXR9Za1uf7PW3lmceaLX3eT/UD/AERviB4X/wCCZH/Bwn+zF4Z0+z+IEHiefQfM8V+HLjwpr2h+Gf2i/gD4j1GCHT9Zste8K6imtXGjwXzQW+na7put6NrXgrxWlhpur6HfamLPw54it+Vc9KW3+T9Ho/P809UB4R+x3/wb2/sE/wDBPL4mWf7Vfj74peLfiZrXwouP+En8I6/8btY8FeEPhj8M9RspGax8a31paWOl2Vz4g0Nnim0fWfEOuto+jaikWs2Wjwa1a6Zf6e5VZSXLypX7av8Ar5fdYD8Jv+Di7/gsn8Nv2uYNC/Yz/ZV8TQ+Mfgx4J8XJ4t+LfxT0wZ8PfEjxtoMd1Y+HPDfga+D/APE68C+F5LzUNU1DxEsTaZ4s8Q/2Nd+HZp9F0C21jxDpSpte9LR9F2Xn69unUD4h/wCDaz/lLt8AP+xO+Ov/AKpnxrVVvg+aA/Xr/g8R/wCPn/gnh/1w/aw/9Gfs2VFD7f8A27+oH8UVdABQAUAFABQAUAFABQAUAeG/H/8A5E3TP+xms/8A01azWFfaPqB8g1zAFABQAUAFABQAUAFABQAUAFABQAUAFABQAUAFABQAUAFABQAUAFABQAUAFABQAUAFABQAUAFABQB//9D/AD/6ACgAoAKACgAoA/TCu9bL0QBTAKACgAoA3/DvivxT4QvG1Hwn4l1/wxqDx+U994d1nUdFvHiznymudNuLado887C5XPJU9aLJ7/5/1/XYDKvb691O7nv9RvLrUL66kMt1e3txLd3dxK33pZ7md5JppG7vI7Me5P8ACAVaACgDqvC3jrxv4GumvvBPjHxV4OvXKl7zwt4h1fw/dOUzsLXGkXlnMxUE7SXO3JxjNFk9/wAr/wBf12Ap+IvFPifxfqB1fxb4j17xRqrIIm1PxFq+oa3qDRBncRm91O5urkoHkdwhl2hndhksxoslt+Vv6/ruBg0AFAE8lzcyxQwS3E8sNuGWCGSV3igDHcwhjZisQZjlggAY8nB+8f1/X3sCCgAoAKACgAoAtWN9e6Zd29/pt5daff2kqzWt7Y3Etpd20yfcmt7mB45oZVPKyRurjsw60AaviHxX4p8XXaah4r8Sa/4nv44lhjvfEOs6jrV3HCgVViS51K4uZkiVVVVjDhQFUAcDaWS2/K39f13AwKACgBQSpDKSCCCCDggjkEEYIIPIIP5YoAlnuLi6lae5nmuZnxvmnkeaV8DA3SSMztgDAyenHOAaAIaAO9j+KvxQh8Pv4Th+JHj2LwrKqrJ4aj8YeIU8PyKiGNFfRl1FdOdVRmRQ1vgISowCdysuy+4DgqYBQBs6F4i8QeF7+PVfDWu6z4d1SHiLUtC1O90i/iGQcR3mnz29wnIB+WQcgHjGVP6/r+vzApahqOoate3Gparf3mp6jdyGa7v9Qup729upWxuluLq5eSeeQ4GXkd2PGSeKAKdABQAUAFAHodl8XfivpuiN4Z074n/EOw8OOqI/h+y8a+JLXRGWNSiK2kwanHYMqISqAw4VSQAAStKy7L7gPPmZnZndmd3YszsSzMzHLMzHJLEnJJOSeTnJpgNoAKACgAoAcrMjK6MyOjBldSVZWU5VlYYIYEZBByDyMYFAHdap8U/idrmhxeGNa+I3jzWPDUGfI8Pap4v8Q6hocOQoPlaTd6hLYR5CqDsgXIVeOFFKy7L7gODpgFABQAUAFABQAUAfoz/wUW/4KKeLP+CiPiP4E+IvFnw18O/DaX4F/BXRPgvptt4e1vUtbj1/TtFv7u+j1y+fUrW2a0vZ2u2je1gEkCqilXJJqIQ5L63u77W/V/11dwPzmqwCgAoAKACgBysyMrozI6MGV1JVlZTlWVhghgRkEHIPIxgUAbfiDxR4l8W3sepeKvEWu+JtRhtYLGK/8QavqGs3sVlagi2s47rUri5nS1twzCC3WQQwhiI1G4iiyW3+X9f13AwqACgAoAKACgD1b4bfHf44fBlrl/g/8Zfit8KXvJ0urxvht8Q/F/gZrq5iTZHcXLeF9Y0szzxoAiSy75ET5VYAYpNJ7pP1V/6/rsBR+Inxk+Lvxfu7bUPiz8VPiR8UL+yMzWd78RPHHifxtd2jXOz7Q1tc+JdT1KaAz+WnnGJ1MuxN5batCSWyS9Fb+v67geb0wCgAoAKACgAoAKACgC/pmq6pol7BqWjalf6RqNsxa21DTLy4sL23YjBaC6tZYZ4mIJBMcgOOOeRQB03in4lfEXxzHBF428f+NfGEVsI1to/FPirXfEEdusK7IhAmrX92sQiT5IxGqhF+VcAYpWS2S+639f13A4qmAUAFABQAUAT/AGm5NuLU3E5tVkMotvNf7OJSNpkEO7yxIQAC4XcQMHOM0f1/X9fkBBQAUAFABQAUAFAF/TNV1TRL2DUtG1K/0jUbZi1tqGmXlxYXtuxGC0F1aywzxMQSCY5Accc8igDpvFPxK+IvjmOCLxt4/wDGvjCK2Ea20finxVrviCO3WFdkQgTVr+7WIRJ8kYjVQi/KuAMUrJbJfdb+v67gcVTAKACgAoAKACgAoAKACgAoAKACgDw34/8A/Im6Z/2M1n/6atZrCv8ADH1/T/gAfINcw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AoAKACgAoAKACgAoAKACgAoAKACgAoAKACgAoAKACgAoAKACgAoAKAPqz9lj9h79q79tnWPFuhfst/BbxN8X9Q8Cabp2reMDol1oOlWHh+z1e6ms9J/tDWPE+saFpEd5qk9re/2dpq3z6lfQ6fqV1a2klrpt/NAnKMd3a/9fqB5j8dvgP8AFb9mj4oeJPgv8bvCo8EfE/we2np4o8JPrvhvxBd6HPqmm2msWVpqN54V1jXdLgvpNNvrO6lsGv8A7ZapcRLdwQSNsoTUldbf1/X/AAzA8hpgFAH6OfAT/gkd/wAFFv2oPhR4W+OPwH/Zi8UfET4VeNTri+F/GGneK/hvplnq58NeI9X8Ja4IbLX/ABnpGrQ/2f4i0LVtMk+1afB5ktm8sHm2zwTSy5xTs2roD87r+xutMvrzTb6Fre90+7uLG8t2KM0F1aTPBcQsyM6M0UsboSjuhK5VmGDVAVKACgAoAKACgAoAKACgAoAKACgAoAKAP00/4J1f8Emv2sP+Cm+oePV/Z+t/AXh7wr8NU02HxZ8Q/it4g1jw34Ntdb1mO5uNJ8MWMvh3wz4w8Q6tr15aWdzeywab4fubLSrNLeXW77TTqWkJfxOcYb3v2S/zaX4+lwPlj9rD9lT4z/sWfHbxr+zt8e/D1v4e+Ingiaya7Gm3yatoOt6Rq9lBqeheJfDWsRRxR6roOt6bcQXdncNDbXlu5n07VbHTdYsb/TrWk1JXW39f1/w4HzlTAKACgAoAKACgAoAKACgAoAKACgAoA/Uz4Mf8ET/+Cpnx/wDCWl+Ovhp+x18Qp/Cut2kOoaNqnjbXPh78JTq2m3UKXNnqWm2PxZ8Y+CNSvtNvreSO4sNRtrGWyvoJI5rSeaJ0d4dSC0cl8rv8v6/ED4Z/aD/Z8+MP7K/xe8X/AAF+Pngyf4ffFnwG+iJ4s8I3Or+Htdl0k+I/Dmj+LdEJ1fwrq+u6BepqHh3XtI1SKTTtVu41hvUjlZLiOaGKk01dO6YHjNMAoAKACgAoAKACgAoAKACgAoAKAOh8I+FPEPjzxZ4Y8D+EtNl1rxX4z8Q6L4U8M6PDLbQTat4h8RalbaRoumxTXk1taQy32pXltaxy3VxBbRvKHnmiiDuoB9y/tG/8ErP2/wD9kj4aXPxh/aK/Zv8AEnwx+G1nrGk6Bc+KdU8T/D3VbWLWNclkh0myNp4c8YazqZe8likRJEsWhQqTNJGCGqVOMnZNN/1/X/DgfnzVAFABQAUAfo58BP8Agkd/wUW/ag+FHhb44/Af9mLxR8RPhV41OuL4X8Yad4r+G+mWernw14j1fwlrghstf8Z6Rq0P9n+ItC1bTJPtWnweZLZvLB5ts8E0sucU7Nq6A/O6/sbrTL6802+ha3vdPu7ixvLdijNBdWkzwXELMjOjNFLG6Eo7oSuVZhg1QFSgAoAKACgAoAKACgAoA6zwh4D8c/EHUTo/gLwZ4s8b6sqo7aX4Q8O6x4l1FVkYpGxstGs725CuwKoTFhmBC5IO0ulv/l/X9dwO58efs5ftCfCzTjrHxO+BHxl+HOkKsDtqnjz4X+N/CGnKt0yJbMb7xBoen2wW4Z0WBjKBMzoI8lk3K67r7wPGqYBQAUAFABQAUAFAHhvx/wD+RN0z/sZrP/01azWNf4F/iX5MD5BrlAKACgAoAKACgAoAKACgAoAKACgAoAKACgAoAKACgAoAKACgAoAKACgAoAKACgAoAKACgAoAKACgD//T/wA/+gAoAKACgAoAKAP0wr0ACgAoAKACgAoAKACgAoAKACgAoAKACgAoAKACgAoAKACgAoAKACgAoAKACgAoAcqs7KiKzu7BURQWZmY4VVUZLMxIAAGSeBnigD/Tu/Yx+C3gf/gib/wR88R/EDxfpGnw/Erwn8INb/aD+N893ClrfeKPjTr3h+Kfw98OLm7HlzNFo+q3Phj4R6BGXgt3uYJNVEVtd6zqLtxyftKlul7LXp362vvt9+oH+Z98QfHvi34qePPGfxM8fa3d+JPHHxC8U6/418YeIL9g97rXibxPql1rOt6pclQqCW+1G9uLhkjVY0L7I0VFVF7EradFoB/eB8Tv+CHv/BM3w5/wSd8d/tPaP+z5qNr8bNE/4J8eIfjtpvi4/GL423ENv8ULD9nW68fWviI+Hbn4iTeGZo4/FUSakdFn0eTQ3QfYZNNawJtq5lVlzpaW5kvlewH8CFdIH+oh/wAG53/KHH9kT/rt+0D/AOtPfGiuOr/El8v/AElAf5j/AMQ/+R/8cf8AY4eJv/T1e12AcfQAUAFABQAUAFABQAUAFABQAUAFABQB+4v/AAR//wCC13jX/glZafFTwXc/BzT/AI5fCn4p6lpfii48Njxk/wAP/EXhnxtpOnvpK63pHiH/AIRjxdaXen6xpQtLDWtGv9EZ2fTNKvtM1PT2t9RtNXzqU+ezvZryvp/Xl99gPhf/AIKHftyePv8Agoj+1L43/aa8f+HdI8GXHiKz0Tw74Y8EaHdz6lp3g7wZ4YshY6FoY1i6t7O61y++a61LWNZns7FdR1jUb+4s9M0nTmstJsqhHkile/n3/r+twPiKqAKACgAoAKACgAoAKACgAoAKACgD9ev+CD/wP8F/tAf8FU/2VvBPxD0ey8Q+DtH1vxp8R9T0PUYIbuw1S/8Ahj8OfFnjjwtbX1ncpLbX1ivjHRPD1xqFjcxSW97YQXNrMjRzMKzqu0H30X3v/L+tQP7L/wDgv/8A8FZvjZ/wTP8ABn7Pvh39nnQfBV18RvjzqPxGu7rxX460i88Q6f4R8MfDWLwUlzHpehQanpVrd654g1HxxZpb3mpS31hp1ho+pRyaXPdahY3dhhSgp3vey7efyd/vXz1A/wA9/wDav/ai+K37Z3x88d/tJ/G670S++J/xGXwqvia78OaND4f0eb/hDvBfh3wFozWmkW8s0Now0DwvpS3XluVnvFuLnannbF6opRSS2QHztTAKACgAoAKACgAoA/tE/wCDST9kmHVNb/aS/bT8T6RHcWmjWun/ALPHwyuby2SeBtU1L+yvHXxSvbdZ0KRXmnadD8ONNtbyANIbXXtdsjLEjTxz89eW0fm/0/X+kB+6f/Bcj9mzwx+25/wS6+N83w9l0Lxn4j+D1pN8d/hnrHhu5sNct5NZ+C0+tW/jvRNMutLe4F1qE3gn/hY/hAaTazedB4llisZrc3lpJa1nTfLNX66O+m/9f1oB/l0V2AFABQB9MfsWf8nj/smf9nMfAj/1aXhWk9n6MD/QQ/4Og/8AlFV4r/7Ld8G//TtqdctH4/kwP81eusAoAKACgD/UQ/4Nzv8AlDj+yJ/12/aB/wDWnvjRXHV/iS+X/pKA/wAx/wCIf/I/+OP+xw8Tf+nq9rsA/u/+J3/BD3/gmb4c/wCCTvjv9p7R/wBnzUbX42aJ/wAE+PEPx203xcfjF8bbiG3+KFh+zrdePrXxEfDtz8RJvDM0cfiqJNSOiz6PJoboPsMmmtYE21cyqy50tLcyXyvYD+BCukAoA/U//giPHHL/AMFWv2I45USSNvi+gZJFDow/4RfxHwysCCM9iPy4qKnwS9AP9JP9un9uv9mf/gnb8M/Cvxa/aPXX7Dwh4x8dWvw60WXwd4NHirUH8SXmga/4lhjubGGa1aCz/szw1qbNdmRgs6wQ7CZtyckYuTst7X/r8APyy/4ic/8Agk1/0FPjL/4ZCf8A+W1X7GfkB+PP/BcT/gtH+wj+3l+xIvwK/Z2vfiJP8Qh8YfAXjQx+J/hrL4U0z+wvD1j4ng1M/wBqvfXA+0CTVbPyrby/3w3ncPLq6dOUZXdrWf8AX9foB+Zv/BDf/gkHP/wUx+LfiPxh8VbjX/Df7K3wYutMXx7quiZsdV+I3jC8MV9pvwp8OazINumebpO/WfGuuWCXWo6Bok+kWVtFY6l4s0fWdN0qVORWWsnt5ebA/tb/AGkv26f+CYX/AARJ8AeGvhXJ4a0H4b32rabFrHhn9n39nbwHol58QvEGlwSHTT4u162N94c0iEXM8NxEPFfxJ8W6bqXie7tdUOnX2u31hqiwc6hOo7/i729Nn+C+4D5k/Zt/4OW/+Cbv7UHj6w+DvjHTvih8CJfGly3h/TNa+Pfh3wPb/C7V5NS822t9J17xL4c8a+LbLw+upKVtp5/Fmn6Z4Yia4SG715EZnpujOOqd7dr3+6y/Bv5AfGf/AAXV/wCCDHwc8W/CDx/+2d+xV4F0f4b/ABO+Hmj6p4/+Kvwm8EWH2PwR8VPBmnWp1HxH4i8H+GNORtN8M+OtA02C4157Dw3aWej+MrGDUlOmN4rntrvUqp1XdRlqnonfb17/ANWA/gurpAKACgAoAKACgDw34/8A/Im6Z/2M1n/6atZrGv8AAv8AEvyYHyDXKAUAFABQAUAFABQAUAFABQAUAFABQAUAFABQAUAFABQAUAFABQAUAFABQAUAFABQAUAFABQAUAFAH//U/wA/+gAoAKACgAoAKAP0wr0ACgAoAKAOq8CQQ3PjfwbbXMMVxb3Hirw9BPBPGksM8Mur2iSwzROGSSKRGZJI3VkdGKsCCRSez9GB/qZ/t4f8Ekv2Zf2ov2X/AB18DPhT8FP2cfgJ4v8AG/iL4Tbvi34W+Cvw/wDDfifwd4S8N/GHwF4t+Il14b1bw74Vt9Tj17Ufh7oXijRtIszd2Om6pqGo2+la3f2Oi3t/dxccZuLvq99L76aX+ev9ID84Phl+25/wbbfsHa1bfs3/AA8Hwilv/C95L4Z8T/FO3+Bnib4zNe6zvSx1S58UfHCXwV4lv/F8c8/mPdXfhvU9Z8I6fGZ7TSo9O06BbKC3GrL3tfS/5bf1snsB7v8A8FB/+CK37Dn/AAUc/Z1uvi7+yp4U+E/w6+NeseDl8a/BP4x/BWz0LQfAHxRLaZLfaJoHjix8LCz8J+IPDvi7Ntp//CaCwbxV4Yn+xX8GpXmmafqPhjV1GpKDtK7S0afTXVr01A/zz/gd+zP8Tfjr+038Pf2T9C0xtC+Kfjz4raf8JJbHX4Z4E8Ka/Jrh0XX7rxFDFHJdW9p4RFvqWoa+sUUlxBaaXe+XE8qIldTklFy6Wv8A1v8A123A/wBDKy/ZN/4I1/8ABC/4AeEfHXx08J+AdV8T6hd23h2P4v8AxS+H0fxd+M3xL8cLp73OqDwRoB0fxJL4P077PHJNc6b4PstA8NaNp/2BfEmq3mpTrqmpcvNUqOyv3stkvN6f1te1gLf7Nn/BSH/gi7/wVF8eN+zFp/wn8Eat4y8Q2Opjwt4A+P37PHgzToPHFrodnd39+vgzUvs/iXR11bTNKs59as9Pn1TQ/EqWcEt/pNk8unXxsBwqQ96707P+vQD+Wj/g4Q/4JOfDv/gnh8WPhx8Uv2ebbUNL/Z7+PzeJLSx8E31/d6x/wq7x/wCF00y71Pw5p2sapdXWsX3hfxDpWrRat4aj1S51DUtPn0zxFYXOoTWcGlCtqU3JNPdfj5/1+oH2h/wbs/8ABFv4HftTfDvUv21/2s/DsfxG8EQeNNV8H/Bv4PajPcQ+Etcu/CT2Y8Q+PfHUNjcQzeItNh1uabw5ofhG8lj0a4m0fXbrxJp+s2N5pUEU1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pn/BD/AP4Jk6L/AMFL/wBqnVPCnxI1XVNH+BPwb8M2vxA+LB0O4Wz13xRHd6tDpXhj4faVqA3TaNJ4pvF1C51PWoYXnsvD+g6xDYTWWs3mlXsG1SfItFdvReXn/T+8D+vz9qf9tv8A4I2f8EVNX8L/ALPNr+zDoz/ECfwtpviKbwR8C/gt4A8QeKdL0C7aaw0TW/iR8QviBrnhifVtV1uOyvjBJqfivxT4vntbVL7V7e3sdQ0u7vcYxqVNebTu3+SX+Vu17sDW+Gfgn/gjV/wX2+BHj3VfA3wT0DQ/Fvhd7TQ/E+q23w+8MfCD9pX4P6zrlnqE/hXVrnXfBsmq2Wt6VeNZ6jeaNbz6542+H+sXml6nY6lYXV3p+o2Vunz0mtd9tbp2+7a/VfdZgf5+v7Zn7K3jH9jf9q74z/sq+KboeIfEXwp8cSeGrDVrCzlgPivQtVtLDXvA/iG30wNcTWk3irwlrega0NLWa6ezm1I2K3N2YRPL0xlzRUu6v6f8MB/bx/wTj/4IifsXf8E/v2Y4f2uv+CkGheAvFvxX0zwlZfEjx+/xlt7TWfhR+zzpskEV1beErLwhc/2hoPi3xxZ3F3Y6fqmsanpviK/u/GK2mhfDuxhlEd14h551JSfLG6V7K278/L+r9AO28K/8Fw/+CD/xp8ZWfwC8R/DPQND8D6vft4Z0vxb8Wv2YfAlh8DroajN/Z8JuvMXWNU8M6JqBeMT6p4s8G+HdJ020l+1eILrS7OG6mtT2dRK97vtfX8bL+uuiA/ML/gvt/wAEKvhN8BfhZqn7cf7E/h0+E/AHh680pvjd8GNKu59S8L6Boeu3UOnWPxO+HRvLi6v9N0iHWb3TrPxT4Vgub3SbGz1SDX9Ai0TRNH1W0a6VVt8st3s/0f6AfFv/AAb3f8Eivht/wUL8dfEf41ftHRX+rfs/fA3VNC8Px/D/AE7UbzR2+KXxC1qzuNW/sjWta0m6ttZ03wp4V0aKy1DW7fS7nTdS1q813RLW21OGwtdZt7iqtRxslu+vb5dX8/uA/or/AGmv+CtH/BGz/gmH8TtX/ZQ0T9mFNa8TeAhY6Z460D9nT9n34P2/hnwfe39lb382ia5rPivxF8PYNf8AEo065sr3VRpf9vRfa7s2WtazDrcGp2lpkoVJrmctH3b1+6/pqvk7e8HW+LP2HP8Agk9/wXU/ZO1H42fs5+CPBvw48a6m+t6FoHxj8BeAtN+GnxJ+HnxQ0izs7l/DXxg8KaBHZad4zitI73SH1XSPED62l14Z1SDUvBHibTzqGl68q5p05WevW19GvL8UB/nM/Ez4e+J/hJ8R/iB8KfG1omn+Mvhl438V/D3xbYRSGaOy8TeDNdv/AA5r1pHKUjMqW2q6bdQpIY4y6oGKLkqvWndJ99QOIoA/QT/glN8H9M+PH/BR79jL4Y63Ct1oWr/HrwTrmvWMkSzQ6loPgS9bx9relXEbZBttV0rwxd6dctjKW91JIMlambtGT8v66P8AL7gP7ZP+Dqj4yv4A/wCCb+gfDGyuWS9+PPx88B+GNQtVYqJ/Cvgiw174lajO+OHS28UeGPBSeURy90kowYa56KvK/Zfn/Xb7gP5ZP+CHP7Vv/BP/APZV+Jnx4139vzwH4b8d+FfFvgXwrpPw9tfEfwV0r40w6f4g0/X7281ie207VdJ1aPQ5JtOlt45L2KOJ7pVEDOVTbW1SMpJcvfvb+v67gf6M3ir4qfATR/2PvEHxs8R6Fp1x+zBpv7OGpfFDW/DUvgy1vtJm+BNr8M5vFV/ocnw9e0eyu9Pk8ApLYN4Oawa1mtj/AGKbUxMYq5LPmt1vb53/AMwP4MP+C3v7cv8AwSs/an+A3wi8JfsE/DDwh4G+Ifhz4ut4j8Z6h4d/Zy0P4M3N54LPg3xHpgs59c0rQdJm1WD+3L3TJ/7Kkmlj8yJLzyt9srr004Ti25PS3e+t/wCun3WA/qs/4Nzv+UOP7In/AF2/aB/9ae+NFY1f4kvl/wCkoD84Phnqv/BEn/giLqVr8JP2ltU8EfF39tzXT/wl/wAa/Glj8JdU+M2r+B7/AMYz/wBt2/h/SL+78PXWn/D7wxp9lc239maFp407xx4g0qKx8WeJ9EX+2tIiS37SrdrSPRf1uB+s/in9lr/glv8A8Fh/2Yk8a+F/BHwm+Ifgfx1YanZeE/jZ8OvCOmeC/ix4A8RwbFnW11v+w9J8Y+GPEeh3wtLjV/Bniy0+wagqWsXiLw/qOlXUSXGfNOD1un2b0/Vfj6X1A/zJv2nP2ePGH7L/AO0l8Y/2afFZOq+K/hF8S/Efw8kvbGzmij8TJpWqS2uh+INLsC01yln4s0p9N13SrVy9yLPVLWJwZty12Rd4qXdX7f5/n94H9z//AATj/wCCIn7F3/BP79mOH9rr/gpBoXgLxb8V9M8JWXxI8fv8Zbe01n4Ufs86bJBFdW3hKy8IXP8AaGg+LfHFncXdjp+qaxqem+Ir+78YraaF8O7GGUR3XiHmnUlJ8sbpXsrbvz8v6v0A7bwr/wAFw/8Agg/8afGVn8AvEfwz0DQ/A+r37eGdL8W/Fr9mHwJYfA66Gozf2fCbrzF1jVPDOiagXjE+qeLPBvh3SdNtJftXiC60uzhuprU9nUSve77X1/Gy/rrogPzC/wCC+3/BCr4TfAX4Wap+3H+xP4dPhPwB4evNKb43fBjSrufUvC+gaHrt1Dp1j8Tvh0by4ur/AE3SIdZvdOs/FPhWC5vdJsbPVINf0CLRNE0fVbRrpVW3yy3ez/R/oB/HRW4BQB/qJ+Bf+CdH7N3x4/4JTeC/Bng39nP9mTw/8aPjJ/wT78M+GvC3xR1f4M+A7XVtF+J3xB/Z0sdM0Xx7qnivTPB974qt9R0/xTq9t4gvfEGn/atfjuYZdRtfO1FUL8XM1O93pK+++u3z2A+A/h98Uf8Ag3m/4I93lh+zT4jv/h58SP2gfBw0/TfjB8Urz4Laz8c/G8Xjaytlt9auNc8WweG/FWkeBpI79LgXHw28CaqreFpVFnquinWFur26tqrU97ZdFf8ALb+t29wPvD48f8E1/wDglv8A8Fdv2bIviL8HfD3wj0+58Y6PqEvwt/ad+AnhjSPDPiTQdftp3QJ4o0zSLTw43im307Uo5dP8T+AfiHYLqmnxzana2p8KeI2t9XspU503Z37uL638/wAdPTqB/nCfEj4C+Ov2b/2pNf8A2ePi5pFvZeN/hb8XLfwJ4s0//j70y9l07xBawLf2Ek0SLqGgeINOkttX0e6eFY9R0bUbO58sJcba6r3jddVdAf6dP7aH/BJb9kv9pz9nnxP8E/BfwI/Z/wDgrqfi/wAXfB+41b4keA/g78PPB3jXQvA3hT4x+AfGXxJtPCXibQPCI1HSPEXiT4eeH/E/hfR7k7tPN/rMEWso+jyXyNyRm4u+r30vvppf56/0gPiAft7f8G7P7G2kzfs5+EvEv7NmiQaBbah4T1GDwP8AAXxf8WrKa908PptzL4t+Jfhf4aeNLbxfqVxdw7L7W9U8U69fXkiG5u714VWeq5asves9dd0vuvJdP+HeiA/JT/g1C+AfwK+Nfhn9uKb4y/Bb4TfFuXw5rv7Pcfh6X4m/Dnwf48k0KPVNP+MranHoz+KdH1VtLTUW0+wa/WyMC3jWVobgSG2hKXXbXLb+95dv6/4cD8Y/+C/fgLwL8Mf+Csv7Uvgn4beC/Cfw98GaNb/Aw6R4R8D+HNH8J+GNKOpfs6fCXVdROm6BoNnYaVYm/wBUvbzUr02tpF9qv7y6vJ99xcSyNpS+CPz/ADYH9D3/AARI/wCCBPwBsfgL4L/bK/bz8F6V8RvFfxH8N2vxB+H/AMIfHbxj4afDj4c31vHrHh/xX4/0aSWKw8U+JPEegiLX5dJ8UPceF/Dfh7VILTV9Bm8RxXU+lZVKrvyw0s7X3bfl/Wv3gfZeu/8ABcP/AIIP/D3xpd/BLT9E8Jah4QsdTGiah4v8CfswaZqPwXgltplsp5rY2Gg2+pa5pFkzTLHq3hvwjrOl39rA91ot1qNlNZzXSVOr/wAO/wDh/wCu2wHjH/BVP/giB+x5+19+yzrP7Yf/AAT38KeBPBPxRsPAM/xa8JW3wTtLHT/hN+0L4Lg0u48Q3WjWXhHQxB4d0jxnqmn+fceFde8PWOlS6jrgHh/xZa3X26DU/DxCpKL5ZXttq9v6/rYD+PT/AIJlf8E/vHv/AAUj/ar8J/s9+EdQm8M+GYrG78Z/Fn4grZLfxeAPhpolzZW+sazFZySwR3+s6lqGo6X4a8Nac0qpc69rVjLeNDpNtqd5a9E5qEW930W13/X9agf3WfE//hyV/wAEH/h14G8NeL/hV4LTx/4k02G60O0X4f6P8Z/2lfiLBpLfYb/xnrGveI4kbQ9Im1Fbt0lvNa8F+CTqv9p6b4O0yF7K40215l7So93p52Sv6f8AD6agV/g38Q/+CIn/AAXT8N+Nfhnonwe8GT/EjRdEu9b1Hw54n+Gui/B/9oXwzo908WmHxt4P8YeEJbibU7DT9TutPXUv7B8W+ItKs7+TRofGejG01PTLfUBqpT1vp33T8tdfw++wH8QP/BVj/gnP4v8A+CZ/7VWt/BDVNVvPFvw68Q6VB46+C/xAvLe3t7rxZ4A1K6urKOLWYbMLZ23irwzq1lf+HvEdvAlvHc3Flba9aWVnpWu6bAvRCamr2s9mt9f6/rQD806sD6S/ZC/Zb+Jf7aX7R3wr/Zo+EtrDL4y+KHiJdLj1G9D/ANleGdCsbW41fxV4w1tkxING8KeG9P1TXtQjh3Xl3DYfYNOiuNSu7O2uFKSim30/Hy/r9AP9DTw7+xL/AMEef+CIf7OemfE346+Gfh3q+s2y2ug6h8aPjJ4Ms/if8Wfib43uYZbx9J+HvhObTdeOhSXQt5WtvD3gPS9OsNJ0Szjv/FusXi2WqeJpeXmqVHZX9E9F67f1tfVAUfgL+39/wRA/4KoeK5v2bE+Gnwz1bxr4ls7mz8M+A/jr8BfDfhPVfGEGnQTTyx/D/wATJZ6jZw67p9pbG/0/TtO8TaL4wS3ie90axb+z72W0HGpDXWy7Pb5f8D7rAfzG/wDBe/8A4IuaD/wTz13w3+0J+zkutXX7LXxQ8S3Hhm88MavezazqHwV8f3Ntd6vpfhhdavJZdV1nwV4k0yx1R/Cmpas99q2lXGiXmi+ItY1C7utGv9V2pVOZWe6691/muoH7u/8ABCn9tj/gl/4v8K/sf/sx/Dr4aeE9P/bn0f4Ky6T4k8bWv7PWiaH4gufEHhXwRqeo+Pp5fjBDocGp30l/otlqcNxevqkj61HI9pK8y3DK2VSMk5S+y33/AK/r5AfqH/wU7/bB/wCCbX7J03wUb/goH8OfCvjyfx/F8RB8J5PEnwF0b42PpkXhR/A58bpaPqui6u3htbt/EvhJpkgMA1Y28ZkEh01CkQjKV+Xpa+tu/wDk/wCmB/nAf8FLPiv+z/8AHD9uD4+/FT9lnQdN8MfALxfrnhi7+HWhaR4KtPh1p2n2Fh4A8J6Rq0dr4LsbSwtdCWXxHp+sXDww2kIuZZXv2DPdM7dcE1FJ7q9/vA+GKoD+sn/g3j/4Is/B/wDbH8K+Iv2xP2stGuPGXwn8O+NLvwP8KvhGb2/0vRvHHiLw9bWN74k8X+NrnTZbPUNR8K6Nd6hZ6Lo3h6yv4LXXNbs9eXxGs+kacml6zhVqOPux0fV/5evz/SIftl8R/wDgsx/wQt/Y/wDF2r/ALwl4A8KalH4M1m/8GeJbT9n/APZm8Jv8PvD2oaTPJa6rZnU5LHwlo3iG1tL6GW2uL3wkviWzubpJGhnugHmWFCrLW7111er/AK87frIO9/aY/wCCXv8AwTU/4LBfsmp8dv2WPDHwu8G+OfHPhnV9d+DP7Qnwm8IwfD6W+8VabLdWJ0H4r+F9P0zQD4gtBrmmSeGfFVj4w0P/AITHwx5N0NHvdMu7do50pzpytK9r6p+fVf8AA/UD/Nd17Q9W8Ma5rXhrX7GbTNd8PatqOh61ptxs8/T9W0m8msNRsZvLZ4/OtLy3mgk8t3TfG21mXBrrAyaAFAJIABJJwAOSSegA7kmgD/T8+BGg2P8AwRz/AOCG0XiDWrO20jx98IP2ctc+Kniq2voo0e9/aI+KcT6vpfhrVXkAFw1t8S/F3hz4c280qFjpel2EYgYRJA3G/wB5U8m7fJf8AD45/wCDWP8Aakk+OX7FXxb/AGc/G+qHxF4n+AHxR1a+S31iX7fJf/DX47Sav4ut/tiXhlfUDcfEK1+KcmpvIJYTDqNjFMoMw8+qytJNbNemq/4Fv6SA/im/4KQ/ss3P7F/7cH7R/wCzl9lnttB8CfEbVJ/ATT72a6+GXitIPF/w3uTM3y3E58Fa7okGoSRs6JqkF9blhLBIi9EHzRT8tdb6/h/XfcD1v/gkv/wTo8Qf8FL/ANrTQfgmNU1Lwr8MPDWkXXxA+NnjjSobaTUvDvgHSbm1svsGhfbkksW8U+LNbv8ATfDehG5hvI9O+233iSfTNVsPD99YTqc+SN+uy/rTb1+4D+/j4k+Hv+CNX/BHX4N+GIfiJ8OfgH8GvD2rrdaP4bh1L4cJ8UPjF8Sbq2t7aHV5nnk0Pxh8TPGnkx3Fomt6zqtzLoWjLe2Vre3mm211ZW7cy9pUejb+eiv9y6fPztYD81YfgV/wRx/4K6/EH4efFr/gnhrvww+EX7XH7PfxV+E/xd1Xw1pHgTWfgpL438CeB/iH4d1nxXYeK/hoNC0jRvEkdzpolisfiL4R0jVdU0fxI3h/S/E+tDR70WT3edO/Om4vTfa60t8X5fJ390PqH/g6D/5RVeK/+y3fBv8A9O2p1NH4/kwPzA/4NU/2evgD8aPgR+1jqXxi+B3wf+LGo6J8W/Aljo2ofEv4aeC/Hd7pFlc+Dr+4uLPTLrxRouqz2FrPOqzTW9q8UMsyiR0ZwGW6zacbN7d7f1/XcD+ej/gtv4L8HfDz/gqZ+1/4M8AeE/DXgbwfoXjXwnb6J4U8H6Fpfhnw1o1vP8L/AALeTQaVoWi2tlpenwzXlzcXUsdpawpJczzTupllkd9afwR9APtP/g2O+Ffww+L/APwUU8V+Ffi18OPAfxR8Lwfsw/ErWIfDfxF8IeHvG2gw6vaeOPhTbWmqRaP4l0/U9Pj1G1t728gt75LcXMMN3dRRyqk8qtNb4PmgPcf+DqT4NfCD4MftO/syaP8AB74U/Db4T6TrHwH1nUtW0v4a+BvDHgXTtU1GP4g6zax3+o2PhfS9Ltr29S2jjt0urmKWdYESFZBGoWlRbale+/e/9f12A/p6/wCDc7/lDj+yJ/12/aB/9ae+NFY1f4kvl/6SgP47P+CPf7Vv/BP/APZV/aL/AGsNd/b88B+G/HfhXxbax6T8PbXxH8FdK+NMOn+INP8AHWtXmsT22narpOrR6HJNp0tvHJexRxPdKogZyqba6KkZSS5e/e39f13A/wBDbxV8VPgJo/7H3iD42eI9C064/Zg039nDUvihrfhqXwZa32kzfAm1+Gc3iq/0OT4evaPZXenyeAUlsG8HNYNazWx/sU2piYxVyWfNbre3zv8A5gfwYf8ABb39uX/glZ+1P8BvhF4S/YJ+GHhDwN8Q/DnxdbxH4z1Dw7+zlofwZubzwWfBviPTBZz65pWg6TNqsH9uXumT/wBlSTSx+ZEl55W+2V16acJxbcnpbvfW/wDXT7rAfzN1sB+qX/BET/lK7+xD/wBlgT/1FvEdRU+CXoB/WV/wdwf8mH/s9/8AZ3Hh/wD9U38Y6wofG/8AC/zQH+fHXUAUAf6mv/BC/wCEHhb9mr/gkv8As03h22h8cfD/AFT9orx3q7QFJb28+JEl14xjvriOIMZP7H8EDw3oFu6BnnsNBtJCvmOytx1Luo/Wy/rT+u9rgf5rH7Xf7SXjX9r39pb4zftIeP7+7vfEHxW8c6x4jigu5PM/sLw7532Lwh4UswGdYtN8I+FbTR/DWmQhn2WOlwB5ZpS8z9cYqKSXT8/wv933AfONMD+rD9jz/g6O+I37M/7Lvwh/Zy8ffsoaX8d9Q+E3gyD4fQ/EXUfjhc+DrjxH4S0aW5sfCWn6n4bf4TeMY1m0DwkNJ8Lz3T65df2vFpK6hcRQTXc0CYyoxbb5mr9EgP5Z/EV7pWpeINc1HQtIbw/ol/rGp3uj6C9+dVfRNKur2efT9IfU2tbFtRbTbSSGya/ayszeGH7QbW3MnlLsBj0AFABQAUAFAHhvx/8A+RN0z/sZrP8A9NWs1jX+Bf4l+TA+Qa5QCgAoAKACgAoAKACgAoAKACgAoAKACgAoAKACgAoAKACgAoAKACgAoAKACgAoAKACgAoAKACgAoA//9X/AD/6ACgAoAKACgAoA/TCvQAKACgAoA6/4ff8j74I/wCxv8Nf+nmypPZ+jA/1Mv8Aguh8XvFvwP8A+CUf7YnjrwPqF3pXiS58E+Ffh9banYSTW93Yad8W/ib4I+FXiK5tru3aOayuU8NeMtXFpeRyRSwXjW7QyLN5bLx00nOKfe/3K4H+U9XaB/oVf8Gm3xd8WeM/2G/jJ8LPEF/d6jonwa+Pd5H4HN1JNKmjeH/H/hbR/Ed/4d0/eTFDYQeK7fxD4iFvEFK6h4o1CaTInjrlrK0k+61+X9dvv0A/lG/4LE/CTUtO/wCCwf7XXwy+FPhzUtX8R+M/jzY6l4Z8MeD7K61HWdb8Y/F/QfDHjO407RtO05Z7y71jWfE/jG7RbK0jaaW/ungjiDEJW8H7kW+39f1/mB+m37P/APwan/txfFjwzpHib9oH40/C79n19St4LuLwXcjXPi5480NLhA8sOv2Wh3ei+C7G+VfK/wBG0jx5rgzujupbSaIxNDrxTsk357f187frIP1l/Yh/4NiNN/Y7/ag+B/7Smp/tuX/j3VvhF42tfGNj4M0v4D2/gaHxFPY2d5G+kPr9z8Y/FtxFaTxTyfbnh0aR5rITQeTErtMucq3MmuW1+t/+H/rtuBS/4O6I4z+xr+zLMUQyp+020aSFQXSOX4V+OmlRW+8EkaGFnUHDGKMnOxadDeXoB4x/wbR/8FVP2cfBf7PMX7CXx5+IPhn4RePvCHjrxRr3wg1vxxqtr4c8H/EDw1481P8At688NW/ibVJoNG0/xvpPi6+1kwaPql5p7+IdO1nSIvDqanqNlq1vE60G3zLVWV/6/wCG/C8g+k/2vf8Ag1m/ZT/aH8beLfi1+z58c/HP7PWtfEHV9T8YX3hybQdI+LXwrXVdeuJNVuZvC2mPq/g/xPoelald3M90LZvGevafYLchNFsrPTLe101JVaS0cU7fJ/1935uQfzeft2/8G7/7d/7EngnxH8XLOLwd+0P8G/Cdnd6v4n8WfCK41c+J/B/h6yVpLvX/ABh8Pde06x1m20qygSS91XUPCt14y03Q9Nin1TXb/TdPtri5i2jVjL+6+z1v/X/B6AdN/wAG7X/BR74SfsCftS+P9C+P+qf8Ir8Hv2i/CWgeEdV+IDW9zdWPgTxp4U1i71DwZrHiOOzjuLmHwneQa54k0XWNRgtbg6Rd6jpOq332bRbPV7yBVYuUVbdP+v6t9wH9aP7e/wDwRg/Yd/4K66no/wC034a+L+reG/iJqvhbS9AsPjP8EfE3hP4gfD/x1oelI39hS+I9FZtS0fxBNpNlcm1sNT8MeJPDN/LYNbWup3mpW1lpyWuMakoK1rrz0/r7vusB/OB+05/wai/tm/CvRtX8S/s6/Fv4ZftM6fpUE1ynhOexvvg/8TNVjjDOItF0bXdT8S+Bry5WNTuhvPiNpc8z7I7G3uZpRDWsa0Xo1y+d7oD8hf8AgmT8FbvWP+Cp37InwY+K/hW+0TUtC/ai8FWXjrwR4w0660jUbDU/h74lGu6x4W8R6PqMVvd2t2t74dl0nUdIvYElaUy2FxCS7xtc37kmu39f10+QH+j/AP8ABUv9gJv+Ckn7Nmm/s53Hx21n4C6EvxN8M+PPEWt6R4Us/GCeLNP8M6R4lgs/B+p6VeeI/CyrYnXtW0jxRHcrqUvlah4YsQbGUulxb8sJ8jva+ltf68gP53/+IQj4b/8AR/3iH/wwmg//AD4q09vL+RfeB/R9rf7NVj4E/wCCZvij9j/xr48/4W9b+GP2PfFvwRufGviXTrXR77xZpemfC3VfC2i6te6WmpaqLO6g0+HT/JnXU7+7WezivzfzXu64bJP31JK3vJ2Xr/X5AfyE/wDBsx/wVB+Af7J938Xv2Uv2kfGOj/Czwz8XvGGjfET4afEzxPdJpngqy8bRaLb+GPEnhfxnr9wwsPDEOtaTpXhy90DXtXksNAhudK1ax1bVLW5vtHjn6K0G7NdL39P68vvuB+4P7eP/AAbt/sef8FB/iJ4l/ae+Gvxk8X/Bn4k/Fd4vEHiHxN4KHh74ofCXxnqklrHbN4uXwtcXulXf9p6otvBJqNx4a8faXouozRy3p0pdTvL2/uM41ZRXK43t8n/Xy++4H8337X3/AAbBft4/s6+Gde8e/B3XvA37Vvg/w/bXN/e6P8PrfWPDHxdGm2cTz3N9bfDXXFvLPXGSFSYtH8IeM/E/iW8lBg0/Q7p9m/WNaL3XK/vv/X9dAP5tZI5IpJIpkeKWJ2jljkVkkjkRirpIjAMjowKsrAMrAggEEVqAygD9wP8Ag3L0Wy1j/gsD+yw97JGo0ax+OWtWsEn/AC93tt+z/wDE+3to4/WS3a7OoryMfYSTnG1s6v8ADfnb81/X9ID93P8Ag8D1a7h+G37C+hpG5sNR8cfHfVrmUf6tLvRtB+GNnZRv/tyQ69qDR8fdil6VlQ3l6ID+GOukD/VV+NP/ACgg+KH/AGia8W/+sh31cS/iL/Gv/SgP8qqu0D/UQ/4Nzv8AlDj+yJ/12/aB/wDWnvjRXHV/iS+X/pKA/wA1P9onx3rvxQ+P/wAcPiT4ouJLvxH4++LnxG8Y63cSSvM0mqeI/F+sate4kkJcxpPdukQP3IlRAAqgL1pWSXZWA/tg/wCDQfxJq118Av2yfCM91M+h6F8Xvht4i02yaWRoLbVPFPg3WdO1m5ihLGKOS8tfCGhxzSRqryrZwiVmEUQTnr7x9P1A/NX9qb4a+HfiN/wdUWPgbW9Psrvw9qP7VX7Mevatpl5j7DqSaF8HfhH44vbO7jY7Z4tVutLliuLV9yXn2p7Z0ZZijWn+5v5P82gP7C/+Cpf7ATf8FJP2bNN/ZzuPjtrPwF0Jfib4Z8eeItb0jwpZ+ME8Waf4Z0jxLBZ+D9T0q88R+FlWxOvatpHiiO5XUpfK1DwxYg2MpdLi3whPkd7X0tr/AF5Afzv/APEIR8N/+j/vEP8A4YTQf/nxVp7eX8i+8D+j7W/2arHwJ/wTN8Ufsf8AjXx5/wALet/DH7Hvi34I3PjXxLp1ro994s0vTPhbqvhbRdWvdLTUtVFndQafDp/kzrqd/drPZxX5v5r3dcNkn76klb3k7L1/r8gP8jyu4AoA/wBYbRfifr/wS/4Iu6L8ZPCjmLxT8KP+CYuk/EfwzKIzKIfEXgr9li28R6JM6AHMUOp6daySsRtSJXd8IprhSvO3Ryt97A/yhL+/vtUvr3U9TvLrUdS1G7uL/UNQvria7vr6+vJnuLu8vLq4eSe5urqeSSe4uJpJJppneSR2dmZu4D+0b/g0H+Lvixta/bK+A91f3d14Hi0n4afFrRdMlkmex0PxTJea74Q8SXllFnyILnxPpS+FodRYr5tzH4S0wKQts4rnrr4X12/r/hvuA+Bf+DkfwRo/hL/gsbo2t6Xa21vdfEr4cfs9+N9fe3wHu9YtNS1P4epdXYBOLk6N4D0iA5CloIIHIO/e1U/4Xpzf1/X6Af15f8F7viJ4t+F3/BJH9sbxT4I1m+0DX7nwz8OvBn9qadcSWl5FoXxI+NPw3+Hni21iuIissY1Pwn4o1vS5TGyP5N7IFcHBXGkk5xT8/wAE2B/lbV2Af3Cf8Gev/Iq/t9/9jB+zZ/6bvjhXPX+x/wBvfoB+PH/BdjwtaeOf+C8Xxq8E37Klj4w8c/smeFr13lMCJaeIPgR8CdJuGeZWRoVWG7ctKroYwN4ZSM1dP+EvSX5sD+yn/gvh8QNZ+B//AASG/aif4ds3huXU/DXw5+Eln/Y6vZQaV4P8efEfwV4F8TaXbpaGIW1je+BtR1rw4sSFIVh1BYdjxnymwpK9RX838/019f1iH+WzXYB+lP7Pf/BYD/go9+yt8JvDnwM+Av7Tmv8AgP4U+EZdal8NeEB4H+FPia10c+Idav8AxFrEVnqHjHwH4g1lLa91vVdR1E2jak9rDcXlwbaKFJGSocIN3cbt+bX5f1+IH9OH/BoX4G0iXwV+278Xri0sJPFGs+NfhT4Gjvo4beG5sdI03SfGHifULS0trdI4NPsNT1HX7GaWG1hht530e0jVNmnxJFjX+yuiX9f1/mB9p/8ABRz/AIN5dG/4KF/tZePP2nfF37aviXwA/ijSfBegaD8PP+FTaR4qsvA+heEfCek6J/ZOl6zcfEjw9LPZaprVvrXi2SNtItDDqHiS+jJuWBu55jVcYqKinbre1/6/rcDmf2Cv+DcLQv2E/wBq/wCE37Ufg79t/wAS+LtT+Gd/rst34N/4U/o/h218XaJ4h8L634Y1rQNQ1WH4m62bayutP1iaZ5DpF8YZreC5hjiuYYLmAlVck04rXz2/r+twPmn/AIO8/Bmg6l8FP2OPiZFHYSa94e+KXxH8CrfQtE162keL/Ceka/JaSPGxaW1ivPBEM0Sy7lt5ZpTDtN1cbqoPWS6WT/r+vyA/hPrpA/q8/wCDSLwDout/toftD/ELULS0utV8Bfs6/wBk6BJcbXuNOuPG/j/wwl/qFjG2Sk507w5caZLdou+K01O4td6x30iPh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xTf8ABtZ/yl2+AH/YnfHX/wBUz41ret8HzQH69f8AB4j/AMfP/BPD/rh+1h/6M/ZsqKH2/wDt39QP4oq6ACgD9Pv+CeX/AASp/bX/AOCjt7q7fs96HY+H/hp4X1JdJ8U/GD4h+INS8K/DPRNZkhhvW0O2udNsNZ13xH4gWzuILy60rwr4e1qXTYbqwn16TSbfU9PuJ4nUjDfV9l/S/rVX1QH7++E/+DPnxvd20Mvjv9vDwtoV4cNc2nhP9n3V/FtsG4LpDqWs/FzwXK2TkCaTSl7MYCTsrP266Qf3gf1Cf8Exv2ENL/4Jy/ssaV+zXo/xX1D4y2eneNfGPjD/AITK/wDDlt4TBn8UXltJc6VZaDa694lisrSwmsn3A6xdSS3k93NIIWkMS4Tlzu9reW/9fj+Foh/lt/trxxw/tlftbQxIkUUX7Tfx6jijjUIkcafFTxWqIirhVRFAVVAwAABjFdq2XogPmSmB+qX/AARY/ZP/AOGxP+CkH7Ofw21PTf7S8C+EfE6/Gb4nxyw+fYnwN8KWh8Tz6bqkeCTp3i3xFB4c8CzkYIbxTF88X+sWKj5YN/L7/wCv6uB/dJ/wX3/Zc/bN/bS/ZN8F/s4/sg+BdN8W/wDCUfFTS/FfxdutT8d+EfBUFv4S8EadeXnh7QSPFesaSuprrPjHUNJ13/QRcGyl8HQm48n7VB5vNTlGMru+1lYD8nf+CDv/AASw/wCCm3/BPH9tO68c/Gn4S+HNA+BHxN+GHi34e/EnUdO+Lfw38SPpNzbLa+L/AARrsfh/QfEt9quo3kfifw7beGYpLOznaxsfFup3Mwjs1uZ4rqThONle6d1+vR/mvmB5V/wdwfsof2d4o/Zv/bV8P6bttfEdhf8A7PXxNvIYvLiXWtF/tTxx8Lry5Ma4nvtV0e4+Iem3F1OVkSy8L6JaK0saRJbuhLePz3+W3/B69bgewf8ABoF4J0i3+GX7a/xH+zWr69q3jv4ReCfth2ve2+keHvD/AIw137NHklre1vLzxP5suxUW8lsYfNMhsYREV3rFdNwPw7/4OQvi94s+Jv8AwVg+PHhvXr+8m8P/AAX0L4X/AAy8CaXPJMYNI0M/Djwz451cW0Dny4/7U8Y+M/EmqvLEi+fFdWwcuIo3bSkrQXnd/f8Af0t/wNEB8G/8EyPi/wCLPgX/AMFBf2O/iL4N1C8sNSs/2g/hj4d1JLOSaN9V8JeOPFWneCvG3h+UQMry2/iDwl4g1nSJoiHVlvN3luUVWqavCS8n/XXt29Lgf3f/APB0H/yiq8V/9lu+Df8A6dtTrmo/H8mB8Qf8GhH/ACb3+2L/ANll+Hv/AKhGoVVfePoB/Nb/AMF5/wDlLj+2p/2Pfg7/ANVN8P62p/BH0A+6v+DUn/lJl4v/AOzUPil/6n/wgqa3wfNAe/f8Hd3/ACdd+yn/ANm9a5/6sjXKmhtL1A/ox/4Nzv8AlDj+yJ/12/aB/wDWnvjRWVX+JL5f+koD/Mf+If8AyP8A44/7HDxN/wCnq9rsA/1JfjT/AMoIPih/2ia8W/8ArId9XEv4i/xr/wBKA/yqq7QCgD9Uv+CIn/KV39iH/ssCf+ot4jqKnwS9AP8ASJ/b/wD2/P2df+CeHws8I/Fn9pWy8YXvg/xh8QLT4d6JH4L8KWPi7UU8S3nh3xF4lhe5sL/VdIit7L+y/DeqK12lxJIs5ghEJWZnTkjFydlva/8AX4Afkn/xFAf8EoP+gB8e/wDwyfhz/wCbar9jPyA/m+/4OAP+CnX7KX/BSC9/ZSn/AGYdP8eWMfwetfjbD42/4TfwVp3g4yv49l+Ez+Hf7MGn63rH9ohF8G639sMpt/she1EfnfaX8ralCUOa/W1vxA/te/YIVvix/wAEfP2WtF8NhY7zxF+wR8Ovh/YizdItmuWPwUsfAk3kuWCRTDWbGbJd/wB3NnzGBDmueWlR+Um+/UD/ACerm2uLO5uLO8gmtbu0nltrq1uInhuLa4gdop4J4ZAskU0MiNHLFIqvG6lWAYEV2gQUAFABQAUAFABQAUAFAHhvx/8A+RN0z/sZrP8A9NWs1jX+Bf4l+TA+Qa5QCgAoAKACgAoAKACgAoAKACgAoAKACgAoAKACgAoAKACgAoAKACgAoAKACgAoAKACgAoAKACgAoA//9b/AD/6ACgAoAKACgAoA/TCvQAKACgAoA6/4ff8j74I/wCxv8Nf+nmypPZ+jA/13/29P2YtG/bM/Y/+Pf7MWtaxZ+Hl+L3giTw/oWvaiC9honjiy1TTdf8Ah3q97CmZrm003x5o/hy9uLS2/wBLvIYXtbTFzLEa4ovlkn2/r+tvVbgf5hHxB/4JH/8ABSn4cfFK9+EWrfsWftDa74lttXk0iy1jwN8L/F3jjwDroW4EEer6H8RPDWk6j4MvdCkV4rmXVH1q3g0y2lDa1/ZskVxFB2KcWr8y77q69ev9aAf6Bf8AwRA/YF1//gml+wo3hn43XeiaJ8WPiF4o1343fGYf2rYT6P4AWbQdI0nS/CN34ijmGk3MPg/wr4bt7/xDqVvcy6Ra+ItT8Sx2Gp6jo9tZ6pdctSXNLTVbL/hvPzA/mq/4JWfGv4Xfte/8HIfxX/aB1X+zbzTPGWsftIeKfgG9/GA1/Joegy+GfA2pW9rfmOQay3wesNa1oxLC89hcx3FxBFF9jSe32mnGil6X/rX/AIPlsB+kX/B0b/w8BHhj4AN+zk3xqH7NJsPF6fGNfgkfFG8+OTf6OfDX/C0B4MI1c+EzpAnHhv8AtXd4XGu/2iL0DWG0PdFHl1va/S9tvK/+f3XQH41/8EFv+CZ37YPxa/bq+Cv7T3xD+GnxG+HnwR+A/iSL4k618RPipoPiTw2fGmq2mmap/wAIr4Y+HyeJrS0vPGV3f681lPruo6X52i+H9CgvLjU9Ri1S70HSNa0qzjytXTb0smtPXr+d/LcD9p/+Duf/AJMx/Zn/AOznh/6qrx/WdDeXoB+DX7Ff/Bun+0F+3R+zF8PP2ofhL+0f+z3YeGfiFaa+YPDPiFvHy+IvD2teGvEGreGtV8PeIv7K8KalZWWow6jpEki7J5Vk067sdQjDW91Cz6SqqLacXp57/wBf1sB+eGj+K/8Agp1/wT7+K158IfDHir9rD9nX4ieG9buNOf4eeHNa+IOj6TrF1aXMiiWz8LWE83hLx3oF+8Ru9OvrbT9e8Pa3aNDqFhNfWk0NxVe5Ja8rW/T81934dQP9Kj/gmh8Rf2nviT+wF8HviD+35oNr4R+N2r+FvFF38RrbxR4fs/BV5N4Sstd1228PeIfiB4TltdP0nwprGueB7bTda8SaV9ksLG3S6e4utM0SSe50XT+SfLzPl1X9bbfl92gH+fr+wx/wSQ17/gqh8SP2ppP2ZvjP8IPhl4f+EPxGkl0Xwl8Qv+Er/tW++HXjXXvFreCdY0OPw/oerC40uystA/s3UJJfLeyuZNPWYL/aFtv6pT5FG8W7re/VAeZfta/sT/8ABQb/AIJB/G248PReKfit4NtLq10jUvCP7QX7PuvfErwp4B8bR3NlDcy2+k+MNEHh+8tdd0C/e60rVvD2smx1mzntV1CKzm0TU9I1S/cZRmtl2s7N/j3/AK2A/sU/4Nw/2i/+Cj37QXwk+Mt5+2u3jnxR8LvDl34KtvgN8UPir4buND8deKr27XxIvjnSrTW7nTdPv/iB4b0RLLw9MfE+sC9vrPWNSutKi1zVkW4stB56qgmuXfrbVL/g/f8AhaIfz9/8Fh/j98O/2bv+DhHR/wBoTwHaWGov8FfG/wCzH42+LlporwyLrHifwro3he98Y6YWs2WNdZuvAcek6LqI3efDq63AvgLxLhG1ppuk0+t7fp+P3/MD+nX/AILifsc65/wVB/4J0eG9Y/ZbvdL+JHi/wh4h8IftG/ByHRNRtfsXxY8J3vhPWtN1HRPDupXMsVi1zr/hLxcPEnh0TyQnU9V0PTdGEts+ps6Y05cktdtn/X/D/jeIf53GhfsT/th+JvHy/CzRP2Wf2g734if2nFo8/g7/AIVB49t9dsL+W5Nn5erWd3oVu+jwwzq4u7zVTZ2VlHFNPd3UEEM0ldfNG17r1v8A1/WwH7UfG7/g2z+Pv7NH7JHjP9q74/ftI/BP4e2Pw9+F48feLvh6bDxPrevaf4hnsbf+zfhlaa5Yxx+HdW8W6p4kvdO8GWNxYXkuh3PiG9i+y6lc6YU1B81WTkopPV2vf9Nf67X90PAf+Cbv/BC/4y/8FMvgbrnxv+EPx/8Agf4OtPDHj/V/h34j8G+Nv+E0bxVo+rabpWia3bXt1BoPh3VbUaXrOma7azaXd+eFuJbfULYAzWFwqOdVQdnFvre9v6/ruB8zfFv4Uf8ABR3/AIJUfHrxP8I7LxX+0J8EPEei+Jbq08PeMPhF4l+JPhPwN8VNOS58vSvFXgvVtCm0nT/F+geIbX7PKLSeGe9tmml0HxHpljrFnqOk2rTjNX01Wzs2vLvp/WwH9+v/AAQi+M/7d3x1/YnHjX9vTS9ei8ZL8QNV0z4V+J/GvhVfBXj3x18KINA8O3OmeJfE2hxabpMVzE2u3eu6boXiaTTrK+8TaZYJqF5FegW+va1zVFFS9359r+W39d73A/z4v+Cr918O73/gpP8AttXXwq/s0+CZf2iviObJ9Ge3k0mfWRrcy+L7rTJLTNo9jd+MV1+5tXtCbVoZUNsWhKGuqF+SN+wH581QH63f8EI/GcPgT/grX+xTrc91HaR3/wARPEfgwSyyLEjzfEX4Z+OPh/bWoZioMl5deJ4bSGPlpZp440BdlDRU1hL0/J38v677Af1Df8Hc/wAPtQ1f9kj9mH4m21t51j4G/aC1XwlqUyAtJaL8Q/h/rOo2kzgKdlpJcfD4W0szFUW6msYSS86LWNB+813X5f8ADgfwF10gf6w+leCdV/aS/wCCMGmfDn4ZmDUte+On/BMmy8EeAhPPDaW95rvxF/Zbi0HwzDdTzSLDZpLqer2cN088qLa7pfOdPKcrxbVNek9fkwP8vb4y/sp/tO/s7Ri4+PX7PHxs+DdjJrcvhy11X4mfDDxn4L0TUddiguLo6ZpOua/o1jo+sXMlnaXN/bLpd9drd6fBJf2rTWYE9dikns0/RoD/AEkv+Dc7/lDj+yJ/12/aB/8AWnvjRXJV/iS+X/pKA/zH/iH/AMj/AOOP+xw8Tf8Ap6va7AP7dv8Agz+/5JT+3B/2UL4Kf+o38Qa5q+8fQD8gf+Cpnx0P7Mn/AAcXfEH9oRrWS/tfg58ff2XfiBqunRbvO1LQvDnwf+Cd/wCINMh2srCbUdEi1CxhbPyyXCsQwG2tIK9K3dS/Ngf1ef8ABcT9jnXP+CoP/BOjw3rH7Ld7pfxI8X+EPEPhD9o34OQ6JqNr9i+LHhO98J61puo6J4d1K5lisWudf8JeLh4k8OieSE6nquh6bowltn1NnTCnLklrts/6/wCH/G8Q/wA7jQv2J/2w/E3j5fhZon7LP7Qd78RP7Ti0efwd/wAKg8e2+u2F/Lcmz8vVrO70K3fR4YZ1cXd5qps7Kyjimnu7qCCGaSuvmja9163/AK/rYD9qPjd/wbZ/H39mj9kjxn+1d8fv2kfgn8PbH4e/C8ePvF3w9Nh4n1vXtP8AEM9jb/2b8MrTXLGOPw7q3i3VPEl7p3gyxuLC8l0O58Q3sX2XUrnTCmoPmqyclFJ6u17/AKa/12v7ofzdVqAUAf67n7N3gHwv8V/+CZfwE+FvjggeCviV+wp8LfAHi8mWKAf8Iv4y+AGheHdfzPPmGH/iVald/vZR5cf3nyoauHaV+0v1+f5feB/m6/tSf8EZP+Ch/wCzJ8Y/EPwtP7MHxr+MOi22tXdp4K+JvwY+F/jT4leCfHuiNPL/AGPqtjqHg3R9dXRdS1CyWOe88La61j4g0mbzoLqzMUUd1P1xqRavdLum0n+v5/fqB/ZX/wAG43/BMD4s/sH/AAV+K/xa/aL8PHwb8af2ir7wnDa/D67ntrrWvh/8NvBEetT6Lb+Ins5JrbT/ABP4t1fxJqOqavoKXF1LpGl6V4Yh1GS01x9X0jS+erNSaSd0vzf9f5dQP5S/+C3H7Sfhr9pv/gr/APEbxD4J1Ky1vwV8M/Fvw0+CHhzWtPn+02mrP8NpLCx8W3dvcKz29zaL8Qbzxha6feWbvZ32m21le28sqXIlfaCtT16pvt/X4fjeQf2kf8HGH/KHH9rz/rr+z9/61B8FqwpfxI/P/wBJYH+XdXYB/cJ/wZ6/8ir+33/2MH7Nn/pu+OFc9f7H/b36AfiX/wAHC2tX/hv/AILUftPeItKkEOp6Defs3a1pszAssV/pf7OHwVvrOQqCpIS4gjYgMpIGARkGtKX8NfP82B/c58bvDPgf/gst/wAEmfEWmfDTX9FgtP2pPgjoHijwXfyXLXOm+FPix4a1HR/GWleGvEFxbrJc2jeEvip4Uj8I+MRFFLeWIsNYjS3unQQy86vTnr0dn5r/AIZ3/wCGA/zYfGP/AATq/bv8CfE67+DniH9kT9oZfiHa6s2jxaHpHwn8Z+I4dWuRcLbx3Xh7WPD+k6noniPR7l5IntNd0PUr/R7qCWO4gvWhYO3VzxavdW9f6/r5Af1DfB7/AINlv2Yvh7+xJbftG/8ABQb4x/H34T/Evwp8NPFXxV+NHhj4b+LfhTZ+Evh/o2kxarr1n4cjk1/4Y+MrvUPE9j4Xt9NtNcW21y7tLrxfLe6Xof2q2WymusXVblaKTV0urb77O3fo+/8AhDyT/g0z/ap8H+Bfjx+0Z+yl4i1G10W5+O+g+GfiF8Ko9Vvk+06n4l+Fv/CSQ+I/CVnMIrWDUdb1Hwd4m/4SJEitbYyWHgbWriOJQFgR11pGXbR/h/X/AAwHn3/Bx/8A8Euf2jtH/bG8bftmfCL4W+NPil8Ffjpp3hTVfFmoeAfD+qeK7z4Z+P8Aw54X0fwXrNj4q0nRLW/1TTNB8Q2+gaZ4j0vxPdWw0WXVdZ1HQpLq0u7SyhvXSmuVRbs136r+n5fg3IPyc/YO/wCCOX7bH7efxDtfDHhT4YeKfhP8PYbS5v8AxJ8bvi14Q8UeGPh3odvHaXM1nbWFzeabb3ni7WtTvIYNPtNF8LQ6ld2zXceo6sdN0eK4v4LlUjFd/JO7/T+tr2aAX/gqN/wS18Q/8EufFPwr8B+Pfj18Ofiz45+J2ha94qbwz4E0jxBp954R8L6VfWmlaXrXiBtdEOIPFGqNrNloUdtFI0r+GdbedoVhgFwQmp3aVred/wCvv+6wH5U1YH9DX/Bs3+1P4V/Z0/4KOaf4M8dapYaJ4Z/aZ+Hes/BOy1bU7gWljY+P59a0Hxb8P45Z2dYxP4i1bw5ceCNMhkUi41nxZpkQePJLZVleHo7/ANf1r8mB+2//AAc7f8Ewvjl+0lf/AAl/bG/Zz8AeIPirr3w68C3Xwn+LngTwZpd1rnjVPBmn6/rHi7wb4v8AD3hzT1m1PxJa6Tqnifxdp/iaz0i0vNYsra90PUYrO60q11e50rOjJK8W7Xd169vL79dlYD+Zv/gnh/wSG/a2/bN/aM8A+BtY+BnxT+HvwbsPFmkXfxm+J/jvwR4l8GeGvDPgfT9Rjm8S2NhqXiGw0uPWPGWp2Fvd6T4f8N6TJc6lLqtzBc36adotpqWq2G05qMW7q/RXv/X9dgP7Qv8Ag5X/AGofCHwB/wCCa3jD4NrqGmw/EH9p3WfDfww8EeHFmVL9fCvh3XtE8X/EHxFBp8bJI+jaPoej2Xhm5ucJb2eq+MdAjcSecsDc9KN5p9I6/wCXb+u+wH8mf/BtZ/yl2+AH/YnfHX/1TPjWtq3wfNAfr1/weI/8fP8AwTw/64ftYf8Aoz9myoofb/7d/UD+KKugAoA/1Of+CNWkadpP/BGr9mFP2fk0BPEmo/AjxXq2kTyi2OmXPxp1DVvF0viGXX5UaRZmt/iZ9vsNVNy7SQW9mbKRIY7ZLeLjqa1Hfv8Ah+PTy+8D/PY+NXwh/wCCpnxr+OnijwT8b/ht+2b8VPjtda9fRa94a8R+FPir4x1yS+kuvKkfTtPgstQ0xPDeTF/ZNxoEaeE00f7G+iyJootHrqTglo4pfJf18/1A/wBE/wD4ImfsWfEr9g7/AIJ/fDX4K/GQWFp8VdV8Q+MPiX450DTL6DVLPwlqnjXUY5bHwqdVtHkstS1HRtAsNHh1250+SfTE19tUtdLvdT062tdUveSpJSk2ttvu/rz+WwH+Z5+23/yed+11/wBnPfHz/wBWr4srsWy9EB8w0wP7uv8Ag0n/AGT/APhGfhF+0F+2Z4h03y9U+J/iOz+CXw4uriHZPH4K8C/ZvEPjvUbCXGJdN8S+MdS0LSJstlNR+HE6BFxvfmry1Ue2v3/5fr5AeAf8FMf+Dk39rv4B/tvfHz4Efsw6Z8CpvhN8GPFv/CtLTVPF/gjXvEviPWfF3hWytrD4iXWo6jbeNtLsQth48XxD4f0+CwsLeFdL0axlmEt9Ndzy1ClFxTd7vXt/n/Xa9gPhi0/4Oq/+CnNtd2txPoX7L1/DBcQzTWN18KvFsdtexRSK8lpcSWXxNtL1ILlFMMz2l3a3Sxuxt7iGUJItexh5/wBff+X3gf16/t3/AAz8Nf8ABVb/AIJCeM7z4fWC6pf/ABi/Z/8ACn7Q3wWtott1qNr4/wBF0PTvif4T8OwSKpa31bU7u1ufh1q+YhNbR61q1pNEkodEwjeFRX6Ozt5/1527PYD+cP8A4NH/ANpXw34T+L/7TX7K3iLUrKw1r4u+G/B/xQ+HEN1N9nl1fV/hj/wkWneNdDsFc7L3U5vDnifTfEEVnEFuU0nwrrt9ia2tLhrfWutFL5f1/wAN99wOn/4OOv8AgkD+0p8Qv2mb39t79mL4V+LPjX4Z+KPhrwppnxe8H/DfRL7xV4+8J+OfBOhWHg7T/ENv4M0aC517XfC/iDwfo3hyKS88P6fqc+kaxo+sXOvRWdnqGnXNwqVRJcsna2zfbt8vyA+JP+CJv/BGL9q/4kfthfB749ftCfBP4g/An4AfAHxz4f8AivquqfGHwprPw+1bx34o8E6hbeIPA/hTwn4Y8V2ela3rdhf+KrPSbnxBrn9nr4ZtvD9jq9k2qS61c6fpd3dScVFpO7emmtk+r/4PfyA/pP8A+DoP/lFV4r/7Ld8G/wD07anWNH4/kwPzm/4NAfHuiS+Bv22fhg95BH4jsfFfwf8AHsFg7bbm80TVdI8aeHru8t1PE0Gm32jWUN2yZ+zyarYiTH2qLdVdaxfSzX9f1+QHwF/wcOf8Ex/2uG/4KB/E79pT4T/Af4o/GH4O/H2w8D+JLLxB8KfA3iH4gDwj4p8P+BvDPgXxP4a8X2XhSz1fVNCurnU/Da+I9K1HVbCx0fVbLxFBYaVfXuo6Vq8FpdKa5Um0mtNev3t9+lvTRAfoV/wbHf8ABML9pL9nf4n/ABX/AGwP2kvhp4o+DEPiH4WXfwf+FXgP4i6Nc+GvHuuR6/4t8NeJ/F3jHUPCOqraeIvCun6SngjSNG0hdf0yyu9ej1/U720t49Os7a71Ka000op31u39/wDWi+64HyF/wd3f8nXfsp/9m9a5/wCrI1ynQ2l6gf0Y/wDBud/yhx/ZE/67ftA/+tPfGisqv8SXy/8ASUB/mP8AxD/5H/xx/wBjh4m/9PV7XYB/qr6V4J1X9pL/AIIwaZ8OfhmYNS1746f8EybLwR4CE88Npb3mu/EX9luLQfDMN1PNIsNmkup6vZw3Tzyotrul8508pyvFtU16T1+TA/y9vjL+yn+07+ztGLj49fs8fGz4N2Mmty+HLXVfiZ8MPGfgvRNR12KC4ujpmk65r+jWOj6xcyWdpc39sul312t3p8El/atNZgT12KSezT9GgPAaYH6pf8ERP+Urv7EP/ZYE/wDUW8R1FT4JegH9ZX/B3B/yYf8As9/9nceH/wD1TfxjrCh8b/wv80B/nx11AFAH+gj/AMGsf7d3hj4ofswa1+w74q1r7P8AFb9njUvEXizwFpt/Ohk8T/Bbxl4gbWrqbSGdzPc3Hgbx5r+q2Gs2zAJp+jeJPB4smmg+0xabzVo683R7+v8Aw39agfk7/wAFsv8Aggn+0f8AD79oX4jftKfsc/CbxL8avgT8XvEep+O9a8BfDHR7nxJ8QfhL4z8RXhv/ABPo0XgTSvtPiLxL4L1XW7rUNc8Nal4R0m+i8Nafcz+Hdd0/SrTRtJ1fX6p1Va0nZrRX6rvfuut1563YH5Afs5/8Ee/+Cjv7TPjjQ/BvhD9lH4xeC7DVtVGm6h8Q/jD4B8W/Cv4b+GYYnYalqWt+KfF2iafHLBpUccsl3p2g2ut+IJ5EWx0zRr/UZ7e0n0dSKW6fkrN/p+L+6wH98Fl+yP8AsAf8EnP+CcFtrnxw+DXwH+JEP7Ofwml1Dxp4+8Z/CrwDrXi34u/FLUDPf3NhpmpeKtF1HVpr7x58QdWOgeCdHvtQuRoemXujaQ06adpTTRc15VJ6Nq789F52t06/nZoD/MG8Qa1deJNe1vxFew2Vve6/q+pa1d2+m2cGnadBdapeTX1xDp+n2yR21jZRSzulrZ26JBbQLHDEioirXYBkUAFABQAUAFAHhvx//wCRN0z/ALGaz/8ATVrNY1/gX+JfkwPkGuUAoAKACgAoAKACgAoAKACgAoAKACgAoAKACgAoAKACgAoAKACgAoAKACgAoAKACgAoAKACgAoAKAP/1/8AP/oAKACgAoAKACgD9MK9AAoAKACgDr/h9/yPvgj/ALG/w1/6ebKk9n6MD/UC/wCDgTxX4l8Cf8Emf2mvG3gzXdU8L+L/AAh4h/Zp8S+F/EmiXk2nazoHiDQ/2rfghqWj6xpV/bMlxZ6hpt/bQXdpcwuskM8McikFRXJS+NfP/wBJYH8+H7N3/B3J8Q/C/gfSfDf7Un7LWm/FPxlpdobe6+J3wv8AHsHw9PiMwRLHa3GsfD7VPCfiDSrPVrpl83VtR0LxJpukSTSyPpnhTTbdY7StHQ192Vl2av8A5f13tcD4X/4KU/8ABx/+0j+3L8N9f+A/wo+H2n/swfBXxhZtpfj2HSPF194z+Jvj7RJopYdQ8L6t42XSfCmnaL4M1uOQJrnh7Q/DUeoatarJo+qeJtQ8P32qaRf3Ckou7d36af153+6zA/An4SfFj4h/Ar4meCPjD8JvFWp+CfiR8OfEWn+KfB/ijSJES90nWNNlEkMnlypLbXlncJ5tnqWmX0FzpurabcXemana3Wn3dzby6NJpp6p7gf2F/BX/AIO9NW07wRYab+0F+x5F4o+IGn2EcN54s+FfxNTwv4c8S3sUCp9rk8IeJfC2v3fhk3MymS5Ft4n1+FWlZra1gjRLasHQ/llp5oD4q/aB/wCDnn9oz42fHz4E+M9J+DumfDj9nf4LfFPwz8UtW+A/hz4k6iPFHxh1DwwZZLHSPiH8W28JLbnw/BeSLqmmaFpvw4j0u01OO1vtYt/Et9pejXmm0qKSavdtWvbRX8tP677AeDf8FdP+C6P/AA9R+DHwz+EX/DLn/Cif+FdfE8fEj/hIf+F2/wDCz/7Yx4U8QeGP7G/sn/hUfw8/s/8A5Dn27+0f7Tvf+PX7N9hPn/aIKhT5G3e9/K39fd91wPlv/gmf/wAFg/2pP+CYusa1p3wvfQ/iF8GvGGqxa140+CXjx9QPhi91lLeCxl8T+FdT064i1HwX4vn061ttPutXsUvdN1W1s9Nj8RaDrg0fR/sDnTU920+6/r/L8GpB/Sfov/B398IZtEjm8R/sT/EjTvEf2eMy6dovxf8ADGs6Ibrb+9SPWb7wboV8LcNkxyNoLSFThogRurH2D/nX3AfkL/wUc/4OQP2pP23vh/4k+B/wv8E6R+y/8FfGFpc6R40svD3ie/8AF/xN8caBcny7vw7rXj59M8M2uk+GdXt1EOtaH4b8NaddapZzXmiatr+q6De3unXekKUYu9236f13/qwH43/sf/tj/H39hb41aJ8ev2dPGLeFPGulWtxpOp2d5b/2n4X8ZeF76a2n1Twf400F5YYdd8N6lLZ2lxLatLb3ljqFlYazo19pet6bpupWlyipKz/r03/L7wP62PhT/wAHfehHQLK3+OH7F2rJ4pghjTUNY+FPxUs5dA1S4ES+bdWXhvxd4ah1HQYXn3COwn8VeI3ii2s2ozOCtYuh2n96A8F/ap/4O1fjH448Jar4T/ZN/Z10X4JavqlpLZr8UviN4sh+JfiTR1nV0e88NeDbTw7oHhfT9Xthsa0vvEN74x00OzmbQHKxvTVBfalfySA/ke8V+K/E3jrxP4g8aeNNf1jxV4v8WazqXiLxP4m8Qahdatrmv69rF3Lf6rrGr6neyzXeoalqN7cT3V5d3Msk088rySOzMTW4H7a/8Ey/+C+P7Vn/AATp8NWfwiudG0b9oT9nazvWutK+GPjjWdT0XXvAqXNxNdana/DHx5aQ6rJ4Z03VLqeW9u9B1nw74q8PQX7S32j6XpF7qOr3OpZTpRlrs+/f1Xy3v63ugP3K1b/g8C+GcWgxz6F+w346vvE7BvN0rVvjj4f0rQYjgbDHr9n8N9Z1C4G4tuVvDdscKMNlyEz9g/519wH85H/BS3/gsh+1b/wU1v8AT9C+Jc+ifDn4I+Gdbl13wh8EPAP2xPDttqfkyWlnr3jHW76RtW8deKLOxlmtrbUtQFjo2mm61GXw74b0I6pqK3GsKcYeb7/5f1+YHiX/AAT7/wCCkf7TH/BNr4pah8R/2fde02bS/FFvYad8Rvhl4vtrvVfh78RdL0yaebTotf0uzvtNvbbV9He7vm0DxJo2oadrej/b9QtYryXStV1fTNQc4Kas9LbNf0/67bgf1QeCf+Dv74cT6HAfiP8AsT+NtM8Sx25W5XwT8X9B1zQ7u6QYEsDa74N8PX+n29wfnNvImpyWgPl/ab3b5rZOg+k9PNAfBP7cH/B05+0p8ffA/iD4Y/sv/CrTv2WtD8S2F3o+sfEaXxjceO/i82l3tu9vdL4T1a30Twtofw/vbmGaaE6pZ6d4g8Q6f+6vfD/iDRNRiS6iqNFJpt3a6W0uB/K9JJJNJJLLI8ssrtJLLIzPJJI7FnkkdiWd3YlmZiWZiSSSSa2AZQB6B8JviR4i+DfxT+Gvxe8ISpB4s+Ffj/wd8R/DE0hcRxeIfBHiHTvEujPIY2WTy11HTLcybGV9gO1gSCqaumu6t/W35/cB/ppf8FNvB3hr/gp7/wAEYfiP40+DjDXB40+C3hP9p34Tx2zR31+dW8CR6f8AEi68KLHCP+RnvNG07xN8PLqxIhnstfvriyuFimgliXkg+Sor97PTv5X0+9/MD/LtrsA/og/4Jvf8HGH7TH7BHwi0L9n3xV8MfCf7R/wd8GR3UHgCw8QeKdZ8D+PvB2n3d/Lft4dsfG9vpniyxv8AwpZy3N3/AGPpOqeEbu90aOaOw0/WIdEs7HSLfKdJSd72fpv/AF/XQDD/AOCvf/Bc2H/gqf8AB74W/CS2/Zjk+BsXw5+I5+I82vz/ABiX4kSavcN4W1rw1/YsWmR/DDwKtjDGNae8/tJ7+8eXyEg/s+De8tFOlyNvmvpba3b9V/VwPoT/AIJzf8HJf/DAP7HHwi/ZL/4Yx/4Wz/wqp/iA/wDwn/8Aw0V/wgf9vf8ACdfE/wAafEjH/CK/8KL8Zf2X/ZX/AAl/9jZ/4STUft39n/2j/of2z7DbqdLmk5c1r20t2VgP5j/EOrf29r+ua59n+yf21rGp6t9l83z/ALN/aN7NefZ/P8uHzvJ87y/N8qLzNu/y0zsrYD9u/wDgj/8A8Fp/+HUfhT44eGP+Gav+F9f8Lm8Q+Cte+3f8Lj/4Vb/wjf8Awh2m+INP+y/Zv+FV/EX+2P7R/t3zvP8AtGl/ZPsvl+TdefviznT52ne1vK/9fd99gPz5/wCChH7XP/Dd/wC2F8Zf2sP+Fff8Kr/4W5e+D7v/AIQH/hK/+E4/4R//AIRT4eeEfAfl/wDCU/8ACNeEP7V+3/8ACLf2rv8A+Ec037L9u+w7bn7L9suKhHlio3va+vq7gfoP/wAEy/8Agvj+1Z/wTp8NWfwiudG0b9oT9nazvWutK+GPjjWdT0XXvAqXNxNdana/DHx5aQ6rJ4Z03VLqeW9u9B1nw74q8PQX7S32j6XpF7qOr3OpROlGWuz79/VfLe/re6A/crVv+DwL4ZxaDHPoX7Dfjq+8TsG83StW+OPh/StBiOBsMev2fw31nULgbi25W8N2xwow2XITP2D/AJ19wH85H/BS3/gsh+1b/wAFNb/T9C+Jc+ifDn4I+Gdbl13wh8EPAP2xPDttqfkyWlnr3jHW76RtW8deKLOxlmtrbUtQFjo2mm61GXw74b0I6pqK3GsKcYeb7/5f1+YH5MVoAUAf6oXxEd4/+CAvjSSNmR0/4JB646OjFXR1/Y1uCrKy4ZWUgFWByDyMYriX8Rf41/6UB/MR+xN/wdW/HH4IfDbw38Lv2p/ghbftJDwpp+maFo3xX0Lx4/gP4j3Gh6XaR2dufHFpqPhvxXo3j3xCIooo5PEcV14Pv9QEf2rXf7Z1ie71W42lRTd4u3lbT5f0/wAUohh/tzf8HTv7Qn7QHw51/wCFX7Lnwhtv2XdO8VaddaN4h+J1146ufHPxYXS7z93cp4HvtP0Lwjovw+vruzaWyn1hLbxRrtnHO934d1Xw/q0VrqMDhRUXdu79NP8Ag/f94H8tOgau2ieIdF154TeNpGs6dq7W7TGFrtrC9hvDC1wY5zEZzFsMximKF95jkxsbZ6prv/Xl+f3Af04f8FGP+Dkz/hv79jj4vfsl/wDDGP8Awqb/AIWq/wAPm/4T/wD4aK/4Tz+wf+EF+KHgv4kY/wCEV/4UX4N/tT+1f+EP/sbP/CSad9h/tH+0f9M+x/YbjGFLlkpc17X0t3VgP5dq2A/cL/gj1/wWY/4dPaV8ftM/4Zw/4X5/wvLUPhtf+f8A8Lg/4VZ/wi//AAry28cW/leV/wAKu+I39t/2v/wme/zPM0n+z/7N27L37Zut86lPntra1+l97f5f1YD4b/4KNftk/wDDf/7Y3xc/az/4Vx/wqX/hacfw/j/4QD/hL/8AhPP7C/4QX4ZeDfhzn/hKv+EX8Gf2n/an/CJf2zj/AIRzT/sP9of2fm8+y/bbioR5YqN72vr6u4H0d/wTR/4LK/tW/wDBMu81PQPhxNovxM+CPiXUf7V8S/BD4hTam/hqPWJPs8d14l8E6rptzFqPgfxVeWlslne31omo6HqsKwSa/wCG9Zu9P0m409Tpxnvo+6/J9/w/BqQf0faf/wAHf/wjk0Uz6r+xH8RrTxEEQjTNP+MnhnUdFaQp+8B1258D6XfogfARv+EddmT5iiEbGx9g/wCdfcB+Dv8AwU9/4LxftRf8FI/Dp+Ep0HRvgF+zs2oWmqah8KvBus3+v6r40vdNuTdaU/xH8dXdno8/iax0m5EN7p/h/TdB8N+Hf7Tt7PVtR0rU9V0zR73TdYUoxd73f5X+78uvQD8YPBHjfxh8NfGHhr4gfD/xNrfgzxv4N1rT/EfhTxX4b1G50jXvD+u6Vcpd6dqulalZyRXNne2lxGksM0TqwK4OVLLWjSas9mB/XF+y5/wdtfFrwb4Q0vwt+1h+zbovxk17S7SysT8UPhl4ui+G2t62lrCIZtR8TeCtR8P+IvDd5r1+VFzeXfhvUvB+i/aDItn4cs4XRIsJULu8ZW8mr29Hp/W99wO4+O//AAd5+JdT8N63o37Nv7H+n+FfE13bPDonj34v/EtvFNlo8knyG7m+HHhXwvoK6jcxRlpLTzfiHHaRXSxNd2Wo2yyWsqVDvL7kB/I/8fvj/wDF79qH4t+Mvjn8dvG2q/EH4nePNS/tLxF4j1XyIi5jijtrHTdM0+yhttM0TQ9IsYYNO0TQtItLPStI023t7HT7WC3hRK3SUVZbf1/X/DAeOUwJ7W6ubG5t72yuJ7O8s54bq0u7WaS3ubW5t5FlguLeeJklhnglRZYZonSSORVdGVgpo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6D/wTW/bb/wCHeP7Xfw//AGqv+FZf8Lf/AOEF0fx1pP8Awgf/AAmf/CAf2p/wmvgzW/CP2j/hKP8AhFPGv2L+zP7Y/tDyv+EdvPtn2f7J5tr532mInHnja9td9/6/H8LxD69/4LEf8Fhv+Hskv7PEn/DO3/Cgv+FCJ8WE2/8AC2/+Fp/8JX/wtBvhs2c/8Ky+HH9hf2H/AMK8xjGs/wBp/wBr/wDMP/s//TZp0+S+t726W2v/AJ/1cD8UK0AKAP29/wCCVn/Bcz9of/gmVpepfDCLwppPx1/Z31nWp/EMnwr8Sa9e+GtW8Ja7feSNV1T4d+M7ew1weHY9ZEKT6zoeo+Htd0O8v0Op2dnpWqXurahqGc6anrez7738n/X5Afs/8XP+Dvq5uvBt/Y/Ar9jBdF8fXuntHp3iT4p/Fca94W8Pak3Aubjwj4W8I6Hqfiu2jX7kA8YeEnaQq8kjIhhnzVDXWWnkgPkn9i3/AIOiPir+zZ8NPGHhr41/s6al+1F8SvHnxc8cfFjxJ8VNT/aA/wCFdGabxj/ZMdt4a03winwV8c2uj6F4ZtNJg0zQbHTtYg0zT9JS00zT9LsLSyiRqlRTekrJJK1r/wBfh+F5B/NR8bviR/wuP4z/ABd+Lv8AY3/COf8AC1Pif4++JH/CPf2j/a/9hf8ACceK9W8T/wBjf2t9h0v+1P7L/tT7D/aP9mad9t8j7T9hs/N+zpstEl2/rz/P7wPMKAP6uv2PP+Dm3Qf2Mf2S/g/+yz8Ov2Bbe+g+Enw/Tw1D4wvP2mfscHiLxleve6z4p8dX3he3/Z9ka2TxN421bWPFFz4fj8RzyWyag2lrr0zRLqLYypc0rue/l+W/9dtgP5X/ABH4h1rxd4h17xX4k1C41fxF4n1rVPEOvatdtvutT1rWr6fUtU1C5cBQ9xe31zPczMFXdJIxwM4rYDFoA/p8/wCCcP8Awco+J/2C/wBkr4ffsseJP2U/+F8wfDO/8Vp4X8cP8e3+HVzD4Y8SeI9Q8U2nhy50N/g18QGn/sLUdY1S3stQ/t1EOlPp+nR6faxacjS4zpc0m72v5f1/XqB+DHiX9o/V9H/at8U/tTfs3WGtfs36vL8X/EfxZ+GGh+HPFS6/f/CiTXNevtcs/DWmeJU8P+G4dc0jR4tQm0JIr3w3a2eq6BnStY068tbi8S41tpaWuln5gf1SfAP/AIO7vF2i+C9P0X9pT9kfTvHXjfT7Tybrx38J/iKPBGmeIZYYFjt573wJ4i8MeJl0i9uZEMup3em+LZdPeaeR9O0DTreKKxrB0O0vvX9dAPhr9tv/AIOVP2h/2svEfwx0Lwl8JtK+CX7P/gb4qfDP4n+MPhpo3jy91/xv8X5Phr400nxlZ+FvFvxMfwxo9lpXhPUL7RbCddF0fwK32bUYYbvV73xPbWtvp63Gko31u/TRei01+f3WuAf8FQf+Dhz/AIeR/sqar+zJ/wAMg/8ACmf7T8b+DfGX/Cbf8L//AOFieR/wiV3dXX9m/wDCN/8AClPA3m/2h9o8v7Z/b8X2TZu+y3O7YpClySvzX+X9fr+sQ/Gn9h39t345/wDBP34/eH/2hPgLq1jbeI9Ns7nQfEfhvXbea+8JePvBmpz2lxrHg3xZp9vcWlzcaTfzWFjeQ3Fld2WpaVqthp2raZe219ZQSVcoqas/v7PuB/Wron/B4B4B/wCERim8SfsP+Lx48jtYVn07RPjVoreEby9VStxNFrN/4AXWdMtZXAlht30LVprdZDA91dGH7RPj7B9J6egH5u6F/wAHNvx9uf25Lf8Aay+JvwN0fxf8NvCnwk8f/Cb4W/s2+FPibf8AgTQ/B0Pj/wAS+Cdf1Lxprfji/wDBHjifxj40mt/BGn6RqeoP4T0KzurUW40iw8PW8Nzaahfsly8qeravK3b+vP8AWIfn9/wV3/4Km/8AD1T4r/Cn4n/8KK/4UR/wrH4e33gP+w/+Fnf8LQ/tv7b4kvvEP9q/2n/wr34ef2b5f237J9h+wX+/yvtH2xd/kJUIciave77W/r7vvuB+jH/BOb/g5L/4YB/Y4+EX7Jf/AAxj/wALZ/4VU/xAf/hP/wDhor/hA/7e/wCE6+J/jT4kY/4RX/hRfjL+y/7K/wCEv/sbP/CSaj9u/s/+0f8AQ/tn2G3idLmk5c1r20t2VgP5j/EOrf29r+ua59n+yf21rGp6t9l83z/s39o3s159n8/y4fO8nzvL83yovM27/LTOytgP6CP+Cb3/AAcYftMfsEfCLQv2ffFXwx8J/tH/AAd8GR3UHgCw8QeKdZ8D+PvB2n3d/Lft4dsfG9vpniyxv/ClnLc3f9j6TqnhG7vdGjmjsNP1iHRLOx0i3ynSUne9n6b/ANf10Aw/+Cvf/Bc2H/gqf8Hvhb8JLb9mOT4GxfDn4jn4jza/P8Yl+JEmr3DeFta8Nf2LFpkfww8CrYwxjWnvP7Se/vHl8hIP7Pg3vLRTpcjb5r6W2t2/Vf1cD+futQPqn9iH9pn/AIY2/au+CH7T3/CE/wDCx/8AhTXjAeLP+EH/AOEk/wCEQ/4SPGl6lpv2D/hJf7B8Uf2P/wAhDzvtX9gap/qvL+zfvN6KS5otbX/ry/rvsB+sv/BXD/gu7/w9O+A/w9+CX/DLH/Civ+ED+Lmn/FP/AISb/heH/Czv7V+w+DfGXhL+wv7F/wCFQfD37D5v/CW/2h/an9rXmz+z/sn9nP8AavtNrnClyO/NfS21v62/q4H8+NagFAHovwl+LnxM+BHxF8KfFv4O+NvEHw7+JHgfVYdZ8LeL/DF89hq2lX0QaN9rgPDdWV5byTWOqaXfQ3Wl6vptxdaZqlnd6fdXFtOmk1Z7MD+vf9mH/g7j8UaL4atNB/a9/Zjt/G3iGyjt4W+InwO8RW/hZtYijTy5LjVvh74sW/0+DVZQq3Fzd6P4w07Sri4klSz8P6TbLHGuDoa+7Ky7NX/y/rva4H0x8RP+DvH9myw0O6k+E/7JXxw8VeJPso+w2fxE8U+AvAGhi9dQG+1al4bvviXfm1gYlx5OlCW7VBEfsRkM0SVB9ZJel3+aj+X3XXMH8sP/AAUa/wCCsX7V3/BTDxTp1z8add0zwz8L/CupXOpeAfgj4EhudO8BeF7yaF7Ma1f/AGq4utW8XeLGsHktpPEfiK9unsku9Tt/Ddh4e03U73TX2hCMNtX3e/6W/re1wPzJqwCgAoAKACgAoA8N+P8A/wAibpn/AGM1n/6atZrGv8C/xL8mB8g1ygFABQAUAFABQAUAFABQAUAFABQAUAFABQAUAFABQAUAFABQAUAFABQAUAFABQAUAFABQAUAFABQB//Q/wA/+gAoAKACgAoAKAP0wr0ACgAoAKAN7wtqlvonifw5rV2k0lrpGvaRqlzHbqj3D29hqFvdzJAskkUbTNHEyxrJLGhcqGkRSWVPVNd1/Xb8/uA/sT/4Kw/8HDX7FH7dH7Anx3/Za+EXw5/ac0D4hfE5/hc2gat8Q/BPww0jwfajwT8ZPh78QtV/tfUfDvxk8V6xbmfRPCmo22n/AGTQL7zdTlsoLj7Layz3tvjClKMlJtWV9m+1usF37/eB/GdW4BQAUAFABQAUAFABQAUAFABQAUAFABQAUAFABQAUAFABQAUAFAH9QH/BEr/gvj4O/wCCfXwc8Zfs1ftUeE/il8Rfg3Z6pc+KfgxdfC/SfCviDxH4K1HxDeS3PjXwdqOl+MPGfgnTpfBus308vinTZrTU5LzS/EN54iSexvrXxBDLo2NSm5tNNJ9b3/RS/L79eUPwN/a31v8AZz8UftGfFjxV+ybpnj7w/wDADxX4rv8AxP8AD7wp8S9A8P8AhzxV4MsNeYape+DX0/wx4r8aaQ+i+F9TubzRvDF7Hr095eeHLTTJdThg1E3SVrG9lzWv5f8ABA+caYBQAUAFABQAUAFABQAUAFABQB/af4t/4OLv2INe/wCCX/iL9iyz+G37UMfxV1f9g7U/2YbbW7nwP8LU8BJ8QL39n+X4VxarPqsfxom19fCK+IpBdyagnhiTVxo+bldCa8A0+udUpKSleNlK+77325Wv/Jvm9wP4sK6ACgAoAKACgAoAKACgAoAKACgAoAKACgAoAKACgAoAKACgAoAKACgAoAKACgAoAKACgAoAKACgAoAKACgAoAKACgAoAKACgAoAKACgAoAKACgAoAKACgAoAKACgAoAKACgAoAKACgDw34//wDIm6Z/2M1n/wCmrWaxr/Av8S/JgfINco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D+y74df8GjNx49+Hvgrx0//AAUAh0iXxl4Q8OeK4tIX9lh9RjsB4i0Sx1hLCTUT+0XYNObVrw2z3K6fF5oiE4t0L+QmDr2bXLs+/wDw35fcB0z/APBnjqoRjH/wUI09pApKK/7LVzGjPj5VZ1/aGlZFJ4LCJyoOQjYwy9v/AHPxA/OL9tf/AINmv24/2V/BGtfFD4Y654Q/aq8C+GrCXUvEVh8NtN13RfirpWn22973U4/hrqUeonxBp9pAElli8JeJvEOvKguZm8PrZWst6txrRk7WcfXb7/8AgfeB/P78NtP8Har8RfAOl/ETVrzQPh/qXjXwtp/jrXNPj82/0Xwdea7Y2/ifVrKLyrjzLzTtEkvry2j8iffNCi+VJnY2j2fewH9+P/BY79gr/gk78K/+CUPjP4hfDn4UfAD4Xar4b8KeEbz9mj4r/DO18O2/jf4i+K72/wBJTw5pKeOdMkm8QfGey8X6JNfSa3N4i1PxZ5ehyal40E9rcaMms2nNTnNzs23fdPp+SXy+52sB+Iv/AAblf8E1v2Rv+Ch037YaftUeA9a8br8Io/2f28CjR/HXjDwX/Zh8et8ax4m+0f8ACJ6vpX9pfbB4M8P+T9vM/wBj+yy/ZfK+1XHm61Zyhy263/C3+YH53f8ABav9ln4MfsZf8FDvi7+z98APDt/4V+F/hPw78K9Q0PRdS8Qa34ou7a68UfDXwx4k1l5NZ8Q3uoarci41bU7yeNJ7p0t0kEEASGNEWqbcoJvd3/NgflJVgFABQAUAfqLrP/BF3/gpl4e+Bup/tJ6x+zDqNn8E9G+FV38bdS8bn4ofBKaG2+F9j4Sk8c3Xik6HbfEqfxNLHF4VjfVjpUGiy646L9kj0xr8i2qfaRva6ve3zA/LqqAKACgAoAKACgAoA/pR/wCCZH/Bu/e/8FHf2U9A/adg/a4tfg9Hrni/xn4UHgqX4FS+PXtj4Q1Qaab8+Ik+MHg0TDUCfOFt/YcX2X/V/aLn765Tq8krct/n/X6/pEP0F/4g8NS/6SE2P/iK8/8A9EVUe3/ufiAf8QeGpf8ASQmx/wDEV5//AKIqj2/9z8QPyu/4J6/sPfsteAf+C3OpfsWftf8Aivw58S/h38JvG3xM8E+HZfFtgngvwb8Yfij4StTH4J0PxJotxrurQ2dhrdz9sv7HwpdeItQtvEeu6do/hO6k1m31qTSdQuU37Pmjo387Lr0/rv1A+3/+Dov9lj9hT9ne+/Zq1H9njwB8LPgv8c/FU/i638c/DP4RaLoPg/RtT+G1hZ6a2heMfEPgPwxBZaN4f1CHxDJdaVomtxaVpdz4uhuddjuptZ/4RiJtKmjKTvdtpdXvftr/AJfcB/I3W4BQAUAFABQAUAFABQAUAf0hf8G63/BOr9lP/goT49/ai0L9qXwPrPjbTfhj4Q+GOreD4dI8beLfBj6ffeJdZ8YWeryzzeFNW0qW/W4g0iwRI71pkgMTNCqNK5bKrNxSt1YHyF/wXN/ZF+Bf7Ef7e/iL4E/s7eGdR8JfDXT/AIZfDbxLa6PqfiTXvFd2mr+I9Mu7nVrg6v4jv9S1N0nmiRkge5MMABWFFBNVTk5Ru97v+v6/QD8eqsD9Ef8Agl/+wLN/wUm/alsf2aIPirH8G5LzwJ4w8b/8JnL4Jbx+kY8Jx2Eh0z/hH08WeCy5v/t2Bef22v2Xys/ZbjfhJnLkje19dtv6/D8bSD+kX/iDw1L/AKSE2P8A4ivP/wDRFVj7f+5+IGTrP/Bnt4vgsnfw9+3x4b1TUAG8u11n9nHVNBsmOPlD39j8avEk8YLYDFdOkKjkBvu0e3X8n4gfgZ/wUM/4I9ftl/8ABNp7DXfjT4Y0Lxd8Jtb1FdJ0T41/C6/1HxD8PpNWn+0SWeg6++paTomveEPEF3awNPa2PiLRrOx1RkuofD2q60dPvmi1hUjPbR9nv+v9a6bAfllVgFABQAUAFABQAUAFAH6J/sv/APBJ3/goH+2d8Mm+Mf7NH7PN98TvhuniPVfCTeJbf4ifCPwxGPEOhw2Nxqmnf2Z418f+G9a3WsOp2Lm5/s37HL5+ILiVo5AsucYuzaT/AK/r/hgPh74i/D/xf8JviD47+FfxB0d/Dvj74aeMvE/w/wDG/h+S807UX0Lxf4N1u+8OeJdHfUNIu7/Sb59M1nTb2ya80u+vdOujAZ7K7ubZ4pnpO+vR6gcbQAUAFABQAUAfoj/wS/8A2BZv+Ck37Utj+zRB8VY/g3JeeBPGHjf/AITOXwS3j9Ix4TjsJDpn/CPp4s8Flzf/AG7AvP7bX7L5WfstxvwkzlyRva+u239fh+NpB/SZN/wZ3XK7fs//AAUPglznf537J8kG3pt27P2k7jfn5s52bcDG7d8uPt/7n4gZOpf8GeniaK0kfR/2/dCvr4D91b6l+zTqGlWjnB/1l5a/HTWZoxnAytjLgZIBxij2/wDc/ED8Hf8Agoz/AMEZ/wBsX/gmrDp/iv4s6V4a8ffBrW9Vi0XR/jR8L77UdW8IwazdLcS2OgeLNP1fTNH8Q+D9du7a3eW2TU9MfQdQlEtpofiLWLq2uo4NYVIz20fZ/pq7/g/ID8mqsAoAKACgAoAKACgAoAKACgAoAKACgAoA/Vf/AIJsf8EgP2rf+ClviiOb4c6KPh58DtK1H7F40/aD8babeL4J0l4WU3ukeE7JHtbz4h+MIYiSPDugzw2dhM9oPFPiDwva31peyxOooLu+19fn2A/Sb/gop/wbbX37AX7Hnxc/azm/bGtPitH8K38AI3gKP4BTeCX1z/hOvid4M+HAK+Jm+M3i1dN/stvFw1gg6BffbFsDYA2puvtlvEKvNJR5bX637K4H8wVbAFAH7z/8EjP+CIN3/wAFVPhj8WfiPb/tL2/wMX4W+PNK8ENo83wfk+JJ1w6n4fi13+0xfp8TvAY00QiX7L9jNnf+Zt877UmREuc6nI0rXv52/r7/ALrgfrf/AMQeGpf9JCbH/wARXn/+iKrP2/8Ac/EDyb4k/wDBoX+0Fo+l6jc/CX9sD4R+PtVt7eSXTtL8dfDvxb8MItRnQbhayajo2ufFFbF5gCkUr288PmlFmeGJnnRquusX8nf8G1+f3gfzcftgfsM/tRfsIfEOD4a/tPfCvV/h7rOp202oeGdYFxYa74N8Z6XBIscuo+EfGGh3N/oGtx25lt/7RsYL1dZ0V7q1t9e0zSruZLdtYyUldO/6f1+PyA+SaoAoAKACgAoAKACgD6P/AGRta/Z60L9o34T3P7V3ga6+IH7O954rsdG+LGjab4g8TeGNY07wnrbf2Xe+LNF1TwnqGm6u+p+DTdR+J4dKWZrfXo9Lm0SZYf7QS9tU72dnZ9P8n/S/NSD+mf8A4Lqf8EJPgZ+y3+zp4a/a8/YY0PWtO+HfgqXT9P8Ajb4OuvF3iHx/FL4Z8WX1rb+Evit4d1jXr7Vr9LCw1W/s9B8S2cN7Np8unazoWv2UNjBpXiC6vcadVt8st3t0+T/TT77gfyE1uAUAFABQAUAFAHhvx/8A+RN0z/sZrP8A9NWs1jX+Bf4l+TA+Qa5QCgAoAKACgAoAKACgAoAKACgAoAKACgAoAKACgAoAKACgAoAKACgAoAKACgAoAKACgAoAKACgAoA//9P/AD/6ACgAoAKACgAoA/TCvQAKACgAoAKAP9Zr9pTx14v+GP8AwSH+L3xD+H/iHU/CPjjwV+wF4h8S+EvFOi3BtNZ8O+INJ+BMl5pWtaTeKDJZ6npt3FFd2F5CVntLqKK5t5Ipo43XiSvNLo52/ED/ADj9L/4LGf8ABUfSL631G0/bp/aJluLZ98ceqeO73W7FmHa40vWl1DTbtP8ApndWksfqpyNvV7OH8qA/tp/4N6v+CsXxa/4KJ/DT4ufDT9o5tK1f43/AFvB1+fiDpGlaf4fX4keBfGUesWVnqGs6FpXk6VbeLfD2teHL2DXr7RdN0bRNRsNd8Om20m3v7fU7i756sFBprZ9O1vPqB/J7/wAHBf7JfhH9mn/gqH478N/DbS7Dw14P+PXh7wV8cdB8PWVmljpHh7UviDqGs+HPFtvYW9svkw6ZeePvCnijXYLa0git9Oh1X+y7SBYLGINvSbcPNab/AJ/f/kB6J+2//wAG7f7Wf7Dn7LXxH/ag+Jnxz+AnjHwH8II/Cj3/AIX8G6n8SrjxDOvjn4g+FfAVsNDttf8AAej6NGY9Y8WWOoagJtRsw9nbXUkfn3QhgdRqqUlFRav1v2X/AAP6sgP1J/4M7v8Aj4/4KIf9cf2Tf/Q/2lKiv9j/ALe/QD8g/wDg5S/5S7/tA/8AYn/Ar/1THgmtKX8OPz/9KYHwb+wx/wAE2v2t/wDgol4x1Pwt+zX8Oxq+k+G2th40+JHim+/4Rn4ZeCBeFRaxeIPFM8Fz52qXKP8AaLbw34fsNd8VXdlFc6haaHPYWl5cQVKcY7/d1fpt+f3Af0FWH/BoT+0XJoRuNU/bB+Ctn4m2RkaRYeA/HWpaF5hQmVT4iuLnS9QCJJhY5P8AhFy0iZcxxEeXWXt1/I/vA/FP/goJ/wAEdv21P+CcKW/iP40+D9H8V/CTUtU/sjSfjX8LtQvPE3w/bUJWH2LTfELXmm6R4h8F6rfo6LY23irRNLs9VuVurXQNQ1l7K6eLSNSM9Fo97P8ArWwGN/wTO/4Jb/GT/gqJ4z+KHgn4O+P/AIZ+AdQ+FXhjQ/FOtXXxLuPFNvZ6hZ69qtzpNtb6WfC3hrxLO11DPbPJOLuG1iETL5cruWSic1BJtN3fe39ff99wP9LXx/8Asw+MPFv/AATg8YfsZ2OveGrbx94i/Yp1v9me08T3cmqDwhB4u1P4H3Hwvh124li02bWR4cj1iZb+WSPSJNTGmAsunNdbbeuRO0lLopXt87+X5fcB/nX/APBSr/giX+0L/wAEwvhd4B+K3xg+Kfwa8e6J8QvHx+Hul6f8NbvxvcapZaoPD2r+JPtt+vijwd4btFsPsmjXEG63ubi4+0SwjyPKLyJ1QqKbaSasr9/6+77rAfjLWgBQAUAFABQAUAf6W3/BsP8A8oovAP8A2WD40f8AqUpXJW+P5ID+R79tD/grz/wUv8A/tiftY+BfBv7Zfxn8PeEPBf7S3x28JeFdA07WrCPT9D8N+HPij4q0fQ9HsY20x2js9M0yztbK1RndlggjUsxBNbRpwcYuyu4p/gB80/8AD6X/AIKp/wDR8fxz/wDB7p3/AMqar2cP5UB5j+y7+z/8df8Agqt+2rp3wq/4WZoj/HH4833j3xhrXxK+Kd1q39n6lrHhzwjrvjrXdQ1658OaNq+pNe6nZ6BcwW7WmkujX00Am8iAyTROTVON7aLpfu+n3/1YD3b/AIKif8Ek/j3/AMEvm+C998cvih8L/iXP8d5PiImgz/Dq/wDGd/caa3wzj8CDVDr0vi/wx4dfF5H470pNMNm98dtlerc/ZlW2E8wmp3srWt+N/wDID69/ZF/4NyP2if21/wBnn4d/tJfBP9p/9lu/8E/EPSHu4tO1TUfinb+IPC2vWM0lh4h8G+K7Oy+G1/Bp/iPw3q9vc6ZqUVvdXdnMYotR0q71DSL6wvrpSqqMnFxenW/4ra/3+WgH4NfFb4X+OPgn8S/Hvwh+JehXXhn4gfDTxZrvgnxhoN4P32m6/wCHdRuNM1GBZB+7ubYz27S2V9bl7W/s5IL20lltp4pX0Tuk1swP2/8A2IP+DdT9sn9t/wDZy8I/tMeHPH/wX+Evgrx7cazL4O0j4qXvjuy8S614b0i9fTY/F62fh3wTr9paaFrF/a6iuiyXV7Fc39hZx6xFB/Zeo6dc3Gcqqi7Wb+dvl/X6oD8UPid8N4vAnxc8YfCfwp4w8PfGE+GPGeoeCNJ8ZfDaHWdQ8MePdQsNROkLf+CF1HTNP1nV9J1XUUeLQbptLgl1m3a2u7S3aK7g36J3SbVuoH9CX7LP/Brb+3j8dPB2leOvjB4q+G/7L2m65a2V/pvhPxyNa8V/FCOwvYRcx3GueEPDcMel+GpzBJAW0TW/Flp4lsbhp7LW9F0i8tnibJ1op6Jy89l/Xy9L3YG1+0t/was/t0fB/wAI6p4x+C/j/wCFv7TEejW93eXfgzw6NY8BfEa9s7WE3Bk8P6F4mFz4c1u68qKUf2TF4yh1i6n+z2mj2GrXdysCirRe6a+d/wCv67AfzL61ous+G9Y1Xw94i0nU9A1/QtRvdH1vQ9asLrStY0fVtNuZLPUdL1XTL6K3vdP1Gwu4ZbW9sruCG5tbmKSCeJJUdF2A+xP2Hv8Agnx+1H/wUM+JV38Nf2afAa6/NoVta6h418beIL4eH/h58P8AS76drezv/F3ieaKdbeS9ljn/ALN0PSbPWfFGsR2eoz6NoOoQ6ZqUlrMpKKu/kur9Nvz9bXA/fnWf+DRf9r218Ktf6H+07+zrrHjNIZZG8NXlh8R9H0GWRIt8cFt4sHhrUrx5JpQYla58KWkKZSSSRFZ9mXt4/wAr9dPyul+P32A+0P8Ag2X/AGYPjn+x9+1n/wAFA/gX+0R4B1L4d/Enw18O/gTdXWkX01lf2WpaTqHiH4iyaX4g8Pa5pV1faN4g8P6pHHIbLVtJvrq1aaC6sZmh1CxvbS3VZqUYtbX/AK/r/MD8fP8Ag6A/5Sr+L/8Asinwa/8ATLf1dH4PmwP54q1A/or/AODXT/lKfon/AGQb4w/+k/h+sq3wfNAftL/wdIftfftRfst+JP2LLb9nP4+/FT4KW/jXQ/j3P4th+G/jHWPCsfiObQL/AOEMeiy6uul3VuL59LTWNUSxaYObdb+6Ee3zn3Z0YxlzXV7W/X/ID+Yr4Vf8Fvv+Cpvwl8XaT4t039sb4r+NRpt9BdXPhj4q6sPiV4R1y3ibE+l6to/ipL9lsb2Fngnm0m70rVIFf7Rp+pWV9Fb3cGzpQ/lXyA/0XPhtrPw3/wCCsn/BNTw3q3xA8KWen+DP2vPgE9v4q8NssWsR+D/E2rWNxpeq3Gg3N5GGk1DwF4706bVfCOsukF/a6jomk6sn2a+gXyuV+5Pvyy9L2+/df0tgP8lfVNNutG1PUdIvkEd9pV/d6beRhgwjurG4ktrhAw4YJNE6hhwcZHWu0D99P2Jv+DcD9vn9r7wRonxU8RR+C/2avhr4m0+HVvC+ofGGTW18b+JtKusGy1bSvh1oWmX2r2GmXsWbuyufGF34Uk1Gwe01PSrbUdMvrW9fKVWMdLc3p/n/AMD7gPsz4o/8Gj/7Wvhzw5far8KP2lPgf8T9ds7QXMXhfX9F8XfDa41WdFDTWGmasy+MNKF0/wAyWT6tPpFjPJsF5eadGzyJKrx6xa87gfzLfH/9nn40fst/FPxL8Fvj98PPEHwy+JXhScRat4b8QW8avJbyl/ser6PqNpLc6V4g8P6okbT6R4i0K+1HRNWtv9I06+uYfnXZNSV1t/X9f8OB+j3/AATP/wCCMXx+/wCCofgr4n+OPg78T/g/4B074V+KNE8KazafEu68aW97qF7rmkz6vb3GmL4X8IeJYGtYYIGjmN1PazecwCROmXqJ1FCyabv52/r7/uuB8I/th/sv+Mf2MP2lPir+zF4/17w14o8YfCXWNM0bW9e8HyapL4a1G41Xw3o3iaGXSpNa03SNUaGOz1u3glN3ptq/2mKYIjRCOR7i+ZJ7X/ry/rvuB69/wTp/4J+fE/8A4KT/AB71P9n34S+MfAfgfxRpfw58Q/EqbWfiLN4hg0GTSPDms+GdEu7GJ/DWheIdQ/tGe48U2ctur2C2xhgujJcRuIklU5civa+u239fh+NpB9dfHz/ght+0X+z5+2j+zD+xD4o+K/wV1n4iftUWNzf+DPFWg3fjl/Bfh+K1vdZsXTxPLqHgux1yORpNEuHT+ytG1JSksOWDb1SVVTjKVmuXpff8P6/u7yD+77/gjb+wR8S/+CcP7H0v7O3xX8X+BvG/iqT4seNvH41r4eTa/P4fGmeJrDw1aWdmX8SaH4f1H7fA+iXDXI/s/wCzhJYfKnlO8JzTkpyulbTbf+vx/C0Q/lZ/4Ki/8G9n7UXhzxL+3n+35dfGX4Bz/DKT4gftC/tNjwfb3vxCPjseD/EXjbxP8QLXQTDJ4Dj8P/8ACSQaXqkNncRjXP7LF/HKI9Rkt9k7bQqr3Y8r6Rvf0W2n9d7WA/ll8C+BPGnxP8Y+G/h78OvCuveN/HPjDV7PQfC3hLwvpd3rXiDX9Zv5BFaadpWl2MU13eXUzniOKM7UVpHKRo7ru2krvZAf08fAf/g06/bV+IHhfTvEXxs+Mnwb+AOo6jEJz4JVNY+Kfi3R0aNGWHXpPDcmleDor3zCyvDofjDX7ZI1Vzeeaz28WLrxTsk357f187frIPA/2yv+DaD9vX9lvwPrXxP8A3vgf9qDwT4a0661XxHZ/ClddsviVo+m2WXu9SX4d67YR3PiG0gt9s723g3WPEuuKiXUsmipaWr3buNaMna3LfTVgfzsEFSVYFWUkMpGCCOCCDggg8EEce1agJQB/RX/AMGun/KU/RP+yDfGH/0n8P1lW+D5oD9kP+DqP9qX9pf9nPxJ+xLa/s+/tB/Gn4HW/izRP2gJ/FMPwj+J3jP4dJ4lm0a/+Dsejya+vhHWdI/th9JTUtRXTDqBuPsA1G/Fp5P2y583Oik+a6TtbdJ9+/8AX3ID+X34Q/8ABZf/AIKffBnxlo/jPRf20/j14zl0m/hu5vDXxe+IPiP4u+Ddbt0IFxpeseHPiDqGvWcljfQF7eaSwNhqdsJPtWl6jp+oxW97Bs6cH0S9P+AB/onftSa54N/a1/4I7/F74ifFLw7ZeHfDnxl/YF1X42aroesb3i8Ea1qnwST4saDOXuvIl/tDwH4qj0rU7CaZUlXUtFtZJIi48uuVaTVukrfjbp+gH+ad+wB+w38Rf+Ch/wC0XpP7Nnwt8V+CvBfi3WPC/inxXBrnj+bXYPDsVl4TsUvr23lfw7ouv6l9quI5AlqE05oS+fNliUbq65yUFdq/lt/X4fjaQe3f8FNf+CU/xp/4Jb6/8I/D3xk+IXwv8f3Xxi0fxdrOgzfDO48V3Fvplv4OvdBsb+LVz4p8MeGpFmuZNftXtBZx3aFIZ/OeJhGrKE1NNpNWfe/9ff8AdYD4B+D3w11f4z/Fz4WfB7QL7TtL174sfEbwR8NdE1LWGuV0jTtX8deJtM8L6bfao1lb3d4unWl5qsNxfNaWl1ci2jlMFvNKEja3om+39ef5feB+x/8AwUJ/4IG/tL/8E5v2e5P2jPit8X/gX428KReNfDPgY6J8Przx9P4hOo+KE1J7O7CeI/A/h/TvsVuNLmFyTqHngyReVDJl9uUKqm7crXz/AK/T9JB+Uv7NX7MPx2/a++LOhfBH9nX4d6z8SviP4gjnuoNH0trS0tNM0myMf9oa/wCI9c1O4stE8NeHtO86BL3W9bv7LT4p7i0s1me+vbO2uNG1FXbsv6+8D+mj4ff8Gin7UWseH7a++Jn7VXwP8C+Ip4DNJ4f8K+FvG3xCtLOR1DRWt1rl9/wgatOmdl21np15bRSqwtbm+hKTvi68ekW/O9v8/wCu17AfA37d/wDwbuft1/sR+A9f+MNr/wAIT+0P8H/C1nPqvizxN8I59aPinwXodoge81/xb4A1/TNP1WPRbNS89/qXhO98YWmjadBPq2vy6Tp1vcXMFRqxk7WafS/X/g/L7wPwVrUAoAKACgAoAKAP0f8A+CRfwL+En7Sf/BRj9mH4MfHbRI/Efwk8W+KPFd1420K41e+0Kz1TTfCPw28aeNoLTUtV027sL600qTUvDll/axt76zebTRdW5uYEmeRYqNxg2t9PxdgP67P2xf8Ag4T/AGfP2evGvwv/AGKv+CbfhX4feM5bDxt4H+GWrfEjQtJsrP4BfDLw7ceJNN0O+8OfCfQ9B/s6w8cavbWc9zFba3p7W/w+0iY211Yy+NjLeWdhhGk2nKTe17dX6trT8+nu6OQfoL/wcY/8ocf2u/8Art+z9/6098F6ml/Ej8//AElgf5d9dgBQB/e7/wAGh3/JsP7Wv/ZefCv/AKr20rmr7x9APyo/4LT/APBUT/goL8Af+CnP7U/wi+DX7V/xY+Hfw08G638Orfwv4N8O6tZW2jaJBqvwb+HWvahHYwy6dPIi3esarqOoTbpWzcXcrDAYLV04RcE2ld3/ADYHgX7Kf/Byf/wUi+A3jjRr34u/ESz/AGofhgL2yTxL4C+JGheGtK16fSUk237+F/iH4Y0LTPEWka/JbEizvNe/4SrRIrhI5Lrw/dhpAzlSg1p7r7rX+v67Af3A/FP4cfsu/wDBbT/gnXp5tZ49S+Gvx78ER+Lvhj4ylsLSfxX8JPiTprXllZ6pEiyP9h8VfD7xhZan4V8Z6TZX62+rW9n4l8LTX8+kapPNLzpunLzTs/P8vXf7rID/ACpPiD4F8S/C7x743+GfjTT30nxj8O/F/iXwL4r0uTO/TfEvhLWb3QNdsH3KrFrPVNPurdiVUkx5KjovandJ99QP3e/Yq/4Nt/2+P2uPBOg/FTxU3gf9mf4beJ7G21bw3c/F2bXJfiB4j0S+gE9hrelfDnw/pd7fWGm3iFZbf/hNdV8HX13aSW+o6dY3+nXVtcy5Sqxj3k/L/P8Ayv284h9r/EH/AINFP2odH0C5vvhl+1X8EPHXiGC3E0WgeK/Cvjb4e2l7Kq7pbW31ux/4T1UnfBS0e7062tpZWQXVxYQl50lV4/yted7/AOX9d7WA/mS/aS/Zn+OH7Ivxb8R/A79ob4f6v8N/iT4Y+zzXuiam1rdW19pt6HfTde8P61ps95o3iLw9qiRyNp+t6LfXunXDw3NuJ1u7W7t4Nk1JXTuv6+4D9yvhH/wbOfta/HX9nDwL+0v8LPj7+zX4q8J/Ej4U6Z8VfCHh611D4mx+J9Rg1bw6uu23hKSF/h0dNtfFcN0W8OX1nNqQtbLX4bi0nvFjheVcnWSbi4u6dr3/AMr/AJ/eB/OA6PG7RyKyOjMjo6lXR1OGVlbDKykEMpGQeDjFbAfrB/wTJ/4JAftDf8FSbf4vaj8HPGXw0+H2h/BubwdZa5rfxPuPFdrYazqvjNPEU9npWgHwv4Y8SyXN3ptp4dmu9YFylqlnDqOk4d2vUWonUULXV79LgfNn7fH7Fniz/gn9+0d4g/Zl8ffET4e/Ejxz4S8P+Fta8U6h8NZvEM+haHeeLdKj8Qab4eu5PEuheHr86vH4evdF1q5WOwa1W01uxVLh5hOiOEuZc1rXA/0N/wDgjf8AEfQ/+CgP/BG/4W+CPjBDH4mtpPhl46/ZM+K1nNItxLqWieELa/8Ah5pxup50kdtW1P4X3PhPVLu8nR7j+1r2W8LyuUnblqLlqO3e/bf+vL9ZB/mo/Hj4S678A/jf8YPgd4nYyeIfg98TvHfwx1mfyWgS61HwN4n1Pw1dXsMTNJtt72XTWu7YiSVHt5o3jllRldutO6T7pP7wPJ6YBQAUAFABQB4b8f8A/kTdM/7Gaz/9NWs1jX+Bf4l+TA+Qa5QCgAoAKACgAoAKACgAoAKACgAoAKACgAoAKACgAoAKACgAoAKACgAoAKACgAoAKACgAoAKACgAoA//1P8AP/oAKACgAoAKACgD9MK9AAoAKACgAoA/1kf2oPCHiv4gf8EffjL4H8C+G9c8Y+M/Fn/BP7xH4f8AC3hPwzpd5rniPxJr2q/AmS00vRNC0bTobjUNW1fU7uWK007TbC3nvL67litrWGWeREbiTtNPop3/ABA/zY9M/wCCWP8AwUr1e+t9Ptf2B/2vYp7l9kcmp/s9/FDRLFWPe41PWfDlhptqn/TS6u4ox3bqK6vaQ/mQH9wP/Bup/wAEqPjN+wB8OPjD8XP2ldNs/Cvxi+Pw8GaXpvw4g1DTdZv/AIf+APCC6xqUH/CR6rpNxd6cnifxZrHiF5tS0GxvL6HQ7Dw7oourz+177U9M0jCrNSaSd0vz/wCB6feB/L1/wX//AGnfB/7Tn/BWLxFceAdVtfEHhP4G6Z8Of2frHxDp95FfabrGreC9c1fxD4yfTp4C8TWuk+OvGfibw55kUksN1Pos99byNb3MZrakrQV927/18l/WoH9l3/BxF/yhz/bG/wCvb4E/+tNfBiuel/Ej8/8A0lgfh9/wZ3f8fH/BRD/rj+yb/wCh/tKVpX+x/wBvfoB+SH/ByBp17q//AAWI+OWk6bbvd6jqnhz4AadYWse0SXN7e/B/wLbWtuhYqoeaeVI13Mq7mGSBk1pS/hr5/mwP7bdJ0f4S/wDBEX/gk9qmo6V4c0++tP2bfg9B4h8TRWkwtG+Kvx58Tf2To0+oatqzp9pB8f8AxU1vS9JS8dbiXQvDtxpumaZatYaJpumrza1J66XdvRel+3m/mB/BB4v/AOC8v/BVrxZ8Ubr4qRftceNvCl4+rvqem+CPCWneG9N+F+jWy3CzWmiW/wAP7nSNQ0DVdKs4o4rNT4ot9f1S/gRpNY1PUry5vLqfq9lC3w/5/wBf0gP7wv8Agm7+1H4I/wCCyv8AwTXudT+PXgrw9qt14tt/GP7P37SPgmyieHw5eeKtK07TZb/U9Bja4uL7RU13w34h8LeNtGaK4XUPCetakkWlX8s+iWWqy8006c9Ojuv60+f3a6sD/PRv/ir+1h/wSi/ar/ae+Dn7P3xs8VfC3xR4M+Ivi34QeKfEfhcaQZvGOgeA/FuqW/h6+uBqOmahEltqMCQa3bpFDbyoL4JKqMrRJ1WjOMW1fS/3/f8Anp5gf6RvxV+MHxL0T/gj98Qfj5pXi/VLL4w6V/wTg8SfFzT/AB7CLX+2bX4kWf7NF34wtvF0Ye3ay/tOHxNGmsKGtGtvtSjNuYv3bciS50unOl8rgf5lf7Sf/BQj9s/9sDwvoHgv9pb9oLxt8X/C3hfX/wDhKNA0XxONEFppevnT7vSf7Ut/7L0fTpftH9nX95afvJZI/LuH/d7trL1qEY6pJPb+vwA+NaoD0r4RfBz4p/Hz4gaH8Kfgt4C8T/E34keJU1WTw/4K8G6Vca14i1hND0e/1/V2sNNtVae4GnaLpmo6pdlFPk2dncTNhIyaTaSu9kB9o/8ADoT/AIKf/wDRif7S/wD4bDX/AP4xU+0h/MgOM+In/BMn/goL8JPBHiX4lfE39j34+eBvAPg3TJda8VeLvEnw+1rTNC0DSYGRJtQ1S/uIVhtbWJpEV5ZCFUsB3pqpFuyauwPheqAKAP8AS2/4Nh/+UUXgH/ssHxo/9SlK5K3x/JAfnr+0H/wai618c/j38b/jZH+3RpfhmP4w/F74lfFNPDb/ALON1rD+H0+IPjPWvFq6G+rL8cdLXVG0ldXFg2ojTdOF6bf7SLG0837OlKtZJcuyS37AeNXX/Bnzrtta3Nz/AMPAdJf7PBNPs/4Zhu13+VG0m3d/wv1tu7bjdtbHXBxin7f+5+IH5Ff8G3X/ACmA/Zo/7F/49f8Aqg/iRWlX+HL5f+lID9m/+DxD/jz/AOCeX/Xz+1d/6K/ZvrOh9v8A7d/UD81f+Dc3/gqD/wAMZ/tH/wDDNnxb8RfYv2bf2mNe03TftmpXXlaT8MfjPcLb6R4U8atJMwt9O0PxZGtn4L8bXJ8mCOP/AIRXxDqN3b6d4TulnurDmXMt187rt8t/+GA/oF/4K4/8EHf+G6v24v2av2hfht9j8N+FfH3iHSvBn7ad1a3VjpuoweC/Bely6lovxH0WOdhPqPinXfDWjv8ACOQ2sN49nqT/AA41ObTX0i18T6la5U6nLFxfS7i/0/UDI/4OHf8Agov4a/YV/ZX8L/sEfs1XGn+D/ij8Xvh5Z+Dn07wq62X/AApX9mjS7E+EzDpqQSCTSdS8b2emz+BPCSxq01l4csPF2qw3Gn6nZeH7mcpQcpc0tr39Xe/z8wPx3/4NVv2MfCfxt/aj+Kn7Unj/AEW01zSv2WND8LwfDuy1BUltYfi58R5ddTS/FK2r747q58GeF/DHiGSw+0RbdO1zxDoWu2TLqek2dxb6VpWSiuu/pp/W33AfXP8AwcHf8FcP20vhz+05q/7Gv7I2vfEH4O+EvhdoPhO8+J3xE8A6LqNp428beM/GfhzS/GtppWjeMorCW+0Dwr4d8Na74fjB8L3Om6hqmu3Wtx6pqN1p9rZWcE0oRtzSabeyfSz/AB+f6sDzf/ggl/wV4/bk1j9rjwR+yj+1j4s+Jvxr+Ffxrj1vRPDHi/4mabq2s+M/ht490zQtS8QaJef8JveWLa7rHhnxN/ZEvhnVNJ8RXmpR6dqGoaNrWl32jWtlrlvrJUhDlvGya7dV6LTz21trcDgP+Dr/APY88JfC74+/BL9rfwPo1lozftFaT4l8I/FSDT0EEOofET4bQaA+j+LbmAfJ/afifwfrdvpN/LbhEnfwTHfXcQ1DULq6v3RldOL6ben9eX3gf0o/8EkPgd8Mf+Cdv/BJn4ZeM/EdrbaB9t+Cd3+1z+0D4lijjm1K7v8AxH4Ij+IusTX8haGOeXwZ4DtdH8I2cEcqWog8NxurvNc3N3cZTfPN+tl/Xr/wAP4wv2j/APg47/4KZ/F74v6742+FXxnl/Z8+HMWs3MvgP4WeCvCvgPVLHRNDinlXTI/E+teJ/C2t6p4y1yazML65cancnQ7jUPOk0jQNHsmjsYOhUoJWau+rf6Wtb8+97XA/ru/4IP8A/BSyf/gpb8G/Hviv4ueFvB2n/tYfA1/DHw7+J/jHw1odhpMnjv4e+ITruu/DzxCqRKbrSorvVtO8awar4YtJW8PWXiDT77XdFt9Nt/EY0fS8KkOR6N8r1Xr19fu+8D+T/wD4OgP+Uq/i/wD7Ip8Gv/TLf1tR+D5sD+eKtQP6K/8Ag10/5Sn6J/2Qb4w/+k/h+sq3wfNAf0W/8HDX/BLb9rT/AIKOa9+ylqH7Mmg+C9atvhHpHxls/GTeLfG2m+EWt5/Gt58MptCFimoRub9ZY/C2rG4aIgWxSEPnzkrKlOMOa99bfhf/ADA/AP4X/wDBq3/wUi8W+LNK0z4i6x8CfhL4Rlvbddd8V3fj248a6hYaYX/0y50bwx4X0eZta1KKIE2mm6hrPh2zu5zHFNrFjC0lzFq60OzfkB/YZ+0P8Z/gP/wRW/4Jo6XYW2vW4tfgn8JbX4U/AbQfENxG3iH4sfFi28PXUXhmyeztcyXFzr3iJLjxV41udPtvsWhaJ/buq+VBZ2UcNc6TqT7Xd35L/gfiB/Dj/wAG8n7HHhb9sr/gox4am+KGkW3ij4c/APwprPx98WaHrH+kaf4o13QdY0PQ/Auj6pDJvGo2p8beJNK8Tajp10klhrGneG9Q0vU0nsr6e2n6asuWOm70/wA/T8f1iH9M3/Bxf/wV3+Mn7Clh8Lf2bP2XtetfBnxo+LnhnUviB4y+I76dper6z4F+GserXfhrQrbwlY6vb3+m2+veM9c0rxPBJr97p9xLoGneG5jo0a6vqdvqui40oKV3LVLS36v006feB/Oz/wAE8P8Ag4M/bi+Bf7RngE/tJfHbxZ8eP2evFvizSNC+K3h/4lyWOvar4c8O6zqMdlfeNvBniSe2h1zRtW8JRXcusR6Kup/8I3rlnazaRfafBLJp2raVrOlFxdlZ9Lfl1/ra24H9Kv8Awc9fsa+Efjj+wfd/tPado1ivxY/ZX1jQNZtPEUASLUtY+FPjTxHpfhXxj4TuZl2pfWFjqetaH42sBdM76Y2hawmktE2vanDf5UZNS5ej/Nfl+PbziHyz/wAGhH/Jvf7Yv/ZZfh7/AOoRqFOvvH0A/mt/4Lz/APKXH9tT/se/B3/qpvh/W1P4I+gH3V/wak/8pMvF/wD2ah8Uv/U/+EFTW+D5oD7A/wCDpf4r/ET4G/t5fsUfFr4S+K9S8D/EfwN8Ddb1nwl4s0j7MdS0PVB8QPEVqLyz+2W91beaLe5ni/fW8qbZW+XODUUUnGSezaA/dX/g3k/aW+O37Vv/AAT9n+Kf7RHxK1/4q/EFfjt8SPDK+KfEgsBqI0HSNK8Gz6bpn/EtsrC3+z2cuoXjxf6P5mbiTe7AJtzqpRlZKysv6/r9AP40f+Cmn/BUL9vzVf2nv29f2Z9R/af+IV38B1/aK/aV+EK/DSRfD39gD4a6V8VPGPhjT/COV0JdQ/sy10GzttMj/wBO+1fZ4U3XLSZduiEI8sXZXtF387XA/br/AINMP2MfCb+Evjb+3Z4s0W01LxgPFtz8BvhDe3ipNL4X0rTdB0bxD8TNd02Ft6Q33iV/Evhzw1DqiiK/tdO0XxHpkDrYa7qCXWdeWqj03f8AXX7vvA+K/wDgs3/wWT/b/wDF37X/AMYfgX+zL42+L3wD+B/wF8d+IfhbYv8AC2w13wp4u8e+K/A+pXPh7xj4t8Q+NdNsofEklhc+JbLVbPw5oulalYaEnh+10y9ubG71a5ub53ThBRTbTb11tpfpb/P9EB+kH/Buf/wVV/a3/aF+KPjX9kL9sDVPGHxJlg8A6j8RPhJ8WfGWg3Nv4stJPDWpaRY+JPAXivxAunWp8T2+oafrI8Q+Hta1wvrdhNo2taZe6vq1vqehWejTVhFLmjbfVLz6/wDDW/WQfhn/AMHI/wCx54S/ZU/4KH6r4k+HWjWXh/wF+0v4Ksvjfb6JpiCDTdG8cahrmt+H/iPZWNqOLWHVPEGjr40aCH/QrafxfLZ2CW9pax2drpSlzR13Tt/l6/h+sg/n9rUD+iv/AINdP+Up+if9kG+MP/pP4frKt8HzQH9jf/BU/wD4JR/s0f8ABSvUPglqX7Qfxn+IPwkn+D9n8QbHwqngnXvAOixa9F43n8Gz6y2oL428M689xJpj+FtMFudOkt1jW/lF0jl7dl54TcL2trbdN7X7Sj3/AOGs+YPhH4B/8GwH/BMDwj4v03xhq/xB+Nf7RkHh2/gvJvBXiv4j+Al8A30kbia1h8RWHw38DeGvEl3B5kW6Sybxba2GoRB7a+s7q1eW3e3WnbZLzSa/OT2/q10B8+/8HJfxa/4KLeH/ANnTVvhL8Nv2covhj+wtDqGm6L8SfjT8PPG+keKdT8TeGbK+g0/wl4P8SeENE0/R9T+D/wAOL27Gki/hez1bTdZvU0fwvc+I9OsJbjQfELpKPNdu8uia+/Xq/wDhwPxA/wCDYP8A5SteCP8AsjXxn/8AUdt60rfB80B+iX/B4F/yU39hn/sRPjn/AOpB8NamhtL1A/mF/YM/5Pl/Yx/7Ov8A2dv/AFb/AIPrZ7P0YH98X/B0r/yi2u/+zhfhD/6T+Lq5aPx/JgfFP/BoX4T+HifA79r3x1aw6bN8WLn4r+CPCeu3BWKTWNP+Hlj4QfWPCcKMztNZ6brHiTUPGjyLFHBFqN1ocRne6fSrdbSq+8e1mB8Hf8F5vjH/AMFm/hp+2R8UtctfGX7V/wAJv2U9I1LTv+FG+IvgF4h+IPg/4Pt4PttKtJre/wBe8VfDC50uxm8cyamNUvdet/HuoHxJpl40sGmLH4Wt9Bdrpqnyr4XLrfe/z7+W4GR+x5/wdRfHX4F/Aqx+Ev7S/wABJP2xfFmlX+p2tn8WNf8AjPb/AA58Qap4Mu7a1jsPDnjPTh8HPiDF4v1bTpv7Til8WXeoWl7rOlXVjaaxY3mo2N3rWrkqKbunyrta/wDXT+kB/MH8TPEXhjxf8SPiB4s8E+Dk+HXg3xR438V+IvCXw+j1Ya/H4F8M61r1/qWg+Do9dXS9EXWk8MaVc2uiJqw0XRxqK2QvBpen+d9kg2Wy6+ff8/z+8DiKAPrT4F/sHftl/tOeD734gfs+fs0/GD4w+CdN8Q3nhO/8UeAfBuqeINGtPEun2Gl6rfaJPe2UTxR6ja6drekXs9sx8xLfUbWQgLMhaXOMdG0nv/X4gez/APDoT/gp/wD9GJ/tL/8AhsNf/wDjFL2kP5kB8w/Hz9lf9o39lnVfD+h/tGfBb4h/BjWPFen3ereGtO+IXhy+8OXet6bYXMdne3unQ3yI1zbW11IkE0kYKpK6qcE1SkpbO4HgVMCzaXt5YStPY3dzZTvbXtm81pPLbSvZ6jZz6fqFq0kLo7W1/p91c2N7ASYrqzuJ7aZHhlkRwD1X9n3/AJL38EP+yvfDX/1M9FpPZ+jA/wBLL/g4x/5Q4/td/wDXb9n7/wBae+C9clL+JH5/+ksD/LvrsAKAP73f+DQ7/k2H9rX/ALLz4V/9V7aVzV94+gH82f8AwcC/8pf/ANsz/sYfhV/6oT4V1rS/hx+f/pTA/G6tAP8ARE/4NOPGuueIf+CeHxT8K6tcXd3p3gD9qnxtpvhkzkm20/Rtf+HPws8S3Oj2XZUi8RajruszoORPrzufviuWuveXmgP5gP8AgpP4r+HH7N//AAXe+PvxK8cfDWz+NHgH4e/tOeHPiz4h+Fra1beHdO8dXN1oXhb4hXPhvVNWutA8T2sGn3fiPUfK1+C50DU4dQtUv9PmgK3byptBXppXtdb/ANW/P7gPu/8AbR/4Oqf2j/jn8NtN8EfsrfCiT9kDxFNrJu/FfxHXx/oPxg8TajoMds6Q+HvDcOtfCvwzpnhU3F3J9p1LW0ttS1d4ra2tdLuNJD3c1xMaKTu3zeVrAcx/wRP/AOCuf/BRPxV+358D/hF8U/jf8T/2gPhB8avF9x4J8c+H/iF5vjQaE2raXqtxpfinw/4gurWXVfCcnh3Vltby7t7LUINCutDW9s73TJPL02500qQgot2Sa2t5fd8/v12A/SX/AIO8vhR4Wufgz+yP8cRp1rF420T4neL/AIUSatGmy9v/AAt4o8KzeL4tOvJFx9qtdJ1bwhNc6ak277BLrWqta7P7RvN80H8S6aP+v+H++4HvP/Bqd+1j/wALV/Y1+In7Lmv6n5/ij9mDx7JqHhm2ml/en4U/F241TxJpkVusjGW5/sn4gWPxAW8eItDY2msaBaskAlt/PmtG0ubo/wA1/wAAD+QX/gsT+zZ/wyn/AMFJP2rPhXZaf/Z/he9+JN98S/AkMUXl2KeCvi1BB8RdD0/TSABJZeHV8Rz+FAwyUudBuYXZpInZt6b5oJ+Vvu/r+rAf3C/8G9/wd8O/sef8EjPD3xk+ITQ+GV+Kv/CyP2qviLrF9HsOk+BrWxOn+G7+e4YeY+lJ8LvAmj+LYIxthgOu3zxqXnmll56r5qlvRLr+i6+vqB/nkftVfH3xF+1N+0l8cP2ivFXnJrHxj+Jni3x01lPL5x0bTNa1a4m0Dw5DJls2fhnQRpvh+wG5tljplum9tu9uqK5Ypdl/w/br5fcB/bJ/waI+OL7Uf2W/2r/hzLdtLYeEfj14Z8Y2VoxyLWfx/wDD+y0e9kTPKpdD4dWvyDCeZBI4G93Zuev8UfT9f+CB/M1/wXu8JL4L/wCCuX7aGkxwrDHqHjTwT4tUIm1JG8dfCP4e+NJ5lxwzS3OvTtK4zmfzd2HDitaWtOPz/BteX9d9wPyBrQAoAKACgAoA8N+P/wDyJumf9jNZ/wDpq1msa/wL/EvyYHyDXKAUAFABQAUAFABQAUAFABQAUAFABQAUAFABQAUAFABQAUAFABQAUAFABQAUAFABQAUAFABQAUAFAH//1f8AP/oAKACgAoAKACgD9MK9AAoAKACgAoA/18tc+N9t+zP/AME8Z/2h7zw7P4vt/gh+yHafFOTwpbalHo0/iX/hBvhHb+Ik0JNYls9RTSf7Vk09bFtUbTdS/s9J2uxp1+YRaS8Nryt3lb72B/MW/wDweGeHQjmP/gn/AK00gViiv+01Yxoz4+VXdfgPKyKTgMwicqDkI2MNr7B/zr7gPzh/bX/4OgP2zP2mPBGtfDP4H+CPDH7JPhLxNYS6dr/iDwh4n1jxt8X5rK43R3dho3xGutO8J2Pha2vLdzDNfeH/AAZY+KIDmTTvEtiGeNrjRindvm8mtAP5wPChLeK/DTMSSfEOjEknJJOpWxJJOSSTyST+ea2A/wBP7/g4i/5Q5/tjf9e3wJ/9aa+DFcdL+JH5/wDpLA/D7/gzu/4+P+CiH/XH9k3/AND/AGlK0r/Y/wC3v0A/Mv8A4L3eINM8Jf8ABdXxZ4q1pIZNH8M6x+yj4g1aO4OLd9M0b4f/AA11G/Sc5GIWtbaVZTkfITyMZq6etNLupfm/T8/uA/rz/wCDhLwjrnxA/wCCQf7VkXhJZNUk0mw+FHjq5h09lnS98MeE/jJ8PfEfiC9Dx70kstL8P2d94illRin2bS2lDFQDWFLSor+a/D5/121YH+XFXYB/od/8GmngvxDoH/BPr4ueK9Wt7m10fx7+1J4tvvCyzLti1DTtA+HXwz8PahrFpx88Euu2Wp6M8gY/6VoNxHtXytz8td+8l2X5/wBd/usB/Hf/AMFjPE2j+Lv+Cov7cusaE9rJp8X7QXjPQTJZSJLbyaj4Tmg8KazIJEZ0aWTWdFv3uNrEC4aUcY2rvT+CPoB/oV/GgE/8EIPigACT/wAOmvF3A5PH7Id8T0z0HP4dsZrlX8Rf41/6UB/lU12gFAH3p/wTL/bH0f8AYD/bU+EX7VuveBdS+JOlfDO2+IkFz4N0jW7Xw9qGrHxx8MfGPw/gaDV72w1O2tRp9x4oi1KUSWU3nw2klunlvKsqTOPNFxva9tfRpgf1bf8AEX/8JP8AoyL4jf8Ah5vDH/zC1h7CX86+4D5U/bi/4OdPhr+1x+yT8e/2atJ/ZK8c+CtS+Mvw/wBS8F2fivUfip4f1ix0Ka/ntZRf3Ol23g+xuL2KMW5Bgiu7d2LDEgwaqNFxknzJ2e1v+G/rvsB/IBW4BQB/pbf8Gw//ACii8A/9lg+NH/qUpXJW+P5ID+QP9tX/AIKs/wDBSDwN+2R+1p4K8Iftp/tBeHPCXg/9pn48eFvC/h7SvH+q2ul6F4d8P/FPxXpOiaNptqkmy2sNL0y0tbGzgT5IbeCONeFFbRpwcYuyu4p/gB8yP/wV+/4Kfyo8cn7dX7SDxyKyOjfEbWCrI4KspHmchgSD7VXs4fyoD6z/AODbr/lMB+zR/wBi/wDHr/1QfxIpVf4cvl/6UgP2b/4PEP8Ajz/4J5f9fP7V3/or9m+s6H2/+3f1A/jq+BXwT+I/7R/xh+HPwK+EegT+JviP8UvFWmeEfCmkQ7kjk1DUZcSX2oXKpIunaLo9ml1rGv6tOv2TR9EsL/VbxktLOZ13bSTb2WoH+u18Fo9J/Zy+GH7MX7OHxX+OFt46+Ls3gHSfhz4f8Q+M9T0+w8afGrxP8M/AkOoeM9Y0jS3aO91e4tNJ0u713UT/AKfqVrpaxXWu6lqGovcaje8L1baWl2+9vz/rtawH+fz/AMHK37Gnxe+An7efib9obxPr/iLx/wDCr9qmX/hKfAfjHWW+1P4U1jw7pmmaNrnwduriKGG3tIPBllBpc/gqDyYluPA99pdqs+p6tofiK8XqpSTjy2s4/jfr1+fn2vYD9fP+DQHxNo0/wm/bY8HRtar4h0v4ifCHxNdp5ii+m0bXvDXjLS9PYwlt7WttfeHNTCyKu1JrtldsyIKzr7x9H/X4gfQ3/BQ7/g5I8R/sCftffFv9lXVP2Hl8er8NZ/CsmleO7j9oWbwevi/R/Fngvw74wsNYttAHwO8Sx2EKrrr6a8cWvaoq3WnXMck6TpNbwKFLmipc1r9Lf1/XqB8WJ/weIXgYb/8AgnjbMuDkJ+1dIjZx8pDH9m+QABsEjb8wG0FSQy17D+/+AH5Jf8Fcv+C4T/8ABVP4U/Cr4Z3H7L9t8DZvhh8Qr7x1D4jj+Mb/ABKl1aO/8N32gT6KNOb4W+Av7Ojdrq3vnvRf3u9rOOA2Y3CdNIU+Rt3vfyt/X3fdcD+374p6PqHx+/4Il+LdJ+F0H9o6l8Uv+Cak58D6bop+0HVrrX/2cI7rRtA07yvO81tWeWHRYY1yzNciM7W5XmWlRX6S6+oH+UnXaB/at/wZ/eA/E66l+3D8TpLW6g8GTWPwU8B2d66Mtlqvie2uPiD4g1K1tn2lZbrw/pV3pUt6m9Wgi8S2BKuLkFOeu/hXqwPzG/4OgP8AlKv4v/7Ip8Gv/TLf1dH4PmwP54q1A/or/wCDXT/lKfon/ZBvjD/6T+H6yrfB80B/Rd/wcNf8FSv2s/8AgnFr37KWn/sya54L0e3+LmkfGW88ZDxb4K07xc9xP4KvPhlBoRsGv5ENgsUfinVvtCxA/aS8JfHkpWVKEZ8176W/G/8AkByv/BAn/gtv8Vv2+fiL8V/2df2s9U8Gt8YLTRoPiJ8HtX8M+HrPwjaeJ/C+lrFp/jrwnNp1tL9luNb8PyTaT4m0swCW/wBR0a88UTToln4bR2KtNRScb22f6f1/mB+RH/B1b+yr8V/AH7UXgD9qS68W+OPGfwP+Negw+FdE03xBr+sa5oHwf+JPhLTLWLXPBXhmyv7q5sfC3h/xxotpa+OtK0+wW1TU/EEXj+VLZYdLR2ug1Zx67+q/4Hr9wGv/AMGjHibR7H9r/wDac8JXT2qa54i/Zzsta0gyyKl1LZeGPiT4YttYt7RGYGUM3iXTLi4RFd1S1ST5UR2p117qfZ/mv+B2+4Dhv+DtDwX4h0r9v/4MeOby3uW8MeMf2V/C2jaDqDqfsp1bwd8Tfii/iLR7dsAGXT7fxL4f1O4UE7Rr8BON9FB+612f5/8ADd/u0A/mD8OeHtZ8XeIdB8KeHNPuNW8Q+J9a0vw9oOlWieZdanrOtX0Gm6Xp9tHxvuLy+uYLaFM/NJIo4zWwH+pl/wAFpdT0/wCHP/BHn9ra38TXdrdGD4JeHPAwuLyVUW+8QeIPEvg/wbpU0RfyjLdya1qNtdWyKu950QiMgFV46etSPm7/AJ+n5fcB+PP/AAaDyRn9n/8AbHiDqZU+MXw6keMMN6xy+CtUWN2XqFkaGVUYjDGNwM7Wq6+8fQD+b7/gvvpt5pf/AAV4/bPt76FoJZvFvw81KJW/js9X+C3w11SwmHqs9leQSjGcbsdsLtT1hH0/rv8A122A+8/+DTzQtT1D/go98StZtrZ203w/+yX8Q5NTuyreTA+p/Ez4OWNhbeZgr9pupGmlhiJVngs7yRciB6ms/c9Wv6/q35KQez/8Hd3/ACdd+yn/ANm9a5/6sjXKmhtL1A/aT/g1f/5RfXP/AGcn8Wv/AEy+AKzrfH8kB/Cf/wAFJAR/wUT/AG+AQQR+2l+1LkHgj/i+XjrrnH8vyrph8Ef8MfyA/uu/4NYPE2ja1/wTCudG05rUal4P/aM+K2ja/FDIrXP27UNK8E+JrO4vIgxeNpdJ1ywhgdlVZIbUBNxRyvNW+P1S/r+v1A+Pv2jf+DqrxL+zp+0B8bfgHrv/AAT8S+1X4M/Fbx98MrvU7n9pufSZNYPgnxPqfh6HXF00/s+X4s4Nbt7CHVrWGO/voVtr2IwXt3CUuJaVG6T5t1fYDxpf+DxC8G7f/wAE8bZsqQm39q6Rdr5GGbP7N77lA3AqNhJIIcYIp+w/v/gB+E//AAV5/wCCsB/4KseNvgv40l+AFv8AAi4+EXhbxX4Xe2h+JrfEt/EsPiXVtL1WGeS7b4feATpS6W9hPHHbfZ9SFwb+SXzrfZsl1hDkTV73fa39fd99wPx8qwP6K/8Ag10/5Sn6J/2Qb4w/+k/h+sq3wfNAfox/weFf8jX+wL/2L37SX/py+CFRQ+3/ANu/qB/Gt4e8S+IvCWrWmveFNf1rwzrlhIstjrPh7Vb7RdWs5UdZEltNR06e3vLeRJEV1eGZGV1VgQVBrosnv/n/AF/XYD/UE/4Ie/Gf4kftr/8ABKz4Za3+1Uq/FbUdbPxQ+EniHWfHdpb6+3xa8A+HvEOreFLe68ZxaglxB4lnudJ+0eD/ABBfapFPdeI5tEutR1x77U7+/vLrjqJRm1HS1vk7Lb8+v6RD+Yj/AIIofDPwt8Df+Dhj41/BbwdcCTwh8K/FP7aXwy8HtLcG4mk8P+B/EXiDw/okMk74a5u4dH0iIXUgL75YJ5Fd0G+tqjvST78rA+kP+DwbTbyPx1+wfq7wsNPvPCX7QWm29x/C95pusfCO6u4fQNHBqti/XkS8ZwaVDaS81/X9L7wP5jv+Cd2han4l/b8/Yj0PSLZ7rUL/APa0/Z3jhiRWIVIvi14SuLm5lKhiltZ2sM13dykbYbaCWZ8IhK7SdoyfZP8AL5/l94H95f8AwdK/8otrv/s4X4Q/+k/i6uWj8fyYH8JX7CH/AAUG/aT/AOCdPxdl+Lv7OniXT7O51iwg0Xxz4G8U2M2tfD/4i6Bb3DXdtpPi3RILzTrt2sLp5LnSda0XU9H8RaPJPdx6bq1taalqdte9MoKas/k+39f1uB/XB8Bv+Duz4I6xDp9h+0t+yn8SvAd+RFBqHiH4NeKfDvxI0eaZsK+oDw74vb4c6ppNkGO6Syi1rxLeQwqxhlvZSsLYOg/syv5NW/z/AK7XuB+qL/s3f8Ehv+C4X7Puq/FbwV8Pfh/4tg1i91Pw1dfGDwH4Ph+FPx8+HXjq1sbW7m0/X9Ui0jTNfk1nR4tTsNUh0Pxna+JvBur215a6jFY63pV9DcXUXnTdrv8ARry32/qydgP8339rr9nbXf2Sv2nPjl+zZ4j1SHXdT+DXxH8R+CF1+C3NnD4i0vTb120HxEli0tw1gPEGgzabrB09ri4exN6bRp5mhMr9cXzRT2uv67f133A+dKYH9Kf/AAR9/wCC8/gX/gmJ+zD4s/Z+8S/s5+LPi3f+JPjZ4p+LEfiXQviDo/hWztbTxD4L+HfhWPRn07UPDWsTy3FrL4InvHvFukikj1CKIQI0DvLjUpObTUktLbX6/wDB/qwH6r/8Rf8A8JP+jIviN/4ebwx/8wtR7CX86+4D+fT/AILNf8FVPC//AAVQ+I3wU8c+F/g7r/weg+E/gnxL4TutP1/xbp3i2XWZde1211hLy3n07RdGSzjtktzA8Mkc7SM28OoXbWtODgmm73fa39fd99wPxgrQAoA9e/Z9/wCS9/BD/sr3w1/9TPRaT2fowP8ASy/4OMf+UOP7Xf8A12/Z+/8AWnvgvXJS/iR+f/pLA/y767ACgD+93/g0O/5Nh/a1/wCy8+Ff/Ve2lc1fePoB/Nn/AMHAv/KX/wDbM/7GH4Vf+qE+Fda0v4cfn/6UwPxxRHldI40eSSR1SONFLvI7kKiIqgszsxCqqgkkgAEnFaAf6i//AAQI/Y78V/sT/wDBN/wF4d+KGlT+FfiR8XvE/iX9oT4geHtULQXfhWXxppugaP4Y0jVo7kRS6Zqdl8OPCHg+58Q6XdRwTaHr1xq+mXSC4s55G46suaba2Wn3flrfv+kQ/i++GnwR0n/gtV/wW2+K+j6fr9/4c+EPxb+NPxX+J2v+KNMMM2uW3wM8D3V0NKk0j7TFLbQa/wCKtDsPDHh/T7ie3vLPRNS8QxajPa6lZ6bJbXXQ37Omu6SW3V/N2+/772A/q7/a9+P3/BKn/ggT4H+Fngrwh+x94a1r4kePdO1C68H+H/BPhDwrfePdV0fwxLZ2d94t+Jfxl8d/b/FBtnvb37Hpk91feJtUvNQF5FYaXbadZ3lxaYRU6jb5npu3f8Ev0+fQD50/Y4/4OdLf9rn9rD4EfsueF/2HbrwXYfGDxzZ+DW8YT/H+HW7nw1Yz2l7d3Osx+EbH4KaZb30emW1nLe3Fp/wklmj28Uo+1QY85KlR5Yt817dLf8N/XfYCD/g7n/5Mx/Zn/wCznh/6qrx/RQ3l6Afzd/8ABvX+1j/wyx/wUy+D1trGp/YPAf7Q8V5+zt4z82XZarcePrvT5fh7eushFvHLbfE/SfB1pJfS7DZaPqWsbZUinnSXWrHmg+61Wl/1Vvx9AP3H/wCDn/8AYW8R/GT9pj9gP4n/AA40wyeIv2gPE+m/sbazeR2ztBB4q1DxbBrXwomvBFtWeW9t/F3xDN1PK0ckWmeF4VeU21upt86MrRkn097+uu/9agfoL/wcGfG/w5+w9/wSWsP2a/hnP/Yd38XrDwH+yt8P9Nt5US9034UeEtBtJfG0wiTyo5dNPgPwtbeAtTKrtQ+OLPbEA+5JpLmnd9Lvfq/z/D8bSD/N1rqA/ul/4M/tCmt/hX+3D4lYyfZ9X+IPwS0KIEt5Qm8O+HPiHfzlF+6JCnii2EpHzFViDcKlc1fePowPwR/4OK/EcHiL/gr/APtXC1ERg0GL4K+HBLGoDTT6b8A/hkb8zEfelg1G4u7MMST5VtEvG3autJWgvO7/AB/rt+sg/EitACgAoAKACgDw34//APIm6Z/2M1n/AOmrWaxr/Av8S/JgfINcoBQAUAFABQAUAFABQAUAFABQAUAFABQAUAFABQAUAFABQAUAFABQAUAFABQAUAFABQAUAFABQAUAf//W/wA/+gAoAKACgAoAKAP0wr0ACgAoAKACgD/Vu/bP/wCUKn7Qv/aOfxj/AOqBnriX8Rf41/6UB/lI12gFAHQeE/8AkavDP/YwaN/6cbagD/T/AP8Ag4i/5Q5/tjf9e3wJ/wDWmvgxXHS/iR+f/pLA/D7/AIM7v+Pj/goh/wBcf2Tf/Q/2lK0r/Y/7e/QD8g/+DlL/AJS7/tA/9if8Cv8A1THgmtKX8OPz/wDSmB/SV/wRO/4LM/s4ftVfsyeFf2Kv2w/GHgvwn8bvCHgFPg89t8U7vStK8B/tFfDKHSV8JaTb22ra/cx6PqPje58MSW/hzxp4N1WddS8WSpN4j0KLVoNS1vTvDuNSm4vmWqvfTW3r8/P7rAT+Lf8Ag07/AGDPEXxPuPGHh74vftCeC/hxqGrHVZfhVo+seDdTttPtZp0nbQ/D3jPXfC+qa7aaIqeZbWra1H4k1qK2dPM1uedBcOKvK1rJvv8Ara/5NeVrgfSH7d3/AAUy/Yn/AOCMv7J9t+zZ+zZfeBNR+NHgrwbfeBPgb+z74O1W18VSeA9ZZJ3HjX4zPBqN1eaHp9prGoXHijW08T3kXjH4ka9PepZx3D32veINGUYSqSu1ZN3b/Rd7/wDD9AP81HXdc1fxPres+JPEGoXOra94h1XUdc1vVb2TzbzU9X1a7lv9S1C7lIBkub28uJrmeQgb5ZGbAziusD/Tn/4JK/tvfspft7/8E8fhP8A/EfjvwZf/ABD0L9nfRf2d/j58EPE/iTTNK8banZaF4Ig+FviPWY9Ba+tdU1Pwj8QdIgOrWOt6IJ7S2TXf7Iurmy1uyu7K345xcJN9L3T+d9/La63+QH8v3/Bdn/gi1+y//wAEz/gz8L/i58BvHvxp1/Uvib8ZrjwRceF/iZ4h8F65o+h+Hz4Q8R+JWOjyaB4F8LazNPa32mWdnBc6nqF+VsJTHd/ab1xevtTqSm2mlor3V/8ANrr2QH8wlbAFABQAUAFABQB/pbf8Gw//ACii8A/9lg+NH/qUpXJW+P5ID+AH9v8A/wCT8P22P+zuP2kf/VyeM66YfBH/AAx/ID5HqgP3S/4Nuv8AlMB+zR/2L/x6/wDVB/Eis6v8OXy/9KQH7N/8HiH/AB5/8E8v+vn9q7/0V+zfWdD7f/bv6ge+/wDBs1/wTJs/gL8Ib7/gob8d9IttK+Ifxc8MXcPwUtvESRWg+HnwOmj+1ap8Qrh77y49M1P4nR24uLHUJPKax+G9la3dvfiw8b6taIq07vkWyevr2+X5+gH87v8AwVR/4K4/En9pv/gpDov7SfwI8Y6joHgT9lPxbaaR+yndQNKtqLTwlrkV/qnxCutOcwx3TfFXXLJtR1OzvbeKS98CDw54S12CePS5UfWFNKFnvJa/5fK/3gf2s6vpHwA/4L/f8Ep7C4U6dod58UPDSanpV0cajqXwB/aZ8E289pPG3y/bjb+H/EU15pt2u2xvPF/wv8RSywG1tvE9vOnPd0p97O3a8f8Ag2+8D+IT/gm7+2D8UP8Agih/wUO8WaZ8b/B2uW+gabqGtfAn9p/4eWcUVxrSaFa6zbXMHinwiLie00/VNV8NatYaf4o8L3ouEsPFfhW81DT9P1G2s/FEOr2/ROPtIK3qv8v08vkB/Zd+1j/wT2/4Jtf8F5PBngr9oH4efGm3uPG2heHbDRdI+NXwP13w/qWuReHbqS41ax8C/FzwNrVrcXUE2kXF/qdzaaD4gtPCXjbw9qF1eWst5DZm70uXCM507pr5Pv5P/h123vEPIv2YP+CD3/BNf/gmDfX/AO1J+0Z8V7f4oTeCdNu/sfiv9pO58CeFvg74MkvLO5sbnVLTwZcxHTNW8SXdtdzWWkp4k1jxMYLuW3l8O6TD4gSzvUJVZztFK1+z1fz/AOB63ugP5Qf+C4n7fnwA/bS/aE8O+Gf2Tfhv4N8D/s8fA6017RPDfijwz4E0bwJe/F/xRrt1Yt4h8e3umafoujanb+HI4dI07SfBGmeIIn1S3sIdT125t9IufE91omn70ouK956v8PL+l9+oH9BX/BuV/wAFivg5d/Anwp+wZ+0t8QNA+HHxI+Fs17pXwL8W+NdUsPD/AIW+Inw/1G/a+0rwKfEWp3MGnWvjzwnqWoXmkaJpN7JZHxF4XbQLLQxqOr6VqaPlVpu7ktU912f/AAfwA+2P2m/+DaH/AIJs/HT4o+JvjjJrfxj+ANr4g1C/8V+OPC/wm8ZeBNB+GjXFw8+pa3rOnWHjb4e+Lj4Miu53mvLy30nVLfwvYQ+Yul6HpcIBSY1ZJWspdFff+vlr0sB9Jf8ABLr46fsH6X45+L/7AH/BPTQ9D1D4N/sqeD/BninxZ8WPDfiEeJdG+IHxQ+JGs+IrHxCIfExS5fx9qVhZeGNMbWfHiatc6Vc3M8Hhbw7bwaF4WsUVTUrKc95O1u1vu/Lz0vYD+O//AIOgP+Uq/i//ALIp8Gv/AEy39b0fg+bA/nirUD+iv/g10/5Sn6J/2Qb4w/8ApP4frKt8HzQH6Mf8HhX/ACNf7Av/AGL37SX/AKcvghUUPt/9u/qB/Jl+zH+0L4//AGUP2gPhL+0Z8L7z7J42+EfjTSvF2kxvLLDaavb2shg1vwzqrQ/vW0PxZoFxqfhnXoYyHn0bVr6BGVpAy7yXMmu6sB/qFftB/C34Jf8ABaD/AIJlz6f4Wv7N/C/7Q/ww0n4jfB3xRfqk138O/ilp1vJf+FrrUjaiaW01Hwf4wt73wZ4/sLFxcy6cPFvhsSqt5KW403Tnrunqu6/4Z6f8AD/N5/Y//aO+Mf8AwSz/AG7PDPxSufC91Z+PPgL4+8TeAPi58M9Wf7JNrGix3F/4M+J/gK+lHmw22oNaf2imjakUu7bS/Edjo+uJBeJYpFP1ySnG3fVP8n5gf6C/xA8L/wDBMj/g4T/Zi8M6fZ/ECDxPPoPmeK/Dlx4U17Q/DP7RfwB8R6jBDp+s2WveFdRTWrjR4L5oLfTtd03W9G1rwV4rSw03V9DvtTFn4c8RW/KuelLb/J+j0fn+aeqA8I/Y7/4N7f2Cf+CeXxMs/wBqvx98UvFvxM1r4UXH/CT+Edf+N2seCvCHwx+Geo2UjNY+Nb60tLHS7K58QaGzxTaPrPiHXW0fRtRSLWbLR4NatdMv9PcqspLl5Ur9tX/Xy+6wH4Tf8HF3/BZP4bftcwaF+xn+yr4mh8Y/BjwT4uTxb8W/inpgz4e+JHjbQY7qx8OeG/A18H/4nXgXwvJeahqmoeIlibTPFniH+xrvw7NPougW2seIdKVNr3paPouy8/Xt06geVf8ABs5/wUV+Ff7Hn7QfxU+Bvx58VaZ4D+Gn7Ten+DU0Dx54huobHwz4V+KPga512DQLPxHqc4jttC0TxhpHizVtOuPEF/cxabp2saX4di1B7WxvLrULR1oOSUluunl/wAP6t/8AgoX/AMEP/wBi7/gpv438O/HTxzr/AMRfh/8AE2PwzpmhyfEP4NeIfDCWXj3wvabp/D//AAk2meI/DfizRdYfS7S6nh0XX9F/sfVJtOntbPUdQ1jS9M0a0sMY1JQ0smr7P/h1b8fQDyL/AIJs+EP+Cbv7BH7V2uf8E5P2Kbq8+Kvxi8Q/C7xh8Xv2lPjNrPjnRPGvifQZvhr4l8L+GfB3w28Van4b0bS/DEGtpP498Q3beD/Dmm+HP+ESgsBd+JbK/wBa8Rx3COXPKPPLRX0Xe/Xf8+b8WwPwY/4O7v8Ak679lP8A7N61z/1ZGuVpQ2l6gfTf/BrR/wAFCvgD4A+DHxL/AGK/jD8SPDPw3+IM/wAYb74n/CebxzruleG9F8daT418M+FNA1Twd4b1PVLm1s5/FWh694Rl1b+xJp4tR1m18VxNokOof2Xqi2irQbaku1n1+fzuvuv0A+gv+CyP/BC79i/Xvhn+2d/wUZ8NeMPi54U+J0HgDx/8cb7wn4a8UeDLr4TeKPiHb6fNqt1q8tjqngrVPElunirWvN1HX7bTPGEUF5qF7cSaUulNKyNNOpK8Y2TV0ut7et7aej/LlD8AP+CBv/BWTw9/wTh+N/i7wN8bptRH7Mfx8/sODxpq+m2Fxq9/8M/G+gtdW3hr4hwaXa+Ze3+gNY6nqGjeONO0m3uNYudN/sjWNPttRuvDUGiavrVg5JNbr8fLyA/qp/bS/wCCKf8AwT9/4K7+ILX9rj4T/G1vC/jPxjZafa698WfgJrngz4ifD34lLpenW1hp9/4n0VZbiym8WaXpkGm6W+paN4h0G8NjbRWniCx1G7htri1xjUlD3Wr9k7pr7/8AL0tYCj8AP+CVP/BKD/gjB4O8W/Hn9oj4h+GvGOrappUuhy/Eb9qEeD9UtLTT2a2vrrw58Kvhda6NMl/r+qS6fFM8ekaV4x8eXUEVxYaZewaVcX9lcDnOo7JW8ov83/w36yD+Ij/gqn+2h4D/AG4/2tfE/wAUvhB8MNA+EHwU8N6TZfD74S+D9E8NaB4VurnwpoV5qN23i/xTpnhuzs9PXxV4w1XU7/WLyI/bJ9H0uTR/DL6nqiaDFfT9EIuMUm7vd/11t8v1kH5vVYH9Ff8Awa6f8pT9E/7IN8Yf/Sfw/WVb4PmgP7S/+Ckn/BIb9mz/AIKjah8IdS+P3jf44eD5/gtZ+N7Hwsnwe8SeAtAiv4vHs/hWfWG19fGnwz+IL3Uls/hHTRpp06TSlhWe+F0l4ZbdrfnhNwva2tt03tftKPf/AIaz5g/Obw1/wauf8EvPAWpW/iPxf46/ag8baJp9zb3F5onxB+Lnw90Xw1ewwyCSSz1C/wDAvwl8Aa9Ba3aKYbh7HxFY3YiZja3VrMBNVutN7WXon+spL8Pvt7oe/wD7aX/BXj/gn1/wSt/Zzj+D37PfiH4WeOviZ4E8Iv4L+C37N/we1yw8SaT4UvrCD7Lp0vxK1bw9d6naeDdF0u6nXWNfj8Q6onjnxY7Xc1haanqF9e6tbzGEpu7uk3q3+iA/hA/4J2/t1ar+yj/wUW+FH7Z/xJutV8Vw/wDCx/FWqfGq8ijS51rXvD/xbs9e0H4la9HbKirfa1aQ+K9R8WWNlGbYX2s6daWomgSZnTpnDmg4rSy0+W3+XzA/0dP2ov2T/wBhz/gtB+zH4Ntdf8Xx/EX4ayajB42+Fnxj+Cvi3SoPFHhHWLrT1t719I1O607X9Mt573TLn+zPFPg7xh4dvlhmSAapoun+ItF0y90vljKVNvvs0/6V/v8AuuB+Qngf9hf/AIJT/wDBDL43fBTxrD4u8bfH/wDbM+L3xS+G/wAIfgX4I+JnjzwdceJvB8Pxf8ZWPw58QfEjRfBng7wnoaeHtE0Xwvr+svf+MPFlhrn2+4sz4Y8K3mj6jrs7JpzTqprRRS1tfp036+q7Pq5B73/wdK/8otrv/s4X4Q/+k/i6po/H8mB+F/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nD/tXftA+IP2rP2k/jf+0d4nsINI1n4y/EnxR48l0W2me4ttBsta1KaXSPD9vcyhZbmDQNHFho8NzIqyXEdks0iq7stdcVypLsrAfP1MAoAKACgAoAKAPXv2ff+S9/BD/sr3w1/wDUz0Wk9n6MD/Sy/wCDjH/lDj+13/12/Z+/9ae+C9clL+JH5/8ApLA/y767ACgD+93/AINDv+TYf2tf+y8+Ff8A1XtpXNX3j6Afp1+1R/wQF/YA/bE+PnxC/aR+Mdn8Y5fiT8TbvRLzxPJ4Z+JI0LQ2m8P+F9D8Iaf9g0o+Hb37Io0fw/p4mX7VL5tyJp8r5uxIjUlFJK1kBj/CP/gll/wRh/4Jv+IIfjLqOifCbwp4y8ENBren/EX9pT4x2ut3Pg+60xvOttb0fTfHviG18JaHrdpceXcWGt6d4bttctLxLdtNvYZhElDnUmra2elkt/na/wCNvLqB+Lv/AAWy/wCDiP4afED4W+Nv2Q/2CPEOoeK7f4haRceGfiv+0dZw6r4f0ez8LXzG38Q+Bfhfa6pZafrGsXfiSxFzoniPxrcW1lo1toN5eWvhP+27nVotf0DSnS1UpaW2jv8AN/n/AMMB/Pf/AMEaP23PCv7Af7fPwq+OXxFS8/4VXqVj4i+GXxRvNOtZ77UNF8HeOrOO0Pia2srbdcXsXhbxDaeH/Eep2NtBeX19o2l6laaZaT6pPZJWtSPNFpb7rzt0+fz/AFiH96f7fn/BMz9jj/gtf8N/hJ8UtM+M1xBqHhHTtSX4Y/HL4Ka34a8ZaFqvhnxI9jf6l4e1/TpWu9K1/TY7m3gv7SCDUdE1zQtTkuUa9jhutR0275ozlTurX8np/wAOB8Cfsr/sY/8ABLb/AIIy/tY/ArwFpfxG179pj9vb4++OvD/wk8F2PiPWPB02tfBTQPGNnfW3ij4gReDPD1ko+G2l6roM0+mf2l4lvNe8W+J4bweHfCV1p/h7UPG18lSlOpFu1orXTrbo9Vf7tPOzA5z/AIO5/wDkzH9mf/s54f8AqqvH9OhvL0A/gM0vVNR0PU9O1rR7660zVtIv7PVNL1Kyme3vNP1HT7iO7sb60uIyskF1aXMMU8E0bK8UsaOhDKDXSB/rf/sefE74Yf8ABRP9j/8AY7/ah8V+HdG8T6q1l4S+MGnJJ5otvBHx/wDB2keIvh74zvtLitp4Y2ufC/ii88faFp32uOSAW8q3gs4rhbZoOGScJSXy+T/4AH8R3/B0h+1d/wALu/b60j4CaHqX2vwd+yf4CsvC1xBFL51ofij8RodN8aePLyB1byi8Gg/8K/8ADF9EFaS01XwxqVvNIJFeGLpoxtG/8zv8un9dPmB/NFWoH+kX/wAGt/wVf4Z/8EyYPiFe2TW+oftAfG34kfEOC5miaKebw54aOkfCnSYBuVWayj1LwD4gv7RiGDnVZ5o3aKVNvLWd527Jfj/X9XQH8Kf/AAUq+NunftGft9/tdfGbRLmC98OeM/jv4+bwnf20omh1HwboGszeF/B2pJIrOjf2j4Y0TSb1vLd4ladliZo1Q10QVoxXkvv/AB6/0tgPiCqAKACgAoAKAPDfj/8A8ibpn/YzWf8A6atZrGv8C/xL8mB8g1ygFABQAUAFABQAUAFABQAUAFABQAUAFABQAUAFABQAUAFABQAUAFABQAUAFABQAUAFABQAUAFABQB//9f/AD/6ACgAoAKACgAoA/TCvQAKACgAoAKACgAoAKACgAoAKACgAoA9Dsvi78V9N0RvDOnfE/4h2Hhx1RH8P2XjXxJa6IyxqURW0mDU47BlRCVQGHCqSAACVpWXZfcB58zM7M7szu7FmdiWZmY5ZmY5JYk5JJyTyc5NMBtABQBPPc3NyUNzcT3BijWKMzyvKY4kGEjQuzFI0HCouFUcDoAp/X9f1+QEFABQAUAFABQAUAFABQAUAFABQAUAFABQAUAbnh/xP4k8J36ar4W8Q654a1RAAmpeH9Wv9Gv0AO4BLzTri2uFAYBgBIMEZ7fMWT3/ACv/AF/XYCXxL4u8WeNNRbV/GPifxD4s1ZwQ+qeJda1LXdRYE5Ia91S5urlgTyQZME8nNFktv8v6/ruBz1ABQB0t14z8YX2h2/hi98V+Jbzw1aSCW08PXWu6pcaHbSgIBJb6TNdPYQSAIgDxQKwCJ8w2qKLL+v67gc1QAUAFABQAUAFABQAUAX9M1XVNEvYNS0bUr/SNRtmLW2oaZeXFhe27EYLQXVrLDPExBIJjkBxxzyKAOm8U/Er4i+OY4IvG3j/xr4withGttH4p8Va74gjt1hXZEIE1a/u1iESfJGI1UIvyrgDFKyWyX3W/r+u4HFUwCgDubH4n/EvS/DsvhDTPiH4507wnONs/hix8W6/aeHZlLO5WXRLe/j02QbpHbD27Dc7nALsGLL5+gHDUAFABQBP9puTbi1NxObVZDKLbzX+ziUjaZBDu8sSEAAuF3EDBzjNH9f1/X5AQUAdV4W8deNvA10194J8Y+KvB96+C954W8Q6v4funK5C7rjSbu0lbaCQNznGSB1pWT3S+6/8AX9dgMnWNb1rxFqE+reINX1TXdVujuudT1i/u9T1C4bn5p72+lnuZjyeZJGPJ9aYGXQAUAFABQAUAFABQB1/hT4g+PfAkl1L4H8b+L/Bst8nl3snhTxLrPh2S7j2PHsun0i8tGuE8uSRNspYbHdeVdhRZPf8Az/r+uwHN31/fand3Goale3eo393I011e31xNd3dzK33pbi5neSaaRv4nkd2OOScUAVKACgD0Hwx8W/ir4JsH0rwZ8TfiD4R0uXzRJpvhjxn4j0CwkE7Fpw9npWpWlu/nMS0u6JvMYkvkkmlZPdL7r/1/XYDjNT1TU9av7nVNZ1G+1bU72TzbzUdTu7i/v7uXaF825u7qSa4nk2qq75ZHbaoGSANrAo0AFABQAUAFABQAUAFABQAUAFABQAUAFABQAUAdN4f8a+MvCcd5F4V8W+JvDUWoxmLUI/D+vapo0d/EyGNorxNOurdbqMxsUKTh1KEqQBkMWT3/ACv/AF/XYDnJJJJpJJppHllldpJZZHaSSSRyWd5HYlnd2JZmYlmJJJJJNADKAP2s/wCCXf8AwRJ+NH/BUTwH4z+Jvw/+Mfwv+F/hD4ffES2+H3iZfGNj4r1XxI882g6V4hfU9C0nRNMOmajFHZaqkSWuoeIdFeS6hZGmihZZ6znUUGk03fzt/X3/AHXA/u61XxV+zJ/wQr/4JqeGdB13xMl74Q+BHgfUND8GafqU9lpPjD46/F7XLjWPFF1peiaZCbpk1rx9431TVtXu4rZdRs/B2g3F5qOpXR0PQLq+Tm96pNu2revZLa79F9/TcD/Lb+LXxP8AF/xs+KXxG+MXxA1E6t44+KXjfxR8QPFuoneFu/EPi7WbzXdWkhjd5DBai8vpUtLYNstbZYreMLHEir2JWSS2QF74J/B3x7+0H8Xfhv8ABD4X6NLr/wAQPip4x0LwR4U0uMSCOXVtev4rKK5vpo45fsWk6ckkmpazqcqfZtK0m0vdSu2S1tZXQbsm+yuB/o5f8FSP2lfh/wD8Eef+CT/hj4CfC/WbSz+KOsfCTS/2Yf2fbCJ1tdbuLq08K2fh7x58XJLeCRriKbwro11feLrrVnWe2k+IGt+F7G/kY65ublhH2k23e17t/kun5/cB/me11gFABQAUAFABQB4b8f8A/kTdM/7Gaz/9NWs1jX+Bf4l+TA+Qa5QCgAoAKACgAoAKACgAoAKACgAoAKACgAoAKACgAoAKACgAoAKACgAoAKACgAoAKACgAoAKACgAoA//0P8AP/oAKACgAoAKACgD9MK9AAoAKACgAoAKACgAoAKACgAoAKACgAoAKACgAoAKACgAoAKACgAoAKACgAoAKACgAoAKACgAoAKACgAoAKACgAoAKACgAoAKACgAoAKACgAoAKACgAoAKACgAoAKACgAoAKACgAoAKACgAoAKACgAoAKACgAoAKACgAoAKACgAoAKACgAoAKACgAoAKACgAoAKACgAoAKACgAoAKAPr/APZ0/b8/bI/ZI8L+I/Bf7Nn7Qfj/AOD3hfxdrK+IfEWj+D7uwtbfU9bSwt9MXVJZLmwuriK8FhaW1qJraaBvKhQc4zUuEZbq4Hkfxq/aH+PH7R/iaLxl8fvjH8S/jL4ntoZbax1n4leNPEHjG70uznl86TT9GOuX97Ho2mGUB10zSks7CNlHl2y7V2tJLRJL0A8cpgd/8Mvit8UPgr4w074h/B34i+OfhT4+0iG/t9K8b/DnxXrngrxbplvqllPp2pw6f4j8OX2navZRajp9zc2F8ltdxrd2dxPazh4JpEYaT0auuz/4IHQfGL9oP48/tDaxpPiD4+fGv4sfG3XtB019G0PWvi18RPFvxF1XRtIkupb2TS9K1Dxdq2rXWn6fJeTzXb2dpLFbvcyvM0ZkZmpJJbJL0SX5f197A8gpgFABQAUAFABQB4b8f/8AkTdM/wCxms//AE1azWNf4F/iX5MD5BrlAKACgAoAKACgAoAKACgAoAKACgAoAKACgAoAKACgAoAKACgAoAKACgAoAKACgAoAKACgAoAKACgD/9H/AD/6ACgAoAKACgAoA/TCu9bL0QBTAKACgAoAKACgAoA/bP8AZb/4IBf8FBv2uv2YYP2qvhhonwv0zwdr2natq/w78GeOPG2oeHfiP8UtL0me7s/7Q8H6VD4Y1Lw3ZWuq39jd2ehTeOPFfg5NVEUeo25Oi3lhql3m6sVKzvfrpovXVfgnfrawH4s6npuoaNqWoaPq9jd6Zq2k3t3pup6bfwS2t9p+oWM8lre2N7azKk1td2lzFLBcQSoksMyPHIqurCtAKVABQAUAFABQAUAFABQAUAFABQAUAFAHqXw++B3xr+LYmPwq+D/xS+Jot3kjnPw++H/izxmIZIYxLKkx8OaTqQieKJlkkV8FI2DtsUhmTaW7S9Xb+v67gcn4s8FeMvAWrPoHjrwl4m8F67Eglk0XxZoOq+HNWjjLvEJH07WLSzvEQyRSxh2hCl43QEsrCndPb/P+v67AczQAUAdj4L+HfxA+JGpNo/w78C+MfHuroIy+leC/DGt+KdSQTMywlrHQ7G+ulErI6xkxYdlYKSVIoulv/l/X9dwOg+InwO+NXwh+zf8AC2fg/wDFH4X/AGyZrez/AOFifD/xZ4J+1TqnmNDbf8JLpOmefMsf7xoog7hPnIC0k09mn6O/5f19wHl1MAoAKACgAoAKACgAoAKACgAoAKACgAoAKACgAoAKACgAoAKACgAoAKACgAoAKACgAoAKACgAoAKACgAoAKACgAoAKACgAoAKACgAoAKACgAoAKACgAoA+vf2U/2Cv2uf2328eL+yv8F9a+L7fDIeGG8dDR9c8H6L/wAI8PGR8Qjwybj/AISzxFoH2n+1j4V8QeT9gN35P9my/avI82389OUY7u1/6/UDyz9oL9nb4z/srfFLXPgp8f8AwLf/AA3+KHhq10W+1zwlqWoaJqd3YWviHSLPXdGmkvPD2p6xpUgvtJ1CzvIxBfyvGkwjnWKZXRRNNXWzA8VpgFABQAUAORGkZURWd3YIiICzOzHCqqjJZmJAAAyScDPFAHubfsu/tMr4cHjFv2dvjqvhE/8AM0t8I/H48Ofc38a4fD/9mHCEP/x8/cO47QQaXNHuvvA8LIKkqwKspIZSMEEcEEHBBB4II49qYCUAFAHtng39mr9o34i6QfEHw++AHxs8d6CtuLxtb8G/Crx14n0gWjYK3R1LRNBvrIW7blxOZ/KO4YYZAZNpbtL1YHlWveH9e8LavfeH/E+iav4c17S5jbalomvabeaRq+nXAAYwX2m6hFBeWkwVlYxXEMbgMCVwRTAyKACgAoAKACgAoAKACgAoA8N+P/8AyJumf9jNZ/8Apq1msK+0fX9APkGuYAoAKACgAoAKACgAoAKACgAoAKACgAoAKACgAoAKACgAoAKACgAoAKACgAoAKACgAoAKACgAoAKAP//S/wA/+gAoAKACgAoAKAP0wrvWy9EAUwCgAoAKACgAoAKAP6gv2JP+Dmr4sfsgfsZ+Fv2XtQ/Zu8MfFTxb8KvDV34R+EXxPvPiDfeGNM0/QVe6k8NWnjvwRaeE9Un8THwl9oSyik0TxZ4TfXNFs7HT7ttP1KK61/UMZUeaTfNZPdW/4f8ArtsB/M74s8Ua3438VeJfGniW8Oo+I/F/iDWfFHiDUDHFCb7W9f1G51XVbwwwpHDEbq/u7icxxIkSb9saKgVa2A5+gAoAKACgAoAKACgAoAKACgAoAKAP6KP+Dff/AIJJ+Hf+Cg/xe8U/Gb49abf3X7MXwD1XRrfU/D8fnWlp8X/iVeIuq2Pw+uNSikimh8NaFpK2uu+PUsJE1Gez1bw3osMtrD4huNQssqs3FWW7/BdwP6qf27P+C237C/8AwSb8R+Hf2U/Cfwr1Hxj4y8J6Fpc958IPgTpPg/wZ4I+EWgalDHfaNpetXLHTtG0XWNV064TWdP8AC+haNf3Sabc2upaz/ZEOq6VNf4xpSmr3t663/r+tgPTfhN8V/wDgnF/wcHfsq+LbHU/AaeJIfDzzeGvFXhTx1ouiaV8cfgF4p16wlk0nxN4R8Q2cutNor6lHay33hrxX4b1K70DxEul6hoeu2ty+n+I/DFumpU5fk+j/AK/roB/ndf8ABQ39ijxv/wAE/P2svih+zN40uZ9at/Cl9b6v4D8ZSWJ06Dx98NvEMbX3g/xdb2wluIYZ7uy36brtna3N3b6T4p0vXtES7uW015m6oy5op99/J9f6/wAwPo//AII4/wDBM7Vv+Cm37U8Xw61m/wBa8M/A74baTD46+OfjPRYYzqNr4ea8+x6H4M0G7ukksbPxX4+1KOfT9LuLqK4GmaPp3iXxJHYaodAbTLtVJ8kb9Xov68l9/wAgP7lP2qv+Cgn/AATX/wCCFHw/8E/Anwx8MYNF8Ra3pEGteG/gJ8A/DOgx+J7vRIXk0pfH/wAR9f1fUdKt411K6srm0XxL4t1rWPGXiq/tb6a0tNZjsNWvbDmjGdTW+ndv02Vnrb0XmByP7EH/AAXO/YH/AOCpPiq7/ZV8UfDrXvA/jnx9pGo2un/Cj48+HfCPivwF8WLS20+81HWvDui6lZ3et6HrGoWmk2V1f3GheLNH0B9StI3/ALFTVp4biC1cqcoe9e9uqvdeeyt8m/OwH8xX/Bw7/wAEifA37BPjzwV+0R+znpc2h/s5fHHxBqHhrUPAxuJ7yy+FHxVhsbrXo9C0G6umkuh4P8ZaHZavq/hzTLm5vrjQrzw74j09LmHRjoVja7UqnNo9117r/P8ArqB+Zv8AwTn/AOCVX7Uv/BTnxP430b4AQ+CPD/hv4bWukzeOPiP8T9a1fQfBWi3mvNenQ9Bhl0Dw94q1/V/EGqwaXqdzb2OlaDdW9nbWRm1m+0qK7097qpzUFrq+y3/T+u+wHjX7cX7DHx+/4J7/AByvfgF+0Po+jWXipdD0/wAV+Htf8K6nNrfgzxv4R1S5v7Cx8UeE9Wu7DSdQudLl1LSdW0uWHVdH0fVrLUdMvbW+0y1dEMrjJSV1/wAFeu/5/fYD49qgP3R/4ILf8Ex5P+ChH7V9r4j+I2iSXX7Mf7Pdzo3jT4uNdQN/ZvjjW3uJZ/BXwjjlI2zL4qvLC41HxZHGG8nwTpGsWj3Gn6jrehTy51Z8sdN3t5ef9foB/pC/Dv4v/Bz4k+PfjD8LPh/d6TrPiD9nzWvC3g/4kwabp9n/AGT4b8S+JfDcPinT/C0V1EPKm1TTPD9zptzq9rbxCHSpNQttMll/tG31GysORppJvr/Xz+777sD/AC6P+C0kaRf8FUf24Y40WONPjhrQVEUIij+zdJ4VVwAPYD8ua7KfwR9APtT/AII/f8EFfij/AMFFrHRvj38VvErfCT9kZdZ1Cwi1/R59Ov8A4k/FS78PanPpevaJ4D0yUXln4a0+x1GzvNK1Pxp4ptpYrS+i8jQ/DfiVor+TS5qVVDRK8vwXrqnt0X3rQD++j9j/AOFX7FXwF8LeJ/2Y/wBkTSPhfpGn/AvUdK0f4l+FfBl1Z6/4h0HxfrmnNdW8nxQ19pdQ1fVPH+q6dYrdahJ4n1K68RRWKWEdylrYf2ZAnNJyb5pX12/4Hl/XcD/Os/4OIYooP+CxX7YcUMccUazfAbbHEixou79mL4LM2EUBRliWOByxJOSa6qX8OPz/ADYH4r1oB/aJ/wAGkn7JMOqa3+0l+2n4n0iO4tNGtdP/AGePhlc3lsk8DapqX9leOvile26zoUivNO06H4caba3kAaQ2uva7ZGWJGnjn568to/N/p+v9ID90/wDguR+zZ4Y/bc/4JdfG+b4ey6F4z8R/B60m+O/wz1jw3c2GuW8ms/BafWrfx3ommXWlvcC61CbwT/wsfwgNJtZvOg8SyxWM1uby0ktazpvlmr9dHfTf+v60A/y6K7AP1P8A+CI8ccv/AAVa/YjjlRJI2+L6BkkUOjD/AIRfxHwysCCM9iPy4qKnwS9AP9ML9t/9lTwr+2J+yX8fP2a9YstLtj8Vvh3rOiaBqdxaRCLQfG9kset/D/xI+yJpCnhzxvpfh/W5I48PNHYPCGUSE1yRfLJPz19Px/rtuB/kFeJ/DWu+DPEviHwf4p0u60TxN4U1zVvDXiLRb6Pyr3SNd0K/uNL1fS7yLLeXdWGoWtxaXEe5tk0Trk4zXcBh0Af6aH/BuX+xpa/szf8ABOLwJ418UaFbwfEf9qPUZPjv4ikvbONr628H6zaQad8J9IE0kYkbT28DWlj4xt4HRWttR8b6xFlxh646rvN9lp/n+IH87n/B25bwW/7cv7O628MMCt+yfpDMsMSRKW/4W/8AFgbiECgnAAyRnAxxgbtaG0vX9AP5Uq3AKACgAoAKACgAoAKACgAoA/Yv/ghx+2n8B/2C/wBti4+On7Rc3iKD4ey/Brx54JSTwx4afxXqf9v+INU8J3emg6Wk9uRbGHR77zbrzMQt5a7T5oqKkXKNlvdf1/X6Af2Ff8ROf/BJr/oKfGX/AMMhP/8ALauf2M/ID9uPiX8bfhT8Jv2e/F37Tni62uYvhb4J+F178X9cudP0CO+1xPBun+Hj4nuJbXR1aOS41EaWNyWAmVnn/c+YCCzZ2d+Xre3z28/z+8D8R/8AiJz/AOCTX/QU+Mv/AIZCf/5bVp7GfkB/D5/wVh/aS+Fn7Xv/AAUE/aJ/aL+CkmsTfDD4k6p4CuvCsmvaK3h7Vmh8PfCjwJ4R1P7ZozSztZMNa8P6kIlMredbiK4GBNtroppxgk91f82B+dtWAUAFABQAUAFABQAUAf6Vn/BsZY2U/wDwSl8AyT2lrNIfi/8AGcF5beKRyB4oXALOhOAOgzx7YrkrfH8kB0fxR/4OL/8Agl98IPiZ8RPhL4y1D4sxeL/hd468XfDrxVFp3wbmv9Pj8SeCdf1Dw1rkdjfLqca3tmmp6ZdLa3axxi4gEcwRQ+1UqU2k9LNX+8Dhf+InP/gk1/0FPjL/AOGQn/8AltT9jPyA/gv/AOCg/wAafAf7Rn7bf7T/AMdfhe+oy/D34q/GHxd408Hyavpp0bU30LWL4z2JvtKaSU2FwYyPMtjI/lnjceK6YJqKT3SA+OqoAoAKAP7Xv+DO7/j4/wCCiH/XH9k3/wBD/aUrnr/Y/wC3v0A/IP8A4OUv+Uu/7QP/AGJ/wK/9Ux4JrSl/Dj8//SmB+DtaAFABQAUAf6Mn/BGL/gkT+z9+wD+zNo37Y/7WfhzwpcftEat4Fj+MPinxT8UdM02TSv2XvBdro8viSPSdBj1eKeHw34t0bQD/AGh4/wDF+2HW7PUhd+G9MntNL024l1rlqTc5cq2vbTqBysP/AAdgfsFyfGQeB5Phf8eoPhO2t/2MPjg+jaA9oLb7UbX/AISmT4eR6ufGC+FioXUPkR/F4045Pg4amP7KY9jK17pvtb8Lga3/AAWx/wCCQHwD/bg/Zq8Qfto/sleGfCtj+0J4e8ES/GHS9b+FumaYuhftQ+ArjS4fE17b6vDoaR2/iLxpfeHDJrfgDxjapd6zr10IPCupyajZatpV54dKU3GSi9m7a9H/AFo+wH+dfXUB/cX/AMG9f/BFD4RXvwe8M/t9ftieB9H8eat47t7rXPgR8K/iDo9jqHgbwt4FtZ8WHxb8VaHrCTWGv674mNrcal4Lt9YtZNC0Pwr/AGf4thi1DVdc0q68M89Wo78sdLbv9PyA+x/jv/wdN/sD/Bf4m6h8MPhr8Ofi98c/DHhLUW0DU/iL8PbTwfoXgScaa0lnc/8ACv4/EWu6fqHijTLKSAWtnfyWHh7RNTiX7Xoeo6hpDWV/eyqMmrtpPs9X89NL+XN57WA+0Lnwt/wTX/4ODf2RrjxhZ6FB4ltl/tDwpY+M7rw/YeGP2hP2ePH6afaai2lHUh9vlsLyxW/0zVLjR4tT8SfDrxhaNA7HXbNQ8U+/Sl+mtn+X5X9AP82r9rr9mfxz+xz+0p8Yv2ZviO9vceLPhD4wu/DdzqdnHJDY+INJmt7XWPC3irT4ZmaeDTvFnhbU9G8S6fBOftEFnqsMNwFnSRa64vmSa6gfOVMAoAKACgAoAKACgAoA8N+P/wDyJumf9jNZ/wDpq1msK+0fUD5BrmAKACgAoAKACgAoAKACgAoAKACgAoAKACgAoAKACgAoAKACgAoAKACgAoAKACgAoAKACgAoAKACgD//0/8AP/oAKACgAoAKACgD9MByAfX/AD7fy/KvQWiS7f15/n94BQAUAFAHSeDfCWvePvF/hXwL4WsjqXifxp4k0Pwl4c04SRwm/wBe8R6na6PpFkJZWWKI3WoXlvAJJWWNN+52Chio9Ne39ef5feB/o7fCb/gnL/wS8/4Il/sizftBftPeCvBXxT8c+DNL0J/iF8bPHvgO2+JnibXfiBrM0dlY+GPgz4K1q11Gw8Iw3usXb6R4ej0a20vU30pTqfjrxQ9lZajqlpyOc6krR0XRX6Lq3pf+rX1QHn/7Pv8AwWV/4Iwf8FCfil4f/ZW8Ufs1Dw1ffEfVLbwf4Btv2jv2ffgvceA/GOuahKLbQvDFjfeHfE3xAXQPEGr3pS10CLWLLSbSbVJrCx0/WP7avLOzdyp1Iq/Ne2rs3dW/q+/3WA/BX/g4e/4I/fC39gfWvh3+0d+zNYXnhv4C/GPxTf8AgfxB8OLvUL/V7P4afEtNJvPEelQeFtV1Sa71Wbwr4x0PSvEd7baPqd5eXHhzUfDuoQ2d9Lo2p6Zpeg6UpuV091rfugP6Qv8AghZ+yR+yl8R/+CU37I/jX4h/sx/s9+PPGWuaF8TpNb8W+M/gv8OPFHibWJLP44fE3TrSTVNe1zw3farqD2un2dpYWzXd1K0Fna21rEVggiRcqranKzfTrbov6/4cD+EP/gmT4Z8N+L/+CkP7F3hPxZ4f0TxR4V8QftQ/CbRte8M+ItKsNb8P63pF7430y3vNK1fRtSt7nTtS027t3aC6sby2mtriFmiliZCy10VPgl6Af6EX/BRf/glH+wf8Zfhd8MdR8Z/D/wCAH7M3wQ+CPxls/jr+0Z428E+BPBvwk17xB8GvBPww+KVjqfgQeNPCPh3TdQ0/Std8X+IPBt3r4kv7Vhoelahc6NMnim20A1zQnJN2u21ZK/XTX5AeBfsuf8FPf+CBPi3xV4c/ZN+B+kfB7wNp/iLUrTwR4M07xJ+zXJ4G+HnjjUruf7Pp1jJ4g8SeDoLZ7/X71kW2u/iEdKv9d1e6iimnudY1COK4bhVSu7vvZ3f4fpf8LxD8+P8Ag4z/AOCOH7Pvgz9nrX/27f2Xvhx4Z+EHij4ba54aT43eB/A9lbeHPAvi3wT4p1ew8H23izRfBunQw6JoXi3QPE+r+Hjqa+HbPSbDW9Cv9c1nV4bnWNOS5u7pVG3yt3vs29b9tf6+8D+YL/glz/wT08bf8FKv2rPDXwE8O6nceFfBem6bdeOfjD8QIbaK7bwT8N9Gu7K01C7sLa4ZYL3xHrup6jpnhrwzYv5if2rqsep30LaNperSxazmoK9rvZLbX+v61A/vH+Inhn/gil/wQ3+FPgyDx38Mvhl4Z17xFAtp4al1TwBafGb9ov4p3ehx20eq69Lqup6bqOtw2UE9x9s1G9mvfCfw/wBL1G9Gm6PBplxeafpUvOvaVHo3p8kr/wBefnveIZ/wR+O//BEf/gtXZeK/hBpHwp+GXi7x3ZaHe6veeCPiH8I9P+GPxm0/QpFgsr3xT4E8Y6NFb6qDYzXdvDqF74E8ay6npTm2l1eC2s7iyluBqpCzbfbR/n/X6AfxSf8ABZb/AIJkX/8AwTG/ajj8AeH9W1bxT8Dfijot147+CPirWkiOsLokOpPp+u+BvEdzbxW9pfeKPA169lDfajZ21vb6touseHNbNrp9zqlzpdh0U58681v/AJ/PUD+hj/giX/wQe/Z8039nzw3+3R/wUG8M6J4vuPGXhQ/EvwD8KviNcQ2Hwt+HHwrSz/t3TPiP8T7S6urfS/EeoeIPDkP/AAksekeKZJPB3hvwhfQT69pV5rs0h8O41Krvyx0S0bW7fZdreQH2Hf8A/Bdv/gg/ofjGT4IW3w3sLv4dwap/ZE3jvRf2VPCsvwQRYn+yvfxaQLW38Z3mkxfOqXdh8NLtbi3QzWSXNrJFJKvZVLXv8r6/ovvf3AfM3/BYv/ghh+y98YP2Zdb/AG6/+CdHh3wp4T1/w94G/wCFvan4G+E0lm/wh+NvwrksB4j1PxP4C0WwlfRvDniXTPDDyeItEtvBos/D/irTLKbR4tAbxBf2F/Tp1Gnyz72vtZ7fcB/CVXSAUAf6jH/Bvr8KND+C3/BJb9m68hVYL34j2Hjn40eL74x+V9q1Dxb4u1s2Fy6Dcx+w+CdH8L6V5hLGaPTFmXarrFFx1Xeb8tP6/p/pEP8ANO/aM+MviD9oj4+/Gb47eKrq5vNe+LvxN8afEG/kum3SQf8ACUa/farbafGoLJBa6XZ3NvptjaQ7bezsrS3tLZI4IY0XrirJLayQH7h/8Gv3xu1r4af8FQfDHwytr64Tw/8AtEfCz4n+AtZ03dmyuNQ8G+Fr/wCL2h6lLGfkW908eANUsLK6x5scOt39pGwS+lVs6yvC/Zp/p+vl+FpB+lX/AAd9/B/SYdV/Yv8Aj9ZwhNc1LT/in8H/ABDP5YJutJ0S58N+NPBsIlGGUWF54g8duY3Dh/7RDR+WUk82KD+Jej/rT9fl1A++v+DUr4MaT4H/AOCfPjv4uiJW8R/HH48+J5by98sI/wDwi/w30nSPCfh3Sy3JmWy12XxtqKy7toOtPCEUws7zWfvpdl/X9a/jaIfgn8R/+CaP7eP/AAWq/b+/bN/aE+G9l4f8OfBVf2gPiV4F8K/HD4yatq/h3wFqXhP4W+JLr4ceDfDXgiHRNB8SeIfFV3pfhPwzp1veyeHvD8/hzT9Ut7y113xDp2rXGy40U404xW7snou/V3a/HftG/uh7j4i/4NTf29PhTZ6b8RvgV+0/8G9f+KPg+Wy8SaDZ6JqnxC+FXiax8R6XOl3Zy+CPHC6bdxWWt2dzFHPpGq3934TSK6RJXvtOKLMq9vF7xaX3/qv19NQP5/v2uPGv7fnhTxZ4k/Zt/bT+KH7Tl3r/AII1+3u9a+Fvxv8Aip8QfGOlWesWkNzFpXiPT9N8R+JNa8Parb3Fje3M3h3xbopvdO1PSr9rzRNTudPvhPLrFQdpRUdeqS+7o/w+4D9Ef+CK3/BZ6P8A4JZXfxc8H+OvhPqfxY+EXxfu/D3iC9h8LazY6L4z8I+LfDVrf6fDqelLq0TaTrmma1pl8tlqul3t3pc1vNp+nX9hqKCO9sdQmpT57O9mvK6/r5ffYD5n/wCCuP8AwUs1b/gqF+0zp/xn/wCEAHww8D+CPAun/DX4deDp9WTXdai0Cx1nW/EF5rfibVobSxtZ9e1zV9evJZbXT7dbDStNt9M0uGbUJ7O51fVHThyK17u+vT+vv+64H52/DH4a+NvjJ8RfA/wn+G2gXvinx/8AEbxTofgzwd4d09A13q/iHxFqEGmaXZRs7JFCkl1cR+fdXEkVrZ24lurqWK2hlkS20ld7ID/Rp+IniP4R/wDBul/wSJ0vwz4Vk0DxB8dtStJdH8OytCu74u/tSeN9KWXxB451CykEV3deCfA1vYi+8i7+zvD4F8I+GvCE18mt6rY3F1yK9Wp2X32Xb+v0QHy5/wAGnni3xN4++Bn7bXjnxprmo+JvGHjL9pjTPFPirxHrFy95q2veItf8Gx6rrWsaldyZe5v9S1G6uLy7nf5pJ5pHOM4qqys4rolYD+UH/gtP/wApVP24/wDsuOtf+m3Sa2p/BH0A9h8C/wDBbT9pb4Ff8E7/AIYfsC/s1F/g4ugy/Eq5+JHxx0nUpJPiPr0Pj34g+KPFcPh/wBcxQwr8PbGz0vXILXU/EllLdeLry+UnQtT8MQ2skmqr2ac3J63taNtNElr3A/on/wCDRC6ub74G/tp3t7cT3d5d/GX4dXV3d3U0lxc3VzceENclnuLieVmlmnmld5ZppGaSSRmd2LElsq+8fQD+eL/g4l/5THfti/8AXb4C/wDrMPwVrWl/Dj8//SmB+KgBJAAJJOAByST0AHck1oB/p+fAjQbH/gjn/wAENovEGtWdtpHj74Qfs5a58VPFVtfRRo97+0R8U4n1fS/DWqvIALhrb4l+LvDnw5t5pULHS9LsIxAwiSBuN/vKnk3b5L/gAfHP/BrH+1JJ8cv2Kvi3+zn431Q+IvE/wA+KOrXyW+sS/b5L/wCGvx2k1fxdb/bEvDK+oG4+IVr8U5NTeQSwmHUbGKZQZh59VlaSa2a9NV/wLf0kB/FN/wAFIf2Wbn9i/wDbg/aP/Zy+yz22g+BPiNqk/gJp97NdfDLxWkHi/wCG9yZm+W4nPgrXdEg1CSNnRNUgvrcsJYJEXog+aKflrrfX8P677ge6f8ERP+Urv7EP/ZYE/wDUW8R0qnwS9AP9JX9oL9r+w+AH7Wf7EfwF8Sx6Xb+Ff2vJ/jz4KtdbuxNFe6V8SfAOgeAvFHw+tobv7Ststh4livvFPheSyksp7m+8Rax4V+zXdnFbXcV7yKN1J9tfl/Xlr5WA/gu/4OWP2Pv+Gav+CiOv/FLw9pf2L4d/taaGPjHpMkEPl2EHxFt549E+LulJJgGbULnxEmn+P9Tb51RviHbIrjBjTpoyvC3Z2/r+l+sg/LD/AIJ+fsr6r+2r+2V+z7+zTp0d39g+JPxA0y38ZXtnvWfR/hxoSTeJfiRrUUq4WK50zwRo+u3Vh5jxJPqS2VoJUkuENXJ8sW+y/r8QP9QzxR+1J4c+Hf7cH7MX7AfgXT9Ds38U/Af4o/F7xRptrB5cng74efDtdC8GfC/SNJt45Ugs7HxFrL+KFQ/Zi9vbeBEtYGSG8lVuO14yk+6X37/dp9/kB/G//wAHcX/J8/7O3/Zp2j/+rg+LNb0NpeoH8plbgdx8Mvhv40+MXxF8C/Cf4caFc+JvH3xJ8W+H/A/g3w/ZmJLjWPEvifVLXR9GsElneO3t1uL67gSW6upYbS0hL3N1NDbxSyqNpK72QH+i9+y9/wAEjf8Agmb/AMEj/wBmp/j5+2JZ/C74i+PvCOi2Ws/FT48fGrQYvF/hjQNe1BLa1Xwz8I/h9qWn6xa20UepzHSvCx0zw3qvxM8VXtyxF0fttl4f0vkc51HaKa7JP89vxf3WAZ8Jf+CuP/BC79s7x5pX7NeoeCfh9ayeMLpPB3g6z+O37N3hbRPh74sv9UkS0sdA0rVr7S9a0rQrjV5rjyNKj8UJ4XS7vmisLSU6rd2FrdDhUjrrpro/nf8Aq9/vcQ/GH/gvx/wQl+G37MPw+1H9tb9jLQb3w38K9I1bTLP43fBeO8u9V0nwDba9eW+kaX8QvAl1qd1davb+F5vEF1Y6V4m8L3F5qa6Hd61ZaroZsPDEF/YaLpSqN+7Lfo+/kB6H/wAGo3wB+BHxq8EftsXPxk+Cnwk+LVx4e8VfAqDQJ/ib8OPB3jybQ4dS0j4pPqMOjy+KdG1V9Miv3s7R72OyaFLp7W2acOYIiirNpxs3t3t/X9dwP0T/AGjP2bf+CPH/AATO/av+MX7bH7bOi/B86n8c/Engy2/ZV/Z30D4VxeKPDvgPwp8PvhL8M/DHi/xBonwV0Dw1/wAIrD4q1b4iaV4i1/UPGms2C+HtFgvdB/sfVbPxjrutQ3EpznFRjfTd331dl8tP+GA+/P2e/iV/wSH/AOCunw08Z6D8NPh58C/jNo/hjT4dC8aeBfFvwc07wf8AEDwPp+uw3CafeWNpqvh/SPE+gW1yY7pdG8ZeB9RS3tNUtZk0zXbbV7J1gl+0g9W15puz/T5O34pyD+CP/gtL/wAE89K/4Jv/ALauvfCTwPdX198G/H3hXSfiz8GpdVvm1LWdM8Ha/qGr6LfeFdbvnRJLrUPCvirw9r+lWtzO0t5qHh1NA1W/ma/1G4ROmnPnjd7rR/15gfkpVgFABQB/q3ft3f8AKF79pD/tH/4q/wDVLmuJfxF/jX/pQH+UjXaB/oWf8G3H7Ln7MvxZ/wCCZ2geL/ip+zr8CfiX4sl+NPxZ0+XxP8QPhH4A8ZeIpLCxvdHWyspNa8ReH9S1J7SzV3W1tmuTDbq7iJFDGuWs3z7vZdQP4Yf2xdJ0rQf2uv2p9C0LTNP0XRNF/aO+OGk6Po+k2dtp2laTpWnfE3xPZ6fpmmafZxw2lhp9jaQw2tnZ2sUVta20UcEEaRIiV0rZeiA/pa/4NRfgb8FPjX4x/bbg+Mnwf+Fvxag8O+GfgLNoEPxN+H/hPx5Focup6r8WE1GXR4/FOk6qmmSagljZpevZLC12tparOXEEITGs2lG3f0/r+u4H51f8HGPw4+Hnwp/4KgfEfwd8LvAfgz4beEbT4Z/B68tfC3gHwvofg/w5bXd/4Mtbi+urfQ/D1jp2mQ3F7OzTXc8dqstxMTJMzuS1VSbcNe78/wCv67Aftx/wRL/4IPfs+ab+z54b/bo/4KDeGdE8X3HjLwofiX4B+FXxGuIbD4W/Dj4VpZ/27pnxH+J9pdXVvpfiPUPEHhyH/hJY9I8UySeDvDfhC+gn17SrzXZpD4dzqVXfljolo2t2+y7W8gPsO/8A+C7f/BB/Q/GMnwQtvhvYXfw7g1T+yJvHei/sqeFZfggixP8AZXv4tIFrb+M7zSYvnVLuw+Gl2txboZrJLm1kiklXsqlr3+V9f0X3v7gPmb/gsX/wQw/Ze+MH7Mut/t1/8E6PDvhTwnr/AIe8Df8AC3tT8DfCaSzf4Q/G34VyWA8R6n4n8BaLYSvo3hzxLpnhh5PEWiW3g0Wfh/xVpllNo8WgN4gv7C/p06jT5Z97X2s9vuA/hKrpAKAP9Lb/AINh/wDlFF4B/wCywfGj/wBSlK5K3x/JAfwA/t//APJ+H7bH/Z3H7SP/AKuTxnXTD4I/4Y/kB8j1QHbfDb4deM/i98QvA/wq+HWhXfifx78R/FmgeCPBvh6x8sXWs+JfE+qWuj6Np0TzPHBCbq/u4InuLiWK2to2a4uZYoI5JFG0ld7ID/RD/Z7/AOCW/wDwS/8A+CMn7L0P7Qn7adr8M/iL8SNFs9PPjz4z/FjwwPHVgnjPWrbFv4C+Bvw0vrHWY1kjmiv7XQ59J8PXnj/W7SLVtb1nUrHQon07QeRznUlaN0nsk/xb/wAwG/Bv/grB/wAENP8AgoP480v9l3xB8H/Culah47uYfBngfTv2hP2efh/ofhPxfq1/KINJ8P8AhfxJpd14ot/DetajdMkXhkazceEL251p7Gw0OdvEF1ptpcNwqRXNe9tXZ3t9/wCl/wALxD+fD/gv5/wRX8KfsDX3h79pr9mO11aL9mb4i+KH8K+JPAuoX1zrU3wW8d39tc6jodhpesX81xrOpeAvFVpZapHpEutT3+oeHdX006TqOs3ya3oaRaUqnN7r3XXuv8wPvb/gzu/4+P8Agoh/1x/ZN/8AQ/2lKmv9j/t79AP0o/bW/Y7/AOCbnwI/bO+Nf/BTv/gqL4w+H2t+E/G03wr8I/s6/CHxTYa94t025v8AwB8L/Deh+JtW1n4Y6Rpt/efFHxDeaxYzQ2Xh2TRdf8EeGPD8Ntr/AImaW/1y0HhiIym4qEE9L3a833urb2/HreIfQP7L37TH/BEf/gpbbat8AvhD4E/Zz8aalY6HqE3/AApjxx+z1ongHXW8OxIovtT8GaV4i8H6VBfx2COLq4ufBF/cat4fEaaldR6WEguWTVSGruvNP/K+9uvfpdoD+Sb/AIL/AH/BH7wx/wAE7fiF4O+NX7PltqsX7L3xt1rUtCsvDmpXl1q0nwg+JNtaT6yPAsWt6jcXGqar4a8R6HbalrPgufVbi/1q1i0DxHpWrX95/Z1jqWpb0p8ys91+K7/j/VwP50a1A+4v+CaHwf0n49/8FAf2PfhN4ghFz4c8W/tAfDhfE1mYxKt/4Y0XxBa+IvEemsp4C6lomj39i0pDrCtwZjHIEKNM3aMn5f13/L7wP7vP+DoL42618Jv+CYepeEdBvrixuPj/APGv4dfCLVpLRvLnfwxb2Pij4o6zAZgVkjtb+T4b6fpN+sbA3VlqU9jMslpdXMb81FXmvJN+gH+bDXWB/pa/8Gx3xu1r4wf8EuPC3h3Xb641C6+AXxf+JHwUsbm6bfcDQraDw18TdCtPMPzyWulab8TYNF0/cStvYabb2MW2KzRF5KytN+aT/T9PP9Ih/CZ+2D+zTZeDP+Cm3x3/AGV/CTDTNHf9rvxL8MvBm22B/svw94u+JTWPhCL7MjKsp03Rdb0uIrGY0nNvmNYldUXoi7wT/u/l8l+X3gf6Ef8AwWj8Ual+zJ/wSM+L3w7+Btpq1jr/AIg8I/Cf9lL4SeHvDdtcX2uXun+P/E3hP4XT+FNAs7CGS+u9VvvhrL4j0vS7fTbdr+a7aBLGNZyjLzU1eav5t3Xz+Xzt89gP5Sf2cv8Ag1c/b2+L/g/QvGvxa8cfB/8AZwg16zF9H4J8W3fiTxd8TtIhlBe1/wCEh8PeF9HPhfSZ7mFopjpzeOp9Y0/e1rrOmaZqME9lFs60U9m/wX5/p16WXMGJ+0Z/wRW/4K7f8EwfAHjX4pfAD41+LfFfwoW0tda+Jup/sj/FP4o+B/FFjpugrerb6744+Hdg3hbWNc0vw/b319ctqehS+ME8O6bdapqWpHSNLi1G7UVSE7Jq3bms19+v4qPZXA/nf+IHxI+InxZ8UXvjj4qePfGnxL8aanFZW+o+L/iB4p1zxl4o1CDTrSKw0+G98QeIr7UtVu4rCxggs7KOe7dLW0gitoVSGJEXVJLRJLyWn5f194HF0wCgAoAKACgAoAKACgDw34//APInaYP+pms/00vWf8fX86xr/Cn/AHvzT/y7fcB8g1ygFABQAUAFABQAUAFABQAUAFABQAUAFABQAUAFABQAUAFABQAUAFABQAUAFABQAUAFABQAUAFABQB//9T/AD/6ACgAoAKACgAoA/S8dB9BXoALQAUAFAHf/Cj4h6v8Ivil8Nfix4fht7nXvhh4/wDB3xD0S3uy4tZ9X8FeItO8SabDcmMiQW8t5pkKTGMhxGzbCGwaHrp3/ry/P7gP9P3Rfit/wTl/4L0/sf3Pwun8a2HiTR/GVjofiHxR8LbPxdY+Ffj38GPG+jD7XbX50WXztQtNS8Oagb60sfEY0bXfAnimyW+SFtf0O8u7duO0qcr2/DSz+78/uuB+Dnx3/wCDQm/T+0dR/Zj/AGw7S4y0p0jwf8d/AE1nsXJMCaj8SPh/e3vmttKxyyW3wriAKtMkXzCBNFX7w+5/15gfy/ftu/8ABPf9qr/gnt8QbD4fftM/DyTw03iCK+u/BPjTRL+LxF8PfH9hpssMV/d+EvFFoqw3M1g1zaNqeh6nBpXifR4r/TptY0PT4tSsHuNoyjLZ3A/0Xv8Ag34/5Q//ALGf/Yv/ABW/9X58Vq5av8SXy/8ASUB/ntf8Ep/+UoP7C/8A2dn8Hf8A1PdKrpqfBL0A/ta/4OsfHWu+Ev8Agmb4W8P6RcyW9j8Tv2pvhf4J8TokskYu9C0/wR8VviLDayKhAmT/AISPwH4fuvLlzGGtVkCl0Qrz0Vefom/0/rf8bxD/ADmYZpraaK4t5Zbe4t5Y5oJ4ZHimhmicPFLFKhV45Y3VXjkRldHUMpBANdYH+qT/AMFNL+Xxz/wRW/aT17xGq39/r37HNr4r1B5dz+Zrb+GNB8RJeZJ3GWHV0jvI2Yk+bGrHPzVxw/iL/EB+JX/BoF4F0WD4dftr/Ew2tpJ4i1Pxr8I/AqXrBXvrTRdD0Lxhr8trESS1vaajfeIoZZxGEW8m0u284yGxgEWld6xXTcD8Nf8Ag46+KPij4jf8Faf2hdF12+up9G+E2j/Cr4a+CdPuJJmj0fw9B8MfCvjG/t7WORikUOoeMfGPinXP3KxpI2q7yGY+ZLpSVoLz1fz+/p/S2A/JD4CfH34v/swfFjwn8cvgP431D4dfFXwNLqk3hfxdplppOoXOmHWtF1Hw7q0Z07XtP1XRr+21DRNX1HTbu01LTby1lt7uQNFu2OttKSs1df19wH1f8Xv24P2u/wDgpL8S/wBnr4f/ALXHxouPixYaL8RbHw34Pl1Hwj8OfCMnhuL4n6/4T0XxU0OoeBvCXha6eDU4dH0Vrlb+e5hhbTLeeBYZFd2lRjFNxVnbu3+f9fgB/p3fttfslW/7V/7HHxO/ZG8N/Ei8+AOifELwx4X8FR+MfDPh+11w+HPCGh+I/Dl/qPhu28Pz6toFvcaT4i8N6Jc+Cru2XVrEQ6VrExHnpG1nPyRlyyUrXa7gfzD/APEIR8N/+j/vEP8A4YTQf/nxVr7eX8i+8D+lb/gnz+x5bfsJ/sjeBv2T9U+L9x8c9A8EXHjSLRvFHiXw5YeGjL4b8XeJNW8RSeGDoi674jhl0zTLvWtStYRPqt0rWs/2RYra0hgtYspS5pc1rPy79/6/UD/J9+Pfg6x+Hnx0+NHgDTESPTfA3xZ+I3g7T0idpIksfDPjDWNFtEjkYszosFlGEdmZmUAkkkmu1bL0QHk1MD/Vw/4JGXKeO/8AgkP+x/a6UUhe/wD2Z7PwhE1uyoE1HSLbWPCNzKHztWc6jp00kzEjFwZC2CDXFPSo/wDFf8b+f9dFsB/lLXVtcWVzcWd3BLbXdpPLbXVtOjRzW9xBI0U0E0bANHLFIjRyIwDK6lSAQRXaB+1P/Bu1oV/rf/BYL9klrOOcw6K3xr13U54QStpYWf7PnxUhEk5GdsFzf3VhppJ4Ml9GnG8ms6rtCXnp/W/9dtwP6Ff+DvjXLS3+AP7G/ht1iN9q3xh+I+uW7HHnC08PeC9JsL1Y+/lNN4nsDNgY3pBnHy1lQ3l6L+vwA/RL/g2h1Oxv/wDgkh8E7W0WIXGi+P8A446ZqhjYF2vpfin4k1mNrgZO2b+zNW05VU4PkLC2CGBqa3xv0X9f1+oH4b/8Fpv+Czfxn/Zf+Muqf8E8v+Cfc0P7MXww/Zyi03wz4y8X+DdJ0tPFHirxLqek6f4nvtE8NXWr6Zdz+FPD+iXOtMuq65p5TxX4x8UnWNWu9dl0u526rpTpprmlq5bLt/X4fJAeC/8ABIv/AIOCf2vPBP7Tfw1+DX7XPxP1/wDaB+B3xl8Y+Gfh1Pq/jUabc+N/hb4h8Xa1Y6Fo3jfTPFUGnRa3reg2d9eWyeKfDeuXWpRHSDcal4f+xarayW+sudKLT5dGtfXyA/X7/g61/ZL8F+Ov2RvAv7XdjpFlZ/FH4F+PvDngfWPEMNqFvdc+FPxEur7Tv7A1O5iKvdR6F48uNA1Tw/8AbPNh0sax4pjs1il124aXOjK0uXo/zX56enfykH8CHhPwb4v8e63beGfA3hXxJ4z8R3qytZ+H/Ceh6n4j1u7WFPMma20rR7W8v51iQF5TFAwjQbnwozXVdLf/AC/r+u4GXquk6poWpX2ja3puoaNrGl3U9jqelarZ3Gnalp17bOYrmzvrG7jhurS6t5VaOe3uIkmidSkiqwIYA/tI/wCDWb/gnFAo8S/8FJvi/oscNrYjxD4A/Zph1iFI4IzElzpHxQ+LkDzhEjjtYxf/AA48O34l8tGPxE+0wq0Ol3a89af2F6v9F+v/AA4H4j/8Fw/+Chus/wDBRD9srxDq/hK71G6/Z5+Cb6r8NfgNZRx3P2DVtJtr5B4q+JohZApvfiXrNjFqVrO0Nvcp4O03wdpd7Ct5pdw8ulOHLHze4H9IX/BolBNB+zF+1oJoZYS3x48KlRLG0ZI/4V9acgMFJGe+Pyx82VfePoB/Lx/wWp8OeIV/4Kh/txaw2g60uk/8Lt1mb+1Dpd8NO8ltP0hFl+2mAW3ls7BFk8zYWIUEkitqbXJFdbd/0A/KSrA/vC/4NBv+SCftlf8AZXvhr/6hmtVzV94+gH89P/BxL/ymO/bF/wCu3wF/9Zh+Cta0v4cfn/6UwPJf+CLH7J//AA2J/wAFIP2c/htqem/2l4F8I+J1+M3xPjlh8+xPgb4UtD4nn03VI8EnTvFviKDw54FnIwQ3imL54v8AWK6j5YN/L7/6/q4H90n/AAX3/Zc/bN/bS/ZN8F/s4/sg+BdN8W/8JR8VNL8V/F261Px34R8FQW/hLwRp15eeHtBI8V6xpK6mus+MdQ0nXf8AQRcGyl8HQm48n7VB5vNTlGMru+1lYD8nf+CDv/BLD/gpt/wTx/bTuvHPxp+EvhzQPgR8Tfhh4t+HvxJ1HTvi38N/Ej6Tc2y2vi/wRrsfh/QfEt9quo3kfifw7beGYpLOznaxsfFup3Mwjs1uZ4rqThONle6d1+vR/mvmB5V/wdwfsof2d4o/Zv8A21fD+m7bXxHYX/7PXxNvIYvLiXWtF/tTxx8Lry5Ma4nvtV0e4+Iem3F1OVkSy8L6JaK0saRJbuhLePz3+W3/AAevW4H4Jf8ABET/AJSu/sQ/9lgT/wBRbxHWtT4JegH9OP8AwdiePPFHws/4ds/E3wPqcuieNPh38Xfi9458JaxB/rtK8TeEx8F9e0LUYhlcvZanYWtwq5G4x4PU1jRV3JdGrAe7f8FoPAXhb/gqT/wRW+HH7bPwt0yK68UfDDwl4a/ae0O1s8Xl/pXha/0mLRP2gvAM10A4RPBsQv8AWPERQ5fU/hRFCkpUneqd4VOW+7afnbZ/138gPhz/AINK/wBkOJZv2hv26/F2npFbafCn7P8A8Kr++jVIY3dNK8Z/FrXYGuNqxfZrUeA9CstWt8qIrrxdpjTqFvIWqtLaK9X+gGb/AMEyf2vJP24P+DkL45fHmy1CS/8AA978LvjN4L+FHzsbaL4VeAB4W8LeC7q0hYt9kHiOw05/GOoWysyprXiTU3Dtv3s5x5aSXW6v6/1/WgHzd/wdxf8AJ8/7O3/Zp2j/APq4PizRQ2l6gfymVuB+8f8AwbZeAdF8cf8ABWb4IXmt2lpfR/D/AMHfFzx9p1tebWj/ALa0/wAAaxoWlXcUL/LNd6Zd+Ik1Wz+Vmtrmxivo9stqkiZVnaD82kB+0/8Awd+/FPxPp/hD9iX4LWN9dW/g/wAVa/8AGf4leJbBJJktNU17wRY/D7w14PmlRWEM0mkWXjrxlgSq7Rf2sjp5e4l4oL4n6L+n8vP5faD+HdHeN0kjdo5I2V0dGKujodyujLhlZWAKsDkEZGMV0Af6tPgnUrr9r3/ginoOp/FQprus/G//AIJ1xzeN77WC7f2l4p1z4DMuq+JJprh2liuZfESv4htr7zjNbXPk3sNx5sSTVxv3amnSXp120v6bfeB+E/8AwZ8/8iF+3f8A9jf+z9/6Zvi3V194+gH4mf8AByf4613xd/wV1/aB0HVrmSbTvhl4T+B3gfwvC0ski2eiXvwa8E/ES5hjRyVhWXxJ498QXbRxBUL3DSHdI7tWlFWgn3b/ADt89vL9ZB7T/wAGr/iTVtG/4KeXej2N3NDp/i39nL4q6RrdqssiwXdrp+reCPEdn5sSsI5ZLfUdGtZIWkVjEGl8srvfcVvg9Gv6/r9APsH/AIO+rG0j+Ov7GOpJAi3938JfifY3NyB+8mtNO8Y+H7iygc9ClvNql/JGMcNdS5zkVNDaXqB/HrW4BQAUAf6t37d3/KF79pD/ALR/+Kv/AFS5riX8Rf41/wClAf5SNdoH+lF/wa8f8orfDv8A2XT4x/8Apfotclb4/kgP8/v9tv8A5PO/a6/7Oe+Pn/q1fFldS2XogP6nP+DPj/kd/wBvP/sVf2eP/Tv8Yqxr7R9QPgr/AIOF/Clv47/4LbS+B7t1jtPGWlfsxeFLqRpTAqW/iHSdC0iZ2nDKYVWO8ZjKGUxgbww25V0v4f8A4EB/dx+21+yVb/tX/scfE79kbw38SLz4A6J8QvDHhfwVH4x8M+H7XXD4c8IaH4j8OX+o+G7bw/Pq2gW9xpPiLw3olz4Ku7ZdWsRDpWsTEeekbWc/PGXLJStdruB/MP8A8QhHw3/6P+8Q/wDhhNB/+fFWvt5fyL7wP6Vv+CfP7Hlt+wn+yN4G/ZP1T4v3Hxz0DwRceNItG8UeJfDlh4aMvhvxd4k1bxFJ4YOiLrviOGXTNMu9a1K1hE+q3Staz/ZFitrSGC1iylLmlzWs/Lv3/r9QP8n349+DrH4efHT40eANMRI9N8DfFn4jeDtPSJ2kiSx8M+MNY0W0SORizOiwWUYR2ZmZQCSSSa7VsvRAeTUwP9Lb/g2H/wCUUXgH/ssHxo/9SlK5K3x/JAQfFj/g48/4Ji/CH4p/Ev4TeNND+N0njD4X/EDxl8O/Fkmm/B7QNQ06TxL4K8Ral4a117C/l8YW8t9ZPqmmXTWt3JbwSXMBjmeGJnKKlSm0npZq/wB4Hmt9/wAHPX/BKO4sryCPQPj15k9rcQpu+CnhwDfJE6Lk/wDCbHA3MMnHA55p+xn5Afy9/wDBtp8PtE8d/wDBWb4H3euWlpfQ/D7wh8WviDp9teYaP+29M8A6xomj3cUTHE13pd94hi1azyGNvdWMV6gV7VHTas7Qfm0gP7XP+Cuf/BKOD/gqfoXwQ8La1+0rrvwH8NfCHVvHGv3Ghab4F0/xtp/jXXfFFn4a07SdWvYrzxh4SNhe+EdP0rXLOwkVtRE0Hi3UFAs9rm754TcL2Sd7eW39f1cD8T7X/g0S8A2F1bX1j/wUH8U2d7Z3EN1Z3lr8CdFt7q1ureRZre5triL4yLLBcQSossM0TLJFIiujBlUrp7d/yL7wP2+/4LU/D+w8Xf8ABIj9rfwh4t1S08Vaz4T+C+keK31y/gtbO9v/ABR8Mtb8M+LU8Qx2cEjLpuoahfeH5Z2t7RtiJez2IaS1lkV4pv8AeK2l3+D6f169APwS/wCDO7/j4/4KIf8AXH9k3/0P9pStK/2P+3v0A/NX/g6I+L/izx7/AMFO9b+G2rahdt4U+Bnwm+Gfhfwho7STLp1rJ4z8O2vxJ8RaxBbM3kf2lq174ptdP1C/iQS3Vn4f0eznkdNLt0iuivcv3bA/Fv8AY8+L3iz4CftV/s7/ABj8EX93p3iX4e/GP4f+ILKSykmje8toPElhDrGiXCwMslzpviHRp9Q0HV7Akx6jpWpXthOkkNy6VpJXi13TA/0Wv+Dk7wTo/iz/AIJE/tB61qVtaz33w48WfA3xt4dmucB7HWLr4y+CvANxc2jsyhLqTw74512wH3jJDezwKpeVa5aXxrzv+V/08vwtIP8AMVrrA/VL/giJrlr4e/4Ku/sQ394sTRXHxgTQ0E2NguvE3hfxH4bsWGcDzUvdWt3g7+ese3LYFRU1hL0/J38v677Af1p/8HbWh397+wT8Btet455LLQ/2s/DlrqPlgtFAus/CT4ura3NwB9xBPYC1SVsIJryOLO+ZFbGh8TXl+T/4Pf7wP89qukD/AEO/+DS7Qr/T/wDgnh8ZNZu454bbxB+1945l0tZARFc2emfCL4I2Et9b9mR9RS+sXcH/AFunSIcbK5a795Lsvz/rv91gP5mP2yfF+jTf8HDPjDxROlr/AGNoP/BRL4V22qIzKlq0fgr4leBdF1r7Q2QFEk2iXjXbEjDtKW2kGto/w1/h/NAf6Jv7Zvjz4S/BT9n7xx+0p8YvBMPj3Qv2WtK1j9oDw9orWyXV8njbwV4b1608O3GhrPHPZWviCZ9budK0XVr+3ltdBv8AU4tdJtptNgvbTlim2kna+n9f15dQP83/AOPf/Bfv/gqB8afiprXxC0L9pLxb8FfDs2r3F14S+F/wq/srQ/B/hLRvOkbT9FmP9lnUfGUttC4F7q/jC41a61G5LyBbOyFpp1l1KlBK1r+b6/5f15gf2Ef8G/8A/wAFa/Hn/BR34VfEX4ZftA2+n3P7QnwDtfDNzrvjfTLCw0nTvix4L8Vz6zZ6d4muPD+lWlnpGh+JtFvdIOl+KrTS7az0S/8A7R0bVNJsbL7XqGnafhVhytNbPp2f/B/AD+N//gvB+yb4N/Y9/wCCk/xn8CfDbSbPw98N/H9j4a+NHgrw1p9t9k0/w1Y/EKzmm1/QtMtkP2e20fT/ABvpviqPQ7GzSKz0vRDp+lW8SJZBV3pS5oJvdafd+Wlu/wCkQ/HatACgAoAKACgAoAKACgDwz9oD/kT9M/7GW0/9NesVjX+Bf4l+TA+Qq5QCgAoAKACgAoAKACgAoAKACgAoAKACgAoAKACgAoAKACgAoAKACgAoAKACgAoAKACgAoAKACgAoA//1f8AP/oAKACgAoAKACgD9Lx0H0FegAtABQAUAew/s+fCN/j78cvhL8EIfGPhr4f3fxa8f+GPh3p3jLxi95H4V8P6t4u1W20TSL3X57CC5urbS/7TvLSG7u44JFtIpTczAQxOypuybte2tgP3B/bE/wCDcj9u/wDYp+EMnx/8M+KPCfx7j8Ka7p417QvgBZ/EG++IfhLSJYbuU+OodLuvDemX97omi3lvaW+sT6C93qekR6hFrNxaJoljq+pabnGrGTtbl821b017/wBdAND/AII3/tp/8Ffrv9rv4HfCf4WePv2gvjT8LtQ+JHhPQvi14F+Kkni/4kfDfwr8Lpdb0+18darqmt+Lo9Ym+Flt4d0C4u9UtdU0HU9Enj1aGxtEsdakv/7D1UqKnZt2T6Wtd/p08u3lIP6OP+Dqu6+HcX/BNjw9a+K/7NfxtdftFfDs/C1Jntxqyazb6J4wbxPdafGf9Laxj8HPrFtqjxD7Kk15pYuiJnsQ2VG/P8nf+v6/AD7M/wCDfj/lD/8AsZ/9i/8AFb/1fnxWqav8SXy/9JQH+e1/wSn/AOUoP7C//Z2fwd/9T3Sq6anwS9AP7J/+Dtj/AJR1fBH/ALPU+H3/AKoz9oqsKHxv/C/zQH+ePXUB/qgf8FBf+UHfx4/7MVsf/Ve6FXHD+Iv8TA/m1/4NKv2pPC3gX44/tE/so+KtUsNL1P45eG/CnxD+GX264Fu2seKfhYviKDxT4X01XYLeatqXhLxN/wAJJDaoBKNM8E6zOC4jKVrXjdKXbR/P/g/n5AaH/Byl/wAEqv2h9Z/alv8A9uD4B/C3xh8XPh78W/DHhKx+LFj8PPD2p+KvEvgLx/4I0HT/AAVbarqvhvQ4L7Vj4S8R+EdD8NPD4hs7GeysdcsNZt9efTmvNGm1QpTXLyt2ael+wH5m/wDBKb/giD8f/wBuv44afbfHP4bfGr4F/svaDp+sah4/+KOoeGJ/Aeu6rdppVwvh3wt8M38e+HL2w17Xb/XZ9Mm1e7i0PVtK0Pw5Bqdxfyw6lPotpqFzqKK0s30V7/fs++z+66A2f+C13/BP79lL/glZ8Z/2evh7+zF8UvjB48+K1/o+p/FX4g2vxU8ReBNbi8G6XY69pFt8Lm0+28FfD7wTLa3uvalpHjS7v4tTu7uVbDSdJnt7eGLUEuHKcnNO6VttLq/3t+fX7tAP7R/2qPBegf8ABaT/AII+63H8Dda0VtY/aA+FXgz4kfDgyajGNP0b4seB9c0bxdP8PNcv3LRaZd2ni/w3rHwv8S3V0rJotzNqF5IjCzVm54v2c9ejs/T8P+B52sB/m2+Kv2I/2xvBXxDvfhP4l/Za+P8Ap/xHsb6bT38IR/CbxvqOsXc8UqxCTSIdM0W8j1ywuC8UlhqmizahpmpW09vd6feXFrcwTv180bXuvW/9f1uB+4nw5/4Ngv2rdT/Z3i/aC+PPxv8AhB+zFa2Xg/X/AB/4z8EfEaw8Tap4h+HXhLQLe+1O4vvGd34ehuNJ0++GgWJ1u+0mC7urvSIJ00/U/I1iC9060ydaN7JN62vey/X8vk9OYP5n7hIY7idLaZri3SaRIJ3i8h54VdhFM8HmS+S0iBXaLzZPLLbPMfbubYCGgD/Qg/4NU/2xPD/xM/ZD8Yfse6xqvl/EX9m7xZrnijw1o9zMu/Uvg/8AE3WptfTUNKRyJpx4f+I2o+KrPX0jVodMj8ReFC8m/V0jTlrRalzdHZfP/hkB/OP/AMFqf+CTf7QH7KP7YPxW8bfDz4SeN/Gv7N3xm8ba98R/hp4y8D+F9Z8TaL4Yk8ZarPrWrfDXxI2jWt+/hzVvCutX93pmgw6uUHiHw3FpWp6fc3V3/a1ppu1OacVdq636fPr/AF22A/bP/g2H/wCCXfxi+DXirx9+3L+0T8P/ABB8NbrW/BVz8M/gT4N8a6Te6F4svNL1/UNM1Txl8Sb7w/qEVrqeh6fcWuj6f4a8JPqdvFc63Y6j4n1KOyi0o6HqWqZ1pp2infvbX5f1+gH5c/8AB0F+2L4e/aJ/bp0H4H+B9W/tjwl+yP4R1LwFrV3DMs2nv8YPFup22s/EyDT3jZkI0Ky0rwV4P1cOFng8S+GNdsn3R2kLtdGNo36y1+XT+vMD9G/+DS39svw1a6L8df2E/FmsWmneJL7xM/x++D9te3QSbxLHd6DpHhj4peHdME7Ir3eg2vhjwn4otNKszLc3Vjf+L9Y8hLbR7+4qK8dpdNn+n6/0wPi7/g4b/wCCS37SHgj9rX4j/tjfCD4f+L/i/wDA74/avbeK/EM/gTw9rPivX/hP45XR9L07xHp/jTTNHsry8tfDHiDUrSbW/DPilYF0iA6jL4X1OWyv7HTbjXqpTTiovRrz3Xfp3/4fcD4//wCCOH/BIf8Aab/a2/an+FXjzxf8MfGvwx/Zz+Efjvwj8RfiF8RPHnhfXPC+neKLXwlr2na7F8PvAJ1nTrb/AISbxL4mksotPvJ9OE+neFdJuLjWdZuI7g6PpOuOpUSi0mrteu/Xp/XfYD+lv/g6u/aZ8I/D39hzwf8As0pqlvP8Rf2hPid4c1dfD8N3D9ss/hz8L7o+JdZ8R39qrPcR2kvi+Pwfo+mCaKKHULiXU5ba4d9Du4ayoxvLm6Jfi/8Agev43iH5Wf8ABrT+1r+xf+ztq/7TvhL4/fEH4bfBj4v/ABAfwHd+BviJ8U9b0LwfoWveB9Fh11db8E6Z458Rz2OkaJf22vXWm6xdaFd6pYSeK/tGmS2UGqT+G2SyutGTtZNpdF3+Wv5+dvtB8K/8HHv7Rv7Kv7S37fOneLP2W9f8J+PLXw38HvDHg74qfE/wJLZXvhLx38QNM1/xRdQ3Gl6/pu/TvGR0Hwjf+G9Cm8YWN1e2d9HZ22i2l3NaeHrd3qlGUY66Xei7Lz/4NvwvIP1g/wCCYP8AwcU/sNfsZ/sIfs9fszfFXwH+0zq3xA+FWgeKNL8R6h4H8CfDjVvCtzca18QfF3iq0bR9R1r4u+HdTuYU07XbOOdrvRbB0u0uIkSWJEuJYnSlKTd46vq2vyjL8/uvaIfev/EWN/wTY/6Jl+2J/wCGz+En/wA/ip9jLvH75f8AysD9b/8Agnh/wUo+An/BTL4d+O/ib8APD/xS8PeH/h540i8Ca5b/ABU8P+GfD2qz6xNoen+IEm0238MeMvGlrPp4stSgjaa4vbO4FysqC1MapK8Tg4WvbXtf9Uvy+b0QH4O/8FyP+C137Juq/BP9tv8A4JwW3hH47r8d4o7P4aNr83hHwQvwwOv6P4p8KeJrq4Gvr8SJPEv9lPp9jNHBcHwcLl7to43s4omeddKdOV4z0tvu7/dZr/yb7r8oH8EFdIH94X/BoN/yQT9sr/sr3w1/9QzWq5q+8fQD+en/AIOJf+Ux37Yv/Xb4C/8ArMPwVrWl/Dj8/wD0pgf0Hf8ABpP+yf8A8Iz8Iv2gv2zPEOm+XqnxP8R2fwS+HF1cQ7J4/BXgX7N4h8d6jYS4xLpviXxjqWhaRNlspqPw4nQIuN75V5aqPbX7/wDL9fIDwD/gpj/wcm/td/AP9t74+fAj9mHTPgVN8Jvgx4t/4Vpaap4v8Ea94l8R6z4u8K2VtYfES61HUbbxtpdiFsPHi+IfD+nwWFhbwrpejWMswlvprueWoUouKbvd69v8/wCu17AfDFp/wdV/8FOba7tbifQv2Xr+GC4hmmsbr4VeLY7a9iikV5LS4ksvibaXqQXKKYZntLu1uljdjb3EMoSRa9jDz/r7/wAvvA/r1/bv+Gfhr/gqt/wSE8Z3nw+sF1S/+MX7P/hT9ob4LW0W261G18f6LoenfE/wn4dgkVS1vq2p3drc/DrV8xCa2j1rVrSaJJQ6JhG8Kiv0dnbz/rzt2ewH8BH/AARE/wCUrv7EP/ZYE/8AUX8R101Pgl6Af0g/8Hg3/IhfsIf9jf8AtA/+mb4SVjQ3l6AdJ/warftQaJ8Yf2cP2iP+Cf3xMNrr9v4Al1Px54Q8OauwuLfWvg78WhLoHxK8LxWe8BtF0PxnONQ1NXCedcfFVkEjqCsRWjZqS6/mv+B5/cB9q/8ABRi9+HP/AARa/wCCJGvfs9/BDWL2HWvFGmap+z18Mtav2gt/E2ueLPjTqHiXXviT42vJbQiWHVdM8G3PjvWNN1CHzF0rUrTwzpsc8KLZMsxvUqXe27+X5agfzS/8Gt3/AClM03/s3/4v/wA/C9bVvg+aA+gf+DuL/k+f9nb/ALNO0f8A9XB8WamhtL1A/lMrcD9RP+CMn7Ufhn9kD/gpH+zR8YfHWo2ej/D2XxPqnw68fazqMxt9O0Hwv8UfD2qeBJ/E2pXIZRbaZ4U1HXNN8UanMwdU0/R7klD95YqK8Gvn935Af2m/8HHf/BOX4pft3/sy/C74j/s9+Hp/H3xe/Zt8QeKNcsPAuj7J9b8cfDf4h6bocXjO08JxCVV1jxLpt/4S8I65pWixs1zrOm22t2mjC51qbTdN1LnpSUZO7sn18+n/AA99Ot7gfw1/s6/8Evv26/2l/i/oXwc8Ffs0/GHQdW1DWbXTfEfibx98OfGPgnwZ8PbB7iKPUtd8ceIvEOjWFjollpNvI13LZSO+takY10/RdM1PVLi1spelzile6+/+v6+YH+hv/wAFFfiX8N/+CZP/AAR78b+CLTWrRf8AhDv2a9H/AGTPgrbajItrqfi3xlq/w8X4W+GJrWySZpbzUNP0yHUfH2uW0Mzuuk+HtbuZLoLE87csU5z+fM/S/wAu/f7gPxe/4M+f+RC/bv8A+xv/AGfv/TN8W6uvvH0A/Bn/AIOJv+Ux37Yv/XX4Cf8ArL/wUrWl/Dj8/wD0pge/f8Gun/KU/RP+yDfGH/0n8P0q3wfNAfdX/B37/wAln/Yp/wCyYfFz/wBSvwhU0NpeoH8dVbgFABQB/q3ft3f8oXv2kP8AtH/4q/8AVLmuJfxF/jX/AKUB/lI12gf6NH/Bql490TxL/wAE2PEng6zvIG1z4cftHfETTda04Ni6t7XxJoHgrxRo9/LGefst+NRv7a1nX93JNpd7CCXtpAvJWXv+qX9f1+oH8tP/AAVe/wCCUn7bPwt/bw/aL1Pwb+zT8avir8Mfi98ZvHnxQ+Fnjn4UfDLxf8RfDmqaD8TvFWqeLtP8N3F74O0zXf7K8UeHJ9XuPDOoaHrS6bq93caS2sWGnzaLqOm3t3vCcXFXaTS1TdtvVvtff1tcD+or/g2j/wCCcvxx/Yp+Cvxx+K37RvhG++G/xF/aP1X4eroHwz8QxRW/jDwr8PvhzZ+KptN1XxTp6ytc+HdY8V6x461QT+FtTgt9Y0iz8O6ZLq0Nre30mn2WNWak0lsuvr/Xb7wP5v8A/g5R1q/8N/8ABX/xr4i0qQQ6poPgH4B61pszAlYr/S/CWm31nIQpViEuII2IDKSBgEZzWtH4PmwP7GP2qPBegf8ABaT/AII+63H8Dda0VtY/aA+FXgz4kfDgyajGNP0b4seB9c0bxdP8PNcv3LRaZd2ni/w3rHwv8S3V0rJotzNqF5IjCzVmwi/Zz16Oz9Pw/wCB52sB/m2+Kv2I/wBsbwV8Q734T+Jf2Wvj/p/xHsb6bT38IR/CbxvqOsXc8UqxCTSIdM0W8j1ywuC8UlhqmizahpmpW09vd6feXFrcwTv180bXuvW/9f1uB+4nw5/4Ngv2rdT/AGd4v2gvjz8b/hB+zFa2Xg/X/H/jPwR8RrDxNqniH4deEtAt77U7i+8Z3fh6G40nT74aBYnW77SYLu6u9IgnTT9T8jWIL3TrTJ1o3sk3ra97L9fy+T05g/mfuEhjuJ0tpmuLdJpEgneLyHnhV2EUzweZL5LSIFdovNk8sts8x9u5tgIaAP8AS2/4Nh/+UUXgH/ssHxo/9SlK5K3x/JAfwA/t/wD/ACfh+2x/2dx+0j/6uTxnXTD4I/4Y/kB8j1QH6i/8EY/2o/DP7H//AAUj/Zp+MHjvUbPR/h5L4m1X4dePtZ1GY2+naD4X+KPh7VPAs/iXUrkEC30zwpqOt6b4n1OZw6Jp+j3RKngrFRc0Gvn939f1YD+wX/g5f/4Jy/GX9s/4KfBT46/s5eEtU+Jnj79ne68a2niP4eeFbd9U8U+Lvht8QIPDl5Pq/hLSrbzbvxJq/hPWPCtnLF4d0aKfVtW0vxHql1p8F7PpsNnPhRmotpuydteif9eX3WA/hx+DX7Av7Z/x++ImmfC74X/szfGfXPFuo6rFpFxHefD/AMS6Bo3h6dyPNufF/iTXtN0zQfCOnWiHzbzUPEWoadawIAGdpXijboc4pXbX3/l/X6gfqf8At/f8G/fxP/4J3fsya5+0n8YP2ovgvrVvp+r+FvC+heAvDOh+Ml8QeMvF/ie/jgXw/wCHbzV7XT7OZ9M0uHW/El9dXMcG3QfD2p3K2/2gRWrxGqpy5UmvNv8ATX8/m/tB+qf/AAZ3f8fH/BRD/rj+yb/6H+0pUV/sf9vfoB0f/ByZ/wAEkv2gvjv8ZNB/bX/ZX+HevfGV7rwVovw/+OHw48A6fN4h+Iel6x4TW5bwv430fwrpyz614osdT8MX+m+HtW0vQrS91nR20PR9TTTbzTdXvbvSClNJOLdtbpvbXp/XfyA/Ij/gkj/wRS/bB/aA/az+Efi742fAH4n/AAS/Z5+Ffjzw58QfiP4m+MPgnxD8O5PFdl4O1a01218BeDdE8W6fpGteJr7xdqFjDoeo6lpdlJo/h7SZdW1C+1OLUrTTtK1K51IqLs03bS2v320/PvZ2aA/pO/4Oov2lfDXwz/YA0b9nhdTspPHf7S/xP8KW8Hh8zf8AEwj+H3wr1Wz+IPiTxOIVbItbLxdpfw/0IecoWeTXpGg3tZTmLKim5X6K/wCP9f1dgf509dQHpHwc+J3iD4J/Fz4W/GTwm/l+KPhP8RPBXxJ8Ot5jQj+2/A/iTTfE2lhpUDMiNe6ZCshCt8jN8rZK0mrprumvvA/1Df2yvhF4B/4LNf8ABKvVrP4L61p8yfHP4d+Ffi/8Ctc1WZIY9G+Inhy5t/EOi6B4ilhaePSbz+1LPWPhl413JdSeHnv9eHkTXenolckW6c9emj+f3d7/AOewH+bfD/wT2/bjn+Mo/Z9i/ZS+Op+Lx1v+wD4Qb4d+IY2S6+1G0N/JrkloPDcfhoMDcnxi+sJ4SGmD+1/7aGlD7ZXVzxte6t6gf6Sv7K/w1+Hf/BF3/glNo9p8XtZsHtf2fPhl4j+Jvxk1nSZgU8UfE7xPf3XiHV/D3hue78gajdal4q1jTfht4FeaGzfVUh8OrPb201zIF5G3Unp1dl6L/gf1oB/l0fEf4m+Kvid8V/Hnxl8QX0w8bfEL4heKPibrepW80qzjxT4s8SX3inUr6C4yJllGrX808U27zFcK+QwzXalZJdtAP9RbwB408Cf8FpP+CSuqQaL4qsND1L9pH4Eal8PvG11YEXg+GHx0sNIt4Ne07VtMieK7ey8NfEC0tNYj06b7Dc+IPBs+mX9s1vaa5ZXVcX8Oeq2d+115b9P6V7gf5vn7QX/BOz9tH9mj4t638GfiZ+zt8Vf+Eo0vWbnStI1Pwv4E8WeKPCfju3jnlistd+H/AIk0rRZbDxXomrRx/aLGewJvItz2OqWOnata3unWvWpRaTutfMD+2z/g2s/4Jf8Axn/Yv+HPxU/aK/aM0C98BfEn9oTSfCeh+EvhXrNtNY+LPA3w+8OXurapNfeOtPuIYp9F8S+MNTvtOuYvC9wE1Hw7pWi2v9tpbaxqt3pGi89Wak0lsv6/rT7wP5bP+Dgv9pnwj+09/wAFPPjNrXgHVLfXfBvwm0nwv8CdG16yu4b3T9YvPh7b3j+L7rTZ7dpLeXTYPHmteKtOsbm3nuLfULaxj1SCXyr1EXalHlgr7vX7/wDgW7dul5B+KFaAFABQAUAFABQAUAFAHhn7QH/In6Z/2Mtp/wCmvWKxr/Av8S/JgfIVcoBQAUAFABQAUAFABQAUAFABQAUAFABQAUAFABQAUAFABQAUAFABQAUAFABQAUAFABQAUAFABQAUAf/W/wA/+gAoAKACgAoAKAP0vHQfQV6AC0AFABQA9HeJ0kjd45I3V45EYo8boQyOjKQyurAMrKQQQCCCM0Af1VfsSf8AB1F+0h8CPA3h/wCGf7Ufwl079qLSvDdja6PpPxLtfGVx4C+LbaZZwCC2PjC/utD8V6D4/wBRgiihgGqz2PhnXNQAkvdf1rW9UlnvZ8JUE9U7eVrr+vv/ACUQ+6/HP/B378O4dBn/AOFa/sUeNNR8TyW+21/4Tn4u6Houg2d2/HnT/wBgeD9e1DUreA/P9mj/ALKku8eV9qss+cqVB9Z6eSA/lb/b+/4KPftNf8FIfilZfEn9oTxHYDT/AA3b3unfDz4aeEba60n4d/DrStQnjnvrfw7o91fajdz6pqjwWh1zxLrWoan4g1kWWn2t1qH9maVpGnaftCCgrL5vuB+0/wDwT8/4OXf+GFP2P/gz+yj/AMMV/wDC0/8AhUen+K7D/hPf+Gjv+EI/4SD/AISfx94r8ceb/wAIt/wofxd/ZP2H/hJ/7L8v/hItS+0/Yftu+D7T9kt850uaTlzWvbS3ZWA/nt/ZT+Pn/DMf7UHwL/aR/wCEU/4Tf/hS3xa8HfFH/hDP7d/4Rr/hJf8AhE9etdc/sL/hIv7G1/8Asf8AtD7N9l/tP+wtV+y7/O/s+42+U2slzRa2v/Xl/XfYD9k/+Ctn/Ber/h6V+zr4I+AP/DKf/Ci/+EN+NXh/4wf8JZ/wvP8A4Wb/AGl/YXgb4i+C/wDhHf7C/wCFPfD77H9q/wCE+/tL+1v7ZuvI/sn7H/Zk3277VZZwpcjvzX0ttb+tv6uB/PHWoH9UH7QX/BzD/wAL2/Yd8efsZf8ADFP/AAiv/Cb/AAKg+Cv/AAsj/ho/+3P7M8jw9Y6D/wAJL/wh/wDwobSPtu77F9q/sb/hKLTHm+R/ap2ee2KpWlzc3W9rf8H9X8wP5ivAvjrxl8MfGXhj4h/DvxPrfgvxz4L1rT/EfhTxZ4b1G50nXfD+u6VcJdafqel6jaSRXFrd208aukkbjIyjho2dK2aTVnswP64/2YP+Dtz4seD/AAhpfhf9q/8AZq0X4w+INMtLKyf4n/DDxfH8NtX1tLWFYZtR8SeCdS8PeIvDt1rt+V+1Xt34b1Twjon2lpEsfDdjbukcGEqCesZW8mr29Hp/W99wPQfj3/wd4arqHhbUtJ/Zo/ZFj8OeLb22uYdP8bfGP4gR+INM0OWSLy4LxfAXhLRtKbWLiJ3M8a3HjextI5II1ntb6GaSNUqH80rryX4fP1+8D+Qb44fHD4q/tIfFXxr8bfjZ4z1b4gfE74g6xLrfinxRrLxfaLy6dI4Le1tLW2it7DSdH0uyhttL0TQ9KtbPSNE0m0stK0qytLCzt7dN0lFJLZAfoh/wTT/4LH/tW/8ABMrUNV0T4aXGi/Ej4KeJtR/tXxR8D/iFLqknhb+13FvFc+JvBmpabdQaj4I8WXVnbRWN5qFkt/o2rQJbN4h8O63caZpE2nzOnGe+j7r8n3/D8GpB/R3F/wAHgXwwPh5rif8AYb8ep4rCps0eL44eHpPDzvs/eBvEr/DmLUolEmFQjwpKzIdxCldjY+wf86+4D8MP+CmP/BfL9q7/AIKLeGdQ+EMOi6H+z7+zpqN1YXeq/CvwTq174g13xlJpsq3llD8RfiJe2Oj3fiXTLPUES+ttB0fw/wCE/D0tzb6fdatpOrajpdhe2+kKUY63u/T+v69APwtrUAoA92/Zq/aU+M37I3xm8GfHv4C+Mr7wR8R/A9/9q03Ubb99YanYTYj1Tw54j0uRhaa74Y16032GtaLfK9te2r8eTcxW9xEmlJWe39f1/wAOB/ZJ8B/+Du74cS+FNKtf2nP2UfHGn+OLa1MWt678CfEOga14W1m8RMrfaZ4W8f6r4e1Xw5b3Dna2mXPi7xPJahfNXVLrzPIiwdB62lp0TX5tL8Uvl0A+Vv25P+DrP4o/FjwFrfw2/Yy+Dt78BW8TaZqGkat8YvHniG18QfEnSbHUIntnk8AaHoEUGgeENfjgY+R4n1DVvFlxZNO0uk6dpWqWdlrCONBJ3lK/klv6gfyL3t7eajeXeoajd3N/qF/cz3t9fXs8t1eXt5dSvPc3d3czvJNcXNxPI8088zvLNK7ySOzszVuB2Hw0+Jnj/wCDXj7wn8U/hX4u13wH8Q/AutWniHwl4u8N30unazoer2TZhurS5j6q6NJbXdpMstnqFlPc2F9b3Flc3FvKNJqz2YH9jH7Kv/B3Bd6R4T0zw5+2X+zXqXivxRplrHb3fxP+A+s6Pph8StEEiS61L4Y+LZLDTdK1OWNDcajeaP46TSbu8lkGneHNDs1jt053Q/ll8n/nb+tm92B6V8d/+DvD4bweHL+1/Zk/ZN8car4uuFki0zW/jr4m0Dw94d0hzGxjv77wv4A1DxTqXiEJKFV9Kg8XeGt6MZBrCFBE4qD6y08l/wAN/Xe1wP46/wBqX9qr46ftm/GXxJ8ef2h/HF746+IfiQQWjXcsMFhpOg6FYtMdJ8LeFtEs0i0/w/4a0dbicWGl2MKK09xd6jfS3ur6hqOo3e6SirLb+v6/4YD54pgFABQAUAfv1/wSJ/4Ll/8ADqz4Q/FL4Vf8Mvf8L3/4WV8SLf4g/wBvf8Ls/wCFYf2L5HhjSfDn9kf2X/wqT4h/2ju/sv7Z9v8A7RsNvn/Z/sR8rz5c50+dp3tbyv8A19332A/Kb9tT9pL/AIbA/aq+OP7TX/CGf8K8/wCFz+Ob3xn/AMIT/wAJF/wlv/CN/bLa0t/7N/4ST+wvDH9seX9l3/bP7A0vfv2/ZV2bnuK5Ypb2/rz/AK7bAfL1MD94f+CQf/BbT/h1N4C+Mvgf/hmb/hfP/C3PF/hrxX/an/C5v+FXf8I//wAI9o17pH2D7F/wqj4if2t9s+2faPtX2vTfs/l+V9mm3+auc6fO072t5X/r7vvsB+en/BRP9sL/AIb5/bH+MX7Wn/Cu/wDhVH/C2X8BP/wgH/CXf8J1/YH/AAhHww8FfDfH/CVf8Ix4O/tX+0/+EP8A7Zz/AMI3pv2L+0f7O/0z7H9uuKhHlio3va+vq7gfvJ+x5/wc26D+xj+yX8H/ANln4dfsC299B8JPh+nhqHxheftM/Y4PEXjK9e91nxT46vvC9v8As+yNbJ4m8batrHii58Px+I55LZNQbS116Zol1Fs5UuaV3Pfy/Lf+u2wH8r/iPxDrXi7xDr3ivxJqFxq/iLxPrWqeIde1a7bfdanrWtX0+papqFy4Ch7i9vrme5mYKu6SRjgZxWwGLQB/T5/wTh/4OUfE/wCwX+yV8Pv2WPEn7Kf/AAvmD4Z3/itPC/jh/j2/w6uYfDHiTxHqHim08OXOhv8ABr4gNP8A2FqOsapb2Wof26iHSn0/To9PtYtORpcZ0uaTd7X8v6/r1A/IP4MftreFPgV/wUZ0j9uvwN8DPsXhDw78c/F3xi8Pfs+r8REig0bTfFFxr9zB4Ds/iOngLC6doP8AbptNN1RvAJkNhZW0E1g0pe5bRxbjyt62te3420/rvsB9lf8ABYP/AILP/wDD1/QPgPof/DNv/ChP+FJ6x8QdV+1f8Lh/4Wl/wk3/AAndl4StPI8j/hVvw6/sb+yv+EW8zzfO1X7d9u2eVafZd88wp8jbve/lb+vu+64Hw/8A8E4f26PF/wDwTp/ax8CftPeFPDP/AAndv4c07xN4c8X/AA7k8Rv4StPH3hDxVotzp194fu/EMei+I20r7Lqf9j+JdPuzoeqJBrPh/TJZrKeFXjepx542vbrfe39f1swPrD/gr7/wWI8X/wDBVzX/AIMtN8Iv+FEeAfg3o/iddP8AAsXxIf4lf234v8XXtidY8W32tDwL8PYk8vRdE0PR9K0uTRbx9M8rWbuHVHXXZ7S1mnT5L63b62A+fv8Aglt+3/8A8O1f2prb9pb/AIVL/wALp+z/AA/8YeBf+EK/4Tz/AIVzv/4Ss6X/AMTT/hI/+EN8d7fsH9m/8eP9gt9q8/8A4+7fy/nqceeNr2133/r8fwvEPQf+CuP/AAU5/wCHp3x0+HXxp/4Uj/won/hAfhPZ/C//AIRr/hZP/Czv7W+yeMPFviv+3P7Z/wCEB+Hv2HzP+Eo+wf2Z/ZV7s+w/av7Qb7V9nt1CHImr3u+1v6+777gflLVgFAH9If8AwTs/4OUP2p/2MfAfhz4K/GLwVpf7VHwf8I2kOk+EH8Q+KdQ8I/FjwfoNrbx2um+G9O8ff2d4msNd8MaJFGqaRpXiXwxf6rY2gj0ex8T2WiWem6fYZToqWqfK/TQD9VfFn/B3/wDDuLw/K3gX9iPxpe+KZbOUQxeLPjJoel+H7LUGVlgkluNH8D6vqOqWcLlZZYVttHmuVVoEntC4uEzVB9Zq3kgP5cP+ChH/AAU1/ai/4KUfEXT/ABr8fvEWnWXhrwuLqH4efCTwVBf6T8NvANverCl9caRpN9qGp32o+INWFvC2teJ9e1LVNZvvLisre4sdDs9N0ew2hCMFpv1fV/lb0++9rgfYP/BHz/gs/wD8OoNA+PGh/wDDNv8Awvv/AIXZrHw+1X7V/wALh/4Vb/wjP/CCWXi208jyP+FW/EX+2f7V/wCEp8zzfO0r7D9h2eVd/at8CnT52ne1vK/9fd99gPgz/gon+2F/w3z+2P8AGL9rT/hXf/Cp/wDhbL+AW/4QD/hLv+E6/sD/AIQf4X+Cvhvj/hKv+EY8Hf2r/an/AAh/9s5/4RvTfsX9o/2d/pn2P7dcVCPLFRve19fV3A7/AP4Jc/t+f8O2P2qLH9pj/hU//C6PsfgPxj4I/wCEK/4Tv/hXXmf8JZHp8f8Aaf8Awkn/AAhvjrZ9g+w5+xf2C/2rzcfa7bZlyceeNr2133/r8fwvEPdf+Cv/APwVm/4et+NPgp4v/wCFA/8AChf+FPeGPF3hv+zv+Fqf8LR/4SL/AISrVdI1P7b9r/4Vx8Ov7I+w/wBleR9n+zan9q8/zfPt/K2OoQ5E1e932t/X3ffcD8dKsAoAKAP6t/jv/wAHO3/C7P2LviR+yF/wxF/wjP8AwsH9n/VfgX/wsP8A4aU/tn+yP7T8F/8ACIf8JT/wif8AwoLSft/kZ/tD+xP+ElsvM/49P7Xjz9prFUbSUubaV7W8726/n94H8pFbAfpF/wAE0/8Agp78fv8AgmJ8W9X+IXwhi0jxZ4P8b2NhpHxT+E3iqS7i8L+O9N0qW6m0e6F5Yn7doHijw9Jf6g/h7xJZJO1kNQ1CzvtP1XStQvdOuInBTVnpbZgf076h/wAHgXw6XwutxpX7DfjWbxo0JDaTqHxw0O38LwXBhGGXxFbfDi51a7hSckFP+EXs3lhUHzIXchMvYP8An09APzb/AGc/+Dm748fDX9pP9oj9pH48fArSvjrqHxp8K/DPwN4M8A+GPile/CDwZ8F/CHw01Px1qtrovhq3v/AXxXvNaGt3nji7v9X1C/uLPUbnVY57ue5uLa4srDSrdJOKinazu3bf+vT7gPyN/wCCm/7df/Dxr9rLxP8AtQ/8Ks/4U5/wknhXwT4Z/wCEG/4Tf/hYX2L/AIQ7Q4dG+2/8JN/wiHgf7T/aPlfafs3/AAj8H2Pd5P2i5x5rXCPJG17677f1+H43kHsf/BNP/gsf+1b/AMEytQ1XRPhpcaL8SPgp4m1H+1fFHwP+IUuqSeFv7XcW8Vz4m8Galpt1BqPgjxZdWdtFY3moWS3+jatAls3iHw7rdxpmkTaep04z30fdfk+/4fg1IP6O4v8Ag8C+GB8PNcT/ALDfj1PFYVNmjxfHDw9J4ed9n7wN4lf4cxalEokwqEeFJWZDuIUrsbH2D/nX3Afhh/wUx/4L5ftXf8FFvDOofCGHRdD/AGff2dNRurC71X4V+CdWvfEGu+MpNNlW8sofiL8RL2x0e78S6ZZ6giX1toOj+H/Cfh6W5t9PutW0nVtR0uwvbfSFKMdb3fp/X9egH4W1qAUAf0t/8Ew/+DiP/h3D+yjoH7MP/DH/APwuX+w/GHjTxZ/wnH/DQH/CvPtX/CX6oNS+wf8ACNf8KT8c+T/Z2PJ+1f2/N9rz5n2a1+42U6XPK/Nb5f1+n6yD8AP2gPin/wAL0+PHxs+Nv9hf8It/wuL4ufEj4p/8Iz/an9t/8I7/AMLB8Zaz4t/sL+2v7O0j+1/7I/tf+z/7U/snS/t/2f7X/Z1l5v2aLRKyS7JL7gPI6YBQB/SN/wAE7P8Ag5S/al/Yy8BeHPgp8ZPBGmftUfCDwjZxaT4Pk1/xVqHhD4s+D9BtreO20zw3YePjpvifT9e8MaHFGqaPpfiTwveavY2fl6NZ+J7LRLPS9PsMZ0VLVPlf4Pz8vv8Au1A/Uvxh/wAHgPgSDR0PgD9hzxbqevzWzCRfGHxu0bQ9H0+8YMEdH0X4d+Ib3WLaJtrtEU0OScboxNbHE1R7B9Zr7gP5cP8AgoH/AMFL/wBqP/gpN8RNL8cftCeJNMi0PwmmoW3w8+F3guxuNF+HfgGy1OZJb86PpdzeajqGo6zqIgtY9V8TeIdT1bXr+GzsrE3sOl6fp2n2m0IRhtv1ff8Ar+tgPq3/AII7f8Fh/wDh03J+0RJ/wzt/wv3/AIX2nwmTH/C3P+FWf8Ip/wAKvb4lHOf+FZfEf+3f7c/4WHjGNG/sz+yP+Yh/aH+hKpT57a2tfpfe3+X9WA+oNH/4OVf2jPBP7c3xh/ap+Hfwj0XSvg58d4PhpH8RP2W/GHxAv/GOj/2h8OfA2jeBo/FXhH4i2PhPwnceFvGWrafo6rcavF4KvdOnsTYab4g0PxN/YWiXVkvZJxUb6q9pW7u+vcD9JfFv/B4Hpcng+b/hBf2GdQtfH9zZTpAfFvx0tr/wfo2pMuLa5mXR/hpputeJbKF8PPYo3hOe5UeVHqNozCZYVDvPTyQH8nP7Zn7afx//AG8/jdrfx6/aJ8Vr4h8WalBHpeiaNpcE2m+DvAfha1nuLjTfBvgbQZbq9/sXw7p0t1czrHLd32p6lf3V7rGu6nq2t6hf6ldbRioqyVv1/r8PmB8o1QBQB+zP/BLT/gth+0n/AMEx59Q8F6JpWmfGb9nnxHrMet+IPgz4u1bUdL/sbU5MJqOu/DPxRbJfnwTrmrRJCmrpcaJ4g8Pat9ninu9B/tNItTiznTU9dn3/AM+/4fg1IP6Tm/4O7/2VB4c+1L+yl+0GfF3P/EjbXvhwvhz7mR/xVQ1p9T5f5TnwcMJ8/J/d1l7CX8y+7+vz++4H80f/AAVH/wCC0n7Sn/BTu+0vwt4n03S/hB8APC2sTa14X+Cvg/VdS1K2v9Vw0Vl4h+I/iS7Wxbxz4k0y2kmttKnj0bQNB0eG4uZNM8PWt/eX+oXusKahre772/ID8dK0A/Sv/gnB/wAFU/2nv+CZfj3U/EHwY1PTfE/w78Xz2j/Eb4LeNWv7rwH4vNrsij1e2Syura88MeM7SzVrXTvFejv54i8m01qx13SIBpbROCmtdH3W/wCv9dtwP6ufBv8Awd3/ALLF74biufiD+yj+0B4b8X/Zg0+i+DfEHw68b+GxeZ5ii8Ta3rHw+1NrYjLC4bwksoPym1bl6x9g+klb0/4HT8dny6OQflx/wUG/4OhPj/8AtJeCPEXwh/ZU+Hcv7MHgnxPaT6R4h+It54mTxP8AGbWdDvLeS3v9P0K9sdO03QvhwmoQzyW13eaR/wAJB4lijSO40XxTok0kircKKi7yfM10toB/LFWwBQAUAFABQAUAFABQAUAeGftAf8ifpn/Yy2n/AKa9YrGv8C/xL8mB8hVygFABQAUAFABQAUAFABQAUAFABQAUAFABQAUAFABQAUAFABQAUAFABQAUAFABQAUAFABQAUAFABQB/9f/AD/6ACgAoAKACgAoA/S8dB9BXoALQAUAFABQAUAFABQAUAFABQAUAFABQAUAFABQAUAFABQAUAFABQAUAFABQAUAFABQAUAFABQAUAFABQAUAFABQAUAFABQAUAFABQAUAFABQAUAFABQAUAFABQAUAFABQAUAFABQAUAFABQAUAFABQAUAFABQAUAFABQAUAFABQAUAFABQAUAFABQAUAFABQAUAFABQAUAFABQAUAFABQAUAFABQAUAFABQAUAFABQB4Z+0B/yJ+mf9jLaf+mvWKxr/Av8S/JgfIVcoBQAUAFABQAUAFABQAUAFABQAUAFABQAUAFABQAUAFABQAUAFABQAUAFABQAUAFABQAUAFABQAUAf//Q/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f8AP/oAKACgAoAKACgD9Lx0H0FegAtABQAUAFAH7nf8Evv+CDX7Tv8AwUi0CL4tz6/pXwB/ZxkvrvTtO+K3izRrnxFrPje90y8Nlq8Pw48CW2oaLceIbLSbqO4sdQ8Ratrvhzw6upQXOl6ZqGr6npusWWm5zqxhp8T7J7ev+X/AA/obj/4NEf2URof2eX9qv9oV/Em0Y1aPQ/hvHoe/Zgt/wjzaFLf7TJhgv/CTZCfu9xJ8ysvby/lXpf8AW9vlb59AP58P+Co3/BBP9pb/AIJv+HJfjBpviXTP2gv2cIr+z07VPid4Z0G68NeIfAl5qd19k0pPiN4Fm1LXm0TStSupLfTrDxRpOv67oL6rPbadq0+hahqWi2WpawqqbtZp/n6f8N94H4S1oB/QJ/wS3/4N9v2i/wDgoZ4S0z44eNvFln+zt+zhqd3cw6B4u1rw/eeIfHvxGisn8u4v/h/4Me40Wyl8Mfa45tNbxjrmv2Nk15FMdD0vxIlnepb5TqqLsld+ui9f6/ID9yvEv/BoX+zpceGvs3g79r341aP4xW1nX+2PEvgrwN4k8NS3pRvs0n/CN6WfC2qQWqybfPg/4Su5mdNwjuI2K7c/bv8AlX3/ANfp+bkH8o3/AAUX/wCCYf7S3/BM/wCJmmeCPjjpml634T8Xw3l78N/i54LOo3vgHxzZ2Mqre2dtd6hY2F5o/irSEltn1/wrqlvFf6et1a3lpLqmi3mn6vd7QmprTR9gPzqqwP6Rv+Cav/Bt3+0f+214B8NfHX4z+OLX9mT4IeL7Wy1rwT9u8OP4t+KXxC8N3Sma38QaP4SbVNCsPC3hvWINr6Hr3ibVTf6jaywa5p3hTUtAutNv9SynVjHRLmfrovLz/q4H7Oa3/wAGh/7LU+gPbeHP2sfj9pXik28yx6zrfhv4d+INAW6ZMQTP4asdM8M6jJbxSfNNajxZHJOn7tLy3YiRc/by/lX3/rd3+SVvO4H8w/8AwU7/AOCOn7Tf/BMLW9H1P4gzaT8Tfgh4w1STRvBPxw8F2l5a6Hd6zHbPeDwz4x0C8e4vvA3iyazhub6x027vdU0nWbO1vZPD/iDWJdL1uDS9oVFPZNPs/wCv8vwTkH5K1YBQB/W5+zB/wag/Fv42fAP4YfFr4s/tT2vwB8cfEPwzaeK9Q+EN18Brvxxqngqw1hpLzQdP17XZPi94JdfEM+hSadf67or+HrWbw5qd1c6Dcy3Vzp0tw+EqyTaUb263sB+S/wDwV0/4JVXH/BKr4kfCP4eXHxzh+ObfFXwRrPjNdXh+Gz/DYaENI17+xP7ONi/jzx4dSNwf9J+1i7sPK/1P2aXmWtIT503a1n3v/X3/AHWA/IurAKACgDpPBun+GdW8XeF9L8aeI73wf4P1LxDo1h4q8W6b4fPizUPDHh281G2t9a8Q2PhcaroTeI7vRtOkuNRg0Nda0ltVlt0sV1KyadbiIf3vt3A/qh+Pf/BrL4z+H37L/jr9oz4E/tj6L+0ne+HfhsvxV8GeBNB+Bc3heP4n+FY7C18RXD+FfFdr8ZPGqz3t74Pe81rwva23h/Uf+EmvotP0a2ktX1WO9gwVa7Scba2vfb5AfydVuB9d/sKfsc/ET9vT9qL4X/sx/DWYaVqfjzVZZPEXi6406bVNM8AeBtGgfUvF/jjVbKK6sBdW+haPDM9jpsmpaZ/b2uT6R4dt9QtLzWLaVZlJRTb6fj/X9bAfrn/wVI/4IOeCP+CYH7PNp8Z/GX7cdp8SPF/inxZpngz4afCaz/Z9PhPUvG+rSsL7xDdPr0nxv8TSaLofhbw5Deapqer/APCO6pANQk0LQXW3ufENlcJEKjm7ctu7vt8uv3/eB/OjWoBQAUAFABQAUAFAH9KX/BMn/g3guP8Ago9+ynoH7Ttr+15a/CIa14v8Z+EpvBEvwJl8ePYTeEdV/s/7WfEafGHwcLgajC8N2Lf+woDa+Z5PnXO0TNlOrySty3+f9fr+kQ/nS8Z+H4/CfjDxX4WhvxqsPhrxLrvh+LVBbfYxqUejapdacl+LTz7r7KLxbYXAtvtNx5HmeV5823zG1WqT7/15fl9wH90Xgr/ghh/wTf1n/gkl4Y/av1D4Q+KZfjbqf/BO7Sv2g7zxGvxa+JUVhJ8Ubr9m6H4iza2vh2PxIuhx2beK3a+GjJYrpSwn7CLX7HiJef2kvaculue3yvYD+Wz/AII6fs2fCP8Aa9/4KPfs4/s7fHbQb3xN8KviJJ8WF8VaHp2u6x4avL4eFfgb8TPG2i+TregXdjq1l9m8ReG9Iu5Psl3D9oige0n32088b61G4wbW6t+aA/V//g4s/wCCYn7Hf/BPXwl+ynq37LPw/wBc8E3vxS8R/FzT/GcmsePfGfjRdRtfCemfD650NII/Fes6qmntbS6/qbSPZLC9yJ1WcuIYgk0pynzX6W/G/wDkB/LZWoBQAUAFABQAUAFABQAUAFABQAUAFABQB2vw2sPB2q/EXwDpfxE1a80H4f6l418K2HjrXdPj82/0Xwdea7Y2/ifVrGLyrjzLzTtEkvry2j8iffNCi+VJnYyez72A/vx/4LHfsFf8EnfhX/wSh8Z/EL4c/Cj4AfC7VfDfhTwjefs0fFf4Z2vh238b/EXxXe3+kp4c0lPHOmSTeIPjPZeL9EmvpNbm8Ran4s8vQ5NS8aCe1uNGTWbTmpzm52bbvun0/JL5fc7WA/z2a6gCgAoAKACgAoAKACgAoAKACgAoAKACgAoAKACgAoAKACgD+h//AIIVf8EWvD//AAUwv/iH8YPjl4q8UeFP2c/hR4hsvBj6d4JktLDxX8SfiDcaXba/eeHrPX9RsNUsvD+h+GtF1DRL/wASXUen3Wr3y+ItJsNJfTnkudVssqlTksktX36L00/rvsB+wP8AwUL/AGA/+Ddv9lL4IftJfDqzufh/4S/bC8H/AAF+KGs/DLw3eftI/GzxF4/tfizb/DfW9X+GNhrPhKP4i6n4WttU1fxGugz2egeJfD9nDqkF9a77FrC+gZ4jKq2nrytrotr+i6evrcD+F+ugAoAKACgAoAKACgAoAKACgD+8f9l3/ghh/wAE3/ib/wAEsvhj+0/4w+EPinUPjH4l/ZDk+LWr+IIPi18S7CxuPHC/D2/8QDUk0Cz8SwaNBb/2pbxTf2bDZpYbFMPkeUSlc8qklNx0tewH8HFdABQAUAFABQAUAFABQAUAFABQAUAeGftAf8ifpn/Yy2n/AKa9YrGv8C/xL8mB8hVygFABQAUAFABQAUAFABQAUAFABQAUAFABQAUAFABQAUAFABQAUAFABQAUAFABQAUAFABQAUAFABQB/9L/AD/6ACgAoAKACgAoA/S8dB9BXoALQAUAFAHR+DtJ0zXvF3hbQta1e38P6NrXiPQ9J1bXryVILTRNM1HU7Wzv9XuppQ0UNvptrNLeTyyKyRxQs7gqCKGB/ol/t0/8FmP2Mv2Qv+CeWreDv+CdH7QnwJ8Y/FrwV4T8BfB34GeDvCutad4ol8EaFE2m+G5fFo0AxC31WXwb4Rs76/sP7Rin0+bxINKudbs9TsGvdOu+WFOUpXmna+t+v39PS99tLpgfwkab+3z+3BpPxIh+L1l+11+0gvxKhvLe9PjC5+Mvj+/1W5NrdfbIrLUDf69c2+p6KZgUn8P6jDeaFdWry2Nzp01lK9u/RyRtayt6Af6eH7IXxItv+CiH/BL/AOF3jf8AaH0TTPI/aS/Zz1XQfjNYS6euk6LqJ1HTNa8EeONas7BpXXS9J1uWx1HxFo/lThbCyvbOa0njEMMicclyzduj0/rX+u2wH+Zd/wAE8v2Wov2y/wBuD9nX9mSae8k8PfEn4lWdn4wvtI82G9T4deGba+8XfEK+02WVEe0ux4H8Pa9LYXM8S/Zbo28ssLFGibslLli31t36/jf+ttwP9CL/AILh/t13/wDwTD/YH0XTv2eodJ8F/FD4hajovwH+Bcen6faNY/DPw7pPhy4m1nxXouj3EEumsvgnwrpFnofhu1nimtLDX9d8OXs9jqFhY3VlLzU488tdlq/6/wCG/C0g/wA//wCAv/BTv9uj9nr436N8efCn7S3xg8Q+LLTXrXWPE+lePfiJ4u8Z+FviNZLcpLqfh7x7oWvaxfWev6TrFsJbOaSVE1PTPNXUNBv9K1e0sdQtemUIyTVt+ytbz87b2A/0Tf2xPhZ8Nv8AgsD/AMEktQ1jw9o7XN38XPgVo37QfwOUKl5rPhD4waT4Tl8U+FtGjuDFHtvl1l9T+GXiqS3hV59H1fxFa2yq88bryxbpz72fK+l136277ffcD/Nf/Yi8OfBrxZ+15+zjoX7RHiHQvCvwKufi/wCCrn4ua14mvo9M0CHwBpesW+q+J7PVr+VXS1s9X0uxuNHkk2lx9vAjxIUZeqV+V23tpbuB/bR/wWt/4LofCr4f/sm6R4G/4JzftMfDTxR8Wfid4o/4QvX/ABZ8LNft9R8R/Cb4ZWnh/UJ9W1XwwbLyR4b8R6te/wBjaBoPiCNTPoNlLrF5on2LX4dH1fSsKdNt3mnbz6vzvr5/jdaKQfxm/Bf/AIKPftyfAb4taV8aPAv7UPxsn8ZWWu2eu6xH4s+JXjTxf4e8dPauDLpfxE8Pa9rt3p3jTR7+Dda3lnrcV04jcT2VxZX8Fre2+7hFq1l923p/wAP9I3/gozZ+Cf2ov+COH7R/i34iaJBpGleLv2LdY+PenabrUUkc3hbxroHw1i+MPgVWHz3cGo6L4y0vRbYxRb7mZ45bEpOLiS3n5IaTVv5rdutvP8/vA/yl67QP6Q/+Dcb/AIJkj9sj9plv2kfit4f+3fs6/sv65pWrm01G183SfiP8aY1h1bwd4MeOZDb6ho/hNPs3jjxlan7REyJ4T0HU7OfTPFlxsyqz5Y2W7+Vl/Wn/AA4H9Vui/wDBT3/heX/Ba3w/+wV8H9djuPhP8B/hN8YNR+NWradMklv40+N9lZ6LbL4WE8e/zdH+E9vcXWnX0SSxrceO7/Xba+tWfwnpFy+PJam5PdtW9O/zv/VwPwC/4O9P+TlP2RP+yHeNP/U9rShtL1A/kMrcAoAKACgD+/H/AINc/wDgo9/wt74Oa3+wR8Ute8/4ifAfTJ/E/wAErvUrnN34m+CtzfxpqnhOGSZ2kur/AOF+vajEtjCZTJ/whfiHSdP06zj07wdeyxc1aFnzLZ7+vr5gfz1f8HAv/BOz/hhX9tTWPFXgTQv7N/Z9/aYk1r4n/DBbO38nSfC/iR72J/iZ8NbcIqQW8fhrXtTttb0Kxt4orWx8HeK/DemW5nm029eLSlPmjbqv6/rbt0vIP6aP+DZn/gnvbfswfsrat+2T8VNKg0n4rftP6Lb6l4bn1hI7S48E/s7abKNU8PF7i4CCxX4kXtunxB1SbzzaXfhi0+H80ot7mxvErKrPmlyrZfjL/gbff3A/lC/4Lc/8FFLn/goh+2j4o8TeFtWnuvgB8Hf7R+GHwEslkkFjqHh6wv8A/ioviMLdtii++JeuWx1qKeSCC+TwnaeD9G1BDcaIWranHlitNXq/8vkB75+xN/wbgft8/tfeCNE+KniKPwX+zV8NfE2nw6t4X1D4wya2vjfxNpV1g2WraV8OtC0y+1ew0y9izd2Vz4wu/Ckmo2D2mp6Vbajpl9a3rqVWMdLc3p/n/wAD7gPsz4o/8Gj/AO1r4c8OX2q/Cj9pT4H/ABP12ztBcxeF9f0Xxd8NrjVZ0UNNYaZqzL4w0oXT/Mlk+rT6RYzybBeXmnRs8iSq8esWvO4H8y3x/wD2efjR+y38U/EvwW+P3w88QfDL4leFJxFq3hvxBbxq8lvKX+x6vo+o2ktzpXiDw/qiRtPpHiLQr7UdE1a2/wBI06+uYfnXZNSV1t/X9f8ADgfo9/wTP/4IxfH7/gqH4K+J/jj4O/E/4P8AgHTvhX4o0TwprNp8S7rxpb3uoXuuaTPq9vcaYvhfwh4lga1hggaOY3U9rN5zAJE6ZeonUULJpu/nb+vv+64Hwj+2H+y/4x/Yw/aU+Kv7MXj/AF7w14o8YfCXWNM0bW9e8HyapL4a1G41Xw3o3iaGXSpNa03SNUaGOz1u3glN3ptq/wBpimCI0Qjke4vmSe1/68v677gevf8ABOn/AIJ+fE//AIKT/HvU/wBn34S+MfAfgfxRpfw58Q/EqbWfiLN4hg0GTSPDms+GdEu7GJ/DWheIdQ/tGe48U2ctur2C2xhgujJcRuIklU5civa+u239fh+NpB2f/BS3/gmN8X/+CYHxG+HXw1+MPjz4bePdW+JPgq78c6TffDW48T3GnWOnWeu3egSWmot4o8OeG7lb1rmzkmQW1vcQeQyFphJlFUJqabSas+9/6+/7rAf2rf8ABq/rKXv/AAS91C3eQBPD37Snxb01yx+WFZPD/wAPdebd/dAXWDIfZ896563x/Jf1/X6oD/OX13Un1rW9Z1iTPmatquoak+7rvvrua6bPvulOfeutaJLt/Xn+f3gf6lfw1/5QCeCP+0Qehf8ArG1tXH/y9/7if+3Afw1/8G7X/KY79jr/AK7fHr/1mH41V0Vf4cvl/wClID96P+DwX/kQP2Ef+xw/aA/9MvwlrOh9v/t39QP4a66APav2cPgf4i/aY+Pnwe/Z88I6rouheKPjP8RPCvw30DWfEb30egaXq3i3V7XR7G+1h9MstR1BdOtp7pJbprKwvLkQq3k28r4RlJ8qb3t/Xn/XbcD9mv2tv+Dcj9tv9lXR/g1PbeKvhL8dvFXx2+OGgfAXwH4B+Ed340l8ST+Kde8F+PvHn9r6lN4w8H+FtD03wto3h/4d69e+Idau9Vit9Fsk/tS/8nSrW/vbTONWMr6ONlfV6f18tfID3P4wf8Gvf7THwF/ZX+L/AO0h8Sv2i/gtDqvwa+EPjf4u+Ifhz4W0bxnr4urHwJ4V1PxZqnh+z8X31poEB1aW00x7KCcaDLppvn4umtFF06VZOSSi9Xa9+7tcD8LP2R/2Mf2j/wBuX4qW3we/Zo+G+p/EDxabU6nrV0s1tpPhfwfoUb+XN4g8ZeKdTlttG8OaSjnyYJL66W71W9aLStFs9S1e5tLGXSUlFXbt+v8AX4fMD+kfwv8A8Gh/7Td94cjvPGH7WfwO8OeKntIJToGg+EfHfivRYrx0VprSXxLer4VuvLgYtGLqHw1OJSu5YVVgay9vH+V/f/w/5/eB+Pv/AAUL/wCCLn7av/BOKxTxn8VvDWg+P/gxdanHpVr8avhTfah4g8HWF7dui6fY+MLHUdM0nxJ4Ivb9pIra1m17R4dBv9Sf+zNG1/VrsKraQqRnotHvb+t7AfktVgftj+wH/wAEEv26v2+vCOlfFbw7o/hb4KfBLW/Mk0H4m/GO81XSV8YWkQG6+8C+ENH0rVvE/iLTJJHRLXxBc2ei+FdQKXSab4gvLiyubdM5VYx03fZf5/MD9PPF/wDwaH/tMaf4dmvPA37WnwQ8UeKY7RpY9B8SeD/HXg3R7i7Xn7IniSw/4TO5RHXIjupfDqDzdqywxRlpkj28f5X9/wDw35/cB/Nl+1t+xt+0X+w78V734NftKfDrUvAHi+K2Op6PO8tvqfhrxh4ee5ntbbxN4N8S6fJPpXiHQ7qa3li8+0mF1YXUc2maxaadq1rd2EG0ZKSugOA+AvwA+Mn7T3xT8L/BX4C/D/X/AImfEzxhdG20Twx4fgiaZo4wGu9T1O/u5bbStB0HTISbrWPEOuX2naJo9mr3mp39tbRu9Dairt2X9feB/Tf8MP8Ag0f/AGtPEfhiz1b4qftKfBD4Y+Iryy+1P4U0LRfF3xHk0u5cFotO1XWkXwjpguYxtS9m0dtasYZvMWzutRhRJ5cXXj/K353t/n/Xa9gPz3/b7/4N/v26P2DvBer/ABcv7Hwn8ePgr4fhS78S+P8A4P3Gr32oeC7Eg+bqfjbwRrWmad4i0rR7Zkke+8QaPF4i8OaVa+Vc63rGliVY1uNWMnbZvo/63A/ETTbGTU9RsNNhdI5dQvbWxieTd5aSXc6QI8m0M2xWkBbarNtBwCcCtAP6CP23/wDg3b/az/Yc/Za+I/7UHxM+OfwE8Y+A/hBH4Ue/8L+DdT+JVx4hnXxz8QfCvgK2Gh22v+A9H0aMx6x4ssdQ1ATajZh7O2upI/PuhDA+UaqlJRUWr9b9l/wP6sgPHf8AgnF/wQ5+O3/BTP4L+I/jP8Fvjn8BPCdl4R8faj8PPEvhD4gXnj+18V6Vq1lo+i69aX81v4e8D6/YPo+sabrlu+mXsd8RNcWmp2jIk+n3CK51VB2cW+t72/r+u4H5oftW/s2ePv2P/wBor4tfs0/E+TS7nxv8IfFU3hnWNQ0N72TRNYheztNV0bX9FfUrLTtQfSPEOhajpmt6Y17YWd0bG/gM9vFIXRbi+ZJrqB6l+wD+wr8WP+Cif7Rekfs3/B7VfC/h3xHf+GPFPjHU/FHjWTWIfCvhvw/4VsEnuL7WJNA0nXNVVL7VLvSPD9j9m02cNqus2KzmK3aWaJTkoK716W7/ANbgfQX/AAU1/wCCTPxY/wCCW8vwk0/4x/GD4N/EDX/jDH4tvNC8PfDC68Z3epaRo/g9tChvda18eJ/CXhuC0sb+9163sdIMMtzLfXFlquyNU06dlUKnPe0WrfP+vu+6wHp//BPz/gg9+3H/AMFBPCun/FPwtpHhf4NfA/VHuF0b4qfF+81TSrbxclqfLnm8B+FNH0zVfE/iaxS4xbpr81lo/hO6mivrax8RXd/p15ZxKVWMdN32X6v/ACv263iH6afEH/g0Y/ap0Twzdal8Nv2ofgd498TW1i1ynhjxB4d8aeAbe/u4/mfTrDX4l8YQebMgKWdxqVjplpJcGOO8lsLdnu4oVeP8rXncD+Zr9pD9mb45/sj/ABY8Q/BL9of4d658NPiP4baOS60XWEgmtdR064aRbHX/AA5rVhLdaL4n8N6l5M39na/oN/qGlXbQ3EMd0bi2uIotk1JXW39f1/w4HhNMAoA/az9gH/ggt+3T+394R0z4reGNI8JfBf4I6yxfQ/if8Y7/AFXSYvGNpFMYLq78A+E9D0fWvE3iK0idSLfWr6y0HwnqTpcQaf4mubm1uooM5VIx03a6L9dv+B57Afqf4j/4NCf2iLXQ5rjwl+2F8F9c8SrbSPBpHiLwD448L6JLdgfuoJPEOnXni6+ht3PD3S+GppI+os34qPbx/lf3/wDDfn9wH84v7aX7CX7TH7APxTX4S/tL+An8J6zqFpPqvhPxFpl7Drvgfx7oVvc/ZX1zwZ4mtFW11O1jlMS32n3UVh4g0V7i1h1/RtKubmGFtYyUldO/6f1+PyA+PqoAoA/ob1z/AINwv2r9B/Yz1X9ti5+Nv7PU3w+0n9ma8/ain8KwX3xIPjKTwdZ/C5/itJoEMT/D5NEPiZtFjOnRxvrCaWdUIVtTW0JuqyVZOXLyve173628v66O1gPWP2WP+DWj9tX48fDHw98Tvit8SPhr+zavi3S7XWtC8A+LNM8S+KviPZ6bfWy3VhL4w0PSodM0rwrd3cEsEp0abX77XdNWR7fXdM0rU4JtOVSrRi7Jc1uqegH4HePv2bfiN4V/ai+IX7JfhPS9R+KnxR8E/G7xz8CtL07wJo2p6nfeOPFfgrxnq/gp5PDWiRwy6pLHq97pEt5Z2zxfaIbWQG52eVI6aqS5VLZWT16Af0RfAf8A4NOv21fiB4X07xF8bPjJ8G/gDqOoxCc+CVTWPin4t0dGjRlh16Tw3JpXg6K98wsrw6H4w1+2SNVc3nms9vFk68U7JN+e39fO36yDwP8AbK/4NoP29f2W/A+tfE/wDe+B/wBqDwT4a0661XxHZ/ClddsviVo+m2WXu9SX4d67YR3PiG0gt9s723g3WPEuuKiXUsmipaWr3buNaMna3LfTVgfjT+yH+zH4w/bH/aS+FX7MfgTXPDnhfxj8WtevfD+i654wfVIfDmmXdjoera9LLq76NpuraokJt9HnhX7Jpt1J9okiDRrGXddJPlTe9v68/wCu24H+mR/wRe/4J7/Ej/gmp+yRr37P/wAVPFvgHxr4s1r41eMfie+ufDmXxBNoT6f4i8MeBfD9lbTyeJNC8PaidTtx4RkFwFsGthbNZiO4kcSJFx1J88r2tpa39ev9aAfy5f8ABT7/AIN7/wBrXTvEv7dn7fuv/HP4Dar4DHi34/8A7TE/hldR+I0vjt/B154i8S+PLLw6kU3gGLQU16z0K4ttKjtRrSaPb3FutvBfCyjjlraFVe7HlfSN7/K4Hwb/AME+/wDggN+01/wUU/Z3sf2kPhX8YPgT4K8J3/i/xP4Oi0T4gXnj+DxEl/4VmtYb26kj8O+Btf00Wlw12htSuoNMVVzLFESA1TqqDtyt/P8Ar9f0iH4x/Fj4ear8Ivin8SvhPrt7p+pa38MPH/jL4eaxqOktctpV/qvgrxFqXhvUL3TGvILW7bT7q702aeza6tre5Ns8ZnghlLxrqtde/wDXl+X3AfoZ/wAEyP8Agk/8a/8AgqVq3xh0j4N/EP4W+AJ/gvp3gnUtfl+Jtx4st4tUi8c3Pie106PRz4W8MeJXeS0fwteNe/bUs1C3Fr5DTEzBInNQs2r387f19/33A8E/b5/Yi+If/BPb9o/xB+zR8UfFXgzxn4u8O+HfCniS613wDLrk/hya08XaRFrFjBbyeIdG0HUzcW0EqxXYk05IhMCIZJUAenCSmrpW8t/6/H8LRD9S9c/4Nw/2rtB/Yz1X9ti5+Nv7PU3w90j9ma8/ajn8KwX3xIPjKTwdZfC6T4rSaBDE/wAPk0Q+Jm0WM6ekb6wmlHVCFbU1tM3VQqycuXle9r3v1t5f10drAeh/sd/8Gv37aP7Sfwx8PfFj4q+PvAX7MWieMNNtNa8MeEvGWj+IPFfxPk0e/iNxZal4i8JaZ/ZGneFUv7R7a6tNL1LxM3iOGOZ49a0TRrmIW8pKtGLtZyt1TA+ff+Cgv/Bvl+2r+wR8OdS+NlxfeCPj38GfD6yT+MfF3wsk1uPXPAGnLLFFDrXjPwb4g02x1C20GZplE2s+HLzxNYaQI5ZfEE2kWv2e4uHGrGTtZp+f6O7v80u2oH4R1oB+9P7Bv/BvB+3N+3D8PdF+Ms0ngn9nv4Q+KbKLU/BniT4tza2viXxxpM74ttd8L+BdA0zUNWGgXcQe607V/E9x4XtdbsntNS8P/wBraVewX7Zyqxi7atrtb7m7qz+T7OwHqf7Yf/Bsj+3b+zJ8PfEHxU+HviH4d/tN+E/Clleat4i0T4b/ANvaL8TdP0LTrSW9v9btvA/iKxjtvEFtZQQO02meF/Eut+JpSVNjoF7GJnt1GtGTtZxv32++9/w+fQD+wT9h7/lBj8E/+0fM3/qo9VrCf8R/4kB/lf12AFABQAUAFABQAUAFABQAUAFABQB4Z+0B/wAifpn/AGMtp/6a9YrGv8C/xL8mB8hVygFABQAUAFABQAUAFABQAUAFABQAUAFABQAUAFABQAUAFABQAUAFABQAUAFABQAUAFABQAUAFABQB//T/wA/+gAoAKACgAoAKAP0vHQfQV6AC0AFABQAUAFAH6mf8Epv+CXHxc/4Kb/Hm18G+HotR8J/A/wVeabqXxz+MBtN1h4T8PzSGVPDugSXCNaap8QvFMMFxaeGtHAnW0X7R4g1eD+xdLui0TmoLzey/X5fj8gP7V/+CzX7dvwY/wCCVP7BGl/sl/Av+y9H+L3j/wCEQ+CfwI+HumXIub34cfC2HQn8Far8U9d8wz3EUGiaTFd6f4XvtUL3vivx9It0I9UtNG8W3Nhz04uc7u9r3b/S/n+HyA/mG/4NdNDtdW/4KoaHf3DRLN4Y+A/xh1yxEmN73VxbaB4adYM8+aLHxDeOduD5Czfw7g21b4PVr/P9PL8EpB+kX/B4Rrt++v8A7BPhkSTppkGj/tF660QJFtcX93e/BjT0kcDiSe0t7KRYywJhS9lCbfPfdFBfE/Rf1/w333A/izroA/1Ff+DdfXb/AF7/AII+/smPqMk88+kn42aFDPOSzSWGl/tBfFODTI42PWCx0822mwgcJHZLGPumuOqrTfnZ/gv66frIP80v9obQ7Xwx8fvjj4asTE1l4e+MPxM0OzaDHkNa6T401qwtzDt+XyjFboY8cbMYrrWy9EB49TA/e7/gh9/wR08Yf8FE/i3p/wAVfilpGo6B+x18LfEVrN4516eOeyf4teINMkgvV+Evg64/dSzxXSmA+PNfsW2eHdBnNjb3Vt4h1fSXTKpUUVZfE/w83/XmB/Ql/wAHL/8AwUx8CfBP9n7Uf+CePwh1LS7z4u/GLSNDt/itaaIbb7L8I/gzbTWGq2nh+9it1Ntp/iT4ix2Vjp2m6EF8/T/AJ1XVbu306PW/Cd1qGVGDcuZ3svxf9a/gB/Cz8CPgl8Q/2kfjJ8NvgP8ACfRZPEHxE+Kvi7SPB3hbTV3rAb/VbgRyahqVwiSfYNE0azW51jXtUlX7PpOi2F/qd0UtrWV66W7Jvsrgf6Gn7aXxj+F3/Bv7/wAEmvBPwM+Bd9YN8b/EehX3w3+Ed/Jb20WseKvixrlkuofFb9oDW7JzcPLB4Wl1GbxBaw3Q1CwsdWvfh74GkC6HJbiDlinVnd6Ld9bdl8wP5p/+DYO/vtV/4KvWGqape3epanqXwR+NV/qOo39xNd31/fXi6FcXd7e3dw8lxdXd1cSST3FxPJJNNM7ySOzszNtW+D5oD69/4O9P+TlP2RP+yHeNP/U9qaG0vUD+QytwCgAoAKAPf/2WP2kfiN+yH+0J8KP2kPhRffYvG/wo8WWPiTT4JJZYrHXNOAksvEXhTWfJKyyaD4v8O3eqeGdciiKzSaVqt2IHjn8uWJSSkmn1/q/yA/0+viP8Gf2QP+C4P7E/wG8YeJYr7WvhP4u1/wCHXxx8KXulXVpb+KvDOteGdW+y+Ofh9f38cc62V3c2ieMvhL48t7ct9lmnvr/TpBqWlaRewcacqcmuu3bfZ/r/AMOB+an/AAcn/wDBQ3T/ANkb9lDSP2Nfg7qFpoHxZ/aV8NT+HtRs9A8nT3+HX7OWnq2heIZLW1tFjj0wePXt5Phz4fgjt0tpPDsHjtrOSzvdHsXq6MOaXM/sv73/AMDfzA/mH/4N3/2M/CX7Yf8AwUT8K/8ACydFs/Efwz/Z98Iat8ePE3h7U1WXS/Ems+HdW0LQPAOh6jbMGS+sl8aeI9I8SX+mXEb6fq2meGr/AErU45rK9mtrjarLljpu9P8AP0/H9Yh/TV/wcX/8Fd/jJ+wpYfC39mz9l7XrXwZ8aPi54Z1L4geMviO+naXq+s+BfhrHq134a0K28JWOr29/ptvr3jPXNK8TwSa/e6fcS6Bp3huY6NGur6nb6rouNKCldy1S0t+r9NOn3gfzs/8ABPD/AIODP24vgX+0Z4BP7SXx28WfHj9nrxb4s0jQvit4f+Jcljr2q+HPDus6jHZX3jbwZ4kntodc0bVvCUV3LrEeirqf/CN65Z2s2kX2nwSyadq2lazpRcXZWfS35df62tuB/Sr/AMHPX7GvhH44/sH3f7T2naNYr8WP2V9Y0DWbTxFAEi1LWPhT408R6X4V8Y+E7mZdqX1hY6nrWh+NrAXTO+mNoWsJpLRNr2pw3+VGTUuXo/zX5fj284h8s/8ABoR/yb3+2L/2WX4e/wDqEahTr7x9AP5rf+C8/wDylx/bU/7Hvwd/6qb4f1tT+CPoB91f8GpP/KTLxf8A9mofFL/1P/hBU1vg+aA9+/4O7v8Ak679lP8A7N61z/1ZGuVNDaXqB+Wn7AP/AAXB/at/4Jy/ADxf+zn8FPAPwD8U+DPGXxA8TfEe+1j4oeGviLrHirT9b8VeE/CXg+/tNKvPCfxR8F6RDpVvY+DtOvbKG60W8u49SutRlnvp7aW3tLe5U1KSk3a1tLb2/qwH411oB/qgfDX/AJQCeCP+0Qehf+sbW1cf/L3/ALif+3Afw1/8G7X/ACmO/Y6/67fHr/1mH41V0Vf4cvl/6UgP3o/4PBf+RA/YR/7HD9oD/wBMvwlrOh9v/t39QP4a66AP0I/4JN/8pNf2Df8As6r4Lf8AqcaRUVPgl6Af6RX/AAVp/bs8Lf8ABOf9ku9/aU1TwDpHxH8faf410vwX8DfD+txomnw/Frxh4b8XWVnq91qawyajpNhpXgmDxxc6zJostlq2s6Eup+FLbUtOj8QzXtvywi5yte3Vvy/q39ID/P8APjj/AMF8f+Co/wC0D4X+JHw/8c/tA6Rb/DP4reCfFXw58ZfDrw98IfhDp3h698HeNNGvtA8Q6Tbajc+CL/xjZyXel6ldQRatF4p/tqzLJJaajBIgdulU4K3u6p3vd/8ADAf2q/8ABJH4C/D7/gmX/wAEhdM+N+qeFJ7/AMZ+I/gPrH7Y/wAcrnRrc3nirxU7+Ar34ieHfCFq0UVzMD4W8ArpXhbS9Jg86wttebXdWii+1a5qc9xzzfPO17K/Kvv36/122A/i/wDjj/wWW/4K7fGj4tar8UrT46/Hf4TWU2sTX3hr4a/CWLxB4N+HXhXSluJJdN0FfD2n2KW/iqCxgZYJ9R8ajxDqmrFTJqV1PuVF6FCmlb3X3btd/wCXy/yA/tM/4I//ALWuvf8ABWP/AIJ8+PvB/wC2X4DtNe8aaNqPiL4BfG611Pw1J4d0X4seF9a8MaffaX4zGjwW1hY6Nqet6PrNxpusReHzZxWHijw/d+INDtfD9rqGkadYc81ySvF6bqz28uv59eoH8WP7KP8AwTWsfG3/AAWnsP8Agnx463654B+G/wC0T8RtK8eTy3D2x8UfCf4Mv4i8X3CT3Fobe6tG+IPhbw5p+keZZCC8spvE6SR/ZZIGlg6JT/d83daer+/b1++4H9mn/BeL/gpb4o/4Jhfss/Dbw1+ztZ+HfDvxr+NOq6l4G+Fd3NomlXeg/DPwN4A0fSm8V+KdG8LXMMmiXl/oEeteD/DvhfRr/TZ/D1pLrYv72zvLbR00fUsKUOdtvZavzb6fn/TA/jQ/Z3/4L9f8FNPgj8XtA+Inin9o7xp8cPCUet2lz42+FnxQn03W/C3i3w+1zC2raPp7yaYbvwVez2sbjStY8KSaa+l3nlSyWt/YNe6Ze7ulBp6JPv8A1f8AL7wP2p/4Ll/8FO/+CUH/AAUT/YguPDfwv+Lupa7+0t8NvE3hXx38FbHVPg78WfDuoR3Oo6rpeifEXwheeKtV8E2+g2enaj4Jv9U1K8tZNbXSNR8R+FfDUq3E8lpZTrnTjUjL4dNnqvv77+v43iH6E/8ABr3+xp4S+Cn7DTftXarottL8V/2o9a8R3S6/JGLjU9H+EPgPxHqPhXw14WsVVZXs4NW8R6D4h8Y6ktmVk1pNQ8NJqEcz6DpqWk1pXlbpH8/69P1kH80v7dH/AAW3/wCCl/7SXx78ZeJ/g38Tvjt+z78EtL8SanafCb4ffCiLxH4Ekg8IWV9JDouqeNNW0W0tNc8VeJtbsoLfVNdTW9QutIs766uNP0bTNP0xEtm1jCEVryyfVuz+5f1+YH9O/wDwb0/8FIfj5+3X8KfjP8C/2wbC98WfEn4NW3hy5034g+IvCcekv8Tvhn42TWdJuNJ8YWMemWWhan4g8LX+kmwv9TFrav4m0LxBpn9o2V5quma5rOq41YqLTjs+iez/AB3/AKtsB/G3/wAFV/2SvD/7FH/BTj4xfA3wTZJpvw4g+IHhLx38M9Oikklg0nwP8SLTRvGWleHbZ52e5Nt4SudWv/CNs91JLcywaFHPLPctL9ofopy5op9dn6r7/wCu2wH95v8AwcRf8oc/2xv+vb4E/wDrTXwYrmpfxI/P/wBJYH8tv/Bqr+1h/wAKk/bY8dfsza9qX2fwr+1L4AmOg200u2AfFb4Swar4q8P7PNPkwf2l4Gu/iLZy+WUm1DUIdBtP3zpbxrtWjePN2/J/8EDpv+Dsf9mz/hX37Ynwc/aV0mw8jRf2iPhU/hzxDdRx5Fz8RPgzd2ej3l3dTIoEb3XgDxL8PtPsopj5kqaBevE8qQulqUHeLXZ/g/8Ag3A+yf8Ag0S/Zt+zaF+1Z+13q1h+81TUfDf7PHgTUGi2OlrpUNn8RPidEkjDdLb3lzqPwsCNFtjWfSrqOQu6gRTXfwx+f6LT7+v3AfHX7V8Wl/8ABYb/AIOL/Dv7Pd/eS6v8CvhX4yT4LahFa38lvDdfDf8AZ30/xH44+NNta31rKhhl8ZeObLx74e0vWdOLXDWmraDPFOy2sMsTj+7pX6vX79u39d9gP36/4L2/8FCPi7/wTn/Zr+Dfwt/ZC8NDw18TvjPPr/hTwj4n0LwbDrOkfCL4ZfC7SfDVtrDeGND/ALMu/Dlnr8h8UeFNB8LQ6hp91p2k6Qus3drpwvbPTLi1zpxUm3J6Lo+t/wDhtf8AhwP5Hf2T/wDgtV/wVS/Z2+Nfhn4heNvix8evj98PTr9jJ8R/hV8WW8QeM9F8U+FJblBreneHrjXrO6uvA2urZGafw/q/hm402Cx1WKzOp2OraKb/AEa/2lCm1ZcqfRro/O2/zv8ArEP6p/8Ag5N/ZY8BftO/8E32/ao0HSrd/iF+zmPCfxK8H+JJLWSw1rUfhV8QNV0DRPGnhW8WdI5RYtaa3ovjYWd/GtzYX/hRoLNreTUdRt73KlJxny9Hdd9f60vr+F4h/nE11AbPhy70aw8Q6DfeI9KuNd8PWes6Xd69odnqP9kXes6Nb30E2qaVa6sbS/Gl3Go2KT2cGomxvfsUsy3P2S58ryXGB/WP8fP+DrL4ieIf2f7j4QfskfsraX+yj4sttM8P+F/B/wAQl+JWg/E6w+Hng/RIYLL+y/CPgC9+Dvhfw9b3kekWlto2i3OoPf6boVl5klvo011HZTWmCoq95Suu1rX/ADt9/wB9gPz+/Yg/4LWf8FP9E/ax+Eeqa5+0V8Wfjl4V8VfFDwZoPxC+GPjEDxn4a8Q+FfEfiLTNJ1yw0nRfsDp4Q1L7DPLNompeFBo0thqUULv9psJdQ0+/uVOHK9EtNGt/0v8Af92gH9Vn/B0f8KPC3jf/AIJkX3xD1XTrWTxR8F/jJ8NPEXhTVymL+yi8Yaq/w+8QaZDcLh/sGq2niO1u76ycm3uLvRdKupENxp1o6Y0X79u6/r+tPwtIP83SuoAoA/1z/gB4v8B/D3/gl18E/H3xTsLXVPhl4G/YH+G3jH4i6ZfaZa61Zah4F8Mfs86Nrfi2yu9HvkkstWtrrQLHUIJ9Nu0a2vo3a1nUxSuK4bNyst3Ky9bgfwq/tI/8HNn/AAUs+KnxG8Qa18EPH3h39m34Ztrc8/g/wL4b+H3w38b6xY6HCfL02DxR4t+Ing/xPd65qzxKLnVp9OtdC0m5vZZltdItrFILVOlUoJarmffVfl/WnqB+yX/Brz+zo3xf1j9qv/gqH8aoLLxZ8a/ib8YfGXgjwt4muNP0yxOnax4iFr8Rfjf4w0rRtLtbTR9IvPGut+N9I0S3m0ux04aVpuleItE0uC10jWby3uM60rWgtkl/wF56eX33A/Pb/gs3/wAFk/2//F37X/xh+Bf7Mvjb4vfAP4H/AAF8d+IfhbYv8LbDXfCni7x74r8D6lc+HvGPi3xD4102yh8SSWFz4lstVs/Dmi6VqVhoSeH7XTL25sbvVrm5vnqnCCim2m3rrbS/S3+f6ID9IP8Ag3P/AOCqv7W/7QvxR8a/shftgap4w+JMsHgHUfiJ8JPiz4y0G5t/FlpJ4a1LSLHxJ4C8V+IF061Pie31DT9ZHiHw9rWuF9bsJtG1rTL3V9Wt9T0Kz0aasIpc0bb6pefX/hrfrIPx6/4L1fBrXP8Agm3/AMFVtJ/aB/Za1Wb4SXvxf8MQftBeC9T8Jx2kJ8FfEfWL7xL4M+JsejWl3b3VrbLrGpWtz4rkg+zy2Fs/ja4s9Pitra1htbXSk+eFnrbR37evX8NvO8g/qc/4N1v2m/j1+1l+wNr3xQ/aL+JviD4seP7X9of4ieFLfxR4kGnjUIvDuk+FPhzfadpS/wBm2On2/wBmtLvV9SnjzB5m+7l3SMAgrCqlGVkrKy/r+v0A/jl/4KYf8FRv2/8AUf2n/wBvb9mm9/ah+Idx8CR+0P8AtM/B0fDV18O/2APhlYfFDxn4Ts/B+V0Jb/8Asu38O20Gkoft32r7NEublpcu3RCEeWLsr2i7+drgf1r/APBrx/yit8O/9l0+Mf8A6X6LWFb4/kgP8/v9tv8A5PO/a6/7Oe+Pn/q1fFldS2XogP6nP+DPj/kd/wBvP/sVf2eP/Tv8Yqxr7R9QPzL/AODm7/lLH8T/APslfwU/9Qe0qqPwfNgf3kfALxT4K8Df8Eufgp42+JOlafrvw78HfsDfDfxX490TVrOy1HStY8GeHf2edG1fxRpepafqcU2nX1hf6JZ31reWl/DLZXNvLJDdRtA7q3M/if8Ai/UD/P3+NH/BxB/wVG+Jfxk174m+Cf2gtT+DPhWXW7u68F/Cbwb4d8DX/g3wl4e+0u+maHfrr3hO/n8bXcFrsXU9c8Ure3Gp3jXE1tbaVYG00q06lSglqr9/P8vwX3XA/vJ/4JlftSR/8FMv+CdHw3+Lfxj8J+G7vVPij4X8d/C/42eD4LMt4S17UtE1bXfh/wCLo00uee6aHQ/Guj26azJo8s8osbXXpNLE00Vstw/NOPJJpdLNX/pbPy18rgf57v8AwTf/AGH9B/aB/wCCtXw5/ZG8bWUetfD/AMH/ABv+Ii/EixuJf9F1rwV8CpPFGv63oV7JGfNktPFp8IweFblrYrMY9dMkcsG03EXVOVoOWza/F/d+X3XA/uV/4Lnf8FP9c/4Jh/szeC2+DuleH5/jx8bNc1TwZ8KE1uxhu/DvgrQPCemWN14x8cSaCHhg1eXw1Fq/hnR9B0SZV0r+1fEVjfanFfaZpVzomqc1OHO3fZb/AOXX+lpbVgfxy/s9f8HHP/BTr4SfFzRfHPxM+Nb/AB/8ASaxbTeOPhX448J+A9L0nXtEkniGpW/h3V/C3hTRdV8F6wloJjot5o8y6RaX5hm1XQdZslmsJ+h0oNaKz6Nfr3+fb1A/0Gdf8UfDTxz+wH4p8d/BrTtM0n4T+PP2T/FPjv4d6do2l2Oiaba+EPGnwo1LxPocdto+mAWGmZsNVheWxtP3NtO0sSk7SW5deZX3UrP5P5/n94H+P9XcAUAFABQAUAFABQAUAFABQAUAFAHhn7QH/In6Z/2Mtp/6a9YrGv8AAv8AEvyYHyFXKAUAFABQAUAFABQAUAFABQAUAFABQAUAFABQAUAFABQAUAFABQAUAFABQAUAFABQAUAFABQAUAFAH//U/wA/+gAoAKACgAoAKAP0vHQfQV6AC0AFABQAUAfpV/wTE/4JkfG3/gpp8dLf4c/D6Gfwv8MfC02nal8aPjJfafJc+H/h34auZn2W9speCHXPHHiCO3urbwj4UiuYp9RuIbnUL+bTvD+lazq9hE5qC136LuB/c1+13+2L+xf/AMG+P7HHg74B/AzwlouqfFS70G8f4QfBoXyTeI/GWv3K/Y9Y+N3xw1qyW31H+xrnVLUy6trEi2l/4qvrJPBngi30vSNIuJvCPNGMqsrt6dXvbyS/L/gAf50v7Q/7Q/xf/aq+MHjT47fHbxnqXjv4lePNTbUdb1vUGCQwRKPK0/RdF0+LbZ6J4c0OySHTdC0LTYoNO0rTreC1tYURPm60lFWW39f1/wAMB+qX/Bu18X9J+EX/AAVh/Z1/t2YW2l/E618f/CBrppAixat418GasPCcJU4Ex1Pxjpvh7R0j3KVk1FJl3tEIniqrwflZ/wBf0/1iH9A3/B3f8E9a8RfA79kf9oDTbG4uNJ+F3xF+Ivw08T3NuvmJZR/FvQ/DGt+H7u+VcvDaJffCy/0+O7IW3W91e1tJX8+9s0fKg9ZLvZ/d/wAP/VgP4Pa6QP8AVa/4JTeDYf2Kf+CPf7ODfFCO48P2nw4/Z78V/Hnx7FeBY73Q9N8Z3/jD4/a9Bfxylfs97o+m+KZ7e6tbgo9nNavaTbGgYLxT96btrd2X5Af5ZPjLxLdeM/F/irxhfJ5V74r8Sa54lvIxIZRHda7qd1qlwglKqZNkt06+YVUvjcVGSF7QP2V/4I1/8Ec/iN/wUx+J48VeLU1rwJ+yV8PNat4vid8SIIfs2oeL9StxDeP8L/hrNcxSW954ov7WWF9e1vyrnTvA2j3cWpahHdapfaBoes51Kigu8ui/V/eB/V3/AMFWf+Cs3wC/4I/fAzw/+xp+xr4b8FxftBab4KtNA8B/D/Qra3uvBn7OnhO6tC9h4z8d2rNcf2r4v1Jbh9b8OeFtXmutV8S6hdv438czzaVe28fjDCEHUfNJ6bt7t+XkB/nb+O/HfjL4n+M/E/xE+InifWvGnjnxpreoeI/FfivxHf3Gqa5r+u6rcPdahqep3908k9zdXM8jO7O2FG2OMJGiJXWkkrLZAf15/wDBo1+zv8OfFXxH/am/aY8Qab/anxG+EWl+APhz8O57lIpLPw1Y/FC38Y3vjPWrKN0d01/ULHwlp2gW2oRNFLZ6Hf8AiLTwZYdcuVTnryekej1/r/h/uA/W/wD4Khf8EEfHP/BTr9o7/heHjL9ui6+HXhXQPCukeC/hp8J7X9nn/hLNN8B6FZx/bNaYa8/xz8MpreseJvEtzqet6prB8PaXcNbS6TobJLZ+H9PkaIVFBW5b93ff5dPv+4Cl/wAEvf8Ag3qtf+CbP7U1j+0vF+1tcfGV7PwH4w8Ef8IXJ8Co/h8sg8WR6fGdT/4SFfjB41KGw+w5Fn/YjfavNwbqDYCznV5425ba9/6/T9JB7p/wVo/4Ik6B/wAFUfiN8JviFrH7ROsfBWX4V+CdZ8Gw6VpvwzsvHcetR6vrv9tnUJLu58b+FGsHgb/RxbLb3ayL+985DlGmFRwTSV7vvb+vv+64H+Zf4z0BfCnjDxX4WS6a+Tw14l13QFvWhFu14ujapdact00AkmELXAtvNMIllEZfYJHwHrsWqT7/ANeX5fcBzVABQAUAFAH+gT/waQeI9e1L9jD9ozw7qGr6he6H4a/aP8zw/pd1cyT2einW/h34TutWTTIpGYWcN/d28V5cW8GyB7xp7vy/tFzcyPzV/iXoB/Mf/wAHBPiPXvEP/BXL9rmPXNXv9Ui8O6z8OfDmgxXtzJPDo2g2Xwj8B3dtpGmROxjsrCO8v7+9+zW6pG99f3t7IrXV5cSy60v4cfn+b/r/AIYD9Nv+DRjxNo9j+1/+054SuntU1zxF+znZa1pBlkVLqWy8MfEnwxbaxb2iMwMoZvEumXFwiK7qlqknyojtU117qfZ/mv8AgdvuA4b/AIO0PBfiHSv2/wD4MeOby3uW8MeMf2V/C2jaDqDqfsp1bwd8Tfii/iLR7dsAGXT7fxL4f1O4UE7Rr8BON9FB+612f5/8N3+7QD+YPw54e1nxd4h0Hwp4c0+41bxD4n1rS/D2g6VaJ5l1qes61fQabpen20fG+4vL65gtoUz80kijjNbAf6mX/BaXU9P+HP8AwR5/a2t/E13a3Rg+CXhzwMLi8lVFvvEHiDxL4P8ABulTRF/KMt3JrWo211bIq73nRCIyAVXjp61I+bv+fp+X3Afjz/waDyRn9n/9seIOplT4xfDqR4ww3rHL4K1RY3ZeoWRoZVRiMMY3Aztarr7x9AP5vv8Agvvpt5pf/BXj9s+3voWglm8W/DzUolb+Oz1f4LfDXVLCYeqz2V5BKMZxux2wu1PWEfT+u/8AXbYD7z/4NPNC1PUP+Cj3xK1m2tnbTfD/AOyX8Q5NTuyreTA+p/Ez4OWNhbeZgr9pupGmlhiJVngs7yRciB6ms/c9Wv6/q35KQez/APB3d/ydd+yn/wBm9a5/6sjXKmhtL1A/kgrcAoA/1QPhr/ygE8Ef9og9C/8AWNrauP8A5e/9xP8A24D+Gv8A4N2v+Ux37HX/AF2+PX/rMPxqroq/w5fL/wBKQH70f8Hgv/IgfsI/9jh+0B/6ZfhLWdD7f/bv6gfw110AfoR/wSb/AOUmv7Bv/Z1XwW/9TjSKip8EvQD+zD/g7Y/5R1fBH/s9T4ff+qM/aKrCh8b/AML/ADQH+ePXUB/rf+D/ANoQ/DH/AIJZ+Cf2ofh54Hh+J8fgD9h3wb8Z/D3w+0vXv7CTxTY+F/gppfiw+G7LXYdI8SPp8z2NlNZxSRaLq1wk8Qt1sppyEbht77T0963prYD+Zn/iMQv/APpHnaf+JWTf/Q5Vt7D+/wDgA7/iMQvNgH/DvG28zcSW/wCGrpNmzAwoT/hm/cGByS28gggbBjcx7D+/+AHyR/wSB/bD0X9qz/g4XvP2kdS8DWHwtn/aS0T4wnSPBMniZfFKeHtei+EP2yW1tfEsmh+F/wC173UrbwVqk/m/2Fpzu2pTWyW8jqsstVI8tK29ra7dfn3/AOGvYD7G/wCDwTwT4hmt/wBhT4jQ29xP4U0+b49+CdRu1Um00zxDrCfCvXdGt5WxtW41zTdD12WBd2Xj8PXBwPLzU0H8S66P+v8Ah/usB/ErXQB9KeMP2Mv2wfh54K1D4k+P/wBlH9pTwP8ADrSLSy1DVfH3jD4F/FDwz4K0yw1O5tLLTr3UPFOteFrLQrK01C8v7G0srm5v44bu5vbSC3dpbiFJVzRenMm+11/w4H+lv/wQ68XWevf8Eg/2QNZ8I2Vnq11onws8U6Emj219Hapd+J/B/jrxrod/p1zd+XdDTrnUdZ0uVriaW3lNu179pNu8ZVG46nxy9fzA/Ba8/wCDwTWtOvLrT7//AIJ1R2V9Y3M9ne2d1+1NcwXVpd2srQXNtcwS/s4LLDPBNG8U0Uiq8ciMjgMpFa+w/v8A4AQD/g8QvNrA/wDBPG2L5XYw/aukCqOdwZP+GbyWJ42kOu3ByGyNp7D+/wDgB/O5/wAFGv2/h/wUp/bM8PftKn4RQ/BSafw78OPAtx4Ph8cH4gieTwpqt8V1qTxC3hDwQTJewanDbfYjov8Ao0din+mT+YFi2hHkja99d9v6/D8byD++f/g4i/5Q5/tjf9e3wJ/9aa+DFctL+JH5/wDpLA/zQP2ffjR4q/Zz+Ofwh+PXgiQp4r+D/wARvCHxF0SMytDDe3fhTXLLWDpV46q5bTtYhtZdK1OFkkjudPvLq3likildH62rprurAf6DX/Bwj8NfCv7bH/BH7Sf2mvhkBr1r8NpPhP8AtS+A9St4ka/1H4aeONLt9C8RRbk8xYbOLwj4/tvGOsQ+YoQ+D4iWL26RvzUrxqcr63j8/wClvr+N4h3v7L17Y/8ABI7/AIN/dA+KGr21tpfjvwv+ztqPxpuLe/ijjm1D44fH65/tj4eeHdahk4e507xN448DeBL9FSVodP0Q5S48hmlT9+r6u3yX32/p6bAfylf8G2Hja0tv+Cu/wtuPFV8t7rXxA8D/ABy0q01TVroveXfii98Caz4qubo3M8he51PUbXRNWjdpGkmuXu5sbpXBraqv3fo1/l8wP7CP+CxH/BYTxB/wShufgNLD+zCfjx4f+NsHxBj/AOEgf4tS/DW38M6x4Ek8JMdHlhj+GPj9b+bVrLxUt7bSS3OmNs0+7WGC6ENxJBhThz31s1bp3A/E7/iMQv8A/pHnaf8AiVk3/wBDlWnsP7/4AfNv7ZH/AAdDyftb/sv/AB0/Zqm/YatfA1t8afh9rfgUeLpP2kH8Vv4Yk1aNBBrQ0H/hQ3hxdYk06eOO5js/7Y0rzXjUfa4SN1VGjyyT5r2e1v8Ahv677AfycVsB9Gfsifs6eIf2uP2m/gf+zV4X1KHRdW+MnxE8P+Czr1xAbuDw7pV9cibxD4klsllge+Tw94ft9U1o2CTwSX32D7JHNE8yuqk+VN9l/Xb8/uA/0HvjT4L/AOCTn/Bv3+zL4N8cX37NOk+OvF2u6tB4H8K6zceDvCvxA+PHxT8YQ6VNq2q6nqvj3xqIYvC2gQJZnU9cj0i60jw1oz3NnaeHfCst1PZabLyrnqStzPv1sl8uv4v7wPz38E/8HZuieMfiN4A+GHw//wCCfl/DbeNfHXhXwZp9zeftD2On3NuPE2v2Ghwy2/h3SPgbqFvLdj7ajRWkerqjSqsImYNva3Q0b5vPb/hvz+4D9Of+Dlv/AJRHfHL/ALHv4G/+rZ8LVFH4/kwP8ySusAoA/wBUD4j/APKAPxt/2iB17/1jS6riX8Rf41/6UB/lf12gf6QP/BrB4m0bWv8AgmFc6NpzWo1Lwf8AtGfFbRtfihkVrn7dqGleCfE1ncXkQYvG0uk65YQwOyqskNqAm4o5XkrfH6pf1/X6gfH37Rv/AAdVeJf2dP2gPjb8A9d/4J+Jfar8Gfit4++GV3qdz+03PpMmsHwT4n1Pw9Dri6af2fL8WcGt29hDq1rDHf30K217EYL27hKXEtKjdJ826vsB40v/AAeIXg3b/wDgnjbNlSE2/tXSLtfIwzZ/ZvfcoG4FRsJJBDjBFP2H9/8AAD8J/wDgrz/wVgP/AAVY8bfBfxpL8ALf4EXHwi8LeK/C720PxNb4lv4lh8S6tpeqwzyXbfD7wCdKXS3sJ447b7PqQuDfyS+db7NkusIciave77W/r7vvuB/XX/wan/8AKMnxN/2dR8VP/UK+FFc9b4/kgP4Y/wDgpH/ykS/b3/7PS/al/wDV5eOq6YfBH/DH8gP7zf8Ag11kjf8A4JX6CqOrND8d/jFHKqsCY5Dd6FKEcDlWMUscgU4Ox0bowLc1b4/kgP4DP279NvNH/bg/bJ0nUIWt7/TP2q/2hrC9gb70V1afFzxfBPGemdskbDPccjOQa6o6xXov66/n94H9Uv8AwZ76FqZ1j9vfxMbZ10dNM/Zy0JLtlYRz6nJdfGm/ktoGxtke1tYopbpQ26FbyzLACdDWNd6RXm3/AF/w/wB4H5af8HN3/KWP4n/9kr+Cn/qD2lVR+D5sD+zr4j/8oA/G3/aIHXv/AFjS6rnX8Rf41/6UB/lf12gf6W3/AAbD/wDKKLwD/wBlg+NH/qUpXJW+P5ID+c//AIIs+I9J0L/g4a+JNhqbWqXHiz4gftreHNEa4kWNv7WjvPHHiTba7mXfdS6X4d1OJYxuZoXmwpIFa1P4a/7dA+6f+DwPwJ4mnsP2F/ibBbXU/g3Srv47+BNUvFRjZaV4m8QQ/DDxBoVtK+3al14g0rw14ilt0L7pIvDVyQoETGpoNe8uuj+X/Av+IH8SFdAH+rn+y/4D8T/DH/gjB8KvAvjO1urDxV4e/wCCfVvb67pl8jR3uj39z8ELnUJdEvImVGhu9EF2NKuYSD5M1m8W59m9uJu9Rv8Av/qB/lGV2gFABQAUAFABQAUAFABQAUAFABQB4Z+0B/yJ+mf9jLaf+mvWKxr/AAL/ABL8mB8hVygFABQAUAFABQAUAFABQAUAFABQAUAFABQAUAFABQAUAFABQAUAFABQAUAFABQAUAFABQAUAFABQB//1f8AP/oAKACgAoAKACgD9Lx0H0FegAtABQAUAbfhnSo9e8SeH9Dlme3i1nW9K0qSeNQ8kEeo38Fm8yIxCs8azF1ViAxXBIBzQ9E32/rz/L7wP9hD9kH9kL4HfsO/Avwl+z78AfC0fh3wZ4ZhNxf6hc+TceJvGvie6hgTWvG/jXWI4YH1vxTrslvE15dtFBaWVpBZaLotlpugaXpWmWXBKTk23u/603t9/wB4H5gftF/8G8P7Cn7VXxq+Ifx++NPjH9p/xR8RfiX4jv8AxDrl7L8YNNax09bqZjp/h3w9aXngW+k0fwp4asPs+h+GNCiuZLbRdDsbHTrcmK3RntVJRVla39f1/wAMB4n/AMQrv/BL/wD5/f2lv/DtaD/87qn7afkB/AP8YdPn/Zv/AGsfinpPwm1rXPD1z8Bf2h/HGm/DTxEL5X8SaJN8LviTqlr4O1n+0ooIEfW9NfQ9OvftsdtCrX0PnrBGCEXpXvRV/tRV/mvn+f3gf6L37FP7ef7F3/Bcj9jrVvgB8bU8JR/FPxb4Nj8L/Hj9nXWtbtdI8TzazpMFnezfEj4URm5g1fUvDkWsWtr4r8M+ItBWfUvAurQWlhrRgvbG3utS5pRlTldbX0fT0f8Awe1wPmL4Df8ABq7+xJ8HvjdpHxV8b/FP4sfGvwT4R1238SeHPhH44tPCWm+G7u5025W8061+IeraLp1vceM9GtZoo5rzSbWz8L6frIhFprUF9pE19pd23Wk1ayXn/kr/AJ83brcD5Y/4OKv+CznwpHwe8T/sCfspePNJ8d+LfiEttpPx++I3gPW7HVfCPgzwNZ3fmal8KNK13SJZ7PVfFnim4s7fTfGkGn3Ulh4e8LLqfhfU/tOra9e2mgulTd+Z7LZeff5fiB/IF+xB8EvDP7Sf7Yf7MvwB8aX+r6Z4Q+MXxu+HPw88UX+gS20GuW2geJ/E+naXqz6RcXlveWttqJsbidLO5uLS7ht52jmktbhUML7yfLFvsv6/rT1W4H+up8HPgz8Mv2fvhb4O+C/wZ8IaT8Pfhr4A0ODw/wCE/DOgQCK00uyh3u87yXH2ifUdVv7uW41PV9Y1SW91PW9Xur3VtYur3ULy7uJeJtt3e7A/Crxj/wAGx3/BOv4h+K/EXjrx34w/aw8X+M/F2s6h4h8UeKfEfxr0vV9d8Qa5q1zJealq2rane/D+e7vr69upZJri4nleSR3JJ6CtFVklZWsgPMvHP/Brr/wTL8PeCfGGv6feftI/b9D8LeINYsfP+K+hSwfa9M0m7vbbzox8PYzJF50CeYgdC6ZUOuQ1Htp+X9fd+f3AfwTfBX9qz9pz9m628Q2f7Pn7Qnxo+CFp4tn0258UW3wo+JfjDwBB4iuNHjvItJn1uLwvq+mR6nNpseo38djJeLM9ql7dLCUWeQN1OKe6T9Un+f8AX3ID3D/h6N/wUn/6P5/bE/8AEjfi3/8ANXS5I/yR+6IH75/8G3v7bX7Yvx+/4KLyeAvjl+1N+0H8YPBA+AfxO1seEfiZ8XvHnjfw2NY07U/Bkdhqo0XxHruo6cNQso7u6S1vPs/2iBLidYpFErhs6sYqF1FJ3WyX6f1+IH0z/wAHRn7XH7U/7OPx/wD2XdD/AGf/ANo343/BPRvEfwe8W6r4g0r4VfFDxn4C07W9TtfGv2S21DVbPwxrGmW9/e29r/o0NzdJLNHB+6R1T5amjFNO6T16pP8AP+vuQH8/f/BEn4b/ALOnx7/4KafBDwj+142i+JPA3iS88Zara6D48u4n8M/EP4ow6DqepeDfDfi+XUZUg1WDW9fzdRaPqErweLdet9N8NXtvqUOty6be61G4wfLurL09P6d/LcD+hn/g6R/ZZ/Yd+EH7NHwS8ffDv4ZfCP4N/tF3vxasPC3hrS/hh4W8MeBdR8b/AAvXwr4mufFx1/w34XstKt9W0fwtqlp4RFj4kvbGefQrzULXQrW6hg8QS27Y0ZScmtWt3fX+r/P8LxD+HCukAoAKAP77/wDg0T/5NJ/an/7OL0r/ANVp4armr7x9AP5j/wDgvh/yl1/bR/7HPwH/AOqb+HNa0v4cfn/6UwPkv/gn/wDtleNf2Bv2sfhP+074Js11p/A2rXFp4s8KSzfZ7fxn8P8AxFZzaJ408LSTkMltdahod3cy6JqEsVxFpHiK10fWWtbn+z1t5a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yr/g2c/4KK/Cv9jz9oP4qfA348+KtM8B/DT9pvT/BqaB488Q3UNj4Z8K/FHwNc67BoFn4j1OcR22haJ4w0jxZq2nXHiC/uYtN07WNL8Oxag9rY3l1qFo60HJKS3XTy/4AH9W//BQv/gh/+xd/wU38b+Hfjp451/4i/D/4mx+GdM0OT4h/BrxD4YSy8e+F7TdP4f8A+Em0zxH4b8WaLrD6XaXU8Oi6/ov9j6pNp09rZ6jqGsaXpmjWlhjGpKGlk1fZ/wDDq34+gHkX/BNnwh/wTd/YI/au1z/gnJ+xTdXnxV+MXiH4XeMPi9+0p8ZtZ8c6J418T6DN8NfEvhfwz4O+G3irU/DejaX4Yg1tJ/HviG7bwf4c03w5/wAIlBYC78S2V/rXiOO4Ry55R55aK+i7367/AJ834tgfgx/wd3f8nXfsp/8AZvWuf+rI1ytKG0vUD+SCtwCgD/VA+Gv/ACgE8Ef9og9C/wDWNrauP/l7/wBxP/bgP4a/+Ddr/lMd+x1/12+PX/rMPxqroq/w5fL/ANKQH70f8Hgv/IgfsI/9jh+0B/6ZfhLWdD7f/bv6gfw110AfoR/wSb/5Sa/sG/8AZ1XwW/8AU40ioqfBL0A/sw/4O2P+UdXwR/7PU+H3/qjP2iqwofG/8L/NAf549dQH9un/AAbyf8FpPgr4a+DGhfsAftheNdA+Hs3g+bVtO+A/xL8dXVjpnw/8ReC9cu7zVbn4XeN/EerTJpmg61o+pahqcfhO/wBee20DXfD15Z+ERc2WraPpFr4m56tN35lqutt159/u2+8D6z+NP/Bqt+w/8Y/iNd/E/wCDvxr+KPwZ8A+MbxvEcnw88JW/hLxt4Ns4NVL3nlfDnWtTiiv9E8OzpNFPplpqVz4vgtImaLT51002VlaSq0krOKb77P5+f3fm5B658TLH/gjp/wAEGv2W9S8A6p4T+GvxY+LAsr3xNoXw98f2vgn4lftF/Gnxtd2dtp9he6/Pc6BdjwF4Pkezt4pNXOh+HfA2g6fa6nLoWkav4muZtO1xL2lR7tLyukvlr+d/W4H8DHhn9rH4o+Cv2udO/bP8Jf2D4e+K2kfGyT446XYaTpUOneD7DXJfFEviSTwxa+H9PNrb2vgp4p5vDbeH7M29uvhqRtKhMMRUr1WTjyva1v63/P7wP9G34a/tF/8ABOD/AIL9/siSfCDxdquj3Gs+IrTTtW8ZfAzU/E+m+Hvjp8H/AIhaFaNIPFfgmOUnUNQt9ElvL1fD/j/Q9N1XwxruiXt9oviKzUXnifwna8lp0pX+V+jX6f15AfI3wK/4NcP2CfgN8UdK+MHxI+KXxb+MfhbwHqkPirTfAXxGu/A+heAnfRpotQtZPiHc6PoFhceJNGsXt/tN9p63fh3R9RRBb61a3ulNeafdU60mrJWfdfotf60bV7gfnf8A8HJf/BYL4N/GD4br+wN+y7430j4l6ffeK9G8RftC/Efwnewar4JWPwZqX9q+G/hd4c122aXT/E96niqz0vxV4o1fRprjSNJm0DQ9FtNT1DUbnxDZaLVGDT5nddl3v18vx/WIfOv/AAbpf8FkPhx+x9/wkH7HH7U/iSLwj8EvH3i8+LvhX8UtRUnQfhn481uGy03xDoPje9LltI8BeKxYaZf2niDy/wCzPCHiKLVL7XjDoviLUda0B1abfvR1fVdX6enbr0A/bH9rP/g3I/YT/bv+JWpftRfBn4z+JfhKfi7qNx4y8UzfCOfwb8RfhJ441XV7przV/F/hWBnRNJ1HxHeSXl7q1zo/iS+8OXWozNfWmhWc7Xv22I1ZRVmr276P5/8ADet7gdx4R/ZI/wCCO/8AwQi+A/izxD8adW8IeNfFfiy2bU7rV/jnYeCviR8a/idc6DDey6X4R+Ffw6GkW8NhpyXN81tjQdF0/Tkub2xvviB4sa0srTUdPTlOo9L+idkvXf8Ara12gP4If2pP2kF/a2/bG8bfH+18CeHfhfonj74h6LP4U+HHhSw0zTdC8EeDtIfS9D8K+Hre30bT9J02a9tND02yfXNTtdNsV1rX5tU1l7WGXUHSuqK5YpXvbr/V/wCu2wH+i9/wcRf8oc/2xv8Ar2+BP/rTXwYrkpfxI/P/ANJYH+XBXYB/oo/8G4Pxx8G/tnf8EvPHX7IPxgs7PxrB8Erzxd8DPG3hTVZ7hj4i+BPxf07WNY8LwajPa3Fve29lc22p+PfAdgbOW1ubLTPB1obS6jmSOSLlqrlmpLS+vzX9ID5Q/wCDtX9qiDwv8MP2b/2JvCt7FZ3HjXV7r44/ELS7Bktfsvg3wYl74P8AhppU1tFhH0fXPEl74t1GO38uOKC++H+nSR52AK6Cu3L5fN/8N5fO/uh/Fx8BfjX47/Zv+NPwu+PXwyvodO8e/CTxv4e8eeF57uJ7iwl1Pw/qEN8lhqtqkkLXujarFFLpms2PmxC+0q8vLRpEWYvXQ1dNdwP9ILwl8af+Can/AAcO/sjad8KPGut2Wn+NpTY+I9X+Ep8VaP4b/aC+CHxJ0nTJre88T+A0v4rt/EOi20Go6la6f4us9D13wd4h0K+lsPEelWuqJqeg6VyWnSl+vRr8Pzv6XQHxz8Jv+DUX9iT4ZeObXx58Yfjv8Xvi14E8N3/9tyeA9Yj8K/D/AMN6hYWK+cbHxx4i0iObWLzRxtMmoyaFfeDppoV8s3cEJmEtOvJqySXne/3f0/ycQ/Pb/g4B/wCCjH7Btx8KJ/2Jf2G/AvwD8TeJNd1TRm+MHxo+E3gTwLa+G/BXhzwnqtvqFl8OfAvjLQNDhTXNc1zVNM05/EeseFtVk0HSfDdnN4aN7q15r+rWegXSjK/NJu3RPW9+v/D3/NxD+PGtwPq79hj9pR/2Pf2vv2ev2l/7KuNcsfhD8TNB8Ta/otkyJf6x4Td5NJ8Y6XpjzTW8Eeq3/hXUtZtdLkuZVtI9Qltnu91ssqMpLmi1tdf12/rvsB/pN/tMfs5/sL/8F5P2SPBw0L4ut4k8I2GsWvjr4dfFD4T61pT+Lvh34rudKudPvNH8UeHNWtr02MtzZ3Mmn+LPA3irTNN1ZJbWF4ZdJ1Kxs9Qt+SLlSk9PVP8Az8rgfjxof/BNH/glT/wQ68c/D79oL46fGDxR+0x+00nifw1Zfs7/AAY8T3vgjRbm48b654n0/SfD3j/Q/hlpdve6vCfBt1KdQl+IHirWtS8LeF3tpNS0fRrjx1F4UgW+edRNJWXVrX9Y/d+W0g/Rn/g5b/5RHfHL/se/gb/6tnwtU0fj+TA/zJK6wCgD/VA+I/8AygD8bf8AaIHXv/WNLmuJfxF/jX/pQH+V/XaB+/v/AAQN/wCCsnh7/gnD8b/F3gb43TaiP2Y/j5/YcHjTV9NsLjV7/wCGfjfQWurbw18Q4NLtfMvb/QGsdT1DRvHGnaTb3GsXOm/2RrGn22o3XhqDRNXyqwckmt1+Pl5Af1U/tpf8EU/+Cfv/AAV38QWv7XHwn+NreF/GfjGy0+1174s/ATXPBnxE+HvxKXS9OtrDT7/xPoqy3FlN4s0vTINN0t9S0bxDoN4bG2itPEFjqN3DbXFrjGpKHutX7J3TX3/5elrAUfgB/wAEqf8AglB/wRg8HeLfjz+0R8Q/DXjHVtU0qXQ5fiN+1CPB+qWlpp7NbX114c+FXwutdGmS/wBf1SXT4pnj0jSvGPjy6giuLDTL2DSri/srgc51HZK3lF/m/wDhv1kH8RH/AAVT/bQ8B/tx/ta+J/il8IPhhoHwg+CnhvSbL4ffCXwfonhrQPCt1c+FNCvNRu28X+KdM8N2dnp6+KvGGq6nf6xeRH7ZPo+lyaP4ZfU9UTQYr6fohFxik3d7v+utvl+sg/tN/wCDU/8A5Rk+Jv8As6j4qf8AqFfCiuet8fyQH8Mf/BSP/lIl+3v/ANnpftS/+ry8dV0w+CP+GP5Af01f8Gtn/BSH4P8Aws8N/Ej9hX42eNdD+H+peLfiHL8Vfgb4g8V6ja6RoHiPWNe0HRfD3jD4dnWb5raw07XN3hfRNd8K2V7dKfEVxqXiDT7KQalBp1jqGNaDdpL0f6P8bfID9mf24v8Ag3c/YU/bY+OPiP8AaR8T+KPjJ8G/HHjOa21X4l/8Kq8SeDbLwr4vvrS1jt7zxTd6X408FeLE0PxJf2NtbLqep6ReWejXs1vJrGo6Dc61e6pqV/Easoq1k0tr3/zX9aaXTiHpH/BJzxP+wJ8LfFnx8/YJ/wCCfVrbeKfAf7NekfDrxp8VPjdbeL7Txt/ws34vfE648W6LrNvd+JrC0j0vxNqnhzRPh9okOqaz4els/ClndXp8L6Bommx+H7oOpqTSlLrol2X/AAfT7rAfx0f8HN3/AClj+J//AGSv4Kf+oPaVvR+D5sD+zr4j/wDKAPxt/wBogde/9Y0ua51/EX+Nf+lAf5X9doH+lt/wbD/8oovAP/ZYPjR/6lKVyVvj+SA/g/8AF/x68cfsu/8ABS74kftDfDeW3j8a/CD9sT4neONDhvA7afqUmj/FfxHLe6HqqRlZX0jxBppvND1eOF45pNM1C6SGWKVkkXptzQt3jb8AP9GX4b/Gn/gnl/wXV/ZCvPBd9P4d+IPhjxXpWm6r49+DGr67a6T8Zvgv4v099ltqU1lp91H4h8OatoOqSzweH/HWjq/h7xHZS3MFpeapo2panps/I1KnL069H/Xb/ID8tNf/AOCIH/BGH/gl1cH9rn9pr4r/ABO8W+E/h/eTeIvBfw4+Ovjr4faloPifxHoqDV9K0HRPAnhTwD4K1/4s+JxdWqHTvCkl5eaHqEZx4m0O80uO8uk09pUmuVLV6Nrz++34d1skB+4Og/H2H9qf/gmvqf7Rtv4bk8H23xp/ZN8bfEO18LzaiurT6FaeI/hzrt9a6bcaklrZx3txbW8kaXE8VrBE83meWgTaaytyztvZr+uv9dtgP8i6u4AoAKACgAoAKACgAoAKACgAoAKAPDP2gP8AkT9M/wCxltP/AE16xWNf4F/iX5MD5CrlAKACgAoAKACgAoAKACgAoAKACgAoAKACgAoAKACgAoAKACgAoAKACgAoAKACgAoAKACgAoAKACgD/9b/AD/6ACgAoAKACgAoA/S8dB9BXoALQAUAFABQAUAFABQAUAXtN1PUtF1Cz1bR9QvtJ1XT7iO7sNS027nsNQsbqFt8NzZ3lrJDcW1xEwDRzQypIjcqykZYA9s8R/tVftQeMfDi+DvF37SHx68U+EUtpbNfC3iP4wfELXPDi2k6lJ7VdD1PxFdaYLaZCUlgFr5Uikq6spNKy7L7gPBaYBQAUAFABQAUAFABQAUAOVmRldGZHRgyupKsrKcqysMEMCMgg5B5GMCgDb8QeKPEvi29j1LxV4i13xNqMNrBYxX/AIg1fUNZvYrK1BFtZx3WpXFzOlrbhmEFusghhDERqNxFFktv8v6/ruBhUAFABQAUAFABQBf0zVdU0S9g1LRtSv8ASNRtmLW2oaZeXFhe27EYLQXVrLDPExBIJjkBxxzyKAOm8U/Er4i+OY4IvG3j/wAa+MIrYRrbR+KfFWu+II7dYV2RCBNWv7tYhEnyRiNVCL8q4AxSslsl91v6/ruBxVMAoA7mx+J/xL0vw7L4Q0z4h+OdO8JzjbP4YsfFuv2nh2ZSzuVl0S3v49NkG6R2w9uw3O5wC7Biy+foBw1ABQAUAFABQAUAFABQAUAFABQAUAd3onxS+JvhrSbjQPDnxF8d+H9CvIzDd6Loni7xBpWk3ULNvaK406w1CCzmjL/MUkhZS3JyTSsuy+4Dh3d5XeSR3kkkdnkkdi7yO5LO7sxLM7MSzMxJJJJJJzTAZQBPa3V1Y3EN5ZXM9nd20izW91azSW9xBKhyksM0TJJFIhwVdHVlPIIwKAO51/4s/FTxXpMWg+KfiZ8QPEuhwokcOi6/4y8R6zpMUcUgljSLTtR1O5s40jlVZEVYVCSKHX5gDSsuy+4Dz+mAUAdp4X+JHxE8ERXEHgvx7408IQ3ayJdw+F/FOuaBFcpMuyZLiPSr61SZZU+SRZFcOvytkYFKy7L7gOUvL281G6nvtQu7m+vbqRprm8vJ5bq6uJW+9LPcTvJNNI38TyOzN3JwNrArUAFABQAUAFABQBPa3VzY3EN3ZXM9pd20izW91azSW9xBKhyksM0TLJFIpAKujKynkHgbQDr/ABJ8S/iN4ysrPTPF/j/xt4q07T1VLDT/ABJ4q17XLKxRCSqWdpql/dQWyqxLKsKKASSMZzSslsl91v6/ruBxNMAoAKAN/wAO+K/FPhC8bUfCfiXX/DGoPH5T33h3WdR0W8eLOfKa5024tp2jzzsLlc8lT1osnv8A5/1/XYDKvb691O7nv9RvLrUL66kMt1e3txLd3dxK33pZ7md5JppG7vI7Me5P8IBVoAKACgAoAKACgDqvC3jrxt4GumvvBPjHxV4PvXwXvPC3iHV/D905XIXdcaTd2krbQSBuc4yQOtKye6X3X/r+uwGTrGt614i1CfVvEGr6pruq3R3XOp6xf3ep6hcNz8097fSz3Mx5PMkjHk+tMDLoAKACgAoA7m8+J/xL1Dw7F4Pv/iH45vvCVuqrB4XvPFuv3Ph2FURYlWLRJr99MiVY1WNQlthUVUHyqKLLfr6fqBw1ABQAUAFABQAUAXdO1PUdHvINR0nUL3S9QtX8y2v9Ou57K8t3/vwXVtJFPC+ON0bg/nQBb1zxDr/ifUZdX8S65rHiHVpwBPqeuale6tqMwXO0S3t/NcXMgGTgPK2MnGM0AY9ABQAUAFABQAUAFABQAUAFABQAUAFAHhn7QH/In6Z/2Mtp/wC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P8AP/oAKACgAoAKACgD9Lx0H0FegAtABQAUAFAHvX7Pf7Lv7Q/7V/jN/h9+zj8HfHfxi8W29tHfajpvgrQ7jUodE0+WYW8Wp+I9WbydF8NaVJcEW6ap4g1HTdPNwywi5MrIjJyUdW0vX+v6+8D6+/aG/wCCN3/BSb9lL4N+Jf2gPj7+zRfeAPhF4P8A7C/4SfxbJ8Tvgr4kOi/8JN4j0jwjoZvNA8H/ABI8QeJ0F/4i17SNLUpo0ghlvY5bnybdZZ0lTg3ZSu35Nfn/AF96A/MerAKACgAoAKACgAoAKACgD9F9V/4J1+L9K/4Jq+Gv+Ck0nxI8Ny+DfEnxpn+C8PwyTRtTXxNa6lBc6/bHW5daM/8AZT2LHQJXFskAnAuIxu+Ry0c65+S2tr3v+lv679APzoqwCgAoAKACgAoAKAO98BfCr4ofFS/k0r4YfDfx78R9TiaJJdN8BeD/ABD4wv43n3eQkln4e07UbhGm2P5QaPMmxtgbadqbS3aXq7f1/XcBvjv4XfE34W6hHpHxN+HXjv4c6rKZRFpnjvwjr/hHUJDblBOI7LxBp+n3LmEyRiULGfLLpvxuWndPb87/ANf12A4SgAoA6nwj4H8a/EDVl0HwH4P8U+NtcdPNTRvCPh/VvEmrPHvWPzF07RrS8vGTzHSPeIdu91XJZlVi6W/+X9f13A6b4hfBH40fCQwr8VvhF8T/AIZNcSJFAvxC8A+K/BhnlkjeWOKEeI9J00ySSRRvKiJl2jR3UFVc0k09mn6O/wDX9dgPMKYBQAUAFABQAUAFABQAUAfpPp//AASB/wCCkGq/BCz/AGkdP/Zc8U3PwSv/AIWQ/Gyz8er4s+Gq2E/wuuPCa+OYfFy6dJ41j1xbOTwoy6wLJ9LXVRCfJNiLzNvU88b2ur3tbz2A+NvgN8Bfi5+058V/CnwO+BPgu9+IfxV8cHW18K+D9OvtH0281g+HPDmr+LdaEN7r+o6TpMH2Dw7oOr6nJ9r1C38yKyeKDzbl4IXbaSu9kB7X+1V/wT6/bE/YjsfBepftTfBDXPhDZfES71yx8GXGsa94M1pdduvDcOlz65DAvhTxLr727afFrOmPIb1LZJBdqIGlKShBSjLZ3t/X6AfG1MAoAKACgAoAKACgAoAKACgAoAKACgAoAKACgAoAKACgAoAKACgAoAKACgAoAKACgAoAKACgD1L4ffA741/FsTH4VfB/4pfE0W7yRzn4ffD/AMWeMxDJDGJZUmPhzSdSETxRMskivgpGwdtikMybS3aXq7f1/XcDk/Fngrxl4C1Z9A8deEvE3gvXYkEsmi+LNB1Xw5q0cZd4hI+naxaWd4iGSKWMO0IUvG6AllYU7p7f5/1/XYDmaACgAoAKACgAoAKACgAoAKACgAoAKACgAoAKACgAoAKACgAoAKACgAoAKACgDwz9oD/kT9M/7GW0/wDTXrFY1/gX+JfkwPkKuUAoAKACgAoAKACgAoAKACgAoAKACgAoAKACgAoAKACgAoAKACgAoAKACgAoAKACgAoAKACgAoAKAP/R/wA/+gAoAKACgAoAKAP0vHQfQV6AC0AFABQAUAf6a/8Awbf/AAY8C/B3/glH8HviFpWlWVl4p+N2qfEz4ofErxBHbRNf6vc6R8QvF3gvw3DPdRx/a5rHQ/BfhTSIbPT3keG1v7jWLm1jjl1O638lV3m12sl/w3r9/wB4H8fv7ff/AAX+/bJ/bu+H/wAZvgF4i0r4XeCv2cvinq2jC38DaF4Qkm8U6b4f8H+PfD/jzwhFeeNtR1i9vrvXY9R8K6I+vX1rb2Wm6g/9oR2Ok6daTw29vvGlGLT1uv67Lv2+8D8Kq0AKACgAoAKACgAoAmt7e4u7iC0tIJrq6upore2treJ5ri4uJnWOGCCGNWklmlkZY4oo1Z5HZVRSxAYA/wBAv/gn3/wQE/Yk/Y1/Z3sf2l/+Cktj4K8e/Eq18JWnjn4h2nxd1mCx+A3wK0+4it7xfDl3od5LY6L4s1/TRcQ6V4k1Xxg2t6Pe6439leFdFiRYtQ1zllVlJ2hdLZW3f+QH6g3n7Xf/AAR6vv2FfDXxR1VfgM/7AWrfFKX4W+G9O1X9mvWk+DsfxHbWdcElpH8J7v4UiPRYjq1vrmoSeKrvwdYaAjyXWpzayn2szTxyzUra81r76/r5f8DYD8gP+Cpn/Bvd+yx8av2ffEH7Vv8AwTa0rRPB/jvR/B9x8SdO+Hvw31s+Jvgz8d/B9rp0+t3SfD61trnWbfQPGGo6UqzeCm8H30XgvxBPDBoc+hWdzrKeJdN0hVknad993vH1Wn/A6X2A/iN+APwG+KX7T3xj8A/AT4KeGm8X/FD4l60dD8J6ANQ07So7u6isrvVL6e61PV7qy03TrDTNJ0/UNV1G9vLqKG2sLK5mJYoEfobUU29kB/fh/wAE9v8AgiH+xl/wSx8J+H/2nP24PHnw3+Ifx5s9R0G107xX44ntrP4NfC7xhrV3Da6DoPws0DxBFBceMvH9zq0kVronivWNNk8R3V9Fay+C/C/he8S5mveadSU/diml+L9bNpL8urdwPrT/AIOLbCxh/wCCOv7XMsNnaRSLN+z/ALZI7aGN1z+078GFO11QMMqxU4PKsQcg1NL+JH5/k/6/4YD/AC+q7ACgD9e/+CL/APwTMuv+CmX7Va+BvFFzrWhfAT4V6TbeO/jj4m0RRFfyaPLffY/DvgDRtQkV4NO8R+P9QhvLa0vZI5ZNO0DR/FGt2sF1d6RBaXEVJ8kbrd6L+vL8fkB/cT+2b/wUf/4J+f8ABDf4e/Dv4GeGPhRBZ69rukya14K/Z7+BGh+HtEubbw9DI+mS+PPHWrX9xY2unW2sahYT2C+IdZm17xf4u1ez1G5W11YadrWo2XNGEql3e3m9b+n9fqBJ+x3/AMFC/wDgnv8A8F0vhj8RPgp4m+FNvqWteHdMi1bxz+z98dNC0DVNUi0K8c6VbfEDwFrWnXd7DeW2mX15Fp//AAlPh250Pxd4O1i702W4t9EbVdAv9SJRlTa1+a0/q34/ID+F/wD4LI/8E1NQ/wCCZv7WF38N9CvNa8Q/A74j6Q/j74GeLdajRtQn8NPePZa14M1y+gRLO98UeAdV26ZqVxAkD6lo174a8ST2Omt4gXTrXppz5436rR/15gfP/wDwTh/Ye8Z/8FDP2tvhr+zV4Tu7rQtL16a78Q/Ejxrb2I1BfAPwy8OLFc+K/FEls7xQyXe2Wz0Hw/BcyxWt94r13QdOuJoYbx5Uc5csW/u83+gH+ht8afjd/wAE4/8Ag32/Zd8G6NpHw+j8NReJHj8P+D/Avw80bRNR+NHxz8ReHrG2Gs+LvGPiK/l0dtafS4ry2uvE3jHxTqkOnaQdUsdF0K1WS90Lw7LyqMqrbv6t6peS/r8gPOP2E/8AgtN+wp/wVy1jxP8AsreLPhVe+FfGfiTQdSvYvgv8edG8IeNPBfxY8O6XF9s1m08P3YfUdE17VtFsom1fUfDWtaNp2pDTLe61nRotWs9H1i50onTlDW9/NaW8v69OoH8nX/Bf7/gkxoX/AATu+NXhj4pfA2x1KP8AZf8Aj7e623hzR7gz3sfwl+Ienn+0NY+Go1WWSea58P32l3A13wBNqcv9qyaZZ6/olw+oN4Uk1nUt6U+ZWe6/Fd/6/UD+e2tQCgAoAKAPsn/gnv8Asv337Zv7aX7Of7NlvBcy6Z8SviTo9t4yltC63Fh8ONAE3in4lanDImDHcad4D0TxDdWhZ4le8jtofNjaRGqZvli32X49PxA/1zrR/AGl31p8NbKTwlYan/wjA1Kx8CQPpFvfv4O0e4tNE/tC28NqUuJPDul3d3YaU95HZNp1lc3dlZPJHLc28b8Ou/8AV/UD/Jk/4KifspyfsW/t6ftJfs/2tg9h4U8N/EC+8QfDZNjCB/hf47ih8afD+G3mx5d0dJ8Na5YaBqE8P7saxpGo25WKWCSGLug+aKflr6r+v6uB8B1QH+qB8Nf+UAngj/tEHoX/AKxtbVx/8vf+4n/twH8Nf/Bu1/ymO/Y6/wCu3x6/9Zh+NVdFX+HL5f8ApSA/ej/g8F/5ED9hH/scP2gP/TL8Jazofb/7d/UD+GuugAoAKACgAoAKACgAoAKACgAoAKACgAoAKACgAoAKACgD7U/4JyfCD4f/AB+/bt/ZR+CvxW0N/Evw3+J3xs8E+DvGugRarq+hyav4e1jU47bULFNX0C+0vWtOaeFiou9M1CzvIvvQzowzUzbUW1ukB/SP/wAHDX/BJv8AYN/YP/Y1+Fvxb/Zb+DF78OfH3iX9pvwj8OtZ1q5+JvxW8aJd+ENV+Ffxk8S32ljS/HXjbxLpNu82s+E9Buxf21jDqMYsmt4rpLa6u4Z8qVSUpNO1rX/Ff8ED+OStwCgAoAKACgAoA/qw/wCCPv8AwbleI/2q/DvgL9qP9snVrnwT+zn4p0/S/F3w++FvhXVoR8QfjF4dvY473TNX13XNPlmT4eeBNZt2ieFbWWTx3rmnyXDWkfg2OTS9eu8Z1bXUVd7NvZfjq/y/vXtEP7hv2Y7L9la1+F1v4K/ZOtfhOfhF8LNc1j4ZW2m/CeHRrrwfoHiTwxJCPEmhJfaSJrLUNbsb68z4kvvtd9f3GuzX76xez6yNQauZ3veV7vXXf+v66gf5TX/BSJFj/wCCiP7eyIqoifto/tSIiIAqoq/HHx0FVVGAqqAAABgAYGOK7YfDH/CvyA/Vf/g33/4JJ+Hf+Cg/xe8U/Gb49abf3X7MXwD1XRrfU/D8fnWlp8X/AIlXiLqtj8PrjUopIpofDWhaStrrvj1LCRNRns9W8N6LDLaw+IbjULKKs3FWW7/BdwP6qf27P+C237C//BJvxH4d/ZT8J/CvUfGPjLwnoWlz3nwg+BOk+D/Bngj4RaBqUMd9o2l61csdO0bRdY1XTrhNZ0/wvoWjX90mm3NrqWs/2RDqulTX+MaUpq97eut/6/rYD034TfFf/gnF/wAHB37Kvi2x1PwGniSHw883hrxV4U8daLomlfHH4BeKdesJZNJ8TeEfENnLrTaK+pR2st94a8V+G9Su9A8RLpeoaHrtrcvp/iPwxbpqVOX5Po/6/roB/ndf8FDf2KPG/wDwT8/ay+KH7M3jS5n1q38KX1vq/gPxlJYnToPH3w28QxtfeD/F1vbCW4hhnu7Lfpuu2drc3dvpPinS9e0RLu5bTXmbqjLmin338n1/r/MD4mqgCgAoAKACgAoAKACgAoAKACgAoAKACgAoAKACgAoAKACgAoAKACgAoAKAPDP2gP8AkT9M/wCxltP/AE16xWNf4F/iX5MD5CrlAKACgAoAKACgAoAKACgAoAKACgAoAKACgAoAKACgAoAKACgAoAKACgAoAKACgAoAKACgAoAKACgD/9L/AD/6ACgAoAKACgAoA/S8dB9BXoALQAUAFAH6tf8ABG79oL9j/wDZp/bBf4kftveEtE8afBQ/Cjxt4eXRtf8Ahfp/xcsB4w1S+8Ny6Dd/8InqWnapbCeC3sdUWPVPs3mWYldFlT7QQ0VE5RtHe/p/X9dwP9M79j34q/s9fHL9mL4Y/FL9mHw9pfh39nzxho2u3XgDw9pfgez+H2l2WlWXibXtI1mCDwRZ2dlZ6LFPr+n6zNLbR2cSXbzSXrozXbs/HJNNp7rcD+MX/grH/wAFGv8Agi/+0L+w/wDE74V/sd/B7wL4R+Puu658ObvwpruifspeHPhbqNrYaL4/8Pav4njh8aaf4a06601bnw5Z6lbzQx3cY1CKRrCQOk5RuiEJqSbeivfXyA+q/wDgiD/wQH+BUnwL8Gftn/t5+DrD4g698RvD9t48+GfwY8aSCH4deB/h1ewRar4f8bfETS/PhtfFOveJ9ECa9b6D4hll8K+H/DGpWw13RL7xDLKvh1VKru4x22unq35fkB9veIP+C3P/AAQa+HfjS6+BdjoPgu/8G2GqDQtT8W+A/wBl7StT+CVrLaSrZTTQNp3h6K/17R7JjMkWreGPB+uaVfWsL3Oi3Oo2MtpcXUezq7/hfX8/1W+tgOG/4KTf8EJf2OP25/2eLz9pn/gn34b+H/gD4zah4Qm+JPw6ufg0dK0z4OftC6ZdWA1e18PXXh7TXtvCWha34hiSSPw34u8P2+gBNevjD40TUrRzdaM4VJRlyyvbZ36efmB/Fv8A8EyfCGj+Iv8AgpB+xd4G8eeF9M17RNV/ah+E3h3xX4P8W6LaappWpWc3jfTLLVdD8QaBrFtPZ3lrKvnWmoaZqNpLDIvmQXEJG9K3m/ck126Af6Jn7cH/AASL/Yf/AGhPC/wZt9c+EXwA+Bfwm+EPxus/jb8eNb8F+B/Bfwf1Xxb8KPBfws+Ktld+B7/x34W0TRbrSPCuo+MNf8G634zlvdX0u1i8KeH9YurTUtO1y20e+t+aE5Rvu21ZK/W61+X6gfmF+2j/AMFHv+CEOk/sX/tT/sw/s9+Jf2f7Pxvrn7Nfxi8GfCzRvhr+zZ4sg8OS+P8AUfh34i0vwVa6V470j4Tp4Vh1qbX57J7PxPN4hS3t7+VNRvddhnZ7hajCpzRbTtzXbbW11f7V/wAPlL7If5/VdQHqfwM8X6F8PvjZ8HfHvii0a/8ADXgj4p/D7xf4isViadr3QvDXi3SNZ1e0WBWVpmudPsriERKytIX2BgSCqeqa7r+u35/cB/qMf8FYP2TPE3/BTP8A4J4eKvhT+z18RfD8Gr+Nh8Pviz8N9Xl1Vx4E+JdhodxbeKtF0HUdasI7tU0LxVYz2+o6Hq6wXFjb65b+H9RuwlhFcTRccJckrteT/r/hv0kH80f7UP7HH7Tf7N//AAbZ+G/gn8X/AIPeKvDvxO8Bftk3njTxh4Z0tbDxpJ4e8Gz694+tLfxbqeo+B73xHpFr4annvLBYtalv109hqWmMZ1XUrI3GyknWundctl0A/Kj9jT/gv3+3h+w3+z/4U/Zr+Etv8FfEXw58D33iO78LP8SvBPibxH4g0i28T65e+JNQ0e31LSfHnhy2OkRa3qmp31jbS2DTWzX88IuGt1t4YLlSjJ31T8rL84yv/W+nKHxH+w3+2GP2PP21vh1+2JceAbTxjcfDzWviN4pt/h9pOpN4Y0m/1fxh4D8beGtL0uDUZrfWptI0Kw1bxRaSzMLfUryHSLOWKFbi6KM1SjzRcb721fk0/wBAPZPjN/wUQ/aj/wCCh37Y/wAE/iL+0V48m1Sy074y+AP+EH+GugfadI+GPw30668a6JvsPB/hY3VzHDcSxLDFqPiLVbjVPFWtpBbLrOuXyWtolulBQi0uzu+rA/vQ/wCDjH/lDj+13/12/Z+/9ae+C9c1L+JH5/8ApLA/y767ACgD/RG/4NQ/g/pPg3/gn98RviysIbxH8Z/2gPEq3l55YRj4Y+HHh/QPDvh7Td3JmWz1u98aXwlyFDau8IjUxM8vLWfvJdl+f9d/usB/Hn/wWY+NutfHz/gp5+2Z4u1e+uLy38M/GvxZ8IvDscrfuLLwx8F75/hdpEFhCD5dva3UfhWTVnVFQz3upXl9OrXd5cSPvTVoR9L/AHga/wDwRM+N2tfAf/gqP+xv4i0m+uLW18cfF/w98FPENtE3+j6noXxsn/4VlLaX8Z+SW1tdS8SaZrUfmArbX+k2V8u2W1jdSorwl6X+7Xz/AK7bgf1uf8HZPwf0nxb+wn8HvjEYR/wknwe/aD0vSLS6MYcr4V+KHhPxBYeI7IPw0Rutf8L+BrnflkYacY2Qu8bxYUXaTXdfl8n+a+YHx/8A8Ggvwf0k2n7Z3x9u4RLrq3Pwv+D+gzmMA2OkvF4h8aeLYVl5Mg1W8TwU7xjYIv7GRm8zzk8qq7+Fer/r/h/vuB+Uv/Bzf8bda+KH/BUvx98P7q+uJvD37Pfw5+F3w18O2JbbZW83iDwhpvxY8QXkMIO03l1qvxCawvbt0E88Wj2Vs0j21jaLFdFe5fu38+n9f8ED8Zf2W/jbrn7Nv7SHwM+Pfh28ubHVPhH8VPBHjtZLUnfcWPh/X7G91jTJUHE9nrGjx3+k6haODHeWF7c2sqtHMytpJXTXdNf1v+X3gf6Rn/BxT8INI+Ln/BJv9oW/u41l1X4SX/w7+MXhS42LMtrqnh7xppGg6tOvQj7R4H8VeLdPWWNlKfbfMO+JXjbkpO0156f1o/09QP8AL6rsAKACgAoA/sm/4NI/2UP7c+If7RX7aPiHTd+n+BdGsfgJ8NbyeLzIH8U+Kv7P8XfEe+tHYAQaloHhmy8GaWsqFnk0/wAd6lAQiMxfCvLRR76v9P1/pgey+Nv+Cn39nf8ABz14X0RPEOz4OeH9Js/+CeepBLry7GbVPFEo1fUpbiPf9lgu9O/aav8ARtF1O9mJkbSPCsKTSQrFElulD9z5v3tv66f1qByv/B3D+yfh/wBmz9tfw/pvDC//AGdfideQxcbl/tfx78Kr248peSyn4l6ZeX1z2Tw9YCU/6NDRQlvH5rX79P8Ag/eB/E9XQB/qgfDX/lAJ4I/7RB6F/wCsbW1cf/L3/uJ/7cB/DX/wbtf8pjv2Ov8Art8ev/WYfjVXRV/hy+X/AKUgP3o/4PBf+RA/YR/7HD9oD/0y/CWs6H2/+3f1A/KT/ggp/wAEYNG/4KJeJPE3x7/aH/tuy/ZX+FXiS28NL4f0e8m0fU/jR8QYLay1jUPB6a1aSR6nong/w9pN/pVx4w1XS3tNYv31zTtF8N6pp96ur6pod1KnLot3+C/4IH9QHx6/b1/4Igf8Ep/FFv8As3SfDL4Z6P438O2Nrb+I/AXwN+A/hzxdrfhK11K3hntx8QvE8trYW0uuajZXC397p+r+KNY8Yy2csN/q9iseo6dLf4qNSfva67Nvf07fd6X1A0db/Yx/4I7f8Fv/ANnXVfiR8D/C3w707WJVufD9n8ZPg94Ms/hb8YPhd41hgivotL8e+GItL0F9ae1FwjyaD470nWNI1jR7ye+8J6nbC807xHEc1Sm7O/ez2fz1/rtsB/NZ/wAEl/2cNH/Yq/4Lb+Jf2Df2y/hb8LfihD4t8NeP/hXpLfEXwL4Y8a+DtS1NNGsPi38LfiZ4VtPFmm6vFYP418NeFjpmkmPZqNsfGk3h/U0j1SC4t7fWo+anzRvuno9ujT9L/qB6X/wdU/sgfDL4C/GH9lP4t/Bv4X+BPhd4P+JXw38b/D3W9D+Gvg3w/wCCfDjeJ/hp4lsvEVvq9/pHhnT9M01tb1jSPiYtl/aMtt9tvrDw1DbPLJDpcSRKi21JNt2fXXf/AIb+rMDuv+DVP9ir4XfG3V/2sfj18bfhR4B+KPhbwtp3gT4ReB9M+JHgrw9450Bdf125v/GXje/s9M8T6bqenWusaPp2i+BreK/gtxepZeI723WaKC4mScrSa5UvXt/X9dwKH/B1X+xZ8MPgd4q/ZQ+O/wAFPhX4D+F/hPxl4f8AHPwl8Z6T8NvBfh7wN4dHiPwpqNl4w8I6lfaV4Z07TNNudb13TPFPi21fUZbdr+aw8K2ltNM9vZ2iRFGTakm27aq+v9f12YGB/wAGqn7H3wx+O/xT/ax+L/xl+FvgP4o+Evh34B8B/Djw9o3xK8GeH/G/h0eJPiJ4h1HxLqWqadpPibTtU02PW9F0v4c2lm2oxW6X1nYeJ5baKYW+pXKOVnblSbvv2/r+u4H53/8ABwr4h+EM/wDwUv8AiX8NPgd8OPhv8M/AnwI8H+BPhVJpXwv8FeGPA2g6t4sj0qTxx4v1e+03wtpml2l5rllrfjW48I31/dwveGPwta2ZlNtZ2yrdJe4m93r/AFt/Xe9wPxBrQD+2n/g1T/Z6+APxo+BH7WOpfGL4HfB/4sajonxb8CWOjah8S/hp4L8d3ukWVz4Ov7i4s9MuvFGi6rPYWs86rNNb2rxQyzKJHRnAZees2nGze3e39f13A/no/wCC2/gvwd8PP+Cpn7X/AIM8AeE/DXgbwfoXjXwnb6J4U8H6Fpfhnw1o1vP8L/At5NBpWhaLa2Wl6fDNeXNxdSx2lrCklzPNO6mWWR31p/BH0A+0/wDg2O+Ffww+L/8AwUU8V+Ffi18OPAfxR8Lwfsw/ErWIfDfxF8IeHvG2gw6vaeOPhTbWmqRaP4l0/U9Pj1G1t728gt75LcXMMN3dRRyqk8qtNb4PmgPcf+DqT4NfCD4MftO/syaP8HvhT8NvhPpOsfAfWdS1bS/hr4G8MeBdO1TUY/iDrNrHf6jY+F9L0u2vb1LaOO3S6uYpZ1gRIVkEahaVFtqV7797/wBf12A/on/4If8A7In7KPxH/wCCVP7I/jLx/wDsxfs8+OfGWv8AhLx7LrPi3xl8F/hx4m8S6vcW/wAXfiJYW02q69rXhq+1XUJbeytbWzhkurqZ4rW2gt4yIoY0XGo3zy1e/cD4c+Dvw6/4Igf8ENvDPg74Wftia18LPjT+2/qfh7R9a+LOtzfDHXPjvqvhrUdVWPU47Hwxolx4c1jQ/hX4Z06K5hj0KW9tPC3j7xpoqWviXU7Ke2vbSwsLftKt2tI9Ff8ArX7/AMlEP1Q/4Zy/4I//APBZj9nrVvE/w88DfBr4ieHL1r7Q0+J3ww8H2fwx+NPwv8WSafHJEl1eJoHh7xp4d1zThPZ6pD4d8Z6Ze+Gdeiisrm+0PxBoksfnxepTet11s9U7dOq+5/fYD/On/wCCg37Fnjr/AIJ/ftXfE/8AZl8c3Z1oeEb+DU/BXjBbT7DbePPh14gjOoeDvF0FoJbiOzn1DTm+ya3psV1eR6N4ksNa0Vb28/s77Q/VGXNFP7/J9fUD4tqgP7RP+Der9s7/AIJn+B/hh+z5+zT8Uvhx4V1P9t7xR8dfENp4F8aXfwA0bxFr9lqPijxFG3gSS3+Lk+iXGp6O1jFgW88WpwnRx8sRiwa56sZNuSfupd/0A/p8/wCCkv7Sn7Ev7LfwR8JePf28fBmg+OPhJrPxV0bwh4a0rxF8JNN+Mllb/Ea+8I+NtZ0rUIvDOqaZq1vYXUXhnQfFtsmupbpNbRXU2nrMqanIj4wjKTtHe1+2n9f1qB/nS/8ABY34+fsh/tR/ti6b49/YU8FaV4U+EEvwo8DeFF8PeGPhTZfCiC68d2Ws+KZNXlh8HaRpmnRXF7eW+paLB/aKWbz6gY4rffJ9mRV6qalGLUn1vvsrf537frIP6zv+CZ3/AAQf/Y//AGJv2ebH9pz/AIKEeGPAXj34zWnhCP4k/EBPjKdL1D4N/s76Na2D6xc6D/wj2pyT+Ete1/QLUx/8JX4r8Swa5bxa5ZG08Gw6fa276lr2M6kpPljteys9X/kmB6FoX/Bbz/gg1478aWvwNvNC8G6f4MvNUOh6d4v8a/su6ZpnwSuJbqVrKGef7f4dm1LQ9HvGWFJdW8R+DtF0qytZku9ZudOsYbqe3Xs6v/Avr+f6vyvYD4v/AOC2/wDwQH+At18CPGf7Zf7BXg3TPh74m+Hfhy5+IHxC+DngZ0k+G3xD+HVlBJq+v+Lvh7pKzy2XhfxD4c0Eya+ujeGZLfwt4k8OaZPbaJoFt4iNu+tVTqu/LLW/V6WYH8LNdIBQB+1Px9/4LfftP/EX9jr4CfsM/B25uvgP8FvhT8C/h78JfH+qeFtXn/4WF8Zbzwv4T07Qdd/trxNbR2c/hrwHqM1tPDF4O0AxTavp7zx+LNa1mw1D+wtPzVJKTk9W22lbRXf4sD+vL/g1y/5RY6N/2Xv4wf8Ao3w7WFb4/kgP4N/+Ckv/ACkU/b4/7PT/AGpv/V5eOq6YfBH/AAx/ID/RF/4N9fhRofwW/wCCS37N15CqwXvxHsPHPxo8X3xj8r7VqHi3xdrZsLl0G5j9h8E6P4X0rzCWM0emLMu1XWKLlqu835af1/T/AEiH+ad+0Z8ZfEH7RHx9+M3x28VXVzea98Xfib40+IN/JdNukg/4SjX77VbbT41BZILXS7O5t9NsbSHbb2dlaW9pbJHBDGi9cVZJbWSA/cP/AINfvjdrXw0/4Kg+GPhlbX1wnh/9oj4WfE/wFrOm7s2VxqHg3wtf/F7Q9SljPyLe6ePAGqWFldY82OHW7+0jYJfSq2dZXhfs0/0/Xy/C0g/Sr/g77+D+kw6r+xf8frOEJrmpaf8AFP4P+IZ/LBN1pOiXPhvxp4NhEowyiwvPEHjtzG4cP/aIaPyyknmxQfxL0f8AWn6/LqB/FXXQAUAFABQAUAFABQAUAFABQAUAFABQAUAFABQAUAFABQAUAFABQAUAFABQB4Z+0B/yJ+mf9jLaf+mvWKxr/Av8S/JgfIVcoBQAUAFABQAUAFABQAUAFABQAUAFABQAUAFABQAUAFABQAUAFABQAUAFABQAUAFABQAUAFABQAUAf//T/wA/+gAoAKACgAoAKAP0vHQfQV6AC0AFABQAUAf6oH/BBb/lEB+xt/2I/wARP/VxfEquKp8cvUD/AC//AITeFbbx18VPhp4IvXWOz8Y/EDwb4Vu3eUwIlt4h8R6bpE7tOGUwqsV2xaUMpjA3hhtyvY9n6MD/AE7f+C8nj/VvgP8A8EhP2pZPhxnw1Jd+Efh38IdNXR1eyt9I8H+PviN4I+HfiPTLZbQxfZbK48CavrWgwxoUiRLyKEqyHy25KavNet++3/B66fPRAf5aVdgH+ir/AMGpPxT8T+N/+CdnjzwJ4hvrq/074O/tH+M/DPgv7Q80kWl+FfE3hHwN47l0W1MjuiRQ+LvEXivVjFD5aI+tkmIM3mS8tZJSVuqu/wCv8wP5ytQ8A6L8M/8Ag5p0nwj4dtLSw0aH/gpZ4P16xsLAKtlYr4z+IujeM5bK2iQmO3htLjX5rdLSILFZiP7LFHFHEiLq3ej/ANu/l939d9wP6UP+Dqv4ieLfA/8AwTR8LaF4Z1m+0iw+Kn7UPw3+H/jWKyuJLca14Sg8AfFvx8dFvPLKtNZTeJvA3hq+ngZvLlOnxpKrxs6NlRSc9eibXrdAf5x9dQBQAUAftT/wTx/4Lv8A7bP/AAT28Pab8MPD+peHvjX8BtNmlbTfhH8V11K7h8Jw3MrT3cPw78X6XeWviHwjbz3DNOuiztr3hG3uJr29tvDEWoX15dy5ypRlrs+6/wAvkB/bd8If+C4P7Puv/wDBO74Z/wDBQ748eBvGfwX8CeNfixefBfxD4e0Ar8VW8JeLbbVvEdjDqy3+n2XhrVtb8KXFj4f/ALQuLm08Lx65ZXN4dNi0LUo7VdTuOd03zcqabtfbp9/9duoHCftd/wDBLX/gnR/wWB/Zzb44/s+2vwu0b4jeNfDOq678IP2m/g/p1r4eh1nxKY5vs2n/ABa0rRrCyfxXp663bppHi/TPF+if8LC8JNFqOn2NzoGrQXljK4zlTdney3i/lt207foB/mieLvC2teBvFfifwT4ktTY+IvB/iHWvC2v2JbebPWvD+pXOk6palxgMbe+tJ4twHzbM8ZrrWuvf+vL8vuA739n3/kvfwQ/7K98Nf/Uz0Wk9n6MD/Sy/4OMf+UOP7Xf/AF2/Z+/9ae+C9clL+JH5/wDpLA/y767ACgD/AEtv+DYfXLXVv+CUXgGwt1iWXwz8YPjRod8Y8b3urjxQviRGnxz5osvENmg3YPkLD/CFLclb435pflb9PL8LyD+Ar/goVod/4a/b2/bY0HU45473S/2s/wBoi1l+0AiWVV+Lfi5obkk/fS7gaK6hlGUmhmSVCUdWbqjrGL7pfl8vy+4DW/4Jr6Ff+JP+Ch/7CmjabHPJc3X7X37OMrNbgmW3s7H4u+Eb/Ub4YyQmn6da3V9K+Pkit3fnbSk7Rk/J/wBdfy+8D+8f/g6L1y00n/glfrlhcLEZvE/x4+D2h2BkxvS7t7nX/EjtBnnzTY+HrxTjJ8lpexJXmo/H6J/1/X6AfH3/AAaHa5a3H7MP7WvhtFiF7pPx58K65cOMee1r4g+H1pYWayfxeUsvhm+MORje8+M/NVV/iT8vyf8Awe33gfzef8HBuh3+g/8ABXz9sKK+jnUalrPwq1yylmB23FhrHwL+GV7BJA54khhaSWzBUkRyWssBw8Tqu1PWEfT8nby/rvuB+OWnade6vqFhpOm20t5qOp3trp2n2cC75rq9vZ47a1toV/ilnnlSKNe7sB3qwP8AVb/4LTahbeDv+CSH7Zov3S5jh+CFv4XEtxz5t5rviDwx4UsZyWxmc3+p28sR6+fsIBOBXHT1qL1v+b8vy+4D/KXrsAKACgAoA/1bP+CUn7L3iL9iD/gl78GPhxofhBNW+Msvws1b4xeKfCtzc2uiXXiH4y/EXTbjxuPB+salfS2tjYXeky3mg/DZ9Su57e0tbPw/bT3FwIoXuG4pvmm9dL2+X9f1oB/FlrX/AAb3/wDBajXviRq3xd1D4TeF2+ImteN774j33iiL48fCCLUm8aajr0via51+OYeMC0d8dcmfUUkBylxhhkgVv7Wna2trW/rf8vvA/tv/AG+f2YvG/wC3P/wS9+J3wV+IvhKz0b48eMfgN4f8ZweFbG7sNWi8NftFeDtF0nx7p3hrStZ02W8sp7U/EHR5PBs+raVc3Vte6FqN/wDZpbuzu9k+EJcs01qr23to9NdPO+3TboB/k5ujxu8ciNHJGzI6OpV0dDtZHVsMrKwIZSMgjBxiu0D/AFPvhr/ygE8Ef9og9C/9Y2tq4/8Al7/3E/8AbgP4a/8Ag3a/5THfsdf9dvj1/wCsw/Gquir/AA5fL/0pAfvR/wAHgv8AyIH7CP8A2OH7QH/pl+EtZ0Pt/wDbv6gftF/wQq8JaF8J/wDgkF+yndaVYW4OqfD3xn8T9dexAe41fWPFHjbxf4muprmRd7z38dnLZ6QoYs9vBp1rYqFjtY4kzqa1H62/rf8AL77gf5gHxL+Ifin4t/EXx58VPHGpT6z4z+JHjDxJ468VarcyyzT6h4h8V6xd65q928k7ySt51/ezuu93KqVXJCiutKyS7K39b/n94H9Nn/Bpf8U/E/h79un41fCS2vro+C/iV+zhrPibWtIR5vsj+Kvhz478Ex+F9amiV/JEun6P4x8ZaZFLJGXA1tkSVNxSXKslyp9b2/r/AIAH0j/wcpeKF/Zc/wCCoX/BP39r7wjaRQ+LvC3hLwj4s1NLBlgu9eb4KfGS48Q2sGooHRJ11TSdfm8Oyy3GPtmlxf2dO72tqkaKlrCUXtf81/XX7gP0v/4Odvhlo/x2/wCCWXhr48eEnh1ix+EPxV+FPxX0zX7RTIt18PviZY3nw7d4GI3Cw1XUfH3grVHfCt/xLrVmIQOGii7Tt3TX3f8ADf1oB85/siXL/wDBOb/g2K+JfxpDv4d+Inxz8B/Erx/pl1Cxt9Rj8Y/tC65ZfBL4S63prgxzz3Vh4JXwF4thKAiCGzuJiGtbaSZnL36yXRWX3a+XX+nuB0v/AAUHmP8AwUb/AODbD4W/tFxk+IPHvwu8CfCD4zapdr+/nn8cfCW/uvgp8db1psmWGK3s774ma1NHIXJSxiWbLqs6kPcqteq2tvqtLvy6+egHtH/BtF4A0H9nP/gk14l/aD8aMuk6V8T/AIi/GT43a7rdxGEltPh98MbCD4f7n3bCbLTpfhr4s1e23kbv7UuJVcwzRmlWd527JL7/AOv6uB/n4fHX4sa98efjZ8Xfjd4oLf8ACRfF74meOfiXrSNIZfJ1Lxx4m1PxJd20bnH7i0l1Jra3RVWOOCKKOJEjVEXpSskuyS+4DyqmB/eT/wAGhH/Jvf7Yv/ZZfh7/AOoRqFc1fePoB/Nb/wAF5/8AlLj+2p/2Pfg7/wBVN8P62p/BH0A+6v8Ag1J/5SZeL/8As1D4pf8Aqf8Awgqa3wfNAe/f8Hd3/J137Kf/AGb1rn/qyNcqaG0vUD+mL/ggfIIf+CQf7GczB2WLwZ8RJGWNGkkYJ8Z/iWxCRrlncgYVFG5mwBkkVjU+OXqB/mG/Gz4teLvjz8X/AInfGrx7qNzqvjL4qeOvE/jzxFe3U8tw7al4n1e71Wa3ieV3aOzsRcrY6fbKVhs7C3trS3jit4I407EkkktloB/RT/wal/F3xZ4Q/wCChPjf4T2N/dnwV8YfgJ4tk8SaIsk39nyeIPh7q+ha/wCFPEU0CERG/wBIsrvxVotlcTBhHa+KtShXD3CGsqyvG/VP8/68/wBYh9E/8He3gjR9O/aA/Y6+I1va20eveLfg/wDEbwbql3HgXdzpngDxlo+s6LFcgHJhtrj4ja2bZ2UZae4UMwQKiofDL1/T/gAfx/VuB+j/APwSA/5Sg/sJ/wDZyfw2/wDT1FUVPgl6Af2L/wDB2z/yjt+CH/Z6XgH/ANUb+0PWFD43/hf5oD+NP/gk34B0X4m/8FK/2I/B3iO0tL/RLz9or4c6tqWn3+02Wo2/hTWovFh0+6jf5LiC+bRFtJLRwyXizG1dHSYo283aEvQD+1n/AIOr/in4n8Cf8E4PCHgrw9fXVhYfGT9pHwH4N8Z/Z5Jo4tS8J6D4S8f/ABCXSLlomRXSfxZ4Q8J6h5M2+OQaW+Y2Kq6YUVed+y/4Hy/rR7xD/OcrqA/1Iv8AggV8Q9Z+OH/BIj9mJviGzeI5tH8P/Eb4RXh1hGvYNU8H+BPiH4w8FeGNLuI7szLc2Nj4GstF8ONCxaBoNOMOxEBhXjqpKbt69rMD/Mo+NHhGz8AfGL4seA9OKHT/AAT8S/HfhGxMcrTobPw34o1TRrYpOzO0yGCyQrKzu0gw5ZiSa61qk+6/rt+X3AeaUwCgD/Sb/wCDXL/lFjo3/Ze/jB/6N8O1yVvj+SA/g3/4KS/8pFP2+P8As9P9qb/1eXjqumHwR/wx/ID/AEnf+CRlynjv/gkP+x/a6UUhe/8A2Z7PwhE1uyoE1HSLbWPCNzKHztWc6jp00kzEjFwZC2CDXJPSo/8AFf8AG/n/AF0WwH+UtdW1xZXNxZ3cEttd2k8ttdW06NHNb3EEjRTQTRsA0csUiNHIjAMrqVIBBFdoH7U/8G7WhX+t/wDBYL9klrOOcw6K3xr13U54QStpYWf7PnxUhEk5GdsFzf3VhppJ4Ml9GnG8ms6rtCXnp/W/9dtwP6Ff+DvjXLS3+AP7G/ht1iN9q3xh+I+uW7HHnC08PeC9JsL1Y+/lNN4nsDNgY3pBnHy1lQ3l6L+vwA/g6rpAKACgAoAKACgAoAKACgAoAKACgAoAKACgAoAKACgAoAKACgAoAKACgAoA8M/aA/5E/TP+xltP/TXrFY1/gX+JfkwPkKuUAoAKACgAoAKACgAoAKACgAoAKACgAoAKACgAoAKACgAoAKACgAoAKACgAoAKACgAoAKACgAoAKAP/9T/AD/6ACgAoAKACgAoA/S8dB9BXoALQAUAFABQB/qgf8EFv+UQH7G3/Yj/ABE/9XF8Sq4qnxy9QP8ALU0LWb/w5rmjeIdKkEOp6DqunazpszAkRX+l3kN9ZyEBlJCXEEbEBlJAwGGQV7QP9VX40eHvA/8AwWX/AOCS/iPTfhnr+iwWv7UvwQ0LxJ4QvZLp7nTfCXxa8M6lo/jLS/DHiGe3Elzat4P+K/hOLwn4wEUct1ZjT9VEdvdMiQT8S9yfo/679P8ALTcD/Nl8Xf8ABOf9vHwP8Ubn4Na/+yH+0KPiLb6u2jQ6HpPwp8Y+IYNWuRcJbpd+H9b0HStS0HxDotw0kcltr+i6nfaJcW0iXMd+bc7161KNr3Vu9/6/H5gf6J3/AARl/Y6uv+CXH/BOIaZ+0Tquh+B/GOq6n42/aR+P11f6nZvonw3F14e0i1fSNU12GaWwlj8G/D/wXojeI7q0nl0y315deXTri/s0g1G/5aj556a9F5/02B/EF+zT8eF/ag/4L0/Br9oWC2kstP8AjB/wUO8K+OtEsZQ6z2HhvWvi1bT+GdPuPMJY3Nj4f/sy0uWO0PPDIyxxKwjTeS5aTXaP9d/67bAf1L/8HbH/ACjq+CP/AGep8Pv/AFRn7RVZUPjf+F/mgP8APHrqAKAPcf2ZfGXw2+Hn7RXwN8cfGXwfY/ED4QeFviv4D1r4q+CdS02LV7XxR8OLLxLp0vjfRTpk7JDez33hoanDZwyuqNeNASQAaUr2dt7aevQD++3/AIKIf8EKf2R/2zP2PvD3ij/gnF8Ov2fvhX8ThcaN8U/hp428D2Vto3g/4yeC9Q8P3+/wZfeJNIF1bQ2XiODUdN1rw5rlzbT2tlrWk2Vnfy6dpmpapqNpzRqyUvfu1s0+j/4Hz7dbxD4e8W/8Erf29pP+CAXw+/Ytg+AF9c/tL6R+2Bc+PdR+Glt4++FdxJbeDrrW/GsUPiB/FMPjpvBJsT/a2nzOF8SG4gtLj7ZPBHaxTzRVzx9rzX93ltfX/h/68gP2j/4JSfsxX3/BIr/gmjf6R+1j4/8ADOg3nhnV/iF8fPi9qMWvHUvCHw5tdWstKhHhjStXnjtodQlsdH8OaYbuDSopLbU/GmrapaaBJqwvLK8v85vnn7qfRLv+v9drWA/zPv2g/ibF8avj58b/AIyQWMmmQfFr4v8AxK+JsOmyxwRS6dF488Z614pjsZIrVmto5LRNVFu8duzQI0ZWFjGFLdaVkl2SQCfs+/8AJe/gh/2V74a/+pnotD2fowP9LL/g4x/5Q4/td/8AXb9n7/1p74L1yUv4kfn/AOksD/My+Enwq8efHP4n+APg58L9Bn8T/EP4neLND8E+DdBt5IYH1LxB4hv4dO06CS6uZIrSxtRNOJb3UL2aCx0+zjnvr2eC1gmlTrbsm3sgP2P/AG8P+Dfn9tL9gb9no/tKePPEfwg+JXgLQZ9DtPiVB8Ltb8VX2sfDqTxFqVnoul6jqNt4n8IeGYtX8PPrmpabolxqujzT3NpqN/avcaWmlmTVIojVjJ21Xa/X8/8Ag+WwH66/8GlX7Ynh/RNV+Pn7DXirVfsOreM9Sh+PnwhtbiZUttY1XTNEsfDHxV0W18wgtrI8P6P4K8Q2Njbh3udI0LxTfyCOPSnZ868XpLto/wBPzA+bv+Djz/glV8cfB/7WXiz9sz4J/DHxZ8RPgt8eo9L13x7J4E0DU/Et58Mvihp2kWejeIj4l0vSIL3UbDw74zTTbbxVY+Jpov7K/wCEg1PXtGu5NPki0dNSqlNcvK2k130vv/XT83INf/g24/4JV/HHxB+1V4d/bW+OPwy8V/Dn4QfA2y1rUPhovjzQdT8N3/xM+J2uaPfeHtLu/D+j6tb2Oo3nhjwVYapqPiC78S+SmmP4mt/D2maZJqkkWvppCqzXLypq73trZf8AB/roB7D/AMHaf7Yvh7xP4v8AgL+w/wCEtW+33/w2uLz44fGG2t5lktNK8SeI9EbQfhboVyqNui12y8J6l4u8Q31vOv7vRvGXhm5hYi9lRShHRy76L9fxA+P/APg1v/bE8P8AwB/bZ8X/ALP3jbVf7I8M/tceE9H8L+HLqeZYrD/hcHgG81PWPAOn3rSlY4T4h0XXPHHhzS3Uma88S6p4f0mKN31BGR1otxTX2dfl1/JAfot/wc7/APBLn4yfFfx34K/bp/Z4+HviH4lJb+CrD4cfHnwj4J0i+1/xXpaeG7y/ufB3xJt9A02O61XWNJfStTl8L+KJdNtpG8P22g+HNRuLV9PutX1DT5ozSXK3bXS+nyv/AMD77gfjz/wRC/4JO/H79qL9sX4TfEz4kfCXxr4I/Zt+B3jTQvib488YeOfDGseGdI8Xan4L1K21zw58N/DA1i1sZfE2oeIdfstPg8SLphktdC8LJq11qN7a39xodlql1JpRdmrv5/P+v0A/oJ/4Otv2xfD3w+/ZY8AfsZaJq3m/EP8AaA8XaJ498Y6RbzKf7M+D/wAN9Tl1Kyn1eJWEsR8T/Euy8PHw6WVoLpfBPignZLYxF86MdXLotF6/8N/WrA/mP/4Ju/8ABD39rP8A4KXfD3xb8Xfhhr/wx+Gfww8M6/d+D7DxZ8U9T8SWi+LvF1hYWeoahpfhrTPC/hnxLfz2GkRalpqaxrl9HY2ENxefY9M/ti/stVtNP1nUjDRpt9l+vb8fxbiH5z/tR/szfFr9jz48fEP9nL44aLa6H8Sfhrqttp2twadeDUtG1C01LTbLXNC1/QdTEUB1DQvEOg6npus6TdSW9rdGzvYor+ysL+K6srW01JXW39f1/wAOB4BTA/S//gj/APsn/wDDZn/BRD9m74Palpv9peB7LxnB8S/ijFLD51g3w5+GC/8ACY+INN1PgmOz8WS6ZYeB0lAJW98UWYyu4ukVJcsG/Ky9X/lv8rdQP7uv+C83/BU/4if8Ey/gd8H7v4G2fgTUvjb8afiHqWmaPb/EHSdR17R9M+HvgnRk1HxxrltpWl65oM02qprWueBdEtXu7maxjs9c1Sb7O17DZyxc9KCm3e9l/Xy+77gP5Yv+IqX/AIKff9A39mX/AMNP4j/+eLW3sYeYH9PH/BBD/grP8Tf+Cmnw6+Omk/H6w+HulfGf4K+KvDVyn/CvdG1Xw3pmvfDfx1p9/wD2HqFxpOseIfEbzazpHiPw34m07Vb3TLiy09NMuvC0U+mxahJcahqmNWHI01s+/f8Aq3f8Uoh/FN/wXC/ZP/4ZB/4KUftDeCNL03+zfAnxG11fjt8NI44fIs/+ER+K813r15p+mw4Cx6Z4X8bL4w8GWKKXAg8Np8xzheim+aC8tPu/rz76XsB/er8Nf+UAngj/ALRB6F/6xtbVzf8AL3/uJ/7cB/DX/wAG7X/KY79jr/rt8ev/AFmH41V0Vf4cvl/6UgP3o/4PBf8AkQP2Ef8AscP2gP8A0y/CWs6H2/8At39QP0P/AODZv9qTwn8df+Cbvhb4KnUtOf4ifsu+IvE3w88W+HmnVtTk8IeKvEOt+N/AHieaxdpGXR9T0/W9V8KWs4Bin1HwVrCFE2BGisrTv31/z/rr8kB/Gn/wUZ/4JCftZfsZ/tIfELwboHwM+KHxA+CuqeLdZ1D4L/EzwD4I8SeM/DWveB9T1KW48NaVqWo+HrHVY9F8ZaPY3NtouveHtXa11D+0rSa901NQ0W803U7vohOMorVX6pvZ/hf1t92oH9J3/BsT/wAEwfjp+znrPxX/AGy/2jPh/wCIfhTrHj3wFD8J/hB4E8a6XdaH40n8J6rr+i+LPGXjTXfDeox2+p+GrTUL7wv4V0vwvBq1ra6tqVrFr+oPZ2ukz6RdazjWmnaKd7O7sB+MX/Bzb+1P4V/aG/4KKzeAvAuqWGteHP2Y/h1pXwc1TVNNuBd2l18Rm1vW/Ffj+2iuUdoTL4cvNb03wZqlvGN1nr3hfWLeWV3QpFpRjaN/5nf5dP6t94H9Nf8AwT+jb/gqF/wb32XwIk1TTZPHl18AfHv7Lf2vWppm03QviF8JEuNH+Dmoa7cQQ3V2ba10zTfhZ4o1OWK2mvVguJWhjmnVJJcZ+5Vv5p9tHv38/Xyv7ofAH/B0P480D9nb9iP9hr9gfwFdfZtGe+0y/eztysUsfw8/Zy8AaZ8PfCVhqFujMqWWr6p4wtdQtY8FXvvBzMjj7Kwa6KvKU3/Tbu/6v99wOr/4Nk/G+g/tRf8ABOX9sr9g7x3di6sNB1nxXoklrNtka2+Fn7TvgLVtBubS0tpHAljs/FPhzx7qczx7RHca7AspjaWF5VWVpxl/wNV9/wCXyf2g+vP+ClRP/BMr/g3wh/Z5h1LTofHV18Fvhb+yabvR55f7K17xv8RbSGP423elyzQ2l1JY614ct/i1rVl5trFcyQyRC5ij3Tukw9+rfzb27bdV5a6+gH+cJXWAUAf3H/8ABoD490SXwN+2z8MHvII/Edj4r+D/AI9gsHbbc3miarpHjTw9d3lup4mg02+0ayhu2TP2eTVbESY+1RbuautYvpZr+v6/ID4C/wCDhz/gmP8AtcN/wUD+J37Snwn+A/xR+MPwd+Pth4H8SWXiD4U+BvEPxAHhHxT4f8DeGfAvifw14vsvClnq+qaFdXOp+G18R6VqOq2Fjo+q2XiKCw0q+vdR0rV4LS6U1ypNpNaa9fvb79LemiA/Qr/g2O/4JhftJfs7/E/4r/tgftJfDTxR8GIfEPwsu/g/8KvAfxF0a58NePdcj1/xb4a8T+LvGOoeEdVW08ReFdP0lPBGkaNpC6/plld69Hr+p3tpbx6dZ213qU1pppRTvrdv7/60X3XA+Qv+Du7/AJOu/ZT/AOzetc/9WRrlOhtL1A/pm/4IFf8AKIf9i/8A7FD4hf8Aq6fiTWNT45eoH8RH/BSz/giX+2H+zL+0h8QW+C/wA+KHxz/Z08beKtX8U/Bvx38FfA/iL4m2Vn4P8R6jLqWi+FPFNn4L07WdQ8N694bhvIdAaXVrKy07xD9ki1XQJ7u1vBHa9MKkWldpPZpuz/HX8vRXSA/fH/g2l/4JNfH39mnxt8Q/2zf2ofh/rfwm17xD4An+F/wd+GfjOyl0rx1FpXiDV9F13xh468U+GrpItT8HylPD2l+GvDuka5Faa9dQX3iq61LR9Ns10O61fKrNO0U763dtv+D8tAPyz/4OpP2k/DXxe/by8EfBjwlqVlq9n+zR8J7bw34surKf7Qtn8SvHur3HivxFobSxs1sz6P4Yi8CxXiRM01nq82qaZeiK6sZIIroq0W+7/r+rffqB/MZWwH6Ff8Emda07w/8A8FNP2EdR1WcW1m37Ufwe0zzm+4t3rvjHTND04OSVCRyahqNrHJIxCxI7SN8qmoqfBL0f4Af3Y/8AByp+y18cP2qf+CfPhvQ/gF8PfE/xT8X/AAw/aJ8D/FXWPBXgrSbzxD4v1PwlZeAvil4H1Obw74c0yK41fX7/AE/UfHej3s2m6RaXmoHTYb+6itZUtZCnPSaUtXbRrX1X9f8ADMD+BL4Da58VP+Cf/wC2X+zn8VvjB8KviH8OfEPwg+Kfw0+LOoeB/iH4N8SeBvE+r+DNI8V21zqhttF8S2GkambTXNK07W9LsdQWBraW5SZY5JWgljXpdpRdmndNaWf/AAAP9Ff/AILG/sgyf8FTf+Cbkuk/s7axoXjjxXa33gf9pL9ny+stStY9C+Ik1joOrQW+madrVxNBZW48ZfD7xp4hg8PXd9PBpx1250UapPY2ZuL605acuSeui1T8v8/w/SQf51Phb/gnR+3j4y+KFv8ABrQ/2Qv2h2+I0+rLo0ug6p8KPGWgxaZcmdrd7vXNa1zStP0HQdFgaOSW48QaxqdloVvao95LqIth5tdfNG17r1v/AF/WwH+k38AvCfgf/gjV/wAEm/DOl/FXxBo0tp+y/wDBfxD4u8e6hDdm307xP8U/FGq6x401jwx4eu7hI7i+fxN8TvFbeC/BZkgju9SF5osf2O2klFrFxu9Sbt1f4L/gID/Kv8S6/qPivxFr/inV3SXVvEutarr+qSRqyxyajrN9PqN66KzyMqPc3ErKrO7BSAXYgtXatNO39ef5/eBi0AFAH+k3/wAGuX/KLHRv+y9/GD/0b4drkrfH8kB/Bv8A8FJf+Uin7fH/AGen+1N/6vLx1XTD4I/4Y/kB/ab/AMGqf7Ynh/4mfsh+MP2PdY1Xy/iL+zd4s1zxR4a0e5mXfqXwf+JutTa+moaUjkTTjw/8RtR8VWevpGrQ6ZH4i8KF5N+rpGnPWi1Lm6Oy+f8AwyA/nH/4LU/8Em/2gP2Uf2wfit42+Hnwk8b+Nf2bvjN42174j/DTxl4H8L6z4m0XwxJ4y1WfWtW+GviRtGtb9/DmreFdav7vTNBh1coPEPhuLStT0+5urv8Ata003anNOKu1db9Pn1/rtsB+2f8AwbD/APBLv4xfBrxV4+/bl/aJ+H/iD4a3Wt+Crn4Z/Anwb410m90LxZeaXr+oaZqnjL4k33h/UIrXU9D0+4tdH0/w14SfU7eK51ux1HxPqUdlFpR0PUtUzrTTtFO/e2vy/r9APy5/4Ogv2xfD37RP7dOg/A/wPq39seEv2R/COpeAtau4Zlm09/jB4t1O21n4mQae8bMhGhWWleCvB+rhws8HiXwxrtk+6O0hdroxtG/WWvy6f15gfzVVqAUAFABQAUAFABQAUAFABQAUAFABQAUAFABQAUAFABQAUAFABQAUAFABQB4Z+0B/yJ+mf9jLaf8Apr1isa/wL/EvyYHyFXKAUAFABQAUAFABQAUAFABQAUAFABQAUAFABQAUAFABQAUAFABQAUAFABQAUAFABQAUAFABQAUAFAH/1f8AP/oAKACgAoAKACgD9Lx0H0FegAtABQAUAFAH9UH7Bf8Awcw/8MQ/sf8Awb/ZR/4Yp/4Wd/wqTQ/EWjf8J7/w0f8A8IX/AMJB/b/jHxL4t+0/8It/wobxZ/ZX2T/hIv7P8n/hItS8/wCx/avNh+0fZ4MZUeaTfNa72t/w/wDXbYD+V+tgP1k/4Jqf8Fjv2rv+CZeoapovwzutF+I/wW8Taj/avij4HfEOTVJvCh1eQW8Nz4m8Hajpt3b6l4I8WXNnbRWV3qNgL3R9WgS1bxD4d1ubTNIlsInTjPfR90vz7gf0hWH/AAeAfCl9CM+p/sQfEK28ShExpdh8aPDd9oTybP3oOvXHgLT9QjQPgIR4clZkO5grAK2PsH/OvuA/DP8A4KZf8F9/2rf+Cifhi++D9joujfs8fs7392LjWPhp4H1rU9b8Q+O4YJ4bnTrH4mePbuHSZPEek6bcW8d3b6Bonh3wnoFze+Xd63putXNhpE2n6wpRjru+76ei+e9/S1mB+VP7Jvx4/wCGXv2mvgN+0Z/wiv8AwnP/AApH4q+Cvib/AMId/bn/AAjP/CT/APCH65aaz/Yn/CQ/2P4g/sX+0fsv2b+0v7D1b7Jv877Bc7PKa5Lmi1tf+vL+u+wH7Mf8FbP+C9X/AA9K/Z18EfAH/hlP/hRf/CG/Grw/8YP+Es/4Xn/ws3+0v7C8DfEXwX/wjv8AYX/Cnvh99j+1f8J9/aX9rf2zdeR/ZP2P+zJvt32qyzhS5Hfmvpba39bf1cD+eOtQCgAoA/Uf9hb/AILGft3f8E99NXwl8D/idZ678KxdTXw+DPxV0qXxv8NrW7urpry8uNCsf7Q0rxF4Pa/uZbm41KLwV4k8O2+q3V1Pe6nBd3xjuUiVOMt9+63/AF/L77Af1ra//wAHBXxSsP8AgkP4Q/bq0/wH+z6/7SWu/G+6+E2p/CWfXvEVx4XtNIh1fxTHF4xi8IweLLfx5Dbtpmj6bC1rceI5bZry4mvl1Nbee30+DD2S5+W7ta97fh1/L5PcD+Q/9uf/AIK3/tx/8FC4odC+P/xTS3+G1nexalY/Bz4c6Z/whXwvh1G3laa11DUNEt7u91PxVf2DsTpl9411zxNd6T850uayM05n3jCMdUte7A/NKrA6/wCH3iv/AIQTx74I8cfYP7V/4Q3xf4a8V/2X9q+w/wBpf8I9rNlq/wBg+2/Zrz7H9s+x/Z/tX2S6+z+Z5v2afZ5TD1TXf+vL8/uA/pZ/4KM/8HJf/Df37HHxd/ZL/wCGMf8AhU3/AAtV/h+//Cf/APDRX/Cef2D/AMIL8T/BfxIx/wAIr/wovwb/AGp/av8AwiH9jZ/4STTvsP8AaH9o/wCmfY/sNxjClyyUua9r6W7qwH89H7M/x98Z/ss/H/4Q/tE/D2LTrnxj8HfHeg+OdFsNYilm0jVZNHu1lu9F1aOCWC5Oma3YNdaTqDWlxb3iWd7NJaXEFysUqayXMmu6sB/RD/wUz/4OStR/bp/ZH1/9lz4c/s4XPwdX4pL4di+LPizX/iBbeM5I9I0DXdK8TP4a8FWlj4X8P7Y9W1jRtPS+8Q6u6TroyXulw6EtxqCanYZRo8sruV0tla33/wBfmB/ND8OviL46+Efjvwn8Tvhl4r1rwP8AEDwNrlh4k8JeLfDt7Jp+s6FremzLPZ31jdREFWRlKSwyLJbXVu8trdwz2000L7NJqz2YH9k37LX/AAdwtpfg/StA/bG/Zq1XxL4v05Yba++I/wABtX0fTrfxHBHEsZv774ceMbuytNK1lzH5982leNRo97czytp+j6BaxRWlc7oa+7Ky7NX/AMv672uBV/ar/wCDt+71nwdqnh39jX9m/UvCHi3U47m1tfiZ8ddW0fVh4bgliaJb/S/hx4TnvdO1HXIzJ9psZtZ8Y3OiWN1BF/aGg+IrSWa2QVD+aXyS/C+n5fcB/G7498e+NPil408UfEb4jeKNa8a+O/Gut6h4k8WeK/Ed/Pqet6/rmq3D3V/qWpX1wzyz3FxM7MSSEjQLFEkcKJGnQkkrLZAc7p2o6hpGoWOraTfXml6rpl5bajpupadczWWoadqFlNHc2d9Y3ltJFcWl5aXEUVxbXNvLHNBNHHLFIjorKAf15fsR/wDB118Sfhj4D0X4d/tofBe9+OV34c07T9K034x/DvXrHw78QNasrCFLbz/HvhrX45fD3ibxFNGokuPEmk6x4TF68QbUNHu7+6u9UfCVC7vF28mr/d/T/JRD6V+P3/B3d4ATwpqtn+y5+yn4yvPG91b+To3iH48+INC0nwxoty6Etf6j4R+H+q67qfiOOFwETTLfxl4ZM4bzn1OHy/s06VB9ZaeS/wCG/rva4H8bP7RX7RXxh/au+MXjT48fHfxnqPjr4leO9SbUNZ1i+YR29rAg8rTtC0LTo8WeieG9Dsli03Q9D0+KCx0zT4IbeCIbXd90lFWW39f1/wAMB+6X/BIT/gv9f/8ABNf4G+Jv2dPiH8Cbr40fD2TxbrXjvwFqfhzxja+D/EnhjV/EFrYx634e1JNQ0PWtP1fw9qF/p8Wq2d5EbHU9FvLzVhJFrlteWVvpedSlzu6dnttcD8hf2+P2yfGv7ff7VnxS/ak8daDpnhLU/iFeaNb6V4P0e6m1DTvCXhbwvoOm+GPDOgxalcQWs+q3VrpGk20uravJaWQ1XWZ9Q1GHTtMt7mLTre4R5IpXv59/6/rcD46qgP1//wCCQ3/BUnwp/wAErfiF8Xvild/sx/8ADQXjf4k+D9D8BaDqzfF9PhaPA/he31mXxB4qsI4v+FWfEd9bfxbqlh4PnklE+jrpq+F0j8q+/tAvaxODmkuay9L3/r0+6wHKf8Fav+Covif/AIKofHLwL8V9R+GP/Cl/C3w6+G9v4C8M/DePx4/xFhtr2bX9Y17xF4ql8Qt4P8DB9Q8Qvf6XYT20egxR29h4c0uPz7iRZJWIQ5Fa97u97W/r+u4H5V1YH6b/APBKX/gpV4n/AOCXf7R2tfHTR/h3/wALd0DxX8N9e+G/i74byeNn8Aw61Zalqeia9pGqxeIh4V8ax2OoaBregWdxA7eG7ySewudU02OezTUZbhYnDnVr21vff+v67Aezf8Ffv+CsnhT/AIKsa58FfGMX7LX/AAz/AOOPhJpXivw1feI4vjKnxQ/4TTwp4gvNL1TStEvbM/Cb4eSaZ/wi2r2us3+l3KX1+kn/AAk+rxS2gYwzRKEHC65rp67W1/r+tQP0D8Nf8HMP/CPfsA6J+wz/AMMU/bP7G/ZBsP2U/wDhaP8Aw0f9n+0/Yvg3F8JP+E8/4Qn/AIUNN5Pm+X/wkH/CL/8ACXS7M/2V/wAJE2P7SafZe/zc32ua1vO9gPw1/wCCdn7YX/DA37Y/wd/a0/4V3/wtf/hUz+PX/wCEA/4S7/hBf7f/AOE3+GHjX4b4/wCEq/4Rjxj/AGV/Zn/CYf2zn/hG9S+2/wBnf2d/of2z7db6TjzRcb2vbX0dwPvT/gsH/wAFn/8Ah6/oHwI0P/hm3/hQn/Ck9Y+IGrfav+Fw/wDC0v8AhJv+E6svCVn9n8j/AIVb8Of7G/sv/hFvM83zdW+3fbtnl2f2XfcTTp8l9b3t0ttf/P8Aq4H5wfsdftpftDfsI/GXSfjj+zj42m8J+K7OH+zdc0m8ifUvB/jvw1JcwXN74Q8deHTPbwa94ev5LeGRo/OtNS028ittX0DU9I1uystSt6lFSVn/AMFen9fqB/Wb8LP+DvvRf+Ecsbf42/sW6ofFsFoV1LV/hZ8VbQeHNVvlUkT2Phzxb4YOp6BaSvhTa3HinxJNAoLi8uS3lri6D6T080B8gftp/wDB1X+0f8bPBOt/Dr9lX4Q6Z+y/Z+IdOm0rVfidqHjCb4g/Fi0trklbmbwRd2+h+FvDngbUJrVms/7VfTPFWsWAke/0DU9D1eOyv7RxopayfN5bL+vu8+0g/lPvLy71G7utQ1C6ub6/vrme8vb68nluru8u7qV5rm6urmd5Jri5uJneWeeZ3llld5JHZ2Zq3A/eb/gkP/wXP8Q/8Ervhf8AFr4S3P7Pf/C//CvxG8eaV8RNFt/+Fvt8LP8AhDvECeH4fDfiaXYfhl8R01seJNO0fwmu5f7GbTj4fIb+0BfIbTKdPnad7WVtv6/L7wPk3/gq/wD8FLPEH/BUb9ovw78c9T+Gn/CndE8IfDDQ/hn4Z+Hcfjl/iFDp1vpuueI/EWqa1J4hPhLwQlxfa5qniSbz1Xw7bvBZWGm2b3N2LVJFqEORWve7ve1v6/ruBsf8Ek/+CofiH/glf8c/HnxasfhZ/wALr8OfET4ZXXw91/4eP4+b4cRPep4k0DxDoPiqPxCvg3x0De6D/ZWqabDZPoTJcWfiPUP9KgkRGYnDnSV7Wd7gfRf/AAV8/wCC4PiH/gqr4D+DXw2tvgB/wz/4U+F3i7xJ441ix/4W43xT/wCE08Q6lo1noPhq7J/4Vp8OE0L/AIRbTZ/FcIBTWm1P/hJ22vpo091v1Tp8l3e9/K39fd91wPwfrQAoA+vv2Hf23fjn/wAE/fj94f8A2hPgLq1jbeI9Ns7nQfEfhvXbea+8JePvBmpz2lxrHg3xZp9vcWlzcaTfzWFjeQ3Fld2WpaVqthp2raZe219ZQSVMoqas/v7PuB/Wron/AAeAeAf+ERim8SfsP+Lx48jtYVn07RPjVoreEby9VStxNFrN/wCAF1nTLWVwJYbd9C1aa3WQwPdXRh+0T4+wfSenoB+buhf8HNvx9uf25Lf9rL4m/A3R/F/w28KfCTx/8Jvhb+zb4U+Jt/4E0PwdD4/8S+Cdf1Lxprfji/8ABHjifxj40mt/BGn6RqeoP4T0KzurUW40iw8PW8Nzaahfsly8qeravK3b+vP9Yh+f3/BXf/gqb/w9U+K/wp+J/wDwor/hRH/Csfh7feA/7D/4Wd/wtD+2/tviS+8Q/wBq/wBp/wDCvfh5/Zvl/bfsn2H7Bf7/ACvtH2xd/kJUIciave77W/r7vvuB/eh/wQR/5RA/sa/9iX8Rf/VzfEuuWp8cvUD+RT/gm3/wcoftBfsTfCnw38APjF8LNN/aa+EngXTLfQvhzeTeM7rwF8TPA+gW8p+yeHX8US6B4w0zxb4Y0S0IsvDej6nomm6no1ilvpUHif8AsOw0zS7LedJSbadm/LT/AIf56+QH1t+1N/wdsfFXxv4F1nwj+yj+zZpvwX8TazZ3enr8VviN42h+I2s+H4by2eD7f4X8E6f4Z8O6BaeIrF3+06dqXiLV/FWjRzJH9r8MXqAoyjQs7ylfyS/P+l+DUg/kQ8T+J/EfjXxJr/jHxhrureJ/FnivWtT8R+JvEmvX9zquua/r+tXs2o6vrOsaneyzXmo6nqd/cz3t9e3U0txdXM8s00jSOzNuBh0AaGk6tqmgarpmu6HqV9o+t6LqFlq2j6vpd3PYanpWqadcx3mn6lp19avHc2V9Y3cMN1aXdvJHPbXEUc0LrIisoB/W7+zz/wAHb3x+8CeCtD8M/tD/ALLvgn46+I9ItoNPufiD4Q+JF/8AB/VtdgtoIoY9S17QZ/BHxG0S51+co8+pXOijw5pV3M+bXR9NUFWwdBN3UreVgPw5/wCCqv8AwUJ/4eZftRx/tHr8Jf8AhTENt8NvCnw5g8HN45/4WDI8XhfUPEV+NYm18eEfBSrJft4gZDp6aMVtFtl/026MrFdIQ5I2vfW/bt/l/VwPqr/gmb/wXv8A2rv+CdHhu0+Ec2kaN+0H+zvaXrXWl/C/x1rGp6PrfgVLm5mu9Ttfhj47s4tUl8Madql1cSXl3oOs+H/FXh2G/aa/0jStJvtR1e5v1OlGet7Pulv6/wBfoB+615/weAfChNDE+n/sQfEO48SlXzpV58afDdnoauEHlga/B4BvtQdWfIc/8I2hVAGCuSUXL2D/AJ19wH84n/BS3/gsr+1f/wAFM7zTPD/xHn0X4Z/BHw3qI1Xw38D/AIeS6pH4Zl1eL7Qlp4l8bapqV1NqXjjxTZ2tw9nZXt4un6HpUTTS6B4a0a71DVri/wBoU4w21fd/ku34/ilEPyTqwCgAoA/pO/4Jcf8ABwt/w7X/AGWLP9mf/hkP/hdH2Tx94w8cf8Jr/wAL9/4V15n/AAlj6c39l/8ACN/8KV8dbPsH2DH23+3n+1+bn7JbeXh8p0ueV+a3y/r9P1kH4N/tJfGD/hoX9or4+fH3/hHv+ER/4Xh8avin8YP+ET/tb+3/APhGP+Fl+Odd8af8I9/bv9maL/bX9i/21/Zv9rf2NpP9pfZvtn9mWHnfZYtErJLskvuAufs1ftKfGb9kb4zeDPj38BfGV94I+I/ge/8AtWm6jbfvrDU7CbEeqeHPEelyMLTXfDGvWm+w1rRb5Xtr21fjybmK3uIhpSVnt/X9f8OB/ZJ8B/8Ag7u+HEvhTSrX9pz9lHxxp/ji2tTFreu/AnxDoGteFtZvETK32meFvH+q+HtV8OW9w52tplz4u8TyWoXzV1S68zyIsHQetpadE1+bS/FL5dAPlb9uT/g6z+KPxY8Ba38Nv2Mvg7e/AVvE2mahpGrfGLx54htfEHxJ0mx1CJ7Z5PAGh6BFBoHhDX44GPkeJ9Q1bxZcWTTtLpOnaVqlnZawjjQSd5Sv5Jb+oH8i97e3mo3l3qGo3dzf6hf3M97fX17PLdXl7eXUrz3N3d3M7yTXFzcTyPNPPM7yzSu8kjs7M1bgVqACgAoAKACgAoAKACgAoAKACgAoAKACgAoAKACgAoAKACgAoAKACgAoAKAPDP2gP+RP0z/sZbT/ANNesVjX+Bf4l+TA+Qq5QCgAoAKACgAoAKACgAoAKACgAoAKACgAoAKACgAoAKACgAoAKACgAoAKACgAoAKACgAoAKACgAoA/9b/AD/6ACgAoAKACgAoA/S8dB9BXoALQAUAFABQAUAFABQAUAFABQAUAFABQAUAFABQAUAFABQAUAFABQAUAFABQAUAFABQAUAFABQAUAFABQAUAFABQAUAFABQAUAFABQAUAFABQAUAFABQAUAFABQAUAFABQB/af/AMEyP+Di79iD9jL9g74Afsw/FL4bftQ638QPhX4e8WaT4i1XwJ4H+Fuq+Ebu51z4geL/ABVZvo+oa98aPDOr3MMena/ZRXDXmhWDpeR3Mccc0KRXEvPOlKUm7x1fVtflGX5/de0Q/iwroAKACgAoAKACgAoAKACgAoAKACgAoAKACgAoAKACgAoAKACgAoAKACgAoAKACgAoAKACgAoAKACgAoAKACgAoAKACgAoAKACgAoAKAPDP2gP+RP0z/sZbT/016xWNf4F/iX5MD5CrlAKACgAoAKACgAoAKACgAoAKACgAoAKACgAoAKACgAoAKACgAoAKACgAoAKACgAoAKACgAoAKACgD//1/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D/AD/6ACgAoAKACgAoA/S8dB9BXoALQAUAFABQB/eP/wAFYv8Aghh/wTf/AGVv+Cdn7SP7QnwW+EPinw78Uvh14Y8Han4U1u/+LXxK8Q2djd6x8SPBXh2/km0bW/El7pV8suk6zqECx3dpKkbyrPGqzRRunPTqSlNJ2s7/AJMD+DiugAoAKACgAoAKACgAoAKAPsP/AIJ+eC/gJ8Rf21v2ZvA/7UOsW2h/APxP8WvDGk/Eq+v9VfQdKk0a4uG+y6XrmvRz2kmg+H9d1hdN0TxBrsd7p76Nouo32prqWnNai9t5m2otrdLT+tfy+8D+tT/g5T/Yv/4J0fAT9jP4b+N/hP8ACf4K/Ab4+H4j+GtB+GWm/CHw74a8Ean8SPBk+n6g3jSPxH4f8M29jF4q0bRtPi07V28b6tY3moaXrKaPpS69Cviiax1TGlKTk022rXd+np/T/WIfw0V0AFABQAUAFABQAUAFABQAUAFABQAUAFABQAUAFABQB/b1/wAESv8Agir/AME9v20f+CfHwz+P37QXwo8TeK/id4k8X/FHSdX1rTPin8RfC9pPY+GPHWsaHo8SaP4e8RadpcDW+nWlvC8kNqjzupmmZ5Xd256lSUZWVrWX9f1+gH8aXxr8NaR4M+Mvxb8H+H7d7TQfCnxN8eeGtEtZZ5rqS20jQvFWq6XptvJc3DyXFw8NnawxvPPJJNMymSV2dmZt1svRAeZUwCgAoAKACgAoAKACgAoAKACgDsPh74E8T/FLx94H+GPgnTn1jxn8RvGHhrwJ4R0iM7ZNU8T+LtasfD+g6dGxBCve6rqFrbKxB2mUHB6UN2TfbUD+/f4Y/wDBuh/wSn/Y++AafEb9vnxdN8RdQ0DSNNvPid8SfH/xd8SfBj4SaLrV28Vu2m+ErLwXr/gnVodNn1CeHStGh1/xFrviDXrxoWtYbW5votHteV1Zydoq3ZLV/Pf9PlZuQfyg/wDBZLwR/wAE7PAn7T3gnTP+CZmreHtW+A198DfDeq+Kn8MeN/Hvj3TbP4sSeP8A4mWOu2X9sfEbWNc8Q286+EdP8DXDact+9hHFcw3luiyXtwzb03Jp8+9/wsv1v/SQH5LVYBQAUAFABQAUAFABQAUAFABQAUAFABQAUAFABQAUAFABQAUAFABQAUAFABQAUAFAH6C/8Exv2BvFn/BSL9rTwf8As4eHvEH/AAhuhSaTrHjr4meOBYHVZfB/w48MSWEOtapZ6b5kKXurahqeraJ4Z0OG4ngsxrev6dLfypZR3BqZy5I3tfoltd/1/WrA/s++J/8AwRs/4N6v2GfB3ha2/a3uLDTL/wAQxXNpoPiT42/tJfFDw7408XzacsH9p6jpnhf4YeLPAtjfx2DXFsNQuNG8GrpmnveWcV15Ml1bq/OqlWXw7dktPxu1/wCBffa4H8Gf7UulfCTQv2m/2itE+AN3bX/wJ0b46fFvSvgtf2WpahrVne/CfT/H2v2nw6u7TWNWluNV1a2uPCEOjzQalqc8+oX8TrdXkslzLK7dMb2V97K/rbX8QPCKYBQAUAFABQAUAFABQAUAf0hf8G63/BOr9lP/AIKE+Pf2otC/al8D6z42034Y+EPhjq3g+HSPG3i3wY+n33iXWfGFnq8s83hTVtKlv1uINIsESO9aZIDEzQqjSuWyqzcUrdWB8hf8Fzf2RfgX+xH+3v4i+BP7O3hnUfCXw10/4ZfDbxLa6PqfiTXvFd2mr+I9Mu7nVrg6v4jv9S1N0nmiRkge5MMABWFFBNVTk5Ru97v+v6/QD8eqsAoAKACgAoAKACgAoA8M/aA/5E/TP+xltP8A016xWNf4F/iX5MD5CrlAKACgAoAKACgAoAKACgAoAKACgAoAKACgAoAKACgAoAKACgAoAKACgAoAKACgAoAKACgAoAKACgD/0f8AP/oAKACgAoAKACgD9Lx0H0FegAtABQAUAFAH+qJ/wXmhmuP+CQ37YlvbxSTzz+DfhvDBBCjSzTTS/Gb4ZpHFFGgZ5JJHYIiIrM7MFUEkCuOl/Ej8/wD0lgfyQfsvf8GtX7d3xx8C6N4/+LXjL4Y/syWviC1F9pvgnxwNf8U/E62sp4EnsbrxD4Z8N2S6J4da9jlQnSdR8WDxLphEtvreg6XfQvZts60U9E5fPT+vlp5gfKv/AAUF/wCCBn7b3/BP/wAEX/xf1238H/G74JaP5B8S/EX4R3Wr3k3geK5lMEN3458Ia5pWl+ING0p5gEk8Q6ZFr3hqwaa1i1bWdNuby2gnqNWMnbVPs/07/h27OQfmH+yv+zx4p/az/aI+En7N/gjWvD/h3xZ8YfF9n4O0LW/FUmoxeHdMv72G4mjutXk0iw1TUltEW3YObPT7ubcVAiILGrk+VN72/rz/AK7bgfo5/wAFKv8AgiV+0L/wTD+FngL4sfGD4p/Bnx5onxB8f/8ACvNL074a3fje41Wz1X/hHdZ8Sfbb9fFHg7w3aLp/2TRLiDdb3Nxc/aZYR5HlF5EiFRTukmred/6+/wC+wH4yVoB/Q3+1B/wbh/tXfsq/stfET9q/xp8bf2evEHgr4b+DdM8bat4d8L33xIk8U32n6pfaRYw2unR6r8P9M0lr2OTWIHkFzqlvBsim2zMwRXyVVOXLyu97Xv8A8D9F8gPwk+Ffwq+I3xw+IfhL4TfCPwbr3xB+I/jrV4NC8J+EPDVk9/rGs6lOryeXBEpWOG3treKe91HULuW30/S9OtrvU9SurXT7S5uYtW0ld7ID+nz4Mf8ABpX+2J4y8NWGt/Gj4/fBT4LavqFvDct4O0mw8R/FTXdG82EO9jr99pp8L+F49TtpSYZ08O+IPEulkDzbbV5wdi4uvFOyTfnt/Xzt+sg8N/a2/wCDYH9vT9nfwVrPxF+FevfDz9qTw74esZ9R1jw58ORrug/FWKws4pbi9vdM8B+IbI2fiSO2t49yaZ4Z8V6x4qv5W+z6Z4bvZNm8jWi904+e6/r5fdYD8HP2fPgh4k/aK+Pvwg/Z58M6hpXh7xZ8ZPib4P8AhZomp+Jvt8Gi6PrnjLxBZeHLK71z7BZX+pQ2FleXySX4tNPu7xIY5RFazShY21bsm97K/wBwH6r/APBSj/ghv+0v/wAE1vgZ4U+Pfxm+MXwa+IfhrxB8TfDvwd0zSPh/qPj6912x1LWfCnjfxZYXMieKvB2gWEWiWlj4H1K2eO3v3njuryzENm8LXEsEQqKbaUWtL7+f/B/q4HmH/BMn/gjz8d/+CpOj/GDWvg38SvhJ4At/gzqfgvS9fi+Jt14xt5tUm8b2viW706TRx4W8J+JUaK0Twxdrem9ezcPcW3kLMDKUJ1FCyabv52/r7/uuB7n8P/8Ag3m/bi+JX7Yvxu/ZL8Maj8NJdO/Z2vPAdh8VP2g7y/8AE9j8HbDUfH/w88H/ABO0rw94cluvDMPizxR4tj8NeMbF7jQbHw5HHYzxLLrWpaPpepaRqV+OrFRUrPXZdd7ef/B8r2A+5vin/wAGkf7XXhjwnfa18Kv2jPgj8VPEthpdxff8IXquleKvhzd6xfW8Tyrouga3eL4k0SS9vSiwWNz4iufDGl/aZEGo32nWoe7ilV4/ytfj+q/X0A/lz+KHwv8AiD8FviF4u+FPxW8Jaz4E+IvgPW7vw74u8I+ILb7Jq2iavZMBNbXMYZ4pEdGjubS8tpZ7LULKe2v7C4uLO5t55dk01dbMD2j9kf8AYx/aP/bl+Klt8Hv2aPhvqfxA8Wm1Op61dLNbaT4X8H6FG/lzeIPGXinU5bbRvDmko58mCS+ulu9VvWi0rRbPUtXubSxlmUlFXbt+v9fh8wP6R/C//Bof+03feHI7zxh+1n8DvDnip7SCU6BoPhHx34r0WK8dFaa0l8S3q+Fbry4GLRi6h8NTiUruWFVYGsvbx/lf3/8AD/n94H4+/wDBQv8A4Iuftq/8E4rFPGfxW8NaD4/+DF1qcelWvxq+FN9qHiDwdYXt26Lp9j4wsdR0zSfEngi9v2kitrWbXtHh0G/1J/7M0bX9WuwqtpCpGei0e9v63sB+S4BJAAJJOAByST0AHck1YH9GP7HX/Bst+3r+054I0P4mfETU/AP7L3gzxLYW+qaDpvxQ/t3VPihqWmX0EVzp+qSfDzw/YOPD9pdRSkmy8YeI/DfiSDCPL4fEMsc1ZSqxi7K8u9tl8/8AJfdYD6W+Ln/BpH+114W8N32r/B79oz4JfFvWrG3kuU8J69pPin4Xajq/lQs/2HRdSnHjHQm1K4lAgtU17UvD+lkt5l3q9kiktKrx6xa873/y/rvawH8wvxk+DHxT/Z7+Jfi34O/GrwNr3w4+JngbUm0nxR4Q8SWy2+pabdeWk8EqSQyT2Wo6bqFpNb6hpGs6XdXuj6zpl1aappN9e6fdW9zLsmmrrZgfpH/wT0/4Iqftr/8ABR3SX8d/Cvw/4Z+HnwWg1G50t/jN8WtS1HQPCerahp86wapp3g3TdI0nXfE/jG9sH863uLvStFXwzaalbT6TqniPTtRieBJnUjDfV9l/St/TV7NAfsbrX/BoR+0LBoUlx4c/bE+DOq+JRBI0Oka18PvG+gaFJdBf3MMniKxv/EuoQwO3ElynheeSJTuS1mICVn7dfyP7wP52v24P+Cev7U//AATz+Itn8O/2l/AA8PnXor278EeOPD9+niH4d/EHTtPljhvb7wj4ngigWeWyee2bUdD1iy0bxTpEV5p8+saFYQ6jYSXGsZqa0+a6r13/AD+8D4mqgCgD9if+Cd//AAQ+/bV/4KM+Hz8SPh7pXhb4WfBAXt7p1t8X/ize6npOieJb/TXMOoWfgXQtH0zWPEni37Dd5srrV7fTbLwrDfwX+lv4kGr6de6dFnOpGGj1fZW/HVW/F+QH3/8AtAf8Gpf7c/ww8E6n4v8AhB8Tfg7+0Nf6NYre3PgDRJNd8B+OdWKJuu7fwtD4ptW8KatcW4DSRW+peLdBu7+NDHY209/Jb2EsqtFvVNfivnqrfJP5WA/pf/4NudG1fw5/wSp+Ffh7xBpeoaHr2g/FP4/6Nrei6tZ3Gnaro+r6X8W/E9jqWl6np93HFdWOoafewT2l7Z3MUdxa3MUkM0aSI6rlW+P5ID/OD/aU/wCTjPj9/wBlr+Kn/qda9XUtl6ID9ov2Kv8Ag23/AG+P2uPBOg/FTxU3gf8AZn+G3iexttW8N3Pxdm1yX4geI9EvoBPYa3pXw58P6Xe31hpt4hWW3/4TXVfB19d2klvqOnWN/p11bXMucqsY95Py/wA/8r9vOIfa/wAQf+DRT9qHR9Aub74ZftV/BDx14hgtxNFoHivwr42+Htpeyqu6W1t9bsf+E9VJ3wUtHu9OtraWVkF1cWEJedJVeP8AK153v/l/Xe1gP5m/2hf2YfjV+yd8Z9Y+A37R/grU/hR8QfD9zYf2rZ6yiajYHRtSk/0PxTomp6G+paf4o8NXcCzXFlq3hy51K2vDbXVpC7X9tcWsGyaautV/Xe1vm/uA/br4+/8ABs/+198Cf2bfiV+04Pjf+zj8TPBXw1+GeqfFu70r4fap8R73W/EXgrRtJ/4SLUtT8Otqvw+0vSbtYPDaXOuoZ9St457G1cwyvI8SNkqyclHlabdr3A/nFrYD9uf+Ccn/AAQk/ai/4KUfBDXvj58L/iH8H/hx4L0f4hav8OrOL4n3Xje11PxBqWhaNoGsapqmjxeGfB3iO2k0W3bxFb6WLue5gkk1Sy1O2WE/Y3ds51VB2tfS+jtb+v63A/NL9oL9mzxV8B/2nfiJ+yrZ65ovxf8AH3w8+I83wmlvPhXa6/rOneKPH1neW+i6j4d8K2N9pGneINU1Gz8UyXPhUWg0iO6vNasZobKGdHt3luLvFS2ur69v+GA/ff8AZv8A+DVL9ub4s+E9M8XfGv4jfCf9mtdYtYbu28F60dY+InxF06Ob51HiPSPDC2fhTSJ3t2SZLKDxxqWo27s9pqtlpl3DJCmTrRT0Tl57L+vl6XuwNH9oX/g1F/be+GXhXU/FPwS+K3wg/aKn0m2nupfBFqNY+GXjvV1iG5YPDdr4m/tLwbf3ZQO7W+reN9Adiqw2ZvZ5FioVeLdmmvO9/v8A6f5uIfzE+KPC/iTwR4k17wd4y0DWPCvizwtq+oaB4l8NeINOu9I13QNc0m6lsdT0jV9Lv4oL3T9R0+8hmtbyzuoYp7eeN45EV1YVsnfXo9QMGgD+of8A4Ic/8EXfjv8AHXxN+yP/AMFGtF+JXwd0/wCEvw//AGh9G8Yaj4G1y58Zj4g3cPwa+IkB1OOwgsvCN54bN5d3WimfRvtHiCCInyDdy2pDhMalS14Wd2t79/L/AIf9Ih/Vx/wWx/4J4fGf/gpf+y94B+AvwX+IXgL4e6p4d+OPh74oeIbz4iXXia00PV9E0LwP8QfDcWlxt4W8PeIr2e9XVfF2n6jDb3VpFYFbKS4eYXVvaI2FOag22r6W7f1t/V2B/nZf8FFf+Cf3xO/4Js/HzT/2e/iz4x8B+OPFGo/Dvw78SItZ+Hc3iCfQE0nxJq3iTR7SxkfxLoXh7UP7Rgn8M3klwqWDWwhntjHcSOZUi6oTU1dK2tu/b/P+rAfWP7AH/BB/9uj/AIKA+FtO+KPhPQ/DHwc+CGqyTDR/ir8YrzVNGs/FkNv8s1z4E8LaRper+KPFFiJT5EOvNp+leEru4iu7W08RzXmn3trEpVYx03fZfr2/Ht3cQ/Unxb/waH/tNWHh+W88EftZ/A/xP4mjspZl0PxF4Q8deD9JnvkVmjsovENj/wAJhOIpiFQXc2gQ7GbL26oC9Qq8f5X94H83n7Xf7FX7Sn7C3xRl+Ef7THw11TwB4nktjqWg35lttW8J+MtF3qi674M8V6ZJcaL4i01XdIbv7FdNe6ReFtN1uz03VIbiyTWMlJXQH2N/wTJ/4I8/Hf8A4Kk6P8YNa+DfxK+EngC3+DOp+C9L1+L4m3XjG3m1Sbxva+JbvTpNHHhbwn4lRorRPDF2t6b17Nw9xbeQswMpSZ1FCyabv52/r7/uuB9GfDX/AINz/wBuH4n/ALWfx1/Zi0TXfhZbaB+zlqfgfRfiZ+0DfX/iqD4Vvr3jz4a+DvippvhbwbDL4Yh8W+KvFdn4Y8baRLqumRaDY2OkO8Eus6vptpq2g3GqjqxUVKz12XXe3n/wfK9gPn//AIKvf8EivH3/AASovfgVa+NvjF4Q+LifHSy+Ilzpkvhbw5rPh19An+HD+Bo9UgvotWu70XcV8fHVibC4t5Y3xZXX2i2h3RBiFRTvpa1ut97/AOX9WA/IStAP2s/4Jvf8EQfjn/wU3+Dvir4wfBb45fAbwjbeCfH158PvE3g/4hXnj618V6bqEOi6Pr1hqrweHfBHiDT30TWrHWAmmXi326a703V7V4kksZBWc6ig7OLd+t7f187fjeQfnV+2H+yx8RP2KP2kvil+zD8VbjRr7xx8KtX07TtT1Xw6+oS+H9as9b0DSPFOha3okuqWOmahJpur6Drmm6hbG7sLWdVn8uWGORHVqjLmipdwN39h79jn4m/t6/tK+Af2YfhJfeH9G8X+O4fE16viLxbJqkHhXw5pXhPwxq/inVNV1+50bTdX1GC0NvpJ060Ntp1y9xq1/ptkEBugykpKKbfT8f6/rYD7J/4KZf8ABHP4yf8ABLjwr8LPEXxo+NHwS8cah8XvEPiHRfCnhT4b3fji4142fhTTbG+8ReIbtfE/g7w3ZJpGlz6z4e02Zobqe6a812xCW5iWeSKYVFO9k1bzvv8A1/VgOJ/4J9/8Eff20/8Ago+brXfgl4N0jwz8KNK1QaRrXxr+J+oXfhj4dwaihzd6Xoc1pp2r6/4y1exjUm/s/CehatDpM0lnBr97o39oWck7nUjDfV9lv+n9a67Aftpef8GhP7RSaELjT/2wvgtdeJtjltJvPAXjmx0IOEzGo8RQXWo35RnyrufC6tGnziOUnYuft1/I/vA/n6/bq/4Jpftc/wDBOrxbpfhv9pP4eppmieJJLlPBfxM8JX58T/DDxo1oX+02+h+KIra0e11aGOM3M3hvxJp+g+KYbFodRn0SKwuLe4l1jOMr26Adv/wTQ/4Jf/GL/gqD49+JXw/+Dvj34aeAtT+GHhDTPGOsXvxLuPFFvYX9hqmsrokNrpp8L+G/Elw13HcMJZRdQW0Ih5SVnOxlOagk2m7vvb+vv++4Hn//AAUR/YD+Jv8AwTd+P1t+zz8WPGHgTxv4puvAHhz4hprXw7m8QT6AuleJdQ17TrSyd/Emh+HtR/tCCXw/dPcqtgbYRzW/lTyMZFRwkpq6VvLf+vx/C0Q8v/Y0/ZY8Z/tsftMfCz9l74e+IPDHhbxj8WNR13TdE1/xlJqsXhrTpdA8Ja/4vuZNVk0TTNY1RY5rHw9dW0H2TTbpjdz24kVITJKjk+VN72/rz/rtuB9w/wDBTL/gjV8e/wDgl14T+Ffi/wCMfxN+EPj6x+LXiLxH4b0S2+Gd14zuLvTrvw3pun6ndz6qPFPhHw1CtvPDqMUdubSW6lMqSCSONArtEKindJNW87/19/32A9I/4J1f8EHf2k/+Ck3wD1D9oP4TfFz4H+B/C+nfETxF8N5dG+Il548g1+TVvDekeG9Yu76NPDXgnxDp/wDZ08Hia0it2a/W5M1vc+ZbxoI3lU6qg7crfz/r9f0iHffsof8ABuZ+2r+1J45+Nekx+Jfhr8M/hj8E/jR8UvgXdfF/xZJ4muNI+JPi/wCEXjbW/APi68+FPhuz0VNd8QeHbPX9CvLaTXddXwtpwnS40yGe41vS9Z0zT3KrGKWjbaTts0n33/P7wPhb/gp//wAE6fF3/BMb9obQP2fvGPxK8OfFS/8AEfwq8PfFex8TeGdE1Pw/ZxaX4h8UeNfC0Wl3enapc3k0d/bXfgm9uJJIrqe3e2vLXa4lWZEcJ86va2tu/wDW/wDVgPzkqwP3G/4J1f8ABB39pP8A4KTfAPUP2g/hN8XPgf4H8L6d8RPEXw3l0b4iXnjyDX5NW8N6R4b1i7vo08NeCfEOn/2dPB4mtIrdmv1uTNb3PmW8aCN5cp1VB25W/n/X6/pEO+/ZQ/4NzP21f2pPHPxr0mPxL8Nfhn8Mfgn8aPil8C7r4v8AiyTxNcaR8SfF/wAIvG2t+AfF158KfDdnoqa74g8O2ev6FeW0mu66vhbThOlxpkM9xrel6zpmnuVWMUtG20nbZpPvv+f3gfC3/BT/AP4J0+Lv+CY37Q2gfs/eMfiV4c+Kl/4j+FXh74r2Pibwzomp+H7OLS/EPijxr4Wi0u707VLm8mjv7a78E3txJJFdT27215a7XEqzIjhPnV7W1t3/AK3/AKsB9Gf8E/P+CD37cf8AwUE8K6f8U/C2keF/g18D9Ue4XRvip8X7zVNKtvFyWp8uebwH4U0fTNV8T+JrFLjFumvzWWj+E7qaK+trHxFd3+nXlnEpVYx03fZfq/8AK/breIfpp8Qf+DRj9qnRPDN1qXw2/ah+B3j3xNbWLXKeGPEHh3xp4Bt7+7j+Z9OsNfiXxhB5syApZ3GpWOmWklwY47yWwt2e7ihV4/ytedwP5mv2kP2Zvjn+yP8AFjxD8Ev2h/h3rnw0+I/hto5LrRdYSCa11HTrhpFsdf8ADmtWEt1ovifw3qXkzf2dr+g3+oaVdtDcQx3RuLa4ii2TUldbf1/X/Dgf3h/8EHf+CLvx3/4J4fGXxh+0f8VfiV8HfGvh74ufs8W/g/w7pfgC58Zz+ItJm8TeKvAPjtZNVXxF4R0DT0sxY+HRb3X2O/u5ftwtgkUkAedOapU5ly2as9db33Xl+X3WAd/wWu/4Ib/tP/8ABTX9qbwR8bvhX8Zfgv4K8FeD/gd4a+F8Phv4kX/j2DVo9b0vxt8QfFOrapZ2/hnwV4h0wWWoQeLdLg+0PerfzS6e8U8K29tZsxTqKCa5W23e97f1/XcD+N/9l/8A4Jp/Fv8Aaq/bk8dfsG+C/HPw58PfErwFrnxf0LU/F3iifxNH4Hu7n4N6vf6Nr01hNpXh3U9eaDU7jTpZdI+0aJBI0Lxm9Szfci7uaUFOzs7aX7/15fpIOp/4Ka/8Ep/jT/wS31/4R+HvjJ8Qvhf4/uvjFo/i7WdBm+Gdx4ruLfTLfwde6DY38WrnxT4Y8NSLNcya/avaCzju0KQz+c8TCNWITU02k1Z97/19/wB1gPgH4PfDXV/jP8XPhZ8HtAvtO0vXvix8RvBHw10TUtYa5XSNO1fx14m0zwvpt9qjWVvd3i6daXmqw3F81paXVyLaOUwW80oSNreib7f15/l94H7H/wDBQn/ggb+0v/wTm/Z7k/aM+K3xf+BfjbwpF418M+Bjonw+vPH0/iE6j4oTUns7sJ4j8D+H9O+xW40uYXJOoeeDJF5UMmX25QqqbtytfP8Ar9P0kHjP/BMn/gjz8d/+CpOj/GDWvg38SvhJ4At/gzqfgvS9fi+Jt14xt5tUm8b2viW706TRx4W8J+JUaK0Twxdrem9ezcPcW3kLMDKUc6ihZNN387f19/3XA9z+H/8AwbzftxfEr9sX43fsl+GNR+Gkunfs7XngOw+Kn7Qd5f8Aiex+DthqPj/4eeD/AInaV4e8OS3XhmHxZ4o8Wx+GvGNi9xoNj4cjjsZ4ll1rUtH0vUtI1K/HVioqVnrsuu9vP/g+V7Afc3xT/wCDSP8Aa68MeE77WvhV+0Z8Efip4lsNLuL7/hC9V0rxV8ObvWL63ieVdF0DW7xfEmiSXt6UWCxufEVz4Y0v7TIg1G+061D3cUqvH+Vr8f1X6+gH8ufxQ+F/xB+C3xC8XfCn4reEtZ8CfEXwHrd34d8XeEfEFt9k1bRNXsmAmtrmMM8UiOjR3NpeW0s9lqFlPbX9hcXFnc288uyaautmB9N/sPf8E+P2o/8AgoZ8Srv4a/s0+A11+bQra11Dxr428QXw8P8Aw8+H+l307W9nf+LvE80U628l7LHP/Zuh6TZ6z4o1iOz1GfRtB1CHTNSktZlJRV38l1fpt+fra4H786z/AMGi/wC17a+FWv8AQ/2nf2ddY8ZpDLI3hq8sPiPo+gyyJFvjgtvFg8NalePJNKDErXPhS0hTKSSSIrPsy9vH+V+un5XS/H77AfaH/Bsv+zB8c/2Pv2s/+CgfwL/aI8A6l8O/iT4a+HfwJurrSL6ayv7LUtJ1DxD8RZNL8QeHtc0q6vtG8QeH9UjjkNlq2k311atNBdWMzQ6hY3tpbqs1KMWtr/1/X+YH4+f8HQH/AClX8X/9kU+DX/plv6uj8HzYH88VagFABQAUAFABQAUAFAHhn7QH/In6Z/2Mtp/6a9YrGv8AAv8AEvyYHyFXKAUAFABQAUAFABQAUAFABQAUAFABQAUAFABQAUAFABQAUAFABQAUAFABQAUAFABQAUAFABQAUAFAH//S/wA/+gAoAKACgAoAKAP0vHQfQV6AC0AFABQAUAf7HP7VnxV+F/wJ/Zm+LXxv+Mug6f4o+Hnwb8Ez/FTVvD2oWOn6iNY1P4eyWni3wlY6ZbarFNYDxHN4x0jQB4Uup0X7B4n/ALIvopYJreKdOCKbaS3b/rt+f3Af5yfxX/4OL/8Agqr8QvipqPxE8K/H+P4ReHv7XmvPDPws8EeBvh9eeCfDulC5aW00a7HinwnrmreLdkO2K91HxTqGp3N5J5rwpY27Q2dv1qlBK1r+f9f19yA/tv8A+CPH/BQez/4KsfsUar4m+LPhTwynxH8MatrfwV+P/hC2sll8IeKnu/D9ndReILPQ72W98nwx4+8L655N/o1489vBrVn4n0qAS6XbWjvz1IcktHo9V5eXyA/jU/Zz/Zrsv2QP+DjX4cfs5aQsqeGvhp+2Qtp4KjuLiS8uovh94g0668XfDyG9u5WeS61CHwR4g0CK/uJGLz3izytgttXeT5qTfVx/rt/XfcD98f8Ag7n/AOTMf2Z/+znh/wCqq8f1nQ3l6Af5/tdIH+qB/wAFj/8AlDL+1T/2QHwh/wCpD4Hrjh/EX+JgfzQ/8Gi3hP4ear+1D+1P4t1qHTbj4m+Evgr4VtPAK3axS39l4a8S+MZofiFqmlRyPuhkiuNM8EaVd38EJmitdZexNzDb6ncQXetf4V2v/X9f5AfUn/Bx98QP+Cu3gz47aDefs/ar+0n4K/Yz074eaHPp/in9mm+8ZaRp7+M5Z7x/GUvxc8R/DM23ibS7uOddNtdD0/xbfweE5NJgtbvw6r6vc+JdqpKFtbc1+v4Wvp80B+cX/BP/AP4Oa/2ov2SPh/4m+G/7SPgrxN+25btqen3XgPxR8QPjRd+DfiF4Lt44buHX9E17xlqXw5+Jut/ECwv5/wCzrrSn8QTQavoE8GpwHVNUsNQsrLRqlRT2fL3sgPi39nv4+eEP2pf+C6P7OX7RHgf4SW3wM0D4w/t0/Abxy3wus/FEfjO28Oa/rHjzwbL4vuIfEkPhbwVFfp4k8XLrniry08M6WunnWzpgF39i+3XVtctNq97Ravt0fr/Xa9gP6r/+DtD/AJRv/CL/ALPQ+G3/AKpX9oasKHxv/C/zQHyZ/wAGfP8AyIX7d/8A2N/7P3/pm+LdOvvH0A5//g4I/wCCyP7RH7Lv7S+p/sg/sbeINN+B1/pWkeFfiB8fvil4X0PwzdePfHXjbxh4T0JvDuiSX2p6LfHR4tC+Hmm+DFudfhLeKNXs30TQ01LTfD3h6G01V0oKSvLXovL+vX7rAd//AMG5v/BYb9qj9rH47ePv2TP2r/HX/C25G+GerfE34Y/ELVtH0LSvF+l3nhTWPDul674N1e60Cw0i38Q6Zqema+2u6fqGo2dxrenXWjX1vPqN5Y6hawaWqtOMVzR01s109fyW/wB1mB+ff/B2h8H/AA94P/bV+Bnxc0TSbDTNQ+MnwI+x+LrmziSKfxB4l+GvirUNHg13VNvzXGoL4S1vwr4eS6cZOmeHtNtQWW0G26D91rs/z/rv91gP6Nv+CSPwF+H3/BMv/gkLpnxv1TwpPf8AjPxH8B9Y/bH+OVzo1ubzxV4qd/AV78RPDvhC1aKK5mB8LeAV0rwtpekwedYW2vNrurRRfatc1Oe4xm+edr2V+Vffv1/rtsB/F/8AHH/gst/wV2+NHxa1X4pWnx1+O/wmsptYmvvDXw1+EsXiDwb8OvCulLcSS6boK+HtPsUt/FUFjAywT6j41HiHVNWKmTUrqfcqL0KFNK3uvu3a7/y+X+QH9pn/AAR//a117/grH/wT58feD/2y/Adpr3jTRtR8RfAL43Wup+GpPDui/FjwvrXhjT77S/GY0eC2sLHRtT1vR9ZuNN1iLw+bOKw8UeH7vxBodr4ftdQ0jTrDnmuSV4vTdWe3l1/Pr1A/jI/Yo/Zb8D/Bb/gvH8Kf2U/i/JYa14Q+E37Y3iLwXbTa4IJbHxReeBL7xFf/AAklvreQwW9yPFviHSvBTnTJ4zFdy6ounXFlOsz2b9Enem5LrG/b17/n94H9nP8AwX61v/go3ov7JXhiX/gnja/Ew6pL47f/AIXbqnwNgvLv40aZ4Cg0e5k0o+DrfRIZvGMOmT+IPKk8T6p4ECeKLCC1sFaSPw3deInXCkoOXvW8r7X/AC+8D+OP9h7/AILl/t/fsD/Gq8ufjl4w+Nn7THw/e01bTvHHwD/aC+KHjFNaj1K4s5jpGq+HPGHxA0fx74k+HWr6TrBt769gstEuNM17T21LTtS0n7beWOtaRvKnGS0sn0aS6en9fiB5B/wV2/4Kg+EP+CpnxJ+E/wAWdO/Zftv2efG/gDwfrfgbxTq8XxWj+J8/xB0CXVbXWPCFvdyJ8L/hu+kv4Ou7nxYIZJW1xtRh8SrCp05NLRLtwhyJq97u+1v6+777gf6GeveH/iP8Nf8AgljaeHv+Cd2l6Fd/Ebw3+yT4Vtv2ZLe0XQzp99eHwLpEnh/WdMGtmfw7qevX2nzz6/pLeIZLnSte8TzWr6/cXNtf3s78unP723M73v8A8OB/nlt/wUW/4LG/sc/HnT/GHxZ+O/7YvhXx/o+uw32rfDf9o7XfinceD/E1vaXMct3oetfDL4i3K+HbvQry3L2kbaVpVpNp9ldm58Oajpc5truLq5ISVko27q3/AA//AAwH2z/wVA/4OBfCP/BTD9lnUf2dvEf7Dlr8NvENv4v8JeOPA3xSf9oKPx1ceB/EPh+/8rVbm08Mv8CvCM19H4i8JX3iPwtPCnirThbLrUWpSHUP7NSyuJhS5JX5r9LW3/r5/inEP5sK1A9//ZS+CF3+0t+018Af2fbK4kspPjL8X/h98OLjUImRX0rTfFfifTNI1fV1MiyL/wASjSrm81Ijy5WYWpVIpXKoyk7JvsgP9O7/AIKOftceA/8AgkJ/wTzfxp8L/A2gI3gfT/BPwG/Zx+G0/nweF18TXOlXFj4VsdUEFzb6hc6H4V8K+Hdb8UarbW91DqeuW/h6fTxqdld6m2rWvHCPPKze+rf9X38116gfwneGP+Dib/grL4f+J8HxIv8A9pKLxZZDVVvtQ+GfiH4c/DofDXU9NE7St4dbR9F8MaPqumacYn+yrqGh63pfiRYkjkOuvchpn6fZQta3z6/0/wDhgP8ARF/YC/aI+Gv7XH7Jnwj/AGnfhd4T0vwRo/xw0vU/HHibwzpUFjEul/E2TW9S0b4pWl9c2NvaLrGpW3j7SPEFrdeILq2gv/EHkR6xeww3F68S8sk4ycW720+XTv8A12vYD/LaT4m+B/gv/wAFDNe+LnxJ+GcXxl8E/DT9qrxl44134WXOt2/h6x8dxeGviTrOrWnh3U9Wu9B8T2sGk32o2tourQXOganBqGmrd6dLb7LppE7LXja9rpa/1b8/uA/dj9tH/g6p/aP+Ofw203wR+yt8KJP2QPEU2sm78V/EdfH+g/GDxNqOgx2zpD4e8Nw618K/DOmeFTcXcn2nUtbS21LV3itra10u40kPdzXGcaKTu3zeVrAcx/wRP/4K5/8ABRPxV+358D/hF8U/jf8AE/8AaA+EHxq8X3Hgnxz4f+IXm+NBoTatpeq3Gl+KfD/iC6tZdV8JyeHdWW1vLu3stQg0K60Nb2zvdMk8vTbnTSpCCi3ZJra3l93z+/XYD9Jf+DvL4UeFrn4M/sj/ABxGnWsXjbRPid4v+FEmrRpsvb/wt4o8KzeL4tOvJFx9qtdJ1bwhNc6ak277BLrWqta7P7RvN80H8S6aP+v+H++4H6bf8EDP2jdE/bW/4JU+A/APj14fEmtfB7SvEX7KXxQ0q+k8w6p4Y0HRbez8HLcxOxuZLHU/hF4g8MaNPeSM632qabrYSUyQzxxZ1E4zb7vmX9ev9agf5xf7T3wQ1v8AZp/aL+OP7P3iHz31X4OfFTxx8O5bqeMRtqdr4X8Q3+l6ZrcagKrWuu6Zb2es2ciKqTWl9BMgCOBXXF3SfdAf6VH7NEGif8Elf+CIPhDxX4psLaw1z4I/swah8XfFOk36+Q+p/Gr4kwXXjdPB19MSkkt1e/E7xppvw/tJpWUrCtjAnkwRRRpyP36jXd23vovkunlp5gfyC/8ABttaeFviv/wV28P+MvjBeW3iLxvH4C+NfxN8I3mvmK5utb+L13b2732sLHMyR3Wtw+Hdd8c+JIZRDPLaXVi+q28cNxZRXdvvV0p2WystO39f1sB/Q9/wch+Kv+Cpvhrw18GZv2IG+Oej/AaLS/FN78avE37NTeIU+I1n4siubVdEj8WX/gRP+Fg6F4DttA+3TQ3+j3Ft4ZutSub+PxdKLiz8Mq2VJQd+a1+l+3o9GB/O3/wT1/4OH/2y/wBhvVvGvhn9oU/Eb9s7wHqOm/ZNL8E/GP4va5ovjr4f+MLPULc/2lpvxJ8VeEfiZ4p/sZ9MXUNM1LwPqdlLYLctpl/pVzob6fqFrrWs6UZaq0XvdLf7v6+8D87f+Cnf7b3hD/gob+1Rq/7T/hf4BW37PGo+LPB3hXRfHHha28fx/EceJ/F3hiO+0r/hOJtci8BfDsW1zqPhePwxoU+nPot1IH8Of2jJq1y+pNb2lwjyx5b317W/r8Pzcg/PWqA/cj/gjN+3z+2H8Pf2sv2Kv2UvBnx78Z+H/wBnfxN+0r4C0bXvhTZDRj4b1PTPG/jmzl8V2dwZ9Jl1LytbkvLprvy9QRszP5LRYArOpGPLKVtbbgf14f8AByT+1V+0L+yH+xH8JviP+zZ8VPEfwi8ca7+1T4N8E6v4j8MDTTf33hXUPhJ8bNdvdEm/tOw1GD7Jcav4c0S/fZAk3nadBiVULo+FKKlJpq65b/iv+CB/Gb+xXpHxk/4LG/8ABTz9mnwT+1p8RvEfxgbWb2CD4g+IPENxaWWpT/Bn4T6f4k+JOueEUu9EtNMa0i1u2ttX8PWV3axLf2t74mW4jnQxJLFvK1OD5Vbt6v7v677Af2q/8F1/+CkviD/gl1+yd8N/Df7OmneG/Dfxk+MGp3nw7+ELyaJpVz4d+GPgbwDommHxP4o0bwrPC2jXt14YttV8IeHPC+iXunz+HrO4123vtQsr2y0kaLqWFKKnJ32WrXf5/wDA+4D+M79nX/gv7/wU0+B/xf0L4i+K/wBovxj8c/CI1m1uPG/wr+KM2m614V8V+H3uIm1TSdMc6aLvwPfyWyMdJ1jwk+mNpt6sT3NlqWmNf6Tf7ulBraz6Nf0/y++yA/tg/wCCuX7Pvwr/AOCln/BJ7xX8UvC+m2+q6vonwSs/2vP2dPFNxHDBrWn/AGPwND8Q20uGeKSVFj8eeAHv/C+p6XLcy6W+oX+l6jN/puh6Ze2nPBuE0n1fK+n+X/A872A/Ij/gz5/5EL9u/wD7G/8AZ+/9M3xbq6+8fQDsv+C5/wDwXT+L37E/7Quvfsk/sXaH4M8C/EnS7Twx43+PPxk1rwloXiTVrzxP4u8EaDP4X0PRdA1awuNBvdSsPh/H4MuNU8WeJ7PxBdXFgvh/wzp9pp9h4ele9KdNSXNLVdF6PX01/wAwP5Cv2vP+ChX7X/7eK/DsftYfF6X4syfCk+L/APhA7i48FfDrwjcaJH46bw0/iaFpPAHhHwoNTivpPCWhPCNXW+aw+yumnm1iubhJd4xjG/KrX31b/P1/qyA+L6oD+nn/AINYP2sf+FN/tzeK/wBnHXtT+y+Ef2rPAVxp+k280vl2w+K3wsg1Xxf4SlZ5G8mL7d4QuPiLoyIoSbUNVvtDtUd5FggfGtG8U/5X+DsB7V/wdsfs2f8ACIftJ/s9ftS6Pp/laV8Z/htqnw08W3FvF+6PjX4TalHe6ZqGoy4yt7rfg7xppul2SscS2fgiXYqm3kZ1Qejj2d/6/r8gPSP+DRb9mz+1PiJ+1J+1tq+n5tvCHhjw78BfA17LF5kMur+L76Dxx8QXtmYbIL7R9K8NeBLYypmY2Xiu5gDJDNKs6rv4Y/Pf9Lfr8uoHyd/wW9+IWrf8FHf+C1vw7/Y88D63t8M/D/xj8L/2SdBvoZVl07T/ABl4t8UWN18W/FLwvuEd54e13xJP4a1lcEyw/Dm3VIWZR59U1yU3J7tX/wAu35+d1f3Q/rJ/4KJftMeAv+CMn/BNGLU/gP4I0DTZPA9l4P8AgJ+zj4Jv0eTw/H4w1q01B7DU/EWye2vtbOk6Fonivx74gdrj+0/F2r6ZdLqN/Dc61e6tBjBe0nq97t9fkvw7/heIfwceFv8AgvH/AMFW/DHxRt/ipJ+11438TXy6sup3/grxTpvhnUfhfq1s07S3WiXHw9ttHsfDumaTeRSS2h/4Ru10LVLGB1k0jU9Pvba0vLfp9lC3w/5/1/TA/vj+xfCT/gt3/wAEoNK1HXfDmnafp/7Svwhu9T0m3uJDeH4V/HXwtPquhDU9G1NVN3n4f/FfQNRtYLwJBNrnh61utP1SzNhrWpaa/LrTn6P71+F/w+QH80P/AAaSaTqGg/tXftm6Hq1u1pqmjfBzw5pOpWjsjPa6hp3xI+x3lu7IzIzQ3EMkTMjMhKkqxBBbavtH1/QD5O/4OqP+Unej/wDZsPwo/wDUo+JdVR+D5sD43/4ICf8AKXr9jD/saviR/wCqQ+JtVU+CXoB/Rh/wd+f8kR/Yt/7Kp8Vv/US8L1jQ3l6AfWn/AAam/wDKMrxT/wBnVfFT/wBQf4TVNb4/kgPyz/4K4/8ABwt+0f8ABj9pr4rfsq/sHp4O+B3gz4J+NfGvgrxz8QR4F8I+J/FXjX4sDxFfXXxM1TTNK8T6JqvhTw9YWvja48Q281y2g6nrviTX21rxZqWriXVreystIUk0pS1vql5dNV/XToB/L3+1d+2R+0f+2/8AELQ/it+1B8RW+J/xB8O+CNM+HWmeJJfC/gzwnPH4R0bW/EXiHTdMnsPA3h3wzpF1Lbar4r1ub+0bjT5dTnS6SG5vJora3RNoxUVaKsr36vt3/r7kB8x0wP8ARs/4NTf+UZXin/s6r4qf+oP8Jq5K3x/JAfln/wAFcf8Ag4W/aP8Agx+018Vv2Vf2D08HfA7wZ8E/GvjXwV45+II8C+EfE/irxr8WB4ivrr4mappmleJ9E1Xwp4esLXxtceIbea5bQdT13xJr7a14s1LVxLq1vZWWkKSaUpa31S8umq/rp0A/Ib9lfVPj3/wW7/4KffsreDv2xvH8/wAVp5YLTw54118aB4Q8DXU3wM+E58a/FvXvC8i/D/QfC1it3rKXXiPQLTXVsZNcW58R2hkvXSyt3t7lanB8qt5avV+tv676ID+wr/gvb/wUI+Lv/BOf9mv4N/C39kLw0PDXxO+M8+v+FPCPifQvBsOs6R8Ivhl8LtJ8NW2sN4Y0P+zLvw5Z6/IfFHhTQfC0OoafdadpOkLrN3a6cL2z0y4tcKcVJtyei6Prf/htf+HA/kd/ZP8A+C1X/BVL9nb41+GfiF42+LHx6+P3w9Ov2MnxH+FXxZbxB4z0XxT4UluUGt6d4euNes7q68Da6tkZp/D+r+GbjTYLHVYrM6nY6topv9Gv9pQptWXKn0a6Pztv87/rEP6p/wDg5N/ZY8BftO/8E32/ao0HSrd/iF+zmPCfxK8H+JJLWSw1rUfhV8QNV0DRPGnhW8WdI5RYtaa3ovjYWd/GtzYX/hRoLNreTUdRt73KlJxny9Hdd9f60vr+F4h8B/8ABsz+3z+2H+1L+098Y/hd+0F8e/GfxS+H/gT9moaz4R8L+Ihow0/QtT034g/D7w7Y3lmdO0mwuPNttFv7vT4/OnmXyJ33Kz4darRjFKys29QMD/g5D/4KNftu/si/tz/DL4a/s2/tF+OvhH4F1n9lbwL421Pw14ZXQjYXnirU/iv8btDv9bl/tPRtRuPtdzpPhzQ7GTZOkPk6bBtiVzI7lKEZRbaTfNb8F/wQPzd/4NsvFniLx7/wWG0/xz4w1a517xb40+Hn7QPizxTrl55X2zWfEXiLTzrGt6td+THFD9p1HU7y6vJ/Kiji82Z/LjRNqrdVWp26JpAfeH/B4F/yU39hn/sRPjn/AOpB8NamhtL1A/mF/YM/5Pl/Yx/7Ov8A2dv/AFb/AIPrZ7P0YH98X/B0r/yi2u/+zhfhD/6T+Lq5aPx/JgfAP/Bnz/yIX7d//Y3/ALP3/pm+LdVX3j6Ac/8A8HBH/BZH9oj9l39pfU/2Qf2NvEGm/A6/0rSPCvxA+P3xS8L6H4ZuvHvjrxt4w8J6E3h3RJL7U9Fvjo8WhfDzTfBi3OvwlvFGr2b6Joaalpvh7w9Daaq6UFJXlr0Xl/Xr91gO/wD+Dc3/AILDftUftY/Hbx9+yZ+1f46/4W3I3wz1b4m/DH4hato+haV4v0u88Kax4d0vXfBur3WgWGkW/iHTNT0zX213T9Q1GzuNb0660a+t59RvLHULWDS1VpxiuaOmtmunr+S3+6zA/Pv/AIO0Pg/4e8H/ALavwM+LmiaTYaZqHxk+BH2Pxdc2cSRT+IPEvw18Vaho8Gu6pt+a41BfCWt+FfDyXTjJ0zw9ptqCy2g23Qfutdn+f9d/usB/T9/wSQ+B3wx/4J2/8Emfhl4z8R2ttoH234J3f7XP7QPiWKOObUru/wDEfgiP4i6xNfyFoY55fBngO10fwjZwRypaiDw3G6u81zc3dxjN88362X9ev/AA/jC/aP8A+Djv/gpn8Xvi/rvjb4VfGeX9nz4cxazcy+A/hZ4K8K+A9UsdE0OKeVdMj8T614n8La3qnjLXJrMwvrlxqdydDuNQ86TSNA0eyaOxg6FSglZq76t/pa1vz73tcD+u7/gg/wD8FLJ/+Clvwb8e+K/i54W8Haf+1h8DX8MfDv4n+MfDWh2GkyeO/h74hOu678PPEKpEputKiu9W07xrBqvhi0lbw9ZeINPvtd0W30238RjR9LwqQ5Ho3yvVevX1+77wP5P/APg6A/5Sr+L/APsinwa/9Mt/W1H4PmwP54q1AKACgAoAKACgAoAKAPDP2gP+RP0z/sZbT/016xWNf4F/iX5MD5CrlAKACgAoAKACgAoAKACgAoAKACgAoAKACgAoAKACgAoAKACgAoAKACgAoAKACgAoAKACgAoAKACgD//T/wA/+gAoAKACgAoAKAP0vHQfQV6AC0AFABQAUAf6un/Ba3wH4m+JH/BKD9tDwz4Qtrm81qH4P2/i42tmrSXM2jfDvxV4Y+IPidIo0VnlP/CM+F9XLQxq0kqBo4xvZd3FT+OPqvxA/wAouu0D+9b/AIND/AnibSv2b/2tviNf211B4U8afGXwP4W8OTTIyQXmq+AvBt9f+JZrQMq+bHHF460C2luIy8LTwSW4YTWs6LzV9497f16Afnz8afE+i+I/+Ds/Q9S0qazNlaftKfAbwxNPbyo0b614Z/Z7+H3hPWIZXVigvItf0u80+aIbXS5gMEitcLIapfwPk/zfp/XfcD9QP+DuPTbyX9h/9nPVo4WawsP2q9OsLqcfdiutU+EfxQnso29POj0m+IJxzFjvhpofE/T+v6t9wH+fxZWV3qN5aafYW015fX9zBZWVpbxtLcXV3dSpBbW0ESgtJNPNIkUUags7sqgEkCukD/VF/wCC0en3Gk/8Ed/2utKu9n2rTPgf4b0+58tt8f2iy8U+Craby243J5kTbWxyuDxmuOGtRPvL+u35fcB/mdfsr/tV/HL9jD40+F/j7+z14zuPBXxD8L/aLZLj7PDqOja/oWoeWmseFfFWiXYay13w1rUUUaX2nXSho54bTU9OuLHWdO03UbTrlFSVnt/X9f8ADAf18fs9/wDB3j4ZlsdM039qv9krXrDUoo4E1fxl+z/4t0/V7K/l2qtxcWHw4+Ikuhz6TGHDyR203xQ1lirCM3ClN8uDofyy+9f8P+X3gfsl8Ltd/wCCQH/Bdr4ZeN9W034XfD74s6x4fXT9P8exeLfh8nw9/aF+Gtz4ghvn0W5PjDSlsvF2nwaidPvnsdZ8J+L9W8NaldaZeWE97dTWN5ZRZ+/Ta1t+Xp2/L8LyD+Pj/hh2L/gnl/wcC/su/s26Tr+oeKvBGk/tbfsx+MPhp4h1hbddc1DwD4z8ceF9X0W2177JFb2k2t6BcNqHhjVb+1tbK11e90SbWLXT9Ot7+Owtd1LmpSf92S+5P+uv6RD+jr/g7Q/5Rv8Awi/7PQ+G3/qlf2hqyofG/wDC/wA0B8mf8GfP/Ihft3/9jf8As/f+mb4t06+8fQD8Gf8Ag4n/AOUx37Yv/XX4B/8ArL/wVrWl/Dj8/wD0pge/f8Gun/KU/RP+yDfGH/0n8P0q3wfNAfdX/B37/wAln/Yp/wCyYfFz/wBSvwhU0NpeoH9VXg/9oQ/DH/gln4J/ah+HngeH4nx+AP2HfBvxn8PfD7S9e/sJPFNj4X+Cml+LD4bstdh0jxI+nzPY2U1nFJFourXCTxC3WymnIRsLe+09Pet6a2A/mZ/4jEL/AP6R52n/AIlZN/8AQ5Vt7D+/+ADv+IxC82Af8O8bbzNxJb/hq6TZswMKE/4Zv3BgcktvIIIGwY3Mew/v/gB/LL+2P+1vq37U/wC2V8VP2w/DXhi8+CniD4h+PdI+Iei6BoXi651zUvA2v6Np2h29nfaX4ztdF8KXdxqcOqaKmuW2q2+jaTc2l7MphUSwLcPtGNoqO+lu3+f9dtgP6LP2Rf8Ag7J+OPw88NaF4M/a6+A+i/Hl9KtbbTpPit4A8RxfDjx7qFtbxxp/aXibwtc6NrPg3xJrk21/tE+iTfD+xlLJI1l54mlnylQT1jK3lbRAfvR+zN/wVb/4JPf8Fgde079nnxV8OdO1P4leINN1STQPg3+1T8IfBurXHiBdL0661TW08D69HdeOfCV1qGm6fbXmrW9tb6/o/ilrK0udWsNKT+z717TNwnDW+i6q/wB72+6z9bID+YT/AIOI/wDgkt8Hv+Cf/jT4UfGz9mm0vvDXwX+OupeJ/D2q/DS91K+1m0+HPj/w9bWOrRp4X1bVri71ibwr4s0e9vLm00fVLzULnw/qWg6mlvqLaRqmk6To2tKbldPdde/y+7r94Hmv/BNz/g4n/ap/YK+H/h74GeMvB3h79pX4D+E4xZ+D/DfinXb/AMI+P/AujiXenh3wp8Q7PT9fgfwxaeZO2n6L4m8K+In0pDbaboepaPotpBpqudKMne9n99/6/rYD+kP4Jf8ABzJ/wTM/ahbTvhd+0Z8PfHHwWj8VT2umagnxk8H+FfiR8FWub11toYNV8QaJd6vdwWPnS+Xdar4l8A6PodhbubvUdQtLNbqa3ydGa2d/TR/p9935rRAfPP8AwXt/4Il/so2P7K/xJ/bV/ZV+H3hz4I/Eb4Q2eneMvGvhD4dWsGjfC/4k+AbvVdP07Xbi08HWBTw74S8Q+HbPUh4m07U/CVrpWmatp+n6rpuraVqV9qOl6rozp1JXUXqtvNfn17/ha4H8GVdIH6R/8Ee/Eek+Ff8AgqF+wxq2ttapYSftFeAdDEl5IsUEd/4o1A+GNIkMjsqrJHq2r2L2+WANwIhzkCoqfBL0A/sl/wCDsPwJ4m8Tf8E7vhl4s0W2urzRvhv+1D4J1vxisCM0Om6Nr/gL4leENP1u8IUiOCLxLrmh6HHIzKPtXiK3jG5pAFwoNczXVrT8wP8AO3rqA/1CP+DdLwH4n8B/8Ekv2bI/FNrdWFx4tvvip480ewvEaOaDwx4o+KHiu68O3Soyri11zS47fxHYuC6zWOs21wGHnbE46rvOXyX4f1/VgP4dv2QP2G/+Hh3/AAVi8W/s36lrt94Y8E6j8Z/jh4y+JviLSlgbWdN+H3g3xV4g1PWoNEFzHNbx61r90dN8L6Ve3Fvd22lX2uwavdWN/bWM1lP0ylywv5L+un9d9gP7Ff2vfj9/wSp/4IE+B/hZ4K8IfsfeGta+JHj3TtQuvB/h/wAE+EPCt9491XR/DEtnZ33i34l/GXx39v8AFBtnvb37Hpk91feJtUvNQF5FYaXbadZ3lxac8VOo2+Z6bt3/AAS/T59APnT9jj/g50t/2uf2sPgR+y54X/YduvBdh8YPHNn4NbxhP8f4dbufDVjPaXt3c6zH4RsfgpplvfR6ZbWct7cWn/CSWaPbxSj7VBjzkqVHli3zXt0t/wAN/XfYCD/g7n/5Mx/Zn/7OeH/qqvH9FDeXoB+Sn/Bqh+1j/wAKo/bP+IH7MGv6n9n8L/tQ+AZLvw3bTS4hHxW+EdvqvibR44RKRFb/ANq+Ar34hQ3LRlZr++07QLQiZo7dUutG8b9U+3T1urfc/kB9df8ABVz/AIJsf8Lb/wCDgf8AY/tbTQftXw6/bMfwH4++IYW2xZXafs9w+V8cdNC7TbRvcfCbwT4Vu5rl/lm1fxTvuIpbif8A0qYTtSfeOi177ef9eSA+lP8Ag7N/at/4Qj9nP4H/ALIPh/UvK1r44+NJ/iZ4+tbaX94nw6+Fhhj0DTdSg3AfY/Enj/WLDV9PkCvm7+HN0uU2fOqEdXLtp9/9d/vsB/C/8JPi18R/gR8SvBfxh+EXi7VvAfxK+Huu2niTwf4t0SSNNQ0fVrTcqyLHPFPaXtpcwST2Op6XqFtd6Xq+mXV5peqWd5p15c20vQ0mrPZgf18/szf8Hc/ifSdH0jQf2uf2W7XxdqVrDBBqfxI+BnimLw7d6iIR5bXc/wAMvGFveaYdRuUAnu5LD4g6PprXXmiz0nT7WWK3t8HQ/ll96A/cH9nr9sL/AIJGf8FxLHxL8O5/hh4R+I/j/RvC8mt638L/ANoL4UaHpPxb0Lwt9otNKuPEPhXxRY3GuJHFp97qFnYXWr/Drx9PquhTX1ibt9OTULKS6zcZ09b9d1t/wfml53ulEP4r/wDgur/wTS8Gf8E2P2sdF8L/AAh1DVrv4HfGbwY/xF+HGma/eSanrPgqe11q90TxR4CuNYnJu9dsdCu4bDUND1e/36m+h67p+matdapqul3ut6p0U5uad90/v/r1+4D8UK0A/Qr/AIJMf8pNv2Df+zqPgx/6mulVFT4JegH9ln/B2z/yjt+CH/Z6XgH/ANUb+0PWFD43/hf5oD+b/wD4Nn/E2j+Hv+Cs/wAH7HVntY5/F3w7+NHhnRJLqRYiusf8K91bxEiWrOyBru407w9qNpHH8zSrO8cas7KK2qq8H5NP+v6f6xD9ef8Ag8F8F+IZ7H9hH4iQ29zP4T0y7+P/AIL1G6Ck2mmeIddh+E2uaLbyNjC3Ouab4d1+SFc5aLw9OcfJms6D+Jej/r/h/vA/iQroA/1ZfghY3PwG/wCCI/gGH4mxLYXPw2/4JtWeoeM9P1pltxph0r9nh9U1TQ9RMhjWJtNQPo88ZbKvbmJXcgO3E3eo/wDH+vy/rvuB+Fv/AAZ8/wDIhft3/wDY3/s/f+mb4t1pX3j6Afgz/wAHE/8AymO/bF/66/AP/wBZf+Cta0v4cfn/AOlMD8Uq0AKAPVPgb8XvFfwA+M3wq+OPgaf7P4w+EfxC8I/EXw6xkeOGXVfCGu2OuWtnd7OZLC/ey+w6hAweO5sbi4t5o5IpXRk1dNd/n/l+f3Af6Jv/AAXY+H3hT9vb/gjFd/tCfDOP+27fwXoPws/bE+G90iI903g+50eNfFy3MsO5rddP+FvjnxNrGqWZyi6j4fgjukSa1SS35ab5alnfX3e3ppr+fXrcDQ/4JYaT4c/4Jh/8EJ9F+PPjmwhtNSf4RePf2wfGVlcf6G/iPXfHumnWfhloODsli1TXvBlp8LvBsEczpIdVkjjJgVgkBP36ll35d+33+fT79QP4kf8Aglz8V7rVf+Ct/wCyN8Wfidqseq6347/az8N6v4q13VpUiF94v+J3iq5s5tau5ndY0uJvFHiWPUPMdwguSpYla6Jr3JJdvXb7v677Af2C/wDB2L4L8Q+Iv+Cdnww8TaRb3N1pPw//AGqPA2s+K1hUmHT9J1v4d/FPwrY6xdnBCxReIda0bRo2JH+ka9EgzurCi/efmn+n9dPwtIP87euoD/UR/wCDd/wfr3gT/gkP+y8vimObTpdfHxa8cWNvfYh+yeGvE3xf8d6roN3ltqpaatoz23iG3kZirWmqxTFlDlE46rvN+Vl+H+fr+kQ/C/8A4NgvE2j+L/8AgoV/wUa8UaI1quk+LPDmreJtEitZFaA6Pq3xuvtQs2tMM2+1jtr+1VJFLLski+b5lLaVvhh/XQD4c/4Os9NvLL/gpn4UurmFo4NY/ZV+Ft/p8h+7cWsPjn4taVJIp6fLfabdwkZ4MWTjIq6Pwejf9f1b8nIPkD/g3s0LU9d/4K+/sgrpts866TqfxZ13UZQreVZ6ZpnwK+J0txczuARGjSNBaQs+FkvLq2gyHmQNVR2hL7vv+/8ArtuB/Qz/AMHfn/JEf2Lf+yqfFb/1EvC9Y0N5egH1p/wam/8AKMrxT/2dV8VP/UH+E1TW+P5ID+Gf/gpN/wApFf2+f+z1P2p//V5+Oq6YfBH/AAx/ID4rqgCgD/Rs/wCDU3/lGV4p/wCzqvip/wCoP8Jq5K3x/JAfwz/8FJv+Uiv7fP8A2ep+1P8A+rz8dV0w+CP+GP5AfpF/wbP+JtG8P/8ABWf4P2OrNaxz+Lfh38afDOhyXUixFNZ/4V7q3iFFtS7KGu7jTfD+pWscY3NKs8kaKXZait8D8mv6/r9AP7FP+CxH/BYTxB/wShufgNLD+zCfjx4f+NsHxBj/AOEgf4tS/DW38M6x4Ek8JMdHlhj+GPj9b+bVrLxUt7bSS3OmNs0+7WGC6ENxJBhThz31s1bp3A/E7/iMQv8A/pHnaf8AiVk3/wBDlWnsP7/4AfNv7ZH/AAdDyftb/sv/AB0/Zqm/YatfA1t8afh9rfgUeLpP2kH8Vv4Yk1aNBBrQ0H/hQ3hxdYk06eOO5js/7Y0rzXjUfa4SN1VGjyyT5r2e1v8Ahv677AVP+DRv/k9v9pD/ALNXvf8A1bfwypV9o+oHD/8AB2j/AMpH/g//ANmW/Db/ANXZ+0RTofA/8T/JAeH/APBsNJGn/BVzwIruqtN8HfjRHErMAZJB4ZilKIDyzCKKSQqMnYjt0UlXW+D5oD9I/wDg8G028j8dfsH6u8LDT7zwl+0FptvcfwveabrHwjuruH0DRwarYv15EvGcGpobSXmv6/pfeB/Md/wTu0LU/Ev7fn7Eeh6RbPdahf8A7Wn7O8cMSKxCpF8WvCVxc3MpUMUtrO1hmu7uUjbDbQSzPhEJXaTtGT7J/l8/y+8D+8v/AIOlf+UW13/2cL8If/SfxdXLR+P5MD4B/wCDPn/kQv27/wDsb/2fv/TN8W6qvvH0A/Bn/g4n/wCUx37Yv/XX4B/+sv8AwVrWl/Dj8/8A0pge/f8ABrp/ylP0T/sg3xh/9J/D9Kt8HzQH3V/wd+/8ln/Yp/7Jh8XP/Ur8IVNDaXqB/Sv8U9H1D4/f8ES/Fuk/C6D+0dS+KX/BNSc+B9N0U/aDq11r/wCzhHdaNoGneV53mtqzyw6LDGuWZrkRna3K4rSor9JdfUD/ACk67QP7Vv8Agz+8B+J11L9uH4nSWt1B4Mmsfgp4Ds710ZbLVfE9tcfEHxBqVrbPtKy3Xh/SrvSpb1N6tBF4lsCVcXIKc9d/CvVgfmN/wdAf8pV/F/8A2RT4Nf8Aplv6uj8HzYH88VagFABQAUAFABQAUAFAHhn7QH/In6Z/2Mtp/wCmvWKxr/Av8S/JgfIVcoBQAUAFABQAUAFABQAUAFABQAUAFABQAUAFABQAUAFABQAUAFABQAUAFABQAUAFABQAUAFABQAUAf/U/wA/+gAoAKACgAoAKAP0vHQfQV6AC0AFABQAUAf7B37b/wC074f/AGNf2T/id+0p4t8IXHjzwl8M7TwTN4r8KWc9rBe6r4X8UePfCXgnxF9hF9FNY3d/Y6N4lvdSstMvvIstXurOHSry+062vJL634Yx5pJJ2b6+iv8AoB+BXhf/AIN+P+CM/wC3feW/7UP7M3xh+KUPwl8a6kdbu/AvwK+JPgV/h7pWoXTrqN74Zj0nxR8O/E/jb4b3Mctw0Oq+CdQ1WzvPDsLrpmlab4cigt4otHVqR91pX807/epJfg/zQH6U/tMftd/sHf8ABD79kPTPhz4WTwf4ZuPA/hO7sPgZ+zR4a1uC9+IXjzxFfm9u7fVNXs57258Rx6Nq3iCW41jx/wDFHxIZIzJPf3Bu9W8S32laLqUqM6ju7vu3p/n26L7wP82fwJ+1x8SvDH7aXhf9uDXp4/EvxU0v9ovTv2jvEecWVr4k8UDx/H498QaaV2XC2Gm65cve6Z5MaSJZWF35MK7YUFdTinHl2Vren9f1uB/p46iP2Fv+C2X7FVz4fj8QWPxT+CvxM0/RNVvoPDuuwaN8SvhR41sGF9phvoIjd6h4G+InhLUUniaz1iwutN1O3F3bXNl4j8IazNFqXJ71OXmvu/4P/DAfh74//wCCVP8AwSF/4IjWh/bX+MvxD+KHxr+IXw4kuvFP7O/wT+Lfj7wBDN41+Jmgy2174Nj8NeEPCPgfwxq3ibWtH10afPe+I9TXU/BnhK3k/wCEk1jw4ZdOsnrRTnU91WXdq+3feXp+Ot7RD9e/+C1epnWv+CP/AO2DrJhFudW+CugambcSeaIDf+LfBl0YRKUjMgiMuwSGOPft3bFztWIaVEu0v67/AJ/eB/F3/wAEAf20/wBjX9nX4w/EL4N/tyfDj4Sa18Lfjevhmfwh8Wfij8O/CvjXTvhT4+8Otqdqlprd7r+j6ncaB4J8cadq62+r67CWstC1rQPD9zqkNrot7ret6VvVi2k43uui6r/gf5gf0k/tr/8ABub+xj+3942tP2j/ANmz406Z+zwfG2laQ+rD4PeDvBfxG+Bni+HTtPg0+w8S+FfDXhzxF4N03QtSv9Pt7WPVbvw74jl0HWJbePVjo0etXur6pqmMasoKzV/VtP8AH/L77oD6K/Y4/Yt/YN/4N/fgx8VfiJ8TP2j7dNY+JMeizeOfid8VLrRPD2o6/Y+DRrMugeD/AIX/AA50d9Q1q6cS65qN1Poehy+LvEevalJFNNK1np+nWenqUpVGtPRLX/gfj91gP5H7f9tpf+Cg3/BwP+zN+0ppujX3hzwZr37YH7NHhb4baBqoiGr6d8PfBfjfwpoPh2XWY4Li7t7fW9bW2ufEutWdrd3dpp+q61eWFpd3Vraw3EvRy8lOSvf3ZXfd2f8AX/Dgf0h/8HaH/KN/4Rf9nofDb/1Sv7Q1Y0Pjf+F/mgPkz/gz5/5EL9u//sb/ANn7/wBM3xbp194+gH4M/wDBxN/ymO/bF/66/AT/ANZf+Cla0v4cfn/6UwPfv+DXT/lKfon/AGQb4w/+k/h+lW+D5oD7q/4O/f8Aks/7FP8A2TD4uf8AqV+EKmhtL1A9f/4N5P8AgtJ8FfDXwY0L9gD9sLxroHw9m8Hzatp3wH+Jfjq6sdM+H/iLwXrl3earc/C7xv4j1aZNM0HWtH1LUNTj8J3+vPbaBrvh68s/CIubLVtH0i18TKrTd+Zarrbdeff7tvvA+s/jT/warfsP/GP4jXfxP+Dvxr+KPwZ8A+MbxvEcnw88JW/hLxt4Ns4NVL3nlfDnWtTiiv8ARPDs6TRT6Zaalc+L4LSJmi0+ddNNlZWkqtJKzim++z+fn935uQeufEyx/wCCOn/BBr9lvUvAOqeE/hr8WPiwLK98TaF8PfH9r4J+JX7Rfxp8bXdnbafYXuvz3OgXY8BeD5Hs7eKTVzofh3wNoOn2upy6FpGr+JrmbTtcS9pUe7S8rpL5a/nf1uB/Ev8Asg/tteFPhP8A8FDtC/a++Pvwk8D/ABP+Hniz4keNda+MXwrbwP4Y1bwsPCfxPfV7fXE8GeDNZtW8PW0/gI6xBrvgXRQLCzSfw3peifbNPsZ5Z4uiUbw5U9UtHtqvv323+8D+5T9oT/gmd/wSw/4LO/AXwP4y/Zk8X/Cz4dX3hp7zUvCvxV/Zk8L+AtLvdPHiG2sv7S8JfF/4cWFjoF7eeU1lZXS+HvFS+GPGHhrUYJBp+oaZa6lrljqvNGc6bd035Sv+HT56/jeIed/sEf8ABvr+y7/wTI+L2m/th/F/9p2/+Jev/Cay1y+8K65410Xwv8FvhX4GuNZ0XVdA1HxR4hi1LxV4pN/f2Oh6reQ6Vc3/AIq0zStLu5ZNVeyub6HTZtLcqspqyVu9nf8Ar8P0kH4Df8HEX/BWP4X/ALZ/xn+Dfwl/Zk1iz8Z/Cb9mXW9a8U3fxJNkLjw38Rvijq76RCW8O2eoI0es+CvCOnaOdNtdWurOK18TahrPiBrOG+8OwaRq2q60qfKm3vLS3Zf8H8AP6G/2aNQ/4I/f8Fqv2Qb/AOGunfCz4AfCb4teNfB+m2fxN+GvgLwj8Nfhp8fvhL45017K/uPEPw41G30KHW9Y8OWGv2Ud94e8U6dbax4e1zQ5Y9C8Z6ak154h8KxZPnpyvq0no3ezXyt81f7rsD5C+Hn/AAaMfs9eGviJZ+JPib+1v8SfiB8L9M1SPUrj4f6Z8OtA8A6xqel2kj3B0jWviCPF3iZVtLlFig1S90jwnot69p9q/s+fSrmW3vLKnXk1ZRSb8/8Ah/Pp94Gz/wAHDX/BW39m/wAIfss+Nv2CP2dfGvhX4k/FX4o22jeDPH8nw/1Cx1rwf8G/hzoOp6XqOq6LqGuaRcTaO3jHXk0m28K2vhKwlvJ9D0afXbzxAuiXcOg2mrlKDcuZ3SWqv1f/AAPxA/gWrpA2fDniHWvCPiHQfFfhvUbjSPEXhjWdL8Q6Bq1oVW60vWtFvoNS0vUbZmVlW4sr62guYSysokiUlSMhgD/T+/YG/wCCiP7Hf/BZP9lCX4S/FJ/AOofFHxZ4EHg79or9mPxbe2mnarqeow6db/8ACQ+JPA2jTX0esa34Gvb6EeIvDHifw1cT6p4NuTp8V/faP4m0qKVeOUJU3dN23TX9b/mB8IeNv+DcD/gj5+zFqeqftF/Hr4xfGDw38EfCN8Nd1HwZ8WPjB4I0D4XovnSTQeGr/XbHwHoHxB1mwuD5dlpGhad4wXxZq0yxWI1LWrq5MEtKrUeiSb7rf9V89F08wP29/wCCd37Vvwz/AGy/2ZNB+MnwV8Ej4f8AwdtvF3j34Z/Crw8ttBpqj4ffCnxPf+AvCepRaFa2dlbeF7bVdH0S1vrLwrBE6eHLGa20gzzPaO9Zzi4uzd3a7+f9eX6yD/PS/wCCfv7bnhX9gP8A4LC+Kfjl8RUvP+FV6l8Xfjt8Mvijeadaz32oaL4O8deLdZtD4mtrK23XF7F4W8Q2nh/xHqdjbQXl9faNpepWmmWk+qT2SV1SjzU7Leya87dPn8/1iH9tH7fn/BMz9jj/AILX/Df4SfFLTPjNcQah4R07Ul+GPxy+Cmt+GvGWhar4Z8SPY3+peHtf06VrvStf02O5t4L+0gg1HRNc0LU5LlGvY4brUdNu+eM5U7q1/J6f8OB8Cfsr/sY/8Etv+CMv7WPwK8BaX8Rte/aY/b2+Pvjrw/8ACTwXY+I9Y8HTa18FNA8Y2d9beKPiBF4M8PWSj4baXqugzT6Z/aXiW817xb4nhvB4d8JXWn+HtQ8bXyVKU6kW7WitdOtuj1V/u087MDnP+Duf/kzH9mf/ALOeH/qqvH9OhvL0A/hh/Z3+Nfin9m/47/B/4++CZCvin4PfEfwh8Q9Hh854Ir+fwtrdnqsukXjoGLabrdtbz6RqkLK8dxp17dW8sbxSujdDV013VgP9e7wXbfBj9oSz+AX7VWh6Pp3ie7Hw4uvFXwU8cT+d9v0XwX8dPDnhTV9ZbT44ro2cb+JtE0rw3HftNFcTwJZ/Z7eaFZboT8Lurx87P5Af5mP/AAXd/au/4a2/4KYfH7xJpepf2j4F+Eepw/s+/Dt0l8+1Gg/Cm4vtL1+8sJgxin0/XviNdeOPEun3EIEU1hrNqUaUBZ5eynHlgl1er+f56f1sBj/8EY/2v/2df2Q/2vLXWP2tPhh4K+JP7PvxQ8LXXw68bXfjH4f6H8Rh8Nb661TTNV8OfEvTNB1fS9VmuE0S/wBOfSfEUOkwvqZ8K69rV7p9nq2p6dp+k3aqRco6XutVbS/l/XbzA/sh/bJ/4Ih/8E9P+CrWgeA/jt+zD8UPAfwX1G18Px6Hp/xC/Zp8O/D3xX8J/GmgG6uNTtE8UeB/C9/4b0u58T6RcX15BDrOn+INB1yK2nbR/EkWqR6Xo9vo2EakoXTV/J3T/Hb7vusgOi/YA/4JEfscf8ET7nx5+1R8WP2mofEPi258FX/gq6+KXxXPhb4S+APCPhS+vNJ1nWbTw54cuNb1mVvEmuXuhWEJu5/FOsalPZRrouiabFJfaidUJTlU0Ssr7LX7/wDgv7wP4/f+C7X/AAUe8Hf8FG/2w7bxR8JI74/A34MeEB8L/hnrGp2dxpt942261qOteJ/iBJpd3i70qy8RaneQ2mg2N7Fa6j/wjei6Ne6tYaXq97qGmWW9OHJHXd6vy8vkB+KVaAfoV/wSY/5SbfsG/wDZ1HwY/wDU10qoqfBL0A/ss/4O2f8AlHb8EP8As9LwD/6o39oesKHxv/C/zQH8EnwF+Nfjr9nD40/C749fDK+h07x78I/HHh7x54Xnu4nuLCXU/D2ow36WGq2qSwte6NqsUUumazY+dEL7Sry8tGkVZiy9LV013A/0pfhh+0p/wTf/AOC/f7Ir/BvxrqmjNr/iO003VPGXwJ1XxPpvh345fCP4h6FZtIPFngETN9v1a00WW7vv+Ef8faFpuqeHdZ0O9vNF8UafCb3xL4Ri5Gp0pX/G109vT0/JuyYHyt8A/wDg11/YH+AHxS034xfEf4mfFf40+GPAeop4q0rwF8TLvwTonw/V9Gkj1C2ufiHLoug6dP4o0nTXtzeXenteeH9B1BIvI16w1HSGu9OuqdaTVlFK/wA/u/p/k4h8Xf8ABxB/wWu+Dfib4N+J/wBgz9kjx7ovxN1nx9c2Fh8fvil4MvrTWvA3h7wbp13batJ8OPCXinTrmbTvEfiXxFqVpp8Hi7UNFmvtE0Pw9Dqfhia6udd1fUbfw3VKm780lZLZdW+/9b9ALv8AwZ8/8iF+3f8A9jf+z9/6Zvi3Sr7x9APwZ/4OJv8AlMd+2L/11+An/rL/AMFK1pfw4/P/ANKYH4pVoAUAFAH+iB/wbR/H7wx+1p/wTX+I/wCx98U4rfxX/wAKJ1TxT8J/EnhrUbi4Y678BfjhYa7q+hWeoXEE8F8tpc3d58TPBkKW00T2GiaDpkNrcxYiSDlrK0lJddfmv6QHnP8AwdQ/tJaR8EP2L/gf+xZ4Be30R/jd4o0+91bQNNcrb6b8GPgVDpFxpmiS2yuXtrS+8c3fgSXRnnZkni8GatBGsrwSvA6KvJy7fm/y0/rcD+BfR9X1Tw/q+la9ol/c6XrWialY6vpGp2UrQXmnapptzFe2F/aTLhobmzu4IbiCVTujljVxggV0gf6VH7A//BT39i3/AILH/so3H7NP7Td/4C0342+MvBln4B+OPwD8aanZ+FU+I+qGOEHxr8GpJtQs7nWrPUNUsLfxPpVp4YvD4y+G3iGC2WSKFbHw/wCJNV5JQlTldbdGunr6fP8AFqIfO/hf/g05/YN0L4n2/i7Xfi/+0N4v+HFlqw1SP4VaprHg3TYb61jneddC13xpofhbT9dudEdfLtbltHi8P67Jao/la7b3Mn2pK9vK3wr1/wCBf9X53sBP/wAFp/8Agsr+zd+yH+zF4n/Yv/Y98X+CvFPxz8UeAD8HtP074WXelat4H/Zx+G7aSfCOpC/1TQrqXSNK8aaf4Yin0HwP4K0+eTVPDVy1p4j16102w07SLHxEqdNylzSVle/a7/TXr/kwP5b/APggt+3v4H/YC/bu0jxl8XNRbRfgx8X/AATrHwZ+I/iMwy3MHgy31zV9B8Q+GvGt5a28M11Lp+i+J/DemWetyW4aWx8OaxrWoxw3UtnHaz7VYc0dN1qvPy/r9QP7vP2+P+CXX7Fv/BXbwZ8MvGfjzxNrh1Hwvpt7J8Mfjn8B/GHhme6v/Cuuul3caK+o3mk+MfB/i/whd38EOp2oawe+067W6fQNb0pNV1uLUuaM5Qvbrun/AJJrv3+8D4I/ZC/Zz/4Jh/8ABID9sn4L/sufAjXPEPxz/bV/am1bxB4E8VeIvG3jrwz4h8bfBr4WaJ4B134matPqukeEfDui6F4J0rxLq/g3w/a6T4dvNHt/GHij7d/ac/iG60Hw6kEttzqRbekVrbu+2+tu/wBy6AfJP/B35/yRH9i3/sqnxW/9RLwvToby9APrT/g1N/5RleKf+zqvip/6g/wmqa3x/JAfwz/8FJv+Uiv7fP8A2ep+1P8A+rz8dV0w+CP+GP5AfFdUAUAf6Nn/AAam/wDKMrxT/wBnVfFT/wBQf4TVyVvj+SA/hn/4KTf8pFf2+f8As9T9qf8A9Xn46rph8Ef8MfyA8G+Avxr8d/s3/Gn4XfHr4ZX0OnePfhJ438PePPC893E9xYS6n4f1CG+Sw1W1SSFr3RtViil0zWbHzYhfaVeXlo0iLMXptXTXcD/SC8JfGn/gmp/wcO/sjad8KPGut2Wn+NpTY+I9X+Ep8VaP4b/aC+CHxJ0nTJre88T+A0v4rt/EOi20Go6la6f4us9D13wd4h0K+lsPEelWuqJqeg6VyWnSl+vRr8Pzv6XQHxz8Jv8Ag1F/Yk+GXjm18efGH47/ABe+LXgTw3f/ANtyeA9Yj8K/D/w3qFhYr5xsfHHiLSI5tYvNHG0yajJoV94OmmhXyzdwQmYS068mrJJed7/d/T/JxD89v+DgH/gox+wbcfCif9iX9hvwL8A/E3iTXdU0ZvjB8aPhN4E8C2vhvwV4c8J6rb6hZfDnwL4y0DQ4U1zXNc1TTNOfxHrHhbVZNB0nw3ZzeGje6tea/q1noF0oyvzSbt0T1vfr/wAPf83EPLf+DRv/AJPb/aQ/7NXvf/Vt/DKivtH1A4f/AIO0f+Uj/wAH/wDsy34bf+rs/aIp0Pgf+J/kgPx2/wCCX37X1n+wp+3V8AP2ltbtb2/8HeDPEt/o/wAQrHTohcX83w98c6BqvgnxfdWNqRm91HRNH1+48Q6VYh4DfappFlaG4hWZpF0nHmi113Xqv89gP9Jb9qL9k/8AYc/4LQfsx+DbXX/F8fxF+GsmoweNvhZ8Y/gr4t0qDxR4R1i609be9fSNTutO1/TLee90y5/szxT4O8YeHb5YZkgGqaLp/iLRdMvdL5IylTb77NP+lf7/ALrgfkJ4H/YX/wCCU/8AwQy+N3wU8aw+LvG3x/8A2zPi98Uvhv8ACH4F+CPiZ488HXHibwfD8X/GVj8OfEHxI0XwZ4O8J6Gnh7RNF8L6/rL3/jDxZYa59vuLM+GPCt5o+o67Oyac06qa0UUtbX6dN+vquz6uQe9/8HSv/KLa7/7OF+EP/pP4uqaPx/JgfAP/AAZ8/wDIhft3/wDY3/s/f+mb4t1VfePoB+DP/BxN/wApjv2xf+uvwE/9Zf8AgpWtL+HH5/8ApTA9+/4NdP8AlKfon/ZBvjD/AOk/h+lW+D5oD7q/4O/f+Sz/ALFP/ZMPi5/6lfhCpobS9QPq7/g3K/4LFfBy7+BPhT9gz9pb4gaB8OPiR8LZr3SvgX4t8a6pYeH/AAt8RPh/qN+19pXgU+ItTuYNOtfHnhPUtQvNI0TSb2SyPiLwu2gWWhjUdX0rU0eatN3clqnuuz/4P4AfbH7Tf/BtD/wTZ+OnxR8TfHGTW/jH8AbXxBqF/wCK/HHhf4TeMvAmg/DRri4efUtb1nTrDxt8PfFx8GRXc7zXl5b6Tqlv4XsIfMXS9D0uEApMaskrWUuivv8A18telgPpL/gl18dP2D9L8c/F/wDYA/4J6aHoeofBv9lTwf4M8U+LPix4b8QjxLo3xA+KHxI1nxFY+IRD4mKXL+PtSsLLwxpjaz48TVrnSrm5ng8LeHbeDQvC1iiqalZTnvJ2t2t935eel7Afx3/8HQH/AClX8X/9kU+DX/plv63o/B82B/PFWoBQAUAFABQAUAFABQB4Z+0B/wAifpn/AGMtp/6a9YrGv8C/xL8mB8hVygFABQAUAFABQAUAFABQAUAFABQAUAFABQAUAFABQAUAFABQAUAFABQAUAFABQAUAFABQAUAFABQB//V/wA/+gAoAKACgAoAKAP0vHQfQV6AC0AFABQAUAFAG5oHifxJ4Uvf7T8LeIdc8Nal5bw/2hoGrX+jXvkyArJF9r064t5/LcEh49+1gSCDk0WX9a/1/XYDMvL281G6nvtQu7m+vbmQy3N5eTy3V1cSN96Se4mZ5ZZG7vI7Me5NAFagDo/DHjDxb4J1H+1/BninxH4S1YJ5Y1Twxrep6DqPl71kCfbdKubW52B0V9nmbd6q3DKtAFLW9f13xNqU+seJNa1bxBq90d11qut6learqVy2Scz31/NcXUxyScySscknjJoAyaACgDtvCXxL+I3gDzv+EE8f+NvBX2l/NuP+ES8Va74c+0SbBH5k39j39n5r+Woj3ybm2AKcqAtFk9/yv/X9dgMPX/EniLxXqMmseKNe1rxJq0qLHLqmv6pfaxqMiIWKJJe6hPcXLohdiqtKQCzEAEmgDFoAKACgAoAKACgAoA7vRPil8TfDWk3GgeHPiL478P6FeRmG70XRPF3iDStJuoWbe0Vxp1hqEFnNGX+YpJCyluTkmlZdl9wHDu7yu8kjvJJI7PJI7F3kdyWd3ZiWZ2YlmZiSSSSSTmmAygDa0DxL4i8KaimseFtf1rw1q0SNHHqmgarfaNqMcblS8aXunT29yiOUUsqyhWKqSCVWgDb8W/Er4jeP/I/4Tvx/418a/Zn323/CW+Ktd8R/Z3CGMPB/bF/e+U4jJj3R7SEJUHaSGLJbflb+v67gcVQBNb3E9pPDdWs01tc20sc9vcW8jwzwTwuskU0M0ZWSKWKRVeOSNldHVWUhgDQB6JrPxn+MPiLRz4e8QfFf4la7oDRNCdD1nx14o1PRzC/DwnTL3VZ7IxOBhozBsboVOM0rLsvuA81pgFABQBLBPPazRXNtNLbXEEiywTwSPDNDKh3JJFLGyyRyIwDK6MrKRkHI+UA2/EHizxT4snt7nxT4l8QeJbm0gS1tbjxBrOo6zPbWsaqqW1vLqNxcSQwIqqqQxssaqqgIAAKAOfoAKAOm8P8AjXxl4TjvIvCvi3xN4ai1GMxahH4f17VNGjv4mQxtFeJp11brdRmNihScOpQlSAMhiye/5X/r+uwHOSSSTSSTTSPLLK7SSyyO0kkkjks7yOxLO7sSzMxLMSSSSSaAGUAf0Rf8Ezf+Den4uf8ABQ74MfDz9pY/H74c/DL4M+K/FXiXQ9X08aL4m8R/E6ztvB3iS60HWDpuj/YtL8Kyz37WUrabPdeKljgWWOa6tZTE1rLlOqoNrlu7aa/1+v6RD+wr/gpb+2j8GP8AgkH/AME+bTwb4B1bT9H+Ium/Caw+Bn7JPw5N9b3HiS41HQPC9l4N0LxbcWSx+bP4d+GempZ+J/E+sXNvb2F/e2djoH2uHWvEumRT4Qi5yvbS95Pp3a7a7fj0YH+WzcXE93PNdXU01zc3M0lxcXFxI809xPM7STTTTSM0ks0sjNJJJIzO7szMxYkt2AQ0AdR4W8b+NPA15JqHgnxf4o8HX8yxrNfeFvEGreH7yVYmZolkudJu7OZ1jZmaMPIQjMxXBJNFk9/8/wCv67AHinxv408c3keo+NvF/ijxhqESusV/4p1/VfEF5GshDSLHdatd3c6LIyqzhXUMVBYEgFSyW3+X9f13A5egAoAKACgAoAntrm5sriG7s7ie0ureRZre5tpZILiCVDuSWGaJkkikRhlXR1ZSMggigDt9f+K3xR8V6ZDonij4k+PvEmjW0Yit9I1/xj4i1jTIIlbescNhqOo3FpFGH+YJHCFDc4BpWXZfcBwNMAoAKACgAoA+7P8Agnd+wP8AEf8A4KP/ALQUn7O3ws8ZeCPA3iiPwJ4j8fnW/H766mgHTfDN5otpeWYbw7o+t6h9unOtwvbD7D9nIhlEs0WULTOXIr2vrtt/X4fjaQf6E3/BJj/gmJ8Pf+CN/wCz38Y9f+J/xg8L+I/GnjuXT/Gvxs+K93BH4M+H/hLwf8PtM1Y6Hodhd67eNPFoHhpda8T6xqXiPWJdMfUrnWH8zTNPgsLZH5ZzdRqyslst277gfwh/8Fl/29rb/gob+3P8Q/jB4Vub2T4P+ELKx+FHwPhvUnt5Jvh34RudQlHiWSyuI7eazl8c+JtT8Q+M0tbq1g1HT9O1vTtG1ENc6Uxrppx5YpPfd/5edtv+HQH5U1YCqzIysjFWUhlZSQysDkMpGCCCMgg5B5GMUAehXfxd+LGoaIvhm/8Aif8AEO98Norqvh+78a+JbnRFV1COq6TNqb2Cq6AI4EBDKApBAFKy7L7gPPKYBQB23h34l/Ebwhp17o/hPx/428L6RqQkXUdL8O+Ktd0TTr9ZgolW9sdNvra2uhII0EgnjYOEUOCFU0WT3/K/9f12A4yWWSaSSaaR5ZZXaSWWV2kkkkdizySOxLO7sSzMxLMxJJJJNADKACgAoAKACgAoAKACgCe1urmxuIbuyuZ7S7tpFmt7q1mkt7iCVDlJYZomWSKRSAVdGVlPIPA2gHX+JPiX8RvGVlZ6Z4v8f+NvFWnaeqpYaf4k8Va9rllYohJVLO01S/uoLZVYllWFFAJJGM5pWS2S+639f13A4mmAUAFABQB1/hT4g+PfAkl1L4H8b+L/AAbLfJ5d7J4U8S6z4dku49jx7Lp9IvLRrhPLkkTbKWGx3XlXYUWT3/z/AK/rsBzd9f32p3dxqGpXt3qN/dyNNdXt9cTXd3cyt96W4uZ3kmmkb+J5HdjjknFAFSgAoAKACgAoAKAOluvGfjC+0O38MXvivxLeeGrSQS2nh6613VLjQ7aUBAJLfSZrp7CCQBEAeKBWARPmG1RRZf1/XcDmqACgAoAKACgAoAKACgAoAKAPDP2gP+RP0z/sZbT/ANNesVjX+Bf4l+TA+Qq5QCgAoAKACgAoAKACgAoAKACgAoAKACgAoAKACgAoAKACgAoAKACgAoAKACgAoAKACgAoAKACgAoA/9b/AD/6ACgAoAKACgAoA/S8dB9BXoALQAUAFABQAUAFABQAUAFABQAUAFABQAUAFABQAUAFABQAUAFABQAUAFABQAUAFABQAUAFABQAUAFABQAUAFABQAUAFAH3H8FP+Cln7eP7OPwxsvgz8C/2ofij8Lvhlpt7quo6f4T8I6nZ6bZWN9rd7LqOrXNndLYPqVtLf30811OYb5AZnLqFODUuEZO7Sb/r+v8AhwPlv4mfFb4ofGjxbf8Aj74wfEbxz8VPHOqJFHqPjD4ieK9d8aeJ72GDf9ngudc8RX2o6lLb2wdltrdrkw26MUhjjT5apJLZW9NP6/ruBwFABQAUAFABQAUAFABQAUAFABQAUAFABQAUAFAHt/7P37SXx0/ZV8f/APC0/wBnn4l+IvhT8Qf7E1Hw4fFPhiS0TUW0LVpLSbUtMb7ba3lu9reS2FnJKjQMS1vEQVxmk0pKzV1/X9f8MB6J8ff28P2zf2pdMi0H9oT9pz40fFjw1DcQ3kXhLxX471y58GJe27tJb6gPB1vdW/hf+0YGb9zqB0n7bEoVI51RUVUoxjskv6/r+mB8mVQBQAUAFABQAUAFABQAUAFABQAUAFABQAUAFABQAUAFABQAUAFABQAUAFABQAUAFABQAUAFABQAUAFABQAUAFABQAUAFABQB4Z+0B/yJ+mf9jLaf+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H6T/Gz/AIJA/wDBSD9nP4V+LPjb8af2XPFPgP4W+BrOw1DxX4uv/Fnw11Cz0e01TVtP0OwmmstE8a6nqsy3Grarp9mq2lhcOr3KySIsKSOkqcW7Jq7A/NiqAKACgAoAKACgAoAKACgAoAKACgAoAKACgAoAKACgAoAKACgAoAKACgAoA8M/aA/5E/TP+xltP/TXrFY1/gX+JfkwPkKuUAoAKACgAoAKACgAoAKACgAoAKACgAoAKACgAoAKACgAoAKACgAoAKACgAoAKACgAoAKACgAoAKAP//Q/wA/+gAoAKACgAoAKAP0vHQfQV6AC0AFABQAUAf33/8ABKn/AIIe/wDBM39pn/gnZ+zP8e/jR+z5qPiz4qfETwNrus+LvEkPxi+Nvh6PVNRsvGnivSLa4TRPDfxE0jQbAR6fpllAYdP0y1hcxea8bTPI7806slJpWsmB/AhXSAUAFABQAUAFABQAUAFABQAUAFABQAUAFABQAUAFABQAUAFABQAUAFABQAUAFABQAUAFABQAUAFAH6n/APBEeOOX/gq1+xHHKiSRt8X0DJIodGH/AAi/iPhlYEEZ7EflxUVPgl6Af1i/8HbVnaW/7CP7Pj29rbwMf2t/D6loYIomK/8ACnPjEdpKKpIJAOM4yATjC7sKHxv/AAv80B/n111AFABQAUAFABQAUAFABQAUAFABQAUAFABQAUAFABQAUAFABQAUAFABQAUAFABQAUAFABQAUAFABQAUAf6oH/Bez/lEB+2T/wBiT8Ov/VyfDSuOl/Ej8/8A0lgf5X9dgBQAUAFABQAUAFABQAUAFABQAUAFABQAUAFABQAUAFABQAUAFABQAUAFAHhn7QH/ACJ+mf8AYy2n/pr1isa/wL/EvyYHyFXKAUAFABQAUAFABQAUAFABQAUAFABQAUAFABQAUAFABQAUAFABQAUAFABQAUAFABQAUAFABQAUAFAH/9H/AD/6ACgAoAKACgAoA/S8dB9BXoALQAUAFAH6l/8ABHr4+fsj/s2/tk6d8S/22PCmi+M/ghB8N/HWiXOi698MrD4tWDeKNWh01fD9yfCOpafqdtJNbvBdGPUTal7LeSjp5pNRUUpRtHe68v6/ruB/p0fsifFT4CfGj9mr4WfFT9mXQtO8N/ATxdoF/qPw60LSvBlr8P8ATtP0a21zV9PvYbXwZZWlla6Ej6xZanK1pDaQrK8rXRVmnZ245JptPdbgfxY/8Fav+Ci3/BGT9oj9iT4g/C39jf4P+BvCHx61jxL8O77w1ruh/sqeHfhZqNtpejeM9J1PxNFF4z07w3pt1YJc6Hb3sEtul2i6hG7Wbq6SsjdEIVFJNvTW+vl/nbv+sQf/AMEBv+CFHw6/ao8B2X7af7ZWh3/iD4Q6hrOp6f8ABP4NG9u9I0z4jr4fvbnSNZ8feOL3S7m11eXwjY+IbS+0bw74as7vTX8Qanouo6hrktx4YFnp/iIq1XF8sd+r7eXr1A/a34u/8Fav+CF/7E/jzVv2abDwP8Pbi48HXTeD/Gen/Af9m/wrrfgLwlqGmSNa33h/WdYstM0bStcvNJmg8jWIfDS+KGstRWawvpBq9rqFpa5qnUeuuvd66/11t+sgn/aX/wCCS/8AwTG/4K8fs1p8ef2QrP4XfDzxz4v0i81T4X/H34KeHo/CGhar4g05Li1bw38XPh9p2naNb3sR1GJNM8Uw6z4b0v4l+Gp7aPyr+H7Lc6LqApzpu0rtLdPz7PX8/LWwH+dB8VPhj43+C3xK8e/CL4laHceGfiB8M/F2v+B/GWg3LRSS6V4j8M6nc6TqtoJ4HktruFLu1lNte2ks1nfWzRXdpNNbTRSt1ppq62YHBUAf2cf8Go3wB+BHxq8EftsXPxk+Cnwk+LVx4e8VfAqDQJ/ib8OPB3jybQ4dS0j4pPqMOjy+KdG1V9Miv3s7R72OyaFLp7W2acOYIinPWbTjZvbvb+v67gfor+0L+wh/wSO/YN/ao+Ov7fv7fUPwP0jwV8TvFXw/0v8AZV/Z1s/As+oeCvDdj4H+Dvw/8NeNNUtvgR4O8Ovp3jfxTrnjux13VtQSfwvrfgXwpp17oviLVryHxP4mlfSpUpyShG+l7u+97/glpv8AeB9hfs0fH3/gib/wVG0fX/gn8JvAP7O3xBvNJ0C5lvvg/wCMvgJpPw/8XWHhtXhjn1nwjput+E9FupLTTri5gaXWfAOpz3Xh27ktLi5udKuJrKaWWqkNXf1vdf162/C8g/ju/wCC9P8AwSO0b/gm58YfCfj/AOCQ1e5/Zd+OlxrI8H2GrXVxql/8LPHOlEXur/DO71m6luL/AFfRZNKuINZ8DaxrFxJrd5pkGs6Rqs+q33hi68Qa1vTnzqz3X4+flrfT/ID9/v8Ag2R/Zj/Zs+L/APwTp8S+K/iz+z38D/ih4oi/aZ+JekReJPiJ8J/AfjbX4tJtPBnwuntNLj1jxLoGp6gmnWs95dzW9ktwLaGa6uZI4leeRmyrN8+72XUD6G074C/8Ebv+CQHi/wCK/wAUv2wtV/Z30745ftBfGb45fGHwlY678PpviHqfgb4TeKPin4o1L4beBfhD8KdB8HeItQ8DeG/DHg+90bQNT1TRfDFhb6r4otvEGm2eu3fhzR9L0/Si9Sokop2ikt93bVttr8/vA/nG/wCCmNv8Dv8AgsL/AMFV/wBnD4d/8E07/wAMeINB+JfwU8E+BNd1zSvhx4j+GOi+FvEvh7xz8X/E3xB8T+LdC8ReFfB+qXMXg/4d3Gla/qmqW2nXZ1XTrSy0bR7zUNSS3sF0henBuatZtpXXZWSs328vTcD+n3w7+xL/AMEef+CIf7OemfE346+Gfh3q+s2y2ug6h8aPjJ4Ms/if8Wfib43uYZbx9J+HvhObTdeOhSXQt5WtvD3gPS9OsNJ0Szjv/FusXi2WqeJpcuapUdlf0T0Xrt/W19UBR+Av7f3/AARA/wCCqHiub9mxPhp8M9W8a+JbO5s/DPgP46/AXw34T1XxhBp0E08sfw/8TJZ6jZw67p9pbG/0/TtO8TaL4wS3ie90axb+z72W0HGpDXWy7Pb5f8D7rAfzG/8ABe//AIIuaD/wTz13w3+0J+zkutXX7LXxQ8S3Hhm88MavezazqHwV8f3Ntd6vpfhhdavJZdV1nwV4k0yx1R/Cmpas99q2lXGiXmi+ItY1C7utGv8AVdqVTmVnuuvdf5rqB8w/8ET/APglBff8FPfj3r8HjbVNa8J/s3/Bi10fWvi/4l0FreDXtdv9cnu18L/DfwrdXcNzDZax4lTS9Xv9S1t7K+g8P6DpF5I8I1TU9DjuHUnyLRXb28vNgf2XfHf48f8ABEj/AIIuWfhX4Uaz8JvhX4N8cX2lw63pnw/+G/wk0/4m/GK50R/NtbfxR4z8V63Hdawkd5JaNbadf+PfG8OqawIZjo8d9aWF69pglUqa3fa+y+X39F92gDPAvhb/AIIpf8F0/hV43tPAfw4+HWu+JvDdtDZ+JNQ0b4fWXwY/aQ+Fk2rPctout2+sWOlWWrXOl3F1ay3NlPHdeLfAGpXsEumazaX86X+lqP2lNq7evno/6/rcD+Bb/gon+wv48/4J+ftdfED9l7xPdz+K4tHn0vWvhv4ut9Oe0PxC+H3itDceEtfttNje4aHUZGW68P63p8ElxFZ+KtG1vTrK4vba3gu5+mMlKPN9/kB/Zp/wTj/4IifsXf8ABP79mOH9rr/gpBoXgLxb8V9M8JWXxI8fv8Zbe01n4Ufs86bJBFdW3hKy8IXP9oaD4t8cWdxd2On6prGp6b4iv7vxitpoXw7sYZRHdeIeedSUnyxuleytu/Py/q/QDtvCv/BcP/gg/wDGnxlZ/ALxH8M9A0PwPq9+3hnS/Fvxa/Zh8CWHwOuhqM39nwm68xdY1TwzomoF4xPqnizwb4d0nTbSX7V4gutLs4bqa1PZ1Er3u+19fxsv666ID8wv+C+3/BCr4TfAX4Wap+3H+xP4dPhPwB4evNKb43fBjSrufUvC+gaHrt1Dp1j8Tvh0by4ur/TdIh1m906z8U+FYLm90mxs9Ug1/QItE0TR9VtGulVbfLLd7P8AR/oB+Qv/AAQ//wCCZOi/8FMP2qdU8K/EjVdU0f4E/Bvwza/EH4sHQrhbPXfFEd3q0WleGPh9pWoDdNoz+KbxdQutT1uGF57Lw/oWsQ2E1lrN7pV7BdSfItFdvReXn/T+8D+v39qf9tv/AII2f8EVNX8L/s82v7MOjP8AECfwtpviKbwR8C/gt4A8QeKdL0C7aaw0TW/iR8QviBrnhifVtV1uOyvjBJqfivxT4vntbVL7V7e3sdQ0u7vcYxqVNebTu3+SX+Vu17sDW+Gfgn/gjV/wX2+BHj3VfA3wT0DQ/Fvhd7TQ/E+q23w+8MfCD9pX4P6zrlnqE/hXVrnXfBsmq2Wt6VeNZ6jeaNbz6542+H+sXml6nY6lYXV3p+o2Vunz0mtd9tbp2+7a/VfdZgfw6+Iv+CaXxW0T/gp1L/wTLj1ywm8eS/HHTPhfp/jeayeLTX8G65b2finSviZdaQbkTx2v/CsNQtfHd5oUN7Lcogl0m1vLqdYrh+jnXJz20te1/wAL69f6W4H9yfi34Hf8Ee/+CCP7NnhTx98Sfg3ofijX9R1C08Iab431v4d6B8Xv2hvi740Omte6x/Yl74oFtpfhWxNjY3Grajp+n6v4G8AaXHFbW2BrF/p8Opc96lV6Oy7X0X6v8X+cQ4z9l3/gof8A8EZf+CxHjC+/Zi1f9mXRrD4g65o+tXnhnwT+0H8EvhjpWq+LbLR9NuL3WJ/ht418Ea/4wl0vxLouhRXWqMlrrvhfxTa2FnqV/of2q10u9u4CUJw96+itdpvf+tOv5qIfye/8F2v+CXPhr/gmj+0r4Ut/hLeard/s+fHrQtd8W/C6x168m1LWfBmq+GdRsbLxt8PLjWLjdda7YeHP7c8NajoWs37vqs2jeIrLTtYm1HVNKu9b1XenPnWu6ev6Afh3WgBQAUAfql/wRE/5Su/sQ/8AZYE/9RbxHUVPgl6Af1lf8HcH/Jh/7Pf/AGdx4f8A/VN/GOsKHxv/AAv80B/nx11AFAH9xf8AwRL/AOCD37Pmm/s+eG/26P8AgoN4Z0TxfceMvCh+JfgH4VfEa4hsPhb8OPhWln/bumfEf4n2l1dW+l+I9Q8QeHIf+Elj0jxTJJ4O8N+EL6CfXtKvNdmkPh3mqVXfljolo2t2+y7W8gPsO/8A+C7f/BB/Q/GMnwQtvhvYXfw7g1T+yJvHei/sqeFZfggixP8AZXv4tIFrb+M7zSYvnVLuw+Gl2txboZrJLm1kiklXsqlr3+V9f0X3v7gPmb/gsX/wQw/Ze+MH7Mut/t1/8E6PDvhTwnr/AIe8Df8AC3tT8DfCaSzf4Q/G34VyWA8R6n4n8BaLYSvo3hzxLpnhh5PEWiW3g0Wfh/xVpllNo8WgN4gv7C/p06jT5Z97X2s9vuA/kw/4Jw/sUeI/+Cg37X/wp/Zj0LWH8L6Z4tvNR1rx34wS2F5J4R+HnhWwm1vxbrNrauDFcatJY2w0fw7b3JSzufEuraPbX0sFnNPOm85csW9+3r/Xp+FpB/fD8RrH/giL/wAEL/AfgHw744+GHw88P+MvFWmXj+G7i8+GafGz9ob4hwaP9ni1jX9W8UajpGp6npmlz6i67ft+reEvBKapLcWPhnTrNLWeytOZe0qbN2XyS/r5+e94htfs3ftOf8EZP+C0Nt40+EGifBj4d+MfF+jeHrjXtX+HPxf+Cnh/wZ8S7XwxJLa6RdeLvBfifRhd3FsdPu9StNPu9X8D+N4PEehTXlpJciwt76yubgaqU9bvtdO6+f8Awf8AID+KH/gtj/wTb0r/AIJqfteN8PPAOo6rq/wR+KXhWL4nfCG51udbvWNC0i51fUtH1zwHq+o/LJqt94Q1bTytrqksKT3/AId1Tw/PfST6q2pS10U588bvdaP+vMD+zr/gh/8Asifso/Ef/glT+yN4x8f/ALMX7PPjnxlr/hLx7LrXi3xl8Fvhx4m8S6vPB8XfiHYW02q69rXhq91XUJbeytbWzhkurqZ4rW3gt4ysUUaLzVG+eWr37geM/Brw/wD8ETP+CHvw28GfBT9pPxr8BtT/AGsIfCfhvWfjF4t1D4b638bPilrHizW7OK8vn0+10PwP4u8QfD7wKbku/g7w7dWnhdZPDUOk61qttqGr6hcavqVN1KjvFPl2Surfi1d/f6bAfj3+y7r/AOyD+2h/wcxar4r+FPhf4a/Fr9lj4j+H9e1PwtoetfCuOx8CaxL4f/Y80201a4m+GvjvwppLWV3p/j3RtZuHOqeGbSdtatpdYt/NM8N7PcuaNFJ3Tvrr5vs3+f3WA/fz/gov/wAE0v8AgmjYeLfgN+1h+0r4T+A/wA/ZM/ZU0P4ua18VfCng7wHpnw/j+MPjrxzqvwhs/hLoniaw+G3hu01jxxoGhv4b8aSL4RsPtfiDXNa1nSNE03T7/RdX8T2sucJz1jG7lK1tdu77dv16Aa37IP8AwUP/AOCJH7Y/ibTP2U/gh4V+C9hq2o21zbeDvhD47/Zs0TwF4c8W22i2bu9j4TstZ8IR+ENRvodNhmuLXw608Gv3FhBdTWmlSw2l20RKNSKu27d09vu1/D7rgfz1/wDByV/wSO+DH7JVj4B/bF/Ze8I6d8Ofhx8RPHc3w7+LHww0SR4fC3hvx3rWl6r4m8KeJ/A2iHfF4d0DXrPQPE+n654f057Xw9oWo2fh9NA0yzttWuLe10pTcvderWqfV/1/WwH8l1bgdV4EghufG/g22uYYri3uPFXh6CeCeNJYZ4ZdXtElhmicMkkUiMySRurI6MVYEEik9n6MD/U1/bu/4JT/ALIX7Qf7L/j34U+Gfg5+zd+zzJrmu/CvWPE3xk8NfCb4a+A/EPgj4beCPi54F8d/Fi90PxfpfhOKbQtW1D4Y+GvFui2F7dzQ6KLnUo4vEM0Wgy6k68cJuMk9X5X3unb8dfl6AfFn7JH7fP8Awb2+EfFnhr9jH9nN/gv4f/tW60/wHoGta/8AArXbTwr8TPEdzjTUsdd+LfjjwUsnijW9WuLaG0XxJ491WKw8S3s2n2ej63qj3enQS3KNX4nfvvt5fFf7r/LeQYX/AAUW/wCDc/8AZd/ah+MPwe+Mvwdg8F/su6DZ+NftH7V2l+EbOPwr4a8W/Cey02bUr/X/AAVoNjat4S8IfEWG50uHRJ9Qi0/RvD15YeI9Q8YeIPt+reGksvEJCq4pp3l211vpp6f0twJf2b/+Chn/AAbr/AvxjoH7K3wHuPgr4TRb218B2PxAuvgd4kvPCfibXLvUDpP2fxP8dfFng+81DxGl3esPtHj3xfrk/g6azliu4/FjaQscyDjVacnf0v8Akk3+CXzuB4p/wcKf8Efv2b/Ef7KXxG/bN/Z9+F/hD4RfGr4IW1n4y8cWvw70LTfCvhn4q/DyTVbWz8Wv4g8O6PHYaDH4t8N2upSeMLXxfbWSavqtjpOp6FrLas17otxopSm+ZRbun31t6ev/AAejA/iI/ZC/Zb+Jf7aX7R3wr/Zo+EtrDL4y+KHiJdLj1G9D/wBleGdCsbW41fxV4w1tkxING8KeG9P1TXtQjh3Xl3DYfYNOiuNSu7O2uOmUlFNvp+Pl/X6Af6Gnh39iX/gjz/wRD/Zz0z4m/HXwz8O9X1m2W10HUPjR8ZPBln8T/iz8TfG9zDLePpPw98Jzabrx0KS6FvK1t4e8B6Xp1hpOiWcd/wCLdYvFstU8TS8vNUqOyv6J6L12/ra+qAo/AX9v7/giB/wVQ8Vzfs2J8NPhnq3jXxLZ3Nn4Z8B/HX4C+G/Ceq+MINOgmnlj+H/iZLPUbOHXdPtLY3+n6dp3ibRfGCW8T3ujWLf2fey2g41Ia62XZ7fL/gfdYD+Y3/gvf/wRc0H/AIJ5674b/aE/ZyXWrr9lr4oeJbjwzeeGNXvZtZ1D4K+P7m2u9X0vwwutXksuq6z4K8SaZY6o/hTUtWe+1bSrjRLzRfEWsahd3WjX+q7UqnMrPdde6/zXUD9tv+DZH9mP9mz4v/8ABOnxL4r+LP7PfwP+KHiiL9pn4l6RF4k+Inwn8B+Ntfi0m08GfC6e00uPWPEuganqCadaz3l3Nb2S3AtoZrq5kjiV55GbKs3z7vZdQPobTvgL/wAEbv8AgkB4v+K/xS/bC1X9nfTvjl+0F8Zvjl8YfCVjrvw+m+Iep+BvhN4o+KfijUvht4F+EPwp0Hwd4i1DwN4b8MeD73RtA1PVNF8MWFvqvii28QabZ67d+HNH0vT9KL1KiSinaKS33dtW22vz+8D+Wr/gtJ8V/wBnb/gol/wUL+Bg/wCCdEWk/EPTPiF8HvhZ8IdO0nwh8Odd+F8urfGfVPiv8TbZdGvdD8V+F/Bl1LqkuneIvB6T+IJrOTSzYS2itq7wabOtprTThF8+mt9WtrLs3+npqwP6jP2e/wDglv8A8Ev/APgjJ+y9D+0J+2na/DP4i/EjRbPTz48+M/xY8MDx1YJ4z1q2xb+Avgb8NL6x1mNZI5or+10OfSfD154/1u0i1bW9Z1Kx0KJ9O0HFznUlaN0nsk/xb/zAb8G/+CsH/BDT/goP480v9l3xB8H/AArpWoeO7mHwZ4H079oT9nn4f6H4T8X6tfyiDSfD/hfxJpd14ot/DetajdMkXhkazceEL251p7Gw0OdvEF1ptpcNwqRXNe9tXZ3t9/6X/C8Q/nw/4L+f8EV/Cn7A194e/aa/ZjtdWi/Zm+Ivih/CviTwLqF9c61N8FvHd/bXOo6HYaXrF/NcazqXgLxVaWWqR6RLrU9/qHh3V9NOk6jrN8mt6GkWlKpze69117r/ADA/mXrYAoA/19v2/f2XpP20P2O/ip+zJ/wlVp4IsvirD8PdO13xbeKzjQfCug/EvwT4t8X6hZxeTPFNrEfhfw/q66FBeCHTp9aawh1O8sdOe5vbfhhLlkna9r6eqt+oH4o/Av8A4KO/8G6f7HWsWP7MPwgl+HOi2Xh+9i8G6v8AFxfgXr3jDQ/E2u28kWi32reLfjLdeEtR1nxkl1cq5vPGbve+DDZq91pWpxeGks2TRxqy97XyWz+W3n/wdgPTP+Cxn/BHP9lL9rb9k74j/tAfs9fDT4eeA/2hfAXw71X4u+APHPwg0XRND0j4yaJomh/8JPdeFfE1l4VhttC8anxl4bsmt/BXiuZH1bTdYl0KS31tvDcup6bfqnUlFpNu19b629Nv676oD/P6/ZG/Ze+Jf7Z37Rnwr/Zp+EtpFP4z+KPiSPSIb+7VzpfhvRLO2uNW8U+L9baP94ui+EvDdhqniDU0h3Xdzbae9nYRXGoXNrby9UpKKbfT8fL+v0A/0FoP2Vv+CN//AAQh/Z58M+OPjr4V8EeKPG+pqNDi+JXxI8C6d8VPjh8YPGNrDHf6vD8PfCl9batbeEdKtt9sZ7Pw1H4f8L6BYtog8YeIrvVrqPWNU5b1Kj0v3snov8/mBT+An7b3/BD3/gsL4hvv2bbv4J+C5viBrthfzeHfA3xw+C/hbwD418UWmjWU1zqFx8NPHng/UdVms9d0vSorm+FloHjbRfGaaNBqN/Y6e+nafq81oONSnre67p3t9+v3L7gP5J/+C3//AASXl/4Jj/HHw3f/AA51DWvEv7M/xsj1nUfhbq+uyRXmu+D9d0WaB/Enwy8SX8EcI1G40W11HS9S8Oa7PbWsuvaFfGCVbrVdA1y8n3pz51qrNb+fmgP6O/8Ag2R/Zj/Zs+L/APwTp8S+K/iz+z38D/ih4oi/aZ+JekReJPiJ8J/AfjbX4tJtPBnwuntNLj1jxLoGp6gmnWs95dzW9ktwLaGa6uZI4leeRmxrN8+72XUD6G074C/8Ebv+CQHi/wCK/wAUv2wtV/Z30745ftBfGb45fGHwlY678PpviHqfgb4TeKPin4o1L4beBfhD8KdB8HeItQ8DeG/DHg+90bQNT1TRfDFhb6r4otvEGm2eu3fhzR9L0/Si9Sokop2ikt93bVttr8/vA/nD/wCCmkXwN/4LA/8ABVX9m/4e/wDBNO+8NeItC+JnwW8D+Adb1rSfhv4k+GOjeGPE+g+Ovi/4l+IHifxboPiHwr4P1W5h8HfDu40vxFq+q22nXn9p6VZ2ulaTeX+oRW9imkL04NzVrNtK67KyVm+3l6bgf0vwfsrf8Eb/APghD+zz4Z8cfHXwr4I8UeN9TUaHF8SviR4F074qfHD4weMbWGO/1eH4e+FL621a28I6Vbb7Yz2fhqPw/wCF9AsW0QeMPEV3q11HrGqZXqVHpfvZPRf5/MCn8BP23v8Agh7/AMFhfEN9+zbd/BPwXN8QNdsL+bw74G+OHwX8LeAfGvii00aymudQuPhp488H6jqs1nrul6VFc3wstA8baL4zTRoNRv7HT307T9XmtBxqU9b3XdO9vv1+5fcB/JP/AMFv/wDgkvL/AMEx/jj4bv8A4c6hrXiX9mf42R6zqPwt1fXZIrzXfB+u6LNA/iT4ZeJL+COEajcaLa6jpepeHNdntrWXXtCvjBKt1quga5eT705861Vmt/PzQH1V/wAG83/BJL9mn/gokvx9+J/7Tt34i8SeFfhBqvg7wloPwu8L+Jrzwn/aureKrDWNVu/EfivWNFkt/EkemWltpcNloNlo9/pYvr9tWmvbyWLTo7SWatRwsl11v/X+f3AfH/8AwXa/4J2fCL/gnB+1/wCHvhr8DNf1u/8Ahp8TfhTpHxW0Pwx4p1OPWfEXgSa98UeK/CmoeHpNW8qC61bQnuvC76h4f1LUojqfkXVzpd9c6jPpL6rf1Tm5xu907ev9X/q4H4qVoAUAFABQAUAFABQAUAFABQAUAeGftAf8ifpn/Yy2n/pr1isa/wAC/wAS/JgfIVcoBQAUAFABQAUAFABQAUAFABQAUAFABQAUAFABQAUAFABQAUAFABQAUAFABQAUAFABQAUAFABQAUAf/9L/AD/6ACgAoAKACgAoA/S8dB9BXoALQAUAFABQB/qq/wDBC/8A5RF/sY/9ky8T/wDqx/HVcVT45eoH+VVXaB/q1apqNx+yJ/wROvtY+Fwj0TWvgf8A8E4Z9X8G3ukFgLTxhoH7PrX+n+I0mt2Eks7+KceIb2+WTzri4e4vXmMsjy1xfFU16y9evb/hvVWuB/lMSyyTSSTTSPLLK7yyyyu0kkskjFnkkdiWd3YlndiWZiSSSSa7QP7ef+DQL4p+J7zQf22fgre311c+DvD+qfBv4m+HNPd5ms9J8Q+Krbx54Y8X3MKF2gim1zT/AAl4NSTYkbyDQgWaULiLnrpe6+u39dQPx0/4OWfAOi+CP+CsXxf1DRbS0sh8RPAHwi8farBZhURtauvBVl4Y1C7mhQ7IrvUH8LJqF2QqNdXF1JfSh57qWV9KTvBeTa/r+n+kQ/A6tAP7k/8Agz5/5EL9u/8A7G/9n7/0zfFuuavvH0A/Gn/g5h+L3i34if8ABVz4u+Bdb1C7l8N/ArwT8Ifh94I0yWSZbTT9O8QfDLwr8VdbuYbR28mO51LxL8QdUNxeRxrLe2dppiySSQ2tssWlFJQT7tt/fb9APzI/4J6/F3xZ8Cf25P2Tvin4Lv7uw1vw18e/hnHKLKSaN9U8P694p07w54u8Oz+QVllsPFHhTV9Z8O6lboQbjT9UuYRy4q5q8Wn2/rt+f3Af32/8HPPgjR/FX/BKXx34g1K1tpr/AOGnxg+DXjLw/PNjz7PU9S8UH4d3Mtmcg+dLonjrVreRBuzbTTMV+QOnNR+P1T/r+v1A84/4NTf+UZXin/s6r4qf+oP8JqK3x/JAfxP/APBWb4ieLfib/wAFLv259d8Zazfa1f6N+1D8afh/pMt9cSXB0/wl8NPH+u+AfB2i2m87YLLR/DPh3S7G3giVI1ELPtMju79MElCNuyfza/r+kB+2H/BpF4B0XW/20P2h/iFqFpaXWq+Av2df7J0CS42vcadceN/H/hhL/ULGNslJzp3hy40yW7Rd8Vpqdxa71jvpEfKu/dS8/wCv6/yAqf8AB2v8U/E+u/tu/Af4Pz310PBXw7/Zu03xlpOlPJMLRfFnxI+IPjqx8TavFCW8hpLvRfAfg7TzMsfmA6XJG0hUBFdBe633f5fnv/wXqoh/L/8ADvx74p+Ffj7wT8TfA+qXGieM/h54t8O+NvCmsWskkVxpfiPwtq1prejX8MkMkUqva6hZW8wKSox2YDrnK6tXTT2YH+oX/wAFu/DGifGH/gj7+1Ve6xp1sPs3wn8KfFTRhertn0jWfC3ifwl4zsZLWV9ktvfeXaT6WdhR7iG9ubCRXhu5on5KelRW72+Wvr/XbcD41/4NWPAui+Gv+CaOs+LbK1tF1n4j/tF/ErWNbvowrXs0egaN4N8JaVY3UuWkWGxh0a4ubS0JWKJtTurlIw99M8tVn79uyQH8Qf8AwVK+KPij4xf8FGP21vG/i2+ur7UW/aS+LHhXT/tkkzy2HhX4feL9T8BeC9GAmZmji0Twj4a0XSo4hsSNbMBI41IReiCtGK8l/wAHv18/vA8b/Zb/AGvv2j/2K/iHqHxW/Zh+KGqfCjx7q3hbUPBWqa7puk+GdeXUPC2qahpOrXuj3mk+LtE8QaJc28up6HpF8kkunNcW9zYQS200LB9zlGMl7yv/AF5Afon+yT+0T8ef+Cln/BWL9gjWP2xfiBF8Zdd0n4vfC/w3DqWteF/A/hhZvBPgnxjqfxKt/Ct7beCvDnhmw1Owm1eXWGWLULW6nnOr3Nl5rwTiBYklCEuVW07t/n6/1ZAf6AH/AAVL/YCb/gpJ+zZpv7Odx8dtZ+AuhL8TfDPjzxFrekeFLPxgnizT/DOkeJYLPwfqelXniPwsq2J17VtI8UR3K6lL5WoeGLEGxlLpcW/NCfI72vpbX+vID+d//iEI+G//AEf94h/8MJoP/wA+KtPby/kX3gf0fa3+zVY+BP8Agmb4o/Y/8a+PP+FvW/hj9j3xb8Ebnxr4l0610e+8WaXpnwt1XwtourXulpqWqizuoNPh0/yZ11O/u1ns4r83817uuGyT99SSt7ydl6/1+QH8JX/Bu1/wUe+En7An7Uvj/Qvj/qn/AAivwe/aL8JaB4R1X4gNb3N1Y+BPGnhTWLvUPBmseI47OO4uYfCd5BrniTRdY1GC1uDpF3qOk6rffZtFs9XvIOmrFyirbp/1/VvuA/rR/b3/AOCMH7Dv/BXXU9H/AGm/DXxf1bw38RNV8LaXoFh8Z/gj4m8J/ED4f+OtD0pG/sKXxHorNqWj+IJtJsrk2thqfhjxJ4Zv5bBra11O81K2stOS1xjUlBWtdeen9fd91gP5wP2nP+DUX9s34V6Nq/iX9nX4t/DL9pnT9KgmuU8Jz2N98H/iZqscYZxFouja7qfiXwNeXKxqd0N58RtLnmfZHY29zNKIa1jWi9GuXzvdAfh7+xb8dvEn/BPj9u/4M/Grx34H8RWutfs9fFqS3+JXw+1Swm0XxfZ6ai6n4K+JHht9M1b7DLpviuz0HVNfs7Sz1UWqW2txQQ6h5cKzbdJLmi13X9duv9O1gP8ARg+OHwd/4Jwf8F7v2avCtjY/Fi2+IXh7w/fr4y8HeL/hJ4w03Rfix8J/EGp6cllfWfiDwvrdhqt14fuL6zlgs9e8J+PvCBWdYrK8toLa8t9J1aLlTlSk9PJ32fo9P672sB/PD8ev+DRD4qaRBqGp/sz/ALW3gnxs6rLNYeEvjN4I1j4f3YSMFlsh408H3/jyy1G8mChIZ5vCPh+z851Sd7aEPcLqq66x+5gfy2ftS/smftBfsX/FjU/gp+0l8OdY+HHj7TrWHU7azv5LTUNJ8Q6DdzXEFj4l8J+IdLnvNE8S+Hr6a0ureHVNIvrqGK+s77S737Lqun39la7KSkrp3X9f1/wwHzlTAKACgD9Uv+CIn/KV39iH/ssCf+ot4jqKnwS9AP6yv+DuD/kw/wDZ7/7O48P/APqm/jHWFD43/hf5oD/PjrqA7/4UeFLfx38Uvhr4Hu3WO08ZeP8Awd4UupGlMCpb+IfEWnaRM7ThlMKrHeMxlDKYwN4Ybcqns/Rgf6337bX7JVv+1f8AscfE79kbw38SLz4A6J8QvDHhfwVH4x8M+H7XXD4c8IaH4j8OX+o+G7bw/Pq2gW9xpPiLw3olz4Ku7ZdWsRDpWsTEeekbWc/FGXLJStdruB/MP/xCEfDf/o/7xD/4YTQf/nxVr7eX8i+8D+lb/gnz+x5bfsJ/sjeBv2T9U+L9x8c9A8EXHjSLRvFHiXw5YeGjL4b8XeJNW8RSeGDoi674jhl0zTLvWtStYRPqt0rWs/2RYra0hgtYspS5pc1rPy79/wCv1A/y0r79m/4neOf2xPHf7MH7O/gzX/HPxAPxq+I3w28DeEfCOZL+/h8M+K9c05cXc1xb2tlpOnaXpL6hqus6te2ek6TpVnc6rq9/aWFrcXSdl0opt9N/+AB/Rf8ACD/g0p/az8b6Lp2sfHr9qD4SfCbVby3jll8O+G9A8U/GXWNFjkRZPsOqXs+o/D7QjqEEjyJcw6LrOs6WHG+11e7R965OvHpFvzvb/P8ArtewH7Pf8Evv+DerSf8Agm7+1Dov7SL/ALXmpfGHW9K8E+MfC6+Crf4N23w3sL228V2dvp897d3zfFPx3d3FtpriOeO2FnGkt6tpK88PlLE+c6vOrctl6/1+n6SD8qv+DwKOMfFH9hyYIglfwD8cI3kCgO8cXiL4ctEjN94pG00zIpOFMshGN7VpQ2l6gf0O/wDBA1tn/BIT9jF8Z2eDviG2Omdvxn+JRxnnGcen51jU+OXqB/l4/En4heLfi18QfG3xQ8e6zfeIvGvxB8U654x8U63qNxJdXup674h1G41TUrueeUszGS5uZNi8JHGEiiVI0VF7UklZbID9rP8Ag2u/5S7/ALPv/YofHb/1S3jesq3wfNAftj/weCeOtdsPAn7Cfw0trmRPDXivxZ8fvHGsWolkEdxrfgHSPhPoXh2Z4QRG7Wlj8R/EyJI4Z4/tbCPaHk3Z0FrJ9rfjf7tu33AfyCfsX+JNW8H/ALYP7KvirQruay1jw9+0b8E9X066glkhkiurH4k+Gp4/3kTK4SQp5cyg4khd43DI5WuiXwv0f5Af6Ev/AAc52Npd/wDBJ/4j3FzAk02l/Fr4K31hI4y1rdyeMYtNeeL0drHUb22JOf3dxIO+V5aPx/Jgf5oddYHX/D7/AJH3wR/2N/hr/wBPNlSez9GB/qD/APBwL4t1zwX/AMEg/wBsnVvD121jf3/h/wCF3hK4nQsGfQ/Hfx1+F/grxNafIyHbqPhvX9V0+QElTHdOHV0LI3JS1qR+f4Jvy/rvsB/loW1zcWdzb3lpPLbXVpPFc21zBI0U9vcQOssM8MqFXjlikRZI5EZWR1DKQQDXYB/qv/8ABXjxj4i0f/gkD+114m0/UJLfWtY/Zt/svUL2MKjz2Xjo+H/DPieHbGEVF1LRtf1WzkCKqql0wVQAFrjgv3iXaX5ff+f3gf5TNdgH+qj+1bq1/wCJv+CGPxm1/XJzqGra5/wTP1nXNUu5wGe61W//AGdV1K6vHzkebJeytcbhyshDDBANcUf4i/xr/wBKA/lq/wCDSLwDout/toftD/ELULS0utV8Bfs6/wBk6BJcbXuNOuPG/j/wwl/qFjG2Sk507w5caZLdou+K01O4td6x30iPt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F/wDwam/8oyvFP/Z1XxU/9Qf4TU63x/JAfxP/APBWb4ieLfib/wAFLv259d8Zazfa1f6N+1D8afh/pMt9cSXB0/wl8NPH+u+AfB2i2m87YLLR/DPh3S7G3giVI1ELPtMju79MElCNuyfza/r+kB9q/wDBtp8PtE8d/wDBWb4H3euWlpfQ/D7wh8WviDp9teYaP+29M8A6xomj3cUTHE13pd94hi1azyGNvdWMV6gV7VHSKztB+bSA/tc/4K5/8Eo4P+Cp+hfBDwtrX7Suu/Afw18IdW8ca/caFpvgXT/G2n+Ndd8UWfhrTtJ1a9ivPGHhI2F74R0/Stcs7CRW1ETQeLdQUCz2ubvnhNwvZJ3t5bf1/VwPxPtf+DRLwDYXVtfWP/BQfxTZ3tncQ3VneWvwJ0W3urW6t5Fmt7m2uIvjIssFxBKiywzRMskUiK6MGVSunt3/ACL7wP2+/wCC1Pw/sPF3/BIj9rfwh4t1S08Vaz4T+C+keK31y/gtbO9v/FHwy1vwz4tTxDHZwSMum6hqF94flna3tG2Il7PYhpLWWRXim/3itpd/g+n9evQD/K0rsAKAP9XT/gtd47134c/8En/20/Enhy4ktNTufg7F4ONxFK8Msel/EbxP4Z+HmveXLGQ6SNoXinUkQqR8zAZAJNcVNXnFed/u1A/yi67QP9Vb/gjhrd/43/4I8/skXHiSaTU3f4A6z4Uk+1SSTmTRPC+s+LfBukWTNKzP5NtoGj2NhFHuCRQQpDEEiREXin8cvUD+WP8A4NJPh9omu/tpftCfEPUbS0utV+H/AOzqdK8PyXGGn0678cePvDMN/qNjGT8k/wDZfh670uS6Vd8Vpqlzbb1S9dH2rv3UvP8Ar+v8gP6G/wDgrH/wRE0//gqN8afh58UvE/7WviH4OaP8OfhlF4D0P4d2vw10zxppUeoT+KPEGv674wtr678eeFZLW+8RQX+haRf232C4/c+E9PkF86stvb5QqOCaUU7u972/r+u4HwR8Bf8Ag1i8NfAP43fCH43+EP2//FLeJvhH8SvBXxG0SC1+B+iWEt7f+DvEWn69Dpxu1+LN55UGpmxOn3W+zvYXtrmaOezu4Xkt3p1m004Kz03A+q/+Do/wboHi7/gl/feI7lNPuNX+GXx5+FPijR7kvE17Zyau+veA9Qjt3VvNWO5s/Fri6g/1UnkQyyIZbWBkVF+/6p/1/X6gYX/Bqb/yjK8U/wDZ1XxU/wDUH+E1Fb4/kgP4n/8AgrN8RPFvxN/4KXftz674y1m+1q/0b9qH40/D/SZb64kuDp/hL4aeP9d8A+DtFtN52wWWj+GfDul2NvBEqRqIWfaZHd36YJKEbdk/m1/X9ID9rv8Ag0k+H2ia7+2l+0J8Q9RtLS61X4f/ALOp0rw/JcYafTrvxx4+8Mw3+o2MZPyT/wBl+HrvS5LpV3xWmqXNtvVL10fKu/dS8/6/r/ID+hv/AIKx/wDBETT/APgqN8afh58UvE/7WviH4OaP8OfhlF4D0P4d2vw10zxppUeoT+KPEGv674wtr678eeFZLW+8RQX+haRf232C4/c+E9PkF86stvb5QqOCaUU7u972/r+u4HwR8Bf+DWLw18A/jd8Ifjf4Q/b/APFLeJvhH8SvBXxG0SC1+B+iWEt7f+DvEWn69Dpxu1+LN55UGpmxOn3W+zvYXtrmaOezu4Xkt3p1m004Kz03A+q/+Do/wboHi7/gl/feI7lNPuNX+GXx5+FPijR7kvE17Zyau+veA9Qjt3VvNWO5s/Fri6g/1UnkQyyIZbWBkVF+/wCqf9f1+oH8DH7K37af7Un7EnjLVvH37LXxk8TfCLxJr+mxaP4hfSLfRNa0TxFp1tM9xZW/iHwn4r0vXvCeunTp5Z5dLm1bQ72fS5Lq7bT5LY3dz5vVKMZL3lf+vIDz/wCPH7QPxo/ae+JuvfGP4/fEbxJ8UviX4l+zJq3irxNdRzXTWtlF5Fjpun2dpBaaXoujafD+607RNFsNP0jT42ZLOygV3DCSirJWX9f1/wAMB47TAKACgAoAKACgAoAKACgAoAKAPDP2gP8AkT9M/wCxltP/AE16xWNf4F/iX5MD5CrlAKACgAoAKACgAoAKACgAoAKACgAoAKACgAoAKACgAoAKACgAoAKACgAoAKACgAoAKACgAoAKACgD/9P/AD/6ACgAoAKACgAoA/S8dB9BXoALQAUAFABQB/qif8EEdX03xF/wSH/Y1n024E8Fv4L8e6FcsMB4dQ0P4vfETRNTgdcsVaG9spwm4DzIvLmC7JUriqfHL1/MD/N8/aP/AGBv2xP2UtX8cWvxu/Zy+Mvgvw14D8Qy+H9S+JOqfDfxdD8Lb8vqv9kaTqmjfEY6Q3g3VNJ8Q3RgTQ76y1qeHUJbmK2gdrotAvWpRls0/K6v/X9dgP8ARs/4JpfFH4b/APBSv/gj34D8B32s2sp8Q/s3ax+yH8brDT5VudV8L+J9F+Hsnwp8Qy3to8oe1v8AW/Ds2mePtIgeZN2meJNKlSddxeLlmuWo/XmX5+dvu+8D/PU/aQ/4Jdft0/sx/GHX/g740/Zs+L/iLUdP1q603wz4r8AfDnxh408FfEPTluJU0zXfBPiHw9o+o2OrWurWsaXaacJI9c0tpG0/W9M07VLa5s4upTi1e6++3y/r5bgf3C/8G33/AATh+Kv7C37N3xU+J37Qnhu68A/F39pPXvCmpzeAdaVYdf8AA/w2+HthrqeEYPFVuXP9ieJda1Lxd4p1jVdBlK3ekaZ/YFvrP2bWk1DS9K5qslKSSd0uq8wP4yf+C1P7Unhj9r7/AIKT/tI/FnwHqVlrPw70/X9H+GfgLW9Nn+1adr3h34X6BpvgxvEmnXgYx3ml+J9b0rWfEekXMKpDLpWq2RQPzNL0U48sEnvu/wCv+G/C8g/K6rA/uT/4M+f+RC/bv/7G/wDZ+/8ATN8W65q+8fQDz7/g5A/4JF/tD/Fz9oU/tvfss/DbxF8bNP8AGHhfwx4T+OHgP4c6Xc+KfiN4b8ZeCtGtdD0DxTbeENIjuNe8QaHrXga38MaZcQaFp+o6lodzoX2/UbdNL1i0uYHSmkuVu3VN7fjp/T1d0oh+dH/BGP8A4It/tc/GL9sL4N/Fr47fAn4k/BD9n74H+PvDnxS8Vaz8X/B2vfD+/wDHGp+BtTtPEnhjwP4Q8NeK9P0rXfEcPiLxBY6da+INYtLBNA0rw5Frhl1ga4NK0jUrqVIqLSd2108+t9v60A/er/g68/aT8NeBP2K/ht+zTb6lZTePvjz8WNF8SXGh+fuvrT4a/C63vdX1XXJYImLW6XHja88F6Zpz3apDfquufZDNNpVz9nyor3m+iX9f1r+N4h6P/wAGpv8AyjK8U/8AZ1XxU/8AUH+E1Kt8fyQH8M//AAUm/wCUiv7fP/Z6n7U//q8/HVdMPgj/AIY/kB+o3/Bs3+1P4V/Z0/4KOaf4M8dapYaJ4Z/aZ+Hes/BOy1bU7gWljY+P59a0Hxb8P45Z2dYxP4i1bw5ceCNMhkUi41nxZpkQePJLRWV4ejv/AF/WvyYH7b/8HO3/AATC+OX7SV/8Jf2xv2c/AHiD4q698OvAt18J/i54E8GaXda541TwZp+v6x4u8G+L/D3hzT1m1PxJa6Tqnifxdp/iaz0i0vNYsra90PUYrO60q11e50rOjJK8W7Xd169vL79dlYD+Zv8A4J4f8Ehv2tv2zf2jPAPgbWPgZ8U/h78G7DxZpF38Zvif478EeJfBnhrwz4H0/UY5vEtjYal4hsNLj1jxlqdhb3ek+H/DekyXOpS6rcwXN+mnaLaalqthtOajFu6v0V7/ANf12A/tC/4OV/2ofCHwB/4JreMPg2uoabD8Qf2ndZ8N/DDwR4cWZUv18K+Hde0Txf8AEHxFBp8bJI+jaPoej2Xhm5ucJb2eq+MdAjcSecsDc9KN5p9I6/5dv677AfD/APwaVftSeFte+APx4/Y/1TVLC18ffD34jTfGrwppU9wI9Q174f8AjrSPDvhzxBNptqzE3MHhDxZ4ctX1meID7OfHWiJIh80PVV46qXR6fP8A4K/LzA/Gv/guz/wSX/aZ+DH7avxo+PXws+Dvj74ofs//ALQvjjXPi3pPiz4deE9a8XxeDvF3ji7m8QePPCPjSx8P2mo3fhma38XXes6h4fvL63g0XV9Av9NTT75tSs9X03TdKc04pN6rTV72/wCB/W4Gj/wSF/4N+fib+2zrnjLxr+2H4W+Ov7OP7P2ieHGg8IanBpNj4A+IvxC8eXWpWSW6eHtK+I3hDXi3gnRtIh1mXXPEEnh1be81afRdM0O8uXj1xtPKlVR0jZv70vuafbr9+oHin7Y3w0/Zl/4I7/8ABW74C6V+zN40+JnxV0L9mPxP8E/iX8ZJ/iPrnhLXdbi8YDxS3inxR4E0qfwV4N8E6fBAvwxm8OiRJ7e9vbfW9dv7S5miNk1qrTdSm7q107Wuvnrf8/vugP7A/wDguJ+xzrn/AAVB/wCCdHhvWP2W73S/iR4v8IeIfCH7Rvwch0TUbX7F8WPCd74T1rTdR0Tw7qVzLFYtc6/4S8XDxJ4dE8kJ1PVdD03RhLbPqbOnPTlyS122f9f8P+N4h/ncaF+xP+2H4m8fL8LNE/ZZ/aDvfiJ/acWjz+Dv+FQePbfXbC/luTZ+Xq1nd6Fbvo8MM6uLu81U2dlZRxTT3d1BBDNJXXzRte69b/1/WwH7UfG7/g2z+Pv7NH7JHjP9q74/ftI/BP4e2Pw9+F48feLvh6bDxPrevaf4hnsbf+zfhlaa5Yxx+HdW8W6p4kvdO8GWNxYXkuh3PiG9i+y6lc6YU1B81WTkopPV2vf9Nf67X90Pij/gmD/wSM+Jv/BUu2+Lq/Cb42fCL4c678HJ/CR13wz8Rf8AhKv7X1TSfGMeuDTtd0aLw9oerrcabbXnh+90/UpJDG1ldS6esuBqFtvc6nJa8W0+twKH7Wv7E/8AwUG/4JB/G248PReKfit4NtLq10jUvCP7QX7PuvfErwp4B8bR3NlDcy2+k+MNEHh+8tdd0C/e60rVvD2smx1mzntV1CKzm0TU9I1S/cZRmtl2s7N/j3/rYD+xT/g3D/aL/wCCj37QXwk+Mt5+2u3jnxR8LvDl34KtvgN8UPir4buND8deKr27XxIvjnSrTW7nTdPv/iB4b0RLLw9MfE+sC9vrPWNSutKi1zVkW4stB56qgmuXfrbVL/g/f+Foh+E3/BWL9lDwt+3l/wAF/fG37MXwY+Inw1+Gfjnx/wCCvBNp4g8TeLZb7/hFNQ+LXhb4PQ+JNR0K6m8OWOozx+JL/wAIaTo+meSLZ5p/Edo+m3WNUuGjbWDcKSbTeu3lf+vzA+Qv26P+CGP7eX/BNDw34N+OGka/H8WPD0l/qdrrfjz9m6P4hNq3wmu7OG0m02/8Wt/Yuja5ouj67HNeRWPiSy83SLO9019P1i+0281LQ4dVcasZ3VrerWv39v66Afoz/wAG8/7Y3/BWP4o/tdeBfhj4h8Z/G744fsmSad4oPxh1r40x+I/G3h/4faXYeF9cn8M32hfFPxVDf65ofiCTxVZaTomieFLTxBcWGswXd9bTaFFbWT6zoc1VTSb0Unta2v6fjrvrYD6b/wCDv26+Hf8Awgn7FNlP/Zr/ABZHi34t3WmGN7c6xb/DttH8IRa79rjT/Sl0278Sr4d/s57gC3e6stUFpukS92qhe8u2n3/1/WoH4C/8E3f+CHv7Wf8AwUu+Hvi34u/DDX/hj8M/hh4Z1+78H2Hiz4p6n4ktF8XeLrCws9Q1DS/DWmeF/DPiW/nsNIi1LTU1jXL6OxsIbi8+x6Z/bF/ZaraafpOpGGjTb7L9e34/i3EPzn/aj/Zm+LX7Hnx4+If7OXxw0W10P4k/DXVbbTtbg068GpaNqFpqWm2WuaFr+g6mIoDqGheIdB1PTdZ0m6kt7W6NnexRX9lYX8V1ZWtpqSutv6/r/hwPAKYH6pf8ERP+Urv7EP8A2WBP/UW8R1FT4JegH9oX/By/+zB+0H+1X+xz8EvA/wCzn8JPGfxi8XaB+0xovivWfD/gjTDqupab4cg+FvxS0ibWLqAOnl2Mep6vplk0ueJ72BMHeSvPSkoybbsuW34r/ggfxOf8Oa/+Cpf/AEYx+0D/AOEe3/x+uj2kP5kB5f8AFj9gz9uv9j/Q9E+Nvxr/AGavir8H/CuheL/D1vpnjDxp4ebTtGj8VmeXVNCsDOJiWurl9JuJoYlKl0tZcMu0bmpxlomnf+vkB/op/tUeC9A/4LSf8Efdbj+ButaK2sftAfCrwZ8SPhwZNRjGn6N8WPA+uaN4un+HmuX7lotMu7Txf4b1j4X+Jbq6Vk0W5m1C8kRhZqzcsX7OevR2fp+H/A87WA/zbfFX7Ef7Y3gr4h3vwn8S/stfH/T/AIj2N9Np7+EI/hN431HWLueKVYhJpEOmaLeR65YXBeKSw1TRZtQ0zUrae3u9PvLi1uYJ36+aNr3Xrf8Ar+twP3E+HP8AwbBftW6n+zvF+0F8efjf8IP2YrWy8H6/4/8AGfgj4jWHibVPEPw68JaBb32p3F94zu/D0NxpOn3w0CxOt32kwXd1d6RBOmn6n5GsQXunWmTrRvZJvW172X6/l8npzB7x/wAGj+jfDuf9rj9qjU75rG9+IGi/AnSIPAM95DDHqQ8I6h8QLCHx1qNhayTSzWrNdW/gO2vpLfzWt4tQFnJdLHdMl0V78q7X/T+v6QHpH/Bz3B/wUWuP2l/Btv4PT49XH7Hd18NPDsHhC2+FKeMZfh1N4/a71lPGUPj+Hwfm0k8byM9qNJXxWjs/hhrZfDeQNfFKjy8renNfra69P6f4WiDP+DaL/gmr+1Z4W/al1L9tn45/Dnxr8Jfhx4Q+H/i/wh4Li+J+ia34Y8Z/Ejxd41ttNsHvdF8OeIbWz1p/BujeHp9UuLvxZeQRadqGsTaZpmgNrDwa/NoJWmnHlTu79LO1u/n/AFdWtIJv+DwL/kpv7DP/AGInxz/9SD4a0UNpeoH9C/8AwQR/5RA/sa/9iX8Rf/VzfEusanxy9QP8r+u0D94f+Da7/lLv+z7/ANih8dv/AFS3jesq3wfNAfr9/wAHiP8Ar/8Agnf/ANcv2s//AEP9mmoofb/7d/UD+Rn9lf8A5Oe/Zx/7Lz8IP/VheHq3ez9GB/onf8HNX/KJn4rf9lP+CX/qf6bXLR+P5MD/ADOK6wOv+H3/ACPvgj/sb/DX/p5sqT2fowP9OL/g4w/5Q4/tef8AXX9n7/1qD4LVyUv4kfn/AOksD/LursA/1P8A/gsX/wAoY/2p/wDs37wh/wCn/wAD1xw/iL/EwP8ALArsA/1QP2j/APlAx8T/APtFze/+s0RVxL+Iv8a/9KA/jZ/4Nm/2p/Cv7On/AAUc0/wZ461Sw0Twz+0z8O9Z+Cdlq2p3AtLGx8fz61oPi34fxyzs6xifxFq3hy48EaZDIpFxrPizTIg8eSW6KyvD0d/6/rX5MD9t/wDg52/4JhfHL9pK/wDhL+2N+zn4A8QfFXXvh14FuvhP8XPAngzS7rXPGqeDNP1/WPF3g3xf4e8Oaes2p+JLXSdU8T+LtP8AE1npFpeaxZW17oeoxWd1pVrq9zpWdGSV4t2u7r17eX367KwH8zf/AATw/wCCQ37W37Zv7RngHwNrHwM+Kfw9+Ddh4s0i7+M3xP8AHfgjxL4M8NeGfA+n6jHN4lsbDUvENhpceseMtTsLe70nw/4b0mS51KXVbmC5v007RbTUtVsNpzUYt3V+ivf+v67Af2hf8HK/7UPhD4A/8E1vGHwbXUNNh+IP7Tus+G/hh4I8OLMqX6+FfDuvaJ4v+IPiKDT42SR9G0fQ9HsvDNzc4S3s9V8Y6BG4k85YG56UbzT6R1/y7f132A88/wCDU3/lGV4p/wCzqvip/wCoP8JqK3x/JAfwz/8ABSb/AJSK/t8/9nqftT/+rz8dV0w+CP8Ahj+QHuP/AARj/aj8M/sf/wDBSP8AZp+MHjvUbPR/h5L4m1X4dePtZ1GY2+naD4X+KPh7VPAs/iXUrkEC30zwpqOt6b4n1OZw6Jp+j3RKngqqi5oNfP7v6/qwH9gv/By//wAE5fjL+2f8FPgp8df2cvCWqfEzx9+zvdeNbTxH8PPCtu+qeKfF3w2+IEHhy8n1fwlpVt5t34k1fwnrHhWzli8O6NFPq2raX4j1S60+C9n02GznwozUW03ZO2vRP+vL7rAfw4/Br9gX9s/4/fETTPhd8L/2ZvjPrni3UdVi0i4jvPh/4l0DRvD07kebc+L/ABJr2m6ZoPhHTrRD5t5qHiLUNOtYEADO0rxRt0OcUrtr7/y/r9QP1P8A2/v+Dfv4n/8ABO79mTXP2k/jB+1F8F9at9P1fwt4X0LwF4Z0PxkviDxl4v8AE9/HAvh/w7eava6fZzPpmlw634kvrq5jg26D4e1O5W3+0CK1eI1VOXKk15t/pr+fzf2g/n0rUAoA/wBUD/gvZ/yiA/bJ/wCxJ+HX/q5PhpXHS/iR+f8A6SwP8r+uwD/U/wD+CIf/AChx/ZH/AOySeO//AFYXxCriqfHL1A/jb/4Nm/2p/Cv7On/BRzT/AAX461Ww0Twz+0z8O9Z+Cljqup3H2SysviBPrWg+LPh/FLOzCMTeItW8O3HgjTIZB+/1rxZpkQZNxNdFZXhfs7/ID9av+Dn7/gmV8fvjJ8SPhx+21+z/APDvxR8V9J0j4Z2nwr+MnhPwLpF74j8WeGk8L694g8QeGPHsPhvS4bvWtX0G9sPE+o6N4iutKs7hPDSeHtL1DUYUsNQur21ijNJOLdtbq/5f0vvuB/L9+yP/AMEwP21P2yvit4c+GXwz+BfxE0ex1TVoLTxL8S/G/gzxN4X+GvgDSUu44NW1zxT4p1PS7exQaVC0040HT2vfEusSQNY6Jo99fEQ1tKcYq7fyTu36bfn62A+sP+Cn3/BFfxr/AMEufhn8PvHnxQ/aQ+FXxC134neMrnwr4S+Hvg7Q/FFj4jvbLStIn1XxH4qeXWkgtU0Hw8z6Jpt/IglnOpeJdGhjiMctxLBMKim2kmred/6+/wC+wH9XH/Bqb/yjK8U/9nVfFT/1B/hNWFb4/kgP4Z/+Ck3/ACkV/b5/7PU/an/9Xn46rph8Ef8ADH8gP1H/AODZv9qfwr+zp/wUc0/wX461Ww0Twz+0z8O9Z+Cljqup3H2SysviBPrWg+LPh/FLOzCMTeItW8O3HgjTIZB+/wBa8WaZEGTcTUVleF+zv8gP1q/4Ofv+CZXx++MnxI+HH7bX7P8A8O/FHxX0nSPhnafCv4yeE/AukXviPxZ4aTwvr3iDxB4Y8ew+G9Lhu9a1fQb2w8T6jo3iK60qzuE8NJ4e0vUNRhSw1C6vbWKM0k4t21ur/l/S++4H8v37I/8AwTA/bU/bK+K3hz4ZfDP4F/ETR7HVNWgtPEvxL8b+DPE3hf4a+ANJS7jg1bXPFPinU9Lt7FBpULTTjQdPa98S6xJA1jomj318RDW0pxirt/JO7fpt+frYD6w/4Kff8EV/Gv8AwS5+Gfw+8efFD9pD4VfELXfid4yufCvhL4e+DtD8UWPiO9stK0ifVfEfip5daSC1TQfDzPomm38iCWc6l4l0aGOIxy3EsEwqKbaSat53/r7/AL7AeGf8E0/+CTP7S3/BUHxH48svgtf+CPBfgz4YQaOfHHxG+JF/rFj4esdS8Q/bm0Tw5pFpoGi67q+ueIL+DTNQvntrezg0/TrG1E2rapYSX2kW+oOc1DfXyX9L7/z2A8S/b1/YK+PH/BOn48XXwC+Plt4fm12bw/p/jHwr4q8Hahear4O8b+DtVvNR06y8Q+H73UdO0fVEiTVNH1bSb+w1bSdN1Kw1LTbqOS1e0azvbtxkpq6+a7AfFdUAUAFABQAUAFABQAUAFABQAUAeGftAf8ifpn/Yy2n/AKa9YrGv8C/xL8mB8hVygFABQAUAFABQAUAFABQAUAFABQAUAFABQAUAFABQAUAFABQAUAFABQAUAFABQAUAFABQAUAFABQB/9T/AD/6ACgAoAKACgAoA/S8dB9BXoALQAUAFABQB+23/BLz/gud+0r/AMEy/DWq/CnRfCXhX43fAfWNevfFI+G3jLVNY0LVfC/iDUbeCHUbzwF4y05dRHh2z1eS1trrWdG1Dw74h0i5vUn1Gxs9M1TUNUvr3OdNT1vZ97fn+AH1x/wUx/4OL0/4KI/sg+K/2Wo/2Qm+Edx4y17wPrl/44f47jx1DpreC/FGneJRaWnhwfB/wg94NUfT0tTcTa5amwSVn8i9KqGmFLlkpc17X0t30/ID8k/+Cff/AAUu/ah/4JtfEm/8d/s/eJLC40DxMtrb/EP4UeM4L7Vvhr8QrSxE4sJNc0ey1DS72y1zSPtNw+h+J9C1HS9c07zriya7utF1DVdJ1DScFNa/J9UB/Up4Q/4O/wD4fSeH4j4+/Yk8ZWXiqKyiE6eEPjHomp+H77UVVVmkil1rwRpOo6VZTOGliheHWJ7ZWWB57sobh8HQfSat5oD8tf8Agof/AMHLH7U37Y/gLxH8F/gt4H0z9lb4S+LrOXSfF91oPirUPF/xb8WaDdW8trqfh268ejTfDGn+HfDeuRSsmr6d4b8MWetXdpu0i58VXOjXeqWGoXCjGOrfM/wT7+f3/foB/NnWwBQB/cn/AMGfP/Ihft3/APY3/s/f+mb4t1zV94+gHhn7cH/BY79o7/gl5/wWp/bk0rwNpWifFT4H+Odc/Z41zx18FvF9/f6ZYT6za/sq/BOxPiXwR4lsor2fwP4su7CK107UtTGj6/pOsWFjp0WteHtSn0nRbnTajTU6cb6NXs/+3nv3/D81IPTvG/8AweA2Uvg6dPhv+w7dWXxBurCVLa48b/G6LVPB2h6o2RDcT2eg/DvR9b8VWEXDS2cd/wCDbi4yUS+ttu+kqD6y08l/w/5feB/Jb+13+1/8eP24/jd4k+P37Q/i5/FXjjXkisLG1tYnsPDHg3wxZz3M+keC/BGhG4uY9B8K6M15dPZ2Kz3N3d3l1f61rV/quv6pquq3u8Uoqy2A/Zr/AIJTf8HAP/Dsb9mXVP2c/wDhkv8A4Xd/aXxV8VfE3/hMf+F8f8K28j/hJtD8JaN/Yn/CPf8ACmfH3mfYv+EW+0/2l/bifaft3k/YIPs3m3Gc6XPK/Nb5f1+n6yD8M/2k/jB/w0L+0V8ffj9/wjv/AAiH/C8fjV8U/jB/wif9rf2//wAIv/wsvxzrvjT/AIR3+3f7M0X+2v7E/tr+zf7W/sbSf7S+zfbP7MsPO+yxaJWSXZJfcB45a3VzY3Nve2VxPZ3lnPDdWl3azSW9za3NvIssFxbzxMksM8EqLLDNE6SRyKroysFNMD+qr9ij/g6m/aT+BvgjRPhv+1P8JtM/ak07w7p0OlaT8TLTxhceAPi5cWtvhbaTxrqNzonirw947vbe2VLQaqdK8Ma5qARb/X9X1zVpLy+usZUU9Yvlfa2gH2V8Uf8Ag780H/hHL63+C37FmrnxbcWgTTdV+KPxWsh4c0q/ZQTPfeH/AAn4XbU/EFpE25RaQeJvDM1wpD/bbYq0bSqD6z08kB/Jr+2X+2z+0R+3p8ZNT+N/7R3jV/FHie4hbTfD+iafDJpngvwD4aS5mubTwl4E8O/aLmLQ9Bs5J5JD5lxe6vqt282q+INW1jWbq71GfaMVFWS/zfm9vy9LAeZfAH9oH4w/su/Fjwl8b/gP471n4dfE3wTeteaF4k0WSIuEmjaC/wBL1OwuorjTdb0HV7N5bDWtB1i0vdJ1awmls7+zngkKU2lJWauv6+4D+uz4F/8AB3pq1l4b0/TP2k/2P7XXvFdsqx6j4w+DHxDbw7o+qBUVfOi8BeM9H1240ycsrSShfH1/BK0mIYbNECNg6H8svvX/AA35fcB51+1P/wAHa/xX8aeDtW8Kfsl/s5aZ8Gdf1Wzms4/ip8SvFtr8Rtd0L7RlDe+G/A9l4d0fwzb6xaxjzLO98Ran4r0pZ3/0nw7cpAouGqC+1K/ov6/PXysB/In4r8VeJfHXibxB408Z6/q/irxd4s1nUvEXibxLr+oXOq65r+vaxdy3+q6xq+p3kk13f6jqN7PNdXd3cSvNPPK8kjMzErulbTotAP21/wCCZf8AwXx/as/4J0+GrP4RXOjaN+0J+ztZ3rXWlfDHxxrOp6Lr3gVLm4mutTtfhj48tIdVk8M6bql1PLe3eg6z4d8VeHoL9pb7R9L0i91HV7nUsp0oy12ffv6r5b39b3QH7lat/wAHgXwzi0GOfQv2G/HV94nYN5ulat8cfD+laDEcDYY9fs/hvrOoXA3Ftyt4btjhRhsuQmfsH/OvuA/nI/4KW/8ABZD9q3/gprf6foXxLn0T4c/BHwzrcuu+EPgh4B+2J4dttT8mS0s9e8Y63fSNq3jrxRZ2Ms1tbalqAsdG003Woy+HfDehHVNRW41hTjDzff8Ay/r8wPjr9j/9sf4+/sLfGrRPj1+zp4xbwp410q1uNJ1OzvLf+0/C/jLwvfTW0+qeD/GmgvLDDrvhvUpbO0uJbVpbe8sdQsrDWdGvtL1vTdN1K0qUVJWf9em/5feB/Wx8Kf8Ag770I6BZW/xw/Yu1ZPFMEMaahrHwp+KlnLoGqXAiXzbqy8N+LvDUOo6DC8+4R2E/irxG8UW1m1GZwVrF0O0/vQHgv7VP/B2r8Y/HHhLVfCf7Jv7Oui/BLV9UtJbNfil8RvFkPxL8SaOs6uj3nhrwbaeHdA8L6fq9sNjWl94hvfGOmh2czaA5WN6aoL7Ur+SQH8n6/Ff4mp8UE+Ni+PvF3/C308ar8SF+Jh1/Um8cDx+msDxCvjH/AISVrk6qfEY1wDVv7WN19s+3/wCkmUyfNW9la3Tb5Af1j/st/wDB2x8XvBfhHSfCn7WH7N+i/GfW9Ls4rOT4pfDXxfD8Ntf1oW6Rxpe+I/BN94c8QeGr3WbvDy3194e1PwjpXm7fsvh2BWdVwdBfZlbyav8A5f13tcD3D4tf8HfWj/8ACP3lt8Cv2MNT/wCEqnhdNP1r4s/FG1Hh/S7gxN5dzeeGPB/h06jr0KTbQ9lD4t8OPLFuYahE+1KSod5/cgP5Jf2uv2wvj7+3H8aNc+O/7RfjSbxh431e3t9MsLeCAab4Z8IeG7F5pNM8JeDPD8TvaaB4c057m5mjs4TLc3uoXd/rOsXmpa5qWpald7xioqy2/r+v+GA/aL/gkJ/wX+v/APgmv8DfE37OnxD+BN18aPh7J4t1rx34C1Pw54xtfB/iTwxq/iC1sY9b8PakmoaHrWn6v4e1C/0+LVbO8iNjqei3l5qwki1y2vLK30vOpS53dOz22uB+Qv7fH7ZPjX9vv9qz4pftSeOtB0zwlqfxCvNGt9K8H6PdTahp3hLwt4X0HTfDHhnQYtSuILWfVbq10jSbaXVtXktLIarrM+oajDp2mW9zFp1vcI8kUr38+/8AX9bgfHVUB9U/sQ/tM/8ADG37V3wQ/ae/4Qn/AIWP/wAKa8YDxZ/wg/8Awkn/AAiH/CR40vUtN+wf8JL/AGD4o/sf/kIed9q/sDVP9V5f2b95vRSXNFra/wDXl/XfYD+rv/iMT/6x1/8Am3P/AOTHWHsP7/4AH/EYn/1jr/8ANuf/AMmOj2H9/wDAD83f+CqH/BwX/wAPMP2Xo/2bf+GR/wDhSnl/Erwl8Q/+Ez/4X3/wsfP/AAi1lr9n/ZH/AAjv/Cl/AePt39ueZ/aH9un7L9l2fYrjzt8Fwpckr81/l/X6/rEPiP8A4Jp/8Fj/ANq3/gmVqGq6J8NLjRfiR8FPE2o/2r4o+B/xCl1STwt/a7i3iufE3gzUtNuoNR8EeLLqztorG81CyW/0bVoEtm8Q+HdbuNM0ibT6nTjPfR91+T7/AIfg1IP6O4v+DwL4YHw81xP+w349TxWFTZo8Xxw8PSeHnfZ+8DeJX+HMWpRKJMKhHhSVmQ7iFK7Gx9g/519wH4Yf8FMf+C+X7V3/AAUW8M6h8IYdF0P9n39nTUbqwu9V+FfgnVr3xBrvjKTTZVvLKH4i/ES9sdHu/EumWeoIl9baDo/h/wAJ+Hpbm30+61bSdW1HS7C9t9IUox1vd+n9f16Afl1+yh+1b8a/2K/jl4O/aF+APiceGfiD4OmuEjF3A1/4f8R6HqMf2fWvCfi3RvNgj1vwzrlr+41CweaCeKVLXU9LvNO1rT9N1K00klJWewH9dHgv/g8B0mPwdAPiJ+w9qN18QLe0RLl/BfxstrDwdrF+uPMuYI9c+H2pa14btJTlkspJfFU1vgI1/dZ3rg6D6T080B8A3n/Bz1+0f4m/bP8Ah7+0f42+Dek3vwQ+FOi/EHTPBP7Lfg74man4P0y51Tx1oUmgp4y8d/Ea88HeKn8Z+LtCs5ZINOu28C6PpNnZTXltoei6FcatrV9qVexXLZPV2u7dvL/h/wAbxD4d/wCCwP8AwVv/AOHrvif4GeI/+Gfv+FCf8KX0Lx1on2P/AIWt/wALS/4SX/hNNQ8NX32n7R/wrb4df2P/AGb/AMI75Xk+Rqv2z7Zv820+z7J7hDkTV73fa39fd99wP0L/AGCP+DmH/hh/9kD4Nfspf8MU/wDCz/8AhUei+I9H/wCE9/4aP/4Qv/hIP7f8Z+JfF32j/hFv+FDeLP7K+yf8JF/Z/k/8JFqXn/Y/tfmw/aPs8ESo80m+a13tb/h/67bAfyv1sB94/wDBNb9tr/h3l+158Pv2qv8AhWX/AAt7/hBNI8d6V/wgf/CZ/wDCAf2r/wAJr4L1zwh5/wDwlH/CKeNfsP8AZn9s/wBo+V/wjt59t+zfZPNtfO+0xTOPPG17a77/ANfj+F4h9f8A/BYn/gsP/wAPZH/Z3f8A4Z2/4UF/woRfiyuP+Fuf8LT/AOEr/wCFon4anOf+FZfDj+wv7D/4V30xrP8Aaf8AbH/MP/s//TZp0+S+t726W2v/AJ/1cD8jPhX43/4Vn8T/AIcfEj+zP7b/AOFf+PfB/jf+xvtv9m/2v/winiHTte/sz+0fsl/9g+3/AGD7L9t+w3v2XzfP+yXOzyX0eqa7/wBeX5/cB/RP/wAFNf8Ag4q/4eMfsmeK/wBl3/hjz/hTn/CT+KPBPiT/AITn/hoL/hYX2H/hDtfttc+xf8Iz/wAKR8Efaf7R+z/ZftH/AAkFv9j3+f5F1t8lsoUuSV+a/wAv6/X9Yh/M3WoGx4e1X+wdf0PXPI+1f2NrGm6r9l83yPtP9nXsN35Hn+VN5PneT5fm+TL5e7f5T42MPVNd/wCvL8/uA/px/wCCjH/ByZ/w39+xx8Xv2S/+GMf+FTf8LVf4fN/wn/8Aw0V/wnn9g/8ACC/FDwX8SMf8Ir/wovwb/an9q/8ACH/2Nn/hJNO+w/2j/aP+mfY/sNxjClyyUua9r6W7qwH8u1bAf1Qftjf8HMP/AA1n+xj8VP2RP+GKf+EA/wCFmfD/AEfwL/wsL/ho/wD4Sr+xP7K1DQ77+1f+ET/4UN4c/tL7R/Y3lfYf+ElsPK+07/tknk7JcVStLm5ut7W/4P6v5gfyv1sB/VB8R/8Ag5h/4WD+wZ4o/Yi/4Yp/sj/hJP2XJ/2a/wDhZ3/DR/2/7F53wzT4d/8ACaf8IX/woaz+0bdv9sf8I5/wlcGc/wBn/wBur/x/ViqNpKXNtK9red7dfz+8D+Wa1urmxube9sriezvLOeG6tLu1mkt7m1ubeRZYLi3niZJYZ4JUWWGaJ0kjkVXRlYKa2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wv8AwSm/4OAf+HY37Muqfs5/8Ml/8Lu/tL4q+Kvib/wmP/C+P+FbeR/wk2h+EtG/sT/hHv8AhTPj7zPsX/CLfaf7S/txPtP27yfsEH2bzbiJ0ueV+a3y/r9P1kH4Z/tJ/GD/AIaF/aK+Pvx+/wCEd/4RD/hePxq+Kfxg/wCET/tb+3/+EX/4WX4513xp/wAI7/bv9maL/bX9if21/Zv9rf2NpP8AaX2b7Z/Zlh532WLRKyS7JL7gPFaYH9I3/BOz/g5S/al/Yy8BeHPgp8ZPBGmftUfCDwjZxaT4Pk1/xVqHhD4s+D9BtreO20zw3YePjpvifT9e8MaHFGqaPpfiTwveavY2fl6NZ+J7LRLPS9PsMZ0VLVPlf4Pz8vv+7UD9S/GH/B4D4Eg0dD4A/Yc8W6nr81swkXxh8btG0PR9PvGDBHR9F+HfiG91i2iba7RFNDknG6MTWxxNUewfWa+4D+XD/goH/wAFL/2o/wDgpN8RNL8cftCeJNMi0PwmmoW3w8+F3guxuNF+HfgGy1OZJb86PpdzeajqGo6zqIgtY9V8TeIdT1bXr+GzsrE3sOl6fp2n2m0IRhtv1ff+v62A/P2rAKAP6oP29v8Ag5h/4bf/AGQPjL+yj/wxT/wrH/hbeieHdG/4T3/ho/8A4TT/AIR/+wPGXhrxb9p/4Rb/AIUN4T/tX7X/AMI7/Z/k/wDCRab5H2z7X5s32f7NPjClyyUua9r6W7qwH8r9bAf1QfsQ/wDBzD/wxt+xx8I/2S/+GKf+Fj/8Kr8Ja74W/wCE/wD+Gj/+EQ/t3+2/EPiHXvt3/CK/8KG8Uf2X9m/t77J9l/4STUfO+y+f9oi8/wAmDGVHmk3zWu9rf8P/AF22A/lmtbq5sbm2vbK5ns7yznhurS7tZpLe5tbm3kWWC5tp4mWWCeCVElhmiZZI5FV0YMqldgP6rf2KP+Dqj9pD4H+CNE+G/wC1R8JNN/ajsPDunQaVpHxNsvGM/gD4t3NrbELbSeN7+60TxX4e8d31vaqtmNV/szwvreoCNL/xBq+t6tJe393hKinrF8vluvl/T8u0Q+v/AIpf8Hf2mf2LfWvwU/Ynvz4iuNPlTTdd+KXxft10XSNVaH9zPfeE/CXgxr7xFp8FxjzbSDxn4XubqFcJe2bt8qVB9Z/cgP5N/wBsb9tP9ob9vD4yaj8cf2kPGreLfF9xZQaNounWNpHo/hPwX4as5JprHwv4M8O2zNa6LotrLcT3Eg33Oo6pf3F1q+uajqmr3t5fT7RioqyA/Yv/AIJTf8HAP/Dsb9mXVP2c/wDhkv8A4Xd/aXxV8VfE3/hMf+F8f8K28j/hJtD8JaN/Yn/CPf8ACmfH3mfYv+EW+0/2l/bifaft3k/YIPs3m3ETpc8r81vl/X6frIPwz/aT+MH/AA0L+0V8ffj9/wAI7/wiH/C8fjV8U/jB/wAIn/a39v8A/CL/APCy/HOu+NP+Ed/t3+zNF/tr+xP7a/s3+1v7G0n+0vs32z+zLDzvssWiVkl2SX3AeOWt1c2NzbXtlcz2d5Zzw3Vpd2s0lvc2tzbyLLBc208TLLBPBKiSwzRMskciq6MGVSrA/qt/Yo/4OqP2kPgf4I0T4b/tUfCTTf2o7Dw7p0GlaR8TbLxjP4A+Ldza2xC20nje/utE8V+HvHd9b2qrZjVf7M8L63qAjS/8QavrerSXt/d4Sop6xfL5br5f0/LtEPr/AOKX/B39pn9i31r8FP2J78+IrjT5U03Xfil8X7ddF0jVWh/cz33hPwl4Ma+8RafBcY820g8Z+F7m6hXCXtm7fKlQfWf3ID+Tf9sb9tP9ob9vD4yaj8cf2kPGreLfF9xZQaNounWNpHo/hPwX4as5JprHwv4M8O2zNa6LotrLcT3Eg33Oo6pf3F1q+uajqmr3t5fT7RioqyA/SD/gjT/wWd1n/gldffFbwv4h+Ez/ABj+EPxeudA1vVNH0rxHD4V8V+FfFvhy2vrC213Q7+70zVtO1Oy1XTL7+z9a0XUILR3ex0m+sNXsjaXtlq81KfPZ3s15XX9fL77AfNn/AAVd/wCClPiv/gqD+0pZ/GzV/Alp8MPCXg/wTp/w5+HHgODWW8RXuleG7HV9Z1651LxBr50/SYtU8Q63rGu31zdyWml2NlY2Eel6TBFctp8up6g4Q5Fa93e7e39f13A/MerAKACgAoAKACgAoAKACgAoAKAPDP2gP+RP0z/sZbT/ANNesVjX+Bf4l+TA+Qq5QCgAoAKACgAoAKACgAoAKACgAoAKACgAoAKACgAoAKACgAoAKACgAoAKACgAoAKACgAoAKACgAoA/9X/AD/6ACgAoAKACgAoA/S8dB9BXoALQAUAFABQAUAFABQAUAFABQAUAf0g/wDBBf8A4K+fsz/8EvvDH7S+i/tA+Dfjd4quvjHr3wt1TwvJ8IvDPgfxBb2Vv4K0/wAdWmrJrjeL/iP4DktZp5PE1g1gthFqSSpFdm4ktWSJbjGpTc2mmtF1uvyUvyXzu+UPzM/4Kt/tZfDj9uT9vv4+ftS/CTSPGmg/D34pP8MW8PaT8QtN0XSPGFoPBnwb+Hfw91T+2NO8O+IfFWj25n1vwnqVzYfY9fv/ADdMmsp7j7NdSz2VvpCLjFRe6vt636pd+33gfnjVAFABQAUAFABQAUAFABQAUAFABQAUAFABQAUAFABQAUAFABQAUAFABQAUAFABQAUAFABQAUAFABQAUAFABQAUAFABQAUAFABQAUAFABQAUAFABQAUAFABQAUAFABQAUAFABQAUAFABQAUAFABQAUAFABQAUAFABQAUAFABQAUAFABQAUAFABQAUAFABQAUAFABQAUAFABQB4Z+0B/yJ+mf9jLaf8Apr1isa/wL/EvyYHyFXKAUAFABQAUAFABQAUAFABQAUAFABQAUAFABQAUAFABQAUAFABQAUAFABQAUAFABQAUAFABQAUAFAH/1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f/AD/6ACgAoAKACgAoA/S8dB9BXoALQAUAFABQB+nfx0/Zn+EPgf4S+L/FnhzQb601vSLPTprG4l13WLuOKS41jTbOUtb3N9LBIDBcSqBJEwBYMAGVTX+sv0gvoqeCnAPg1xtxhwxw5j8Fn2S4HLa+X4qrxFnuMp0qmIzrK8FVlLDYrHVsPV5sPia0EqlOSi5cytKKcf8AMLwL+kx4vcceLPB/CvEef4LF5Jm+Mx9HHYalkOT4SpVp0MnzHF0lHEYbA0q9Plr4elK9OrFtRcW3GUkfmJX+TR/p6FAEsEEt1PDbQLvnuJY4IUyq75ZnEca7mKqu52AyzKozkkDJrbDYeti8RQwuHh7TEYmtSw9CnzRj7StWnGnShzTcYR5pyUeaUoxV7yaSuZYivSwtCtia8/Z0MPSqV607SlyUqMJVKk+WKcpcsIt2inJ2sk3ZHsHiz9n74v8AgfQL7xR4p8HS6ToWmG1F9ftrPh67WA3t5b6fbZt7HVrm6k827uoIf3UD7fM3vtjV3X9s4y+jZ41+H/DmYcW8XcEVcn4eyp4RZhmMs94YxscP9fx2Gy3CXw2XZxisZU9rjcXhqC9lh6nI6vPU5aUZzh+P8J/SD8IOOc/wHC/C3GNPNc9zP608DgI5LxFhHX+pYPEZhibYjH5PhMJT9lg8LXrfva8ef2fJBSqShGXjVfhp+ynrXgv4GfFT4h6MfEHg7wnLrWkC8nsDeJq2g2QF3bLE80Pk6jqdpcZRZojv8ny23/Kxwa/ZuBPo+eMHiZkb4k4H4Oq57kixuIy546GdcO4BfXMLGlOvR9hmmbYLFXpxr0nz+x9nLntCcnGSj+S8a+OvhV4d5yuH+MeLKeTZw8JQx6wcsoz/ABr+qYmVWFCt7bLcqxuH9+VGquT2yqR5bzgk4M811fSr/QtV1PRNVtzaapo2oXulalamSGY21/p9zLaXluZbeSWCUw3EMkZkhlkhfbujkdCrN+WZ1k+ZcPZxm2QZxhngs3yPM8dk+a4N1KNZ4TMssxVXBY7DOthqlbD1XQxVCrSdShVq0Z8nNSqTg4zP0rKM1wGe5TlmeZTiFi8rznL8FmuW4pU61FYnAZjhqWLweIVHEQp16SrYetTqKnWp060OblqQjNSjHPrzD0AoAKACgAoAKACgAoAKACgD78/ZX/Z48B/ErwNq/irx3pV5fyP4in0zRxBqeo6cq2dhZWclxNixurcS+deXcsO6QOUa0YLtDfN/o79EH6M/h34p+H2c8X+IeT43MqlXifEZTkioZvmmWRp4HLsBgamJr2y/E4eNZV8bjK1DmqubhLBTUeVSlzfwF9Kj6Q/Hnhtx1lPCvAmbYTL6dPh2hmecOtleXZjKeNx+NxkMPRvjsLiJUXRweEpVuWnyxmsZFvmatD4t8cw6HbeM/Fdr4ZgNt4etPEOr2miRNcTXTDSrW/nt7F3uJ3kmleW3jjld3dyWcgEqBX8I+INHh/C8dcYYThTDvC8M4PiXOsHkFGWIr4uSyjCZhiMNgJzxOJqVa9adbDUqVacqlSb5qjSk4qJ/afA1bPMTwXwpiuJq6xPEWL4eyjF53WjQo4WLzTFYChiMdCGHoU6VGlCliKk6UI06cFywTcU2z73+CH7N/wAK9b+DGm/ED4h6RfXV/d2mu67czx6zqlgkGjafdXqW2IbS8ggw1lYm8EhTcy3C72IUCv8ARnwC+i74QZ94F5V4j+JeSY/GZjjcHxBxDisRSzzOMuhhsjy7F46GFSw+CxeHw7U8Bl7x6qOLnOOKipTajGMP4G8b/pIeKmS+M+Z8AeHmcYLCYDCYvIsiwtCrk2VY+WIznH4XBTxLdfF4PEV1y43HfU3T5uWMsPJxi780vhrwX8OvGPxO1XUdP8CeH21a6soH1Gexj1DT7T7HYvcpAhE+r3tosyxySxQjEkkzffYfeav8/OBPDDjfxZzjNMt8O+G5ZxisBh55niMvp5nlmC+pZdUxUKFJ/WM6x2CjXVOpWpUVy1aleWlSUWlOUf7m408RuDvDDKstzDjziCOVYbG14ZdQx1TLsxxf1zHww0q9RewyjA42VFzp0atZ81KnRj8EZJ8sJVfHHw/8X/DfVoNC8a6O+iardafDqsFo95p18XsJ7i6tIrjzdMu7yBQ9xY3UflvKsw8rc0YR0ZuPxA8NuNfC3OcNw9x5kc8gzjF5bRzjD4OeOyzMHUy3EYnGYOjiVXyrGY7DRU8TgMXS9nOrGtF0XKVNQnTnLr4G8QeEPEnKcRnvBWcRzvKsLmNbKq+LhgsxwKp4+hhsJi6uH9jmeEwWIk4YfHYWp7SFF0X7XljNzjURxtfDH2QUAFABQB9/fsqfAX4Z/FP4fa1r/jPR7vUNTsvGV/o9vNBq+qWCLYQaJ4fvYojDZXdvEzLcX905lZTIQ4UsVRAv+j/0Pvo7eFPi54bZ7xHx1keMzPNsDxxmOSYavh87zfLYQy7D5Dw3j6VJ0MBi8PRnJYnMcXN1ZQdSSmoOThCCj/AH0q/HrxM8LfELJeH+DM5wmXZZjODcvzjEUa+T5ZmE54/EZ3xDgqtVVsbhMRVjF4fL8LBUoyVNOEpKKlObl8f/ABT0HTfC/wASPHPhzRoXt9J0PxRrOmadBJNLcPFZ2d9NBbxtPM8ksrLGgBkldnbqzE5NfxP4v8O5Vwj4peIHDGR0J4bJsg4tzvKssw9SvWxM6OCwWOrUMPTniMROpXrShThFOpVnKcnrKTbbP7A8K8+zPijw24G4jzmtDEZtnfC+T5nmNenRpYeFbGYzBUq1epGhRhTo0oyqSbVOnCMI3tGKSSOBr84PvwoAKACgAoAKACgAoAKAPWvBfwM+KnxD0Y+IPB3hOXWtIF5PYG8TVtBsgLu2WJ5ofJ1HU7S4yizRHf5Pltv+Vjg1+zcCfR88YPEzI3xJwPwdVz3JFjcRlzx0M64dwC+uYWNKdej7DNM2wWKvTjXpPn9j7OXPaE5OMlH8l418dfCrw7zlcP8AGPFlPJs4eEoY9YOWUZ/jX9UxMqsKFb22W5VjcP78qNVcntlUjy3nBJwZ5rq+lX+harqeiarbm01TRtQvdK1K1MkMxtr/AE+5ltLy3MtvJLBKYbiGSMyQyyQvt3RyOhVm/LM6yfMuHs4zbIM4wzwWb5HmeOyfNcG6lGs8JmWWYqrgsdhnWw1Sth6roYqhVpOpQq1aM+TmpVJwcZn6VlGa4DPcpyzPMpxCxeV5zl+CzXLcUqdaisTgMxw1LF4PEKjiIU69JVsPWp1FTrU6daHNy1IRmpRjn15h6AUAFABQAUAFABQAUAFABQAUAFABQB97fsVeB/hj4t/4TGbxZpWieI/E9lLZR6fo2v21rqFvBossMhn1C00y9WS3upZLv9xdXLQTPYrHarG9t9scz/6LfQP4B8J+MlxviOMMnyDifizAVsBTy3I+I8Jg8zw2GyGrRqOvmeCynHxqYbF1amO/2fF4uWHr1MvjSwcac8L9en9a/gj6avG/idwm+D6HCma55w5wxjaWNqZhnGQYnFZdXxGdU60FQy/F5pgpU8RhqdPB/v8AC4WNehDHSqYqVSOJ+pRWH+f/ANpHQfBPhv4ueJNJ8BfZY9GgWya5srCQTWGmaxJbI2p6fZuGkVYoZsPJbI5SxuZbixRYVtlt4v5v+lJw9wFwt40cUZP4d/VKWR0I4CeKwGXVY1suynO6uGjPNctwMoyqQp0aFe06mEhUlDL8VVxOX040IYWOGpf0B9G3PuNuJPCPhzNuPfrVXOa88dDDY3H0nRx+Z5PSxMo5ZmGMi4wlOrWo3hTxM4RnjsNSoY6cq08TKvPD8F/Az4qfEPRj4g8HeE5da0gXk9gbxNW0GyAu7ZYnmh8nUdTtLjKLNEd/k+W2/wCVjg18/wACfR88YPEzI3xJwPwdVz3JFjcRlzx0M64dwC+uYWNKdej7DNM2wWKvTjXpPn9j7OXPaE5OMlH3eNfHXwq8O85XD/GPFlPJs4eEoY9YOWUZ/jX9UxMqsKFb22W5VjcP78qNVcntlUjy3nBJwZ5rq+lX+harqeiarbm01TRtQvdK1K1MkMxtr/T7mW0vLcy28ksEphuIZIzJDLJC+3dHI6FWb8szrJ8y4ezjNsgzjDPBZvkeZ47J81wbqUazwmZZZiquCx2GdbDVK2HquhiqFWk6lCrVoz5OalUnBxmfpWUZrgM9ynLM8ynELF5XnOX4LNctxSp1qKxOAzHDUsXg8QqOIhTr0lWw9anUVOtTp1oc3LUhGalGOfXmHoBQAUAFABQAUAFABQAUAFABQAUAFABQAUAdh8PvDR8ZeOfCPhXa7R6/4i0jTLgxkho7O6vYY76YEYI8izM8xZTkLGSMECvt/DXhV8c+IPBXCFpunxHxPk2U4p021KlgcXj6FPMK6cbySw2CeIrylFXUabau0fHeIXEy4N4F4v4qTiqmQcO5vmeGU1FxqY3DYKtPA0WpXi3XxioUVGXut1EnZNs+xv2q/gv8J/hN4M0G68I6LdWXiHXPEK2kctxrWq3qrpVnYXVxqDpb3d5PCz/aH0yLeUyizsQQxG7+3/pg+Bfg14OcC8PYvgzIMXl/E3EHEscHRrYnPs5zCMcowWX4vE5nOGGxuNr0HP6zPK6PM6d4RryalGVub+OfoqeNHiz4scaZ7heLc8wuO4dyPh6WLq0cPkuVYGUs0xmPwuHy6EsRhMFQrKH1eGZVeVVLSlRinGSXu/BNf50n97hQAUAff37KnwF+GfxT+H2ta/4z0e71DU7Lxlf6PbzQavqlgi2EGieH72KIw2V3bxMy3F/dOZWUyEOFLFUQL/o/9D76O3hT4ueG2e8R8dZHjMzzbA8cZjkmGr4fO83y2EMuw+Q8N4+lSdDAYvD0ZyWJzHFzdWUHUkpqDk4Qgo/wB9Kvx68TPC3xCyXh/gzOcJl2WYzg3L84xFGvk+WZhOePxGd8Q4KrVVbG4TEVYxeHy/CwVKMlTThKSipTm5fH/wAU9B03wv8AEjxz4c0aF7fSdD8UazpmnQSTS3DxWdnfTQW8bTzPJLKyxoAZJXZ26sxOTX8T+L/DuVcI+KXiBwxkdCeGybIOLc7yrLMPUr1sTOjgsFjq1DD054jETqV60oU4RTqVZynJ6yk22z+wPCvPsz4o8NuBuI85rQxGbZ3wvk+Z5jXp0aWHhWxmMwVKtXqRoUYU6NKMqkm1TpwjCN7RikkjpfgF4BsfiV8VfDHhTV4ZZ9EuXv7zWUhmlt3On6dp11eMnnwPHND9ouIre1EkTq6tOuGHWvqfo5eHOX+KnjBwnwfnVCriMhxM8xx+ewo1q2Gm8tyvLMXjZU/rGHlGvRWKxNLDYJVKU4TjLExcZxfvR+a8fePsf4a+FXE/FWUV6dDO8PHL8Fks6tGjiIrMMxzHC4ONT2FeFSjW+r4eriMW6dSEoyjh5Jxlbll7B+1p8L/ht8KrzwZo/gbSriw1DVbbVtT1h7jVdS1BvscUtna6YqR3t1cLGJZxqRd0CsTAi5IDCv2z6ZfhN4WeEGN4GyTw/wAmxOW5nm+FznNc6nic5zXM39Ro1sFhMqjTp5hisRCkquIWaOc4RhJ/V4RvJcyj+QfRL8T/ABK8VcHxnnHHOb4fMMuyrE5TluUQw+U5bly+u1aWMxWZynPBYXDyqOlQeWqEJynFe3k7RfK5fHlfxGf2GFABQAUAFABQAUAFABQAUAFABQAUAFABQB4Z+0B/yJ+mf9jLaf8Apr1isa/wL/EvyYHyFXKAUAFABQAUAFABQAUAFABQAUAFABQAUAFABQAUAFABQAUAFABQAUAFABQAUAFABQAUAFABQAUAFAH/0P8AP/oAKACgAoAKACgD9Lx0H0FegAtABQAUAFAH7d/tORSz/Abx7BBHJNNNZaLFDDEjSSyyyeJNFSOOONAXkkdyFRFBZmIVQScV/vr9K+jWxP0ePEXD4elVr4ivgMjo0KFGnOrWrVqvE+RwpUqVKClOpVqTkoU6cIynOclGKbaR/iF9GOtSw/jtwDXr1adGhQxuc1q1arONOlRpU+HM5nUq1ak3GEKdOEXOc5SjGMYtyaSufD3hL9hv4h63pVvqXiLX9E8Jz3USzR6TLb3Wralbq6Bkj1AW8tra2s+Th4Ybm7aLpIVlDwp/APBf7P7xLz/KMNmnE/EmRcGYjF0Y16WTVcNis5zTDRnBShTzOOHqYXB4TEXdqlChi8ZKitKrVaM6MP7i4u+nJ4fZJmuIy7hzh/OuLaGFqyo1M2p4nC5TluJlCbjOpl8q9HFYrE0LL3K1bCYRVWr01Kk4Vp+W/F79mj4gfCGyGuag1hr/AIZM0cEmt6KbgrYSzMkcCarZ3Mcc9kLiZhFBPGbq0aUxwyXUc88MDfkXjV9FXxI8FcAuIMyll3EfCbr08PVz/IpYlxy6tXnGlhoZzgcVRoYjALFVpexoYim8bgZVZUqFTF08TiMPQn+peEP0mPD/AMXsa8jy+OP4f4nVGpXp5HnSw/Nj6VGEqmIllONw9SdDGvDUourWoVIYXGKlGrWp4Wph6NavSn+BX7P/AIn+LiXHiLQ9Y0HTrTw3runwXcOqvqC3E7ARX2bYWdjdREeWCn710O/sFy1b/R6+jfxZ4zxxHE+QZ5w7leD4V4hyzD42hnE8yjicRKKpZg5YVYLAYuk4+yXIvbVKT9p/dvKOHjt9IDhjwknh+HM8ybPsxxfEuQ5hXwlfKoZfLD0IydXAJYj63jcNU5lUfPanGS5NpczaP1S+N/gHU/id8MfEngjR7uxsNR1ltGNvdak1wtlF/ZuvaZqsvnG1huJxvgsZI49kL5lZA21Muv8Ar94+eHWa+LHhPxVwDkmNy/Lszz15G8NjM1eJjgKX9l8R5RnNb28sJQxOIXtMPl1WlS9nQnetOmp8sHOcf8rfBHj3LPDHxO4a43zjB47H5dkqzlYjCZaqDxtX+0sgzTKaXsViatCg+SvjqVSpz1YfuoVHHmmoRl+Wniv9mDxj4R8ceBPAd9r3hq51Lx/LfRaZd2kmqmxs2sBEZTfmbTorhQ/mjy/s8M5ODuC4+b/InjD6JnG/BnH/AIe+HmYcRcK4rNfEermFHKcbg6mbvL8FLLlSdV5i6+WUcTFT9svZ/VqGIej5lHTm/wBTOFPpQcH8W8D8d8eYHIOJcNlvAFPAVczwmKhlf17GLMHVVJYBUsfUoNwdJ+0+sVaKV1y82qP0w/Z7+F2s/CHwA3hPXb/TNSvm13UtV+0aS101p5N5DZRxx5vLa1m81TbOX/dbMMu1jlhX+q/0a/CTPPBbw4lwbxBmOVZpmD4gzTN/rWTSxksH7DHUsDTp0743C4Sv7WDws3P9zyWlHlk9T/M/6Qnijk3i9x/Hi3I8vzPLcCsiy3K/q2bRwscV7bBVcZOpU/2TEYml7KSxEFB86ndSTgrKR8Q/Gn9lHxrZ3nxP+KT+IPCzaMdV8V+M/sCS6v8A2n/Z93qN7qqW21tMFp9sWCZY3H2nyfNDATFMPX8C+PH0O+PMFj/FrxdqcS8IzyKWccY8dLLoVM5/tb+zcbmmOzinhOWWVLB/Xo0MRGlOP1r2HtlJRrOHLOX9u+Cv0ruCsXgvC/wshw7xRHOVlXCfBjzCUMq/sz6/hMuwWVVMVzLMHivqcq1CVSD9h7b2TV6Sn7h5X8Jf2YvGHxg8LzeK9B13w1ptlDq13o7W+ryaql0Z7O3s7iSQCz066h8llvY1QmXfuV8qBtNfkHgz9E3jbxs4SrcYcPcRcK5VgKGc4zJJYbOambwxbxGCw2BxNSqlgcsxdH2MoY6nGDdXn5oVOaEVyuX6p4tfSe4P8H+KaXCme5BxLmeNq5ThM3jiMphljwqoYyvi6FOk3jMdh6vtYywc5T/d8nLKHLJvmGeCv2W/iV458QeJ9I00aXZ6X4T8Raz4Z1HxRqM9zDo91qeh3stldRaVGls+o35Z4t6stnFDEjKt1NBMRFUcCfRG8VOP+JeLMlyuOUYLKODuJ894TzPi7M8RicPkmLzbIMfVwGMo5PShhKmaZjzVKTqRnHAU8PShKFPGV8JWapSvjT6UvhrwPw9wxm+YvNMZmvFnDuS8T5fwtl1HDV84wuWZ5gqWOwtXNas8RDLsBywqqnKEsZUr1pRlPCUa9GMqp6T4j/YY+JOl6dLe6Dr3hzxNcwx720qM3Wk3lwQMtHZy3waxkcHhftV1ZK65O5X2o36nxR+z68UspyyrjuHeI+F+K8XQpqpLKIPF5NjsTJK8qWBq4+E8uqVE9IfXMbgITjducZqNOX5tw59Ojw3zTMaeDz7IOI+GcLWqOnHNJrC5vg6Cb92rjaWCdPHUoOOs/qmFx04SsuWUbzPjC/0++0q9u9N1O0ubDULG4ltb2yvIXt7q1uYXKTQTwSqskUsbqVdHVWUjBH93+Fcyy3MMnzDG5Vm2CxWW5nl2JrYPH4DG0KmGxeDxWHnKnWw+IoVYwqUq1KpGUZwnGMotW7uX9n5fmGBzXA4TM8sxmGzDL8fh6WLwWNwdaGIwuKw1eCqUa9CvScqdWlUhJShODcZJ3R6h8Lfgl4/+L91cReEtOhXTrKRYtQ1/VZ2stFsZXTesElwsVxcXNyUKsbXT7W6uI0eKWaOOFw7frXhF4CeI/jXjMTS4NyyhDLMBUhRzPiPOK88DkWArThzxw9TEwo4jE4rFODjN4TLcLjMTSp1KdavSo0akKsvy/wAU/G7gDwgwuHq8WZjXnmONpyq5dkGVUYY3OsdShLklXhh51aGHw2GU1KCxWYYrCYerOFSlRq1K0JUz6hX9gbxUbbc3xB8Prd7f9Quj6i1tuxyPtRuklK7uN32MHHO0E7K/rZfs5+LnhVOXiVw4sby64dZJmcsLzW2WMeKhWcVLTm+oJtauKtY/l6X0+eF/rPLHw9z94Pm/jyzjLo4nlvo/qqwkqSly68v1xq+nN9o+Zvir8CviD8H5oD4psLe40m8lMFl4h0eaS80a5nCl/szSyRW9zZ3RRWdLe+tbd5ljla189IZXT+UfGD6PfiT4J1sPLi7LcNiMmx1Z4fAcS5JiKmOyPFYlQdT6rKrUw+FxeBxbpxlOnh8xweDniI0688J9Yp0K04/014VeO3h94wUa8eFsfiMPm2DpKvjeHs4o08HnOGw7kofWY0qdXEYXGYVVJRhOvgMVio0ZVKUcV9WnWpQq+W6TpGqa9qVlo+i2F3qmq6jOltY6fYwPcXV1O/3Y4YYwzscBmY42oitI5VFZl/I8mybNuIc0wOSZFl2MzfN8zxEMLgMty/D1MVjMXiJ35adGhSjOc3ZSnJqPLCEZVJuMITnH9SzbN8ryHLcbnGdY/CZXlWXUJYnHZhjq9PDYXC0Ib1K1ao4wim2oRV+ac5QpwUpyhGXVeNfhj49+HT2S+NfDGpaANRV2sZroQzWtyYwpkjivLSW4tTPErK0tt5y3EaurSRAFWb7Djzwn8RvDGWAjx5wlmnDkc0jOWX18UqFfB4qVNRlVo0sbgq2JwjxNGM4SrYR1liaMZwlVpRU1y/KcFeJ3APiLHGy4K4oy7P5ZbKCx1DDOvRxWGjUco0qtTB4yjhsUsPVlCcaWJVKWHqyhKNOq3GSlwlfnh94fsz8Px/wqT9lax1Rh9nvNM+Hup+KvmG2Q6vrtvd65ZQSZ5EwvNRtbIBjlNiR8BcL/ALm+HCXgx9EHLs2lbDY7KfDTNOL/AHvdqPOuIcNjOIMDh6raTVdY7NMJgFza0+SFPSMIqP8AjLx//wAbb+lRj8rTdfB5p4hZbwr7vvU1lGR4jCZHjK9NLR0XgstxWNfLZT5pz3leX41Rxy3EscMSPLNNIscaKCzyyyMFRFHJZ3cgAZyScc5r/DelSq4mtToUYTrV69WFKlTinKpVq1ZqEIRWrlOc5KKWrbfU/wBlqtSlh6NStVlGlRoU51Kk5NRhTpU4uU5SeijGEItt2skuh+yPxqlj+Fn7MGpaDbuqTWng/QvAdtsOPtEl/FY6FqDA5G53sX1C7kbOXKuxJLEt/uJ48VqXhD9EzNeHcNUjTr4Pgnh/w7wnI7PE1Mxo4Hh/MZRlpzTqZdPM8ZUl8VTkqSbcpNn+NngrSqeKf0nssz7EQlOjiuMM848xPOr+wp5fWxue4CMlraEMfDLsJCO0OaCSSikcd+y3+z/4n+FWrah4t1rWNB1Cx8TeFbOCzt9LfUGuoGurmx1NDci7sbaEBYYzG3lSyHzCMAp8y/D/AERvo38WeD+b5nxlnuecO5lgOK+EMDh8FhconmUsZh5YrFYHNYSxSxmAwtFRjRg6cvY1ar9q1a8Pfl9l9KT6QHDHitlWXcJ5Lk2fZdjeGeKcZXxeIzSGXrC144bDY3LZrDPC43EVeaVWaqRVWlFezWsoySjJn7Rv7M/i/wCMnjnTfFGga54b0yzsvC1joUkGsSaoly9za6rrV+8qCy0+6i8hotThRS0iyb45coFCM8/Sg+ipxp448f5Txbw5xDwvlWBwHCGX8PVcNndTNoYueKwmcZ/mM61NYDLcZReHlSzWhCDlVjU9pTqp01BQlK/o5fSY4R8GuB8z4Xz/ACHiPM8ZjeKcdntPEZRHLZYaOGxWVZJgIUZ/XMdhqvt41csrTkowdP2c6TU3Jzifllrmkz6DresaHcyRTXOjapqGk3EsBcwSz6ddy2cskJkSOQxPJCzRl0R9hG5FYla/yH4gyevw7n2d8P4qrRrYrIs3zLJ8TWw7m6FavlmMrYKtVoOpCnUdGpUoSnTdSEJ8klzQjJuJ/qdkebUM+yTJ88w1OrRw+dZXl+bYejX5Pb0qGY4SjjKVOt7OU6ftYU60Y1OSc4c6fLKUbM+lPhx+yH8UfH+m22uXY07wfo95Es9lL4gNz/aV7A/+rng0m1ja4ihkXMkb6g9kZYik0CzQSpI39T+F/wBCvxc8Rsrwuf41ZZwRkmOoxxGAq8SSxSzXHYep/CxGHyXCYeriaNCrH95TnmVXL5VqLpV8PTr0K0Kh/NXiN9L3wt4BzLE5JhHmPGGcYKtLD42lw+sM8twden/FoV83xVSnh6tanK1OpDL6ePjSqxqUa1SjWpTpnoet/sHeO7S0ln0Pxh4a1q6jj3rZXVvf6O87DlooZydQgDnpGZ2giY48ySIEtX6Xn37PDxCwWCq1+H+N+Fs9xVOnzxwOMwuY5JPETSvKjQxFszw6qPVUpYieHpTdvaVKEW5R/PMk+njwJi8XTo57wfxJkuGqVOSWNwmJwGcQoRbtGrWoWy6u4LR1FQjXqxV/ZwqyVpfGvinwp4i8E63eeHfFOk3ejaxYsBPZ3aAEo2fLnt5Y2eC7tZgC0F3bSzW06fPFKy1/DnF/B3E3AWf47hji7JsZkWeZfPlxGBxkEm4Sv7LEYatTlPD4zB10nPDY3CVq+FxMPfo1qkbSP7K4V4s4d42yTB8R8LZthc5ybHRboYzCydlONvaYfEUaijXwmLotqOIwmJp0sTQn7tWlGXxfqB+wj/ySXxJ/2UXVf/Ua8J1/rR+zz/5MzxT/ANnOzj/1leDD/L/6d3/J2+HP+zc5T/603Fx+enx0/wCSy/E//sePEf8A6c7iv80/pCf8ny8Wf+y+4m/9WmIP9C/Ar/kzXhh/2RHDv/qtoHpvw1/ZL+JHxJ8MW3iy3u9D8OaZfuzaWniGTUobvUbNQNupQQWdhdeXYzMWW1knaN7lENxFGbV4J5/1bwr+hp4o+KfCeF4yw2N4f4YyrMpyllFPiSpmlHG5ngopcuaUMPgctxip5fiJ80cJVxE6U8VCm8TRpPB1MPiMR+Z+Jf0tPDfw14oxPCeIweecR5ll8IxzSpw/HLquDy7GNvmy2tXxmOwvtMdQjyyxVOjGcMNOaw9WqsVDEUaHgXi/w9b+FfEOo+H7fXtJ8S/2ZMbafVtCa6k0qa5j4uIrOe7t7WS6S3kzC1zHD9nlkVzbSSwhJX/nLjbhrD8H8TZpw3h+I8l4q/smu8JiM54eli6uT18XT0xNLA4jGYXCVMXTw1XmoSxVOj9WrVITlhateh7OtP8AfeDuIcRxXw7lvEGIyDN+Gf7Uo/WaGU57HC081o4WeuHq4yhhMRiaeFniKdq0cNUq/WKVOcFiadGtz0YfQnw3/ZC+KHj/AEy2128OneDtGvYVuLGXXjctqV7BJgxXEGkWsbTQwSKS8b6hLZPNH5c0EcsMqS1/Svhd9Cvxa8RsqwvEGOeWcEZHj6MMRl9XiJ4p5rj8PV/hYnD5NhKNSvRw9SF6lKeY1cBOvSlSr4anWw9aFaX89eJH0vfDDgHM8TkWCWY8Y5zgq08PjqeQ/Vo5Zgq9PSph62bYmoqNavTl+7qQy+ljYUqkalGvUo16U6R3PiP9hP4hadZS3Xh3xN4d8SXES7xp0sd1ol1cYBzHbS3El3YmXdgKLq7s4iMs0qkBG/QOJ/2eviVlmBrYrhnizhjijE0YqayytTxmQYvE+771PCVcS8XgHV5rKCxmNwVGUbylXptKEvhuHfp2eH2Y42lhuIuGOIuHMPVk4PMaNTC53hcPrpUxVLD08JjlS5b831TCYyrGVlGjNOUo/F+s6Lq3h3VL3RNc0+70rVtNna2vtPvoXgubeZMHa8bgHDKVkjkXdHLE6SxO8bq7fwrnuRZzwxm+PyHiDLMZk+c5XiJ4XMMtx9CeHxWFrw1cZ057xlFxqUqsHKlWozp1qM50pwnL+0MlzrKeIsrwWd5FmOEzXKcxoRxGBzDA1oV8NiKMtOaE4N2lGSlTq052qUasJ0qsY1ITjH6B+Ev7MXjD4weF5vFeg674a02yh1a70drfV5NVS6M9nb2dxJIBZ6ddQ+Sy3saoTLv3K+VA2mv6R8Gfom8beNnCVbjDh7iLhXKsBQznGZJLDZzUzeGLeIwWGwOJqVUsDlmLo+xlDHU4wbq8/NCpzQiuVy/n7xa+k9wf4P8AFNLhTPcg4lzPG1cpwmbxxGUwyx4VUMZXxdCnSbxmOw9X2sZYOcp/u+TllDlk3zFzwL+yf8RvHGteJbGK40rSdF8L+ItZ8M3XiW/N2bLVNQ0O/udNvf7CtUgW7v4o7i3O6aZLK3TJiacXUUtsvf4ffQ48T+Ps94qy+licnybIuEuJ884UxfFGYyxrwObZnw/mWKyvMP8AV7B08KsbmFCnicK1KviIYDDQU3Sdd4ylXwtLi46+ll4dcD5Lw1jquGzbN864o4dyXibDcN4BYRYzK8uz3L8PmWB/t3FzrSwmBrTw+JXLQw8sbiJ8qqqisLVo4mXb+Lf2HPiPoem3OoeHdc0Lxa9rF5raXDHc6TqtyFGXSxjunuLGeVRlljlv7Z5QNkKvMyRN97xn+z/8T8gyvFZnwxxBw/xnUwlH20sooUsVk2b4tRV6tPAUsZ9YwFerBXlClWzHDTrRjy0VOvKFCXxPCX04/DrO8yw2XcRZFnnCVPFVfZLNa1XDZtleFctITx08LTw+Oo0pO0ZVKWBxMKTlzVXCip1o/LPg3wTqvjPxrpHgW1eHTNY1bUpNKVtVW4gis7uJZjKl6kUM1zEYmgeORBC0iSDaVBDbf5E4G4CzjjrjvJfD3CzoZRnec5rUyeMs4hiaFHA4yjGu61PHU6VCtiqMqUsPUpVKccPKrCouWUE1Ll/qbjPjfKuC+Cs347xMK2aZPlOW081ccqnh61XG4StOjGlPBVKlanhqsasa8KlOo6ypyp+9GUrxP2V/Z7+F2s/CHwA3hPXb/TNSvm13UtV+0aS101p5N5DZRxx5vLa1m81TbOX/AHWzDLtY5YV/uR9GvwkzzwW8OJcG8QZjlWaZg+IM0zf61k0sZLB+wx1LA06dO+NwuEr+1g8LNz/c8lpR5ZPU/wAa/pCeKOTeL3H8eLcjy/M8twKyLLcr+rZtHCxxXtsFVxk6lT/ZMRiaXspLEQUHzqd1JOCspHxD8af2UfGtnefE/wCKT+IPCzaMdV8V+M/sCS6v/af9n3eo3uqpbbW0wWn2xYJljcfafJ80MBMUw9fwL48fQ748wWP8WvF2pxLwjPIpZxxjx0suhUzn+1v7NxuaY7OKeE5ZZUsH9ejQxEaU4/WvYe2UlGs4cs5f274K/Su4KxeC8L/CyHDvFEc5WVcJ8GPMJQyr+zPr+Ey7BZVUxXMsweK+pyrUJVIP2HtvZNXpKfuHh/wa+AHif42W+v3Hh7WNB0tfDs2nQ3S6y+oo0zakl48Jt/sNjdghBZSCTzChBZNoOSa/APA36N/Fnj1huI8Tw1nfDuUQ4Zr5ZQxcc9nmUJV5ZpTx1Si8N/Z+AxqcaawNVVfaum05w5VK8nH9x8ZvpAcMeCeIyDDcQ5Nn2az4ho5jXwssmjl8o0Y5bPB06qxH13GYZ803jKbp+zUlaM+ZrRS63R/2SPiVrXjvxN4MtrnREtfCM2m2+s+KpJb5dDN1qej6frcNjp6tZpf319HZalbtPAttHHASrXFxEk9q8/2uSfQw8VM98QuK+BsLi8ghhOC6+VYbO+MKtXHwyB4vNsjyzP6GX5ZGWBjmOYZhSwGaYaWIoLCU6WGbg8TiaFPEYWeK+Qzj6XHhrk3AvDPGeJwudzxXF1HM8Tk/CtKngZ52sLlec5hkdbHZhJYp4HA4GpjctxEaFaWJqVcQlNYfDVp0MVChy3xy+AuqfA+TwympeINP14eJo9WeFrGzubQ2raQdME6yi4ll8xZTqcXlOjKf3b741ym74/6QP0ds38AavClPNOJMu4iXFdLOZ0JYDBYnBPCSyV5Uq8KscRUq+0jV/tWl7GcJp/uqnPTh7nN9X4GePWV+OFPiaeW8P4/IXwzUymFaONxmHxixUc3WZuhKlKhSounKkssqe1jODX7yHJOVpcvYfDn9kD4o+PNNtdbvf7M8HaPexpPZvrzXJ1W7tpF3RXMGkWkTyxQyAgr/AGjPp8jxsk0MUsLo7/beGH0KPFvxEyvCZ/mDyrgfJMdSp4jBT4ilipZxjcLWhz0cVh8lwdCpVo0KialD+08RltapTlCtRo1aM4VJfH+I30wPC7gPMsVkeBWZ8ZZxgqs6GMhkKw0cqwmJpS5auGr5xiqkKdWtTaan/Z2Hx9KnUjKjWqwrQnTh6Nqv7BfjW3tXl0bxv4a1O7VNy2t9Y6lpUcjDlo0uY31TDHGIzJCiMxG9oly6/p+cfs6+O8NhJ1cj4/4WzXGRhzRwmYZfmmTU6kkrypwxVH+10pPVU5VKFOEpNe0dKLc4/nGVfT14LxGKhTzngfiTLMJKXLLFYDH5bm1SmnpGc8NVp5S3FXvUVOtOcY35IVZJQl8aeMPBviXwHr134a8WaVcaRrFlsaS2m2OksMmTDdWtxC0lvd2kwBMVzbSywuVdQwdHRP4a424H4q8OuIsbwrxjlGIyXO8DySq4Wu6dSnVoVbuji8HiqEqmGxuDrqMnRxWFq1aM3GcOf2lOcIf2Zwfxlw1x7kOE4l4TzWhm+T43njTxNFTpzpVqdvbYXF4atGniMHi6DcVVw2IpU6sFKE+V06kJy9t+Ev7MXjD4weF5vFeg674a02yh1a70drfV5NVS6M9nb2dxJIBZ6ddQ+Sy3saoTLv3K+VA2mv3vwZ+ibxt42cJVuMOHuIuFcqwFDOcZkksNnNTN4Yt4jBYbA4mpVSwOWYuj7GUMdTjBurz80KnNCK5XL8R8WvpPcH+D/FNLhTPcg4lzPG1cpwmbxxGUwyx4VUMZXxdCnSbxmOw9X2sZYOcp/u+TllDlk3zFzwL+yf8AEbxxrXiWxiuNK0nRfC/iLWfDN14lvzdmy1TUNDv7nTb3+wrVIFu7+KO4tzummSyt0yYmnF1FLbL3+H30OPE/j7PeKsvpYnJ8myLhLifPOFMXxRmMsa8Dm2Z8P5lisrzD/V7B08KsbmFCnicK1KviIYDDQU3Sdd4ylXwtLi46+ll4dcD5Lw1jquGzbN864o4dyXibDcN4BYRYzK8uz3L8PmWB/t3FzrSwmBrTw+JXLQw8sbiJ8qqqisLVo4mXb+Lf2HPiPoem3OoeHdc0Lxa9rF5raXDHc6TqtyFGXSxjunuLGeVRlljlv7Z5QNkKvMyRN97xn+z/APE/IMrxWZ8McQcP8Z1MJR9tLKKFLFZNm+LUVerTwFLGfWMBXqwV5QpVsxw060Y8tFTryhQl8Twl9OPw6zvMsNl3EWRZ5wlTxVX2SzWtVw2bZXhXLSE8dPC08PjqNKTtGVSlgcTCk5c1VwoqdaPxbPBPazzWtzDLb3NtLJBcQTRtFNBPC5jlhlicB45Y5FZJI3AZHUqwBBFfwliMPiMHiK+ExdCrhsVha1XD4nDV6c6NfD4ihOVOtQrUpqM6VWlUjKnUpzjGcJxcZJNNH9p4evQxVCjisLWpYjDYmlTr4fEUKkatGvQrQjUpVqNWDlCpSq05RnTqQlKM4SUotppnufwo/Zz+I/xdgOp6HaWek+HUleE+IddmltbC4liYLNDp8UEFze6hJEdytJBbiySZGgmu4ZVKr/QXg59GHxP8acO82yDB4HJuGIVp0HxLxDXrYTL8TWoz5a9HLKOGw+Kx+ZVaLUoTqUMN9Rp14Tw9fG0a0ZQPwvxY+kZ4c+EVdZXneKxubcRTpQrLh3IaNHFY7D0qseajWzGtXrYfBZfTqrlnCnXxDxs6M44ijg61FqR9BXH7A/ixbYvafEDw7NebSVguNJ1K1ti+PlU3cVxdyqpPV/sTEDkRtjFf0niv2c/GMMI54LxJ4axGO5JOOGxWTZpg8I6lvdi8bSrY6tGDekqiy+TitVSk04H8+4b6fHCksTGGL8P+IaGD50pV8Nm2W4rEqF/elHCVMNg6UppaqDxsVJ6OpG1z5M+JPwo8bfCfV49I8Y6X9kNyskmm6layfa9I1WGJgsklheqFDNGWTzra4jgvYA8TXFtEssRf+NPFPwc4+8HM5pZNxxlH1P63GrUyvNcHWWNybOKNGShVq5djoRgpSpOUHWwmJp4bH4eNWjPE4SjCvSc/608NvFjgjxYympm3B2afWvqsqdPMstxVL6pm2VVqsXKnTx+Ck5OMaijP2OJw88Rgq8qdWOHxVaVKrGl2PwW+Avir40J4guPDWtaJo58NyabFctq8uoxPKdWS/MRtjYWV3wi2EyzeYY/9YgXcC5X7fwJ+jrxf460+JMVwtn2QZI+FquVUsU85rZpRqVpZxDMXReFll2AxulOOXVo1vaum/wB5TUFJObj8b40+PXC3gvU4fw3EuSZ3nC4kp5lVwyymnl1SnRWUzwCqrExx+Mwus5Y6jKj7PnXuTcrNQUs3UPgn4h074wxfBeXVNFfxBNeadZrqcb339jiTUtGttbhYu1ot7sS3uVikxabvOVgoZAHby8y8BeJcs8bqPgVWzfIqnElbG5XgY5tSnmDyRVM1yLC59RnKc8FHH8lPDYqFGrbB8yrxkoRnTUZnpZf428PZh4O1fGillWcw4fpYTMcY8rqRwX9sOnludYnJKsVGOKeC554jDTq074q3sZRcmp3hH9YP2e/hdrPwh8AN4T12/wBM1K+bXdS1X7RpLXTWnk3kNlHHHm8trWbzVNs5f91swy7WOWFf7G/Rr8JM88FvDiXBvEGY5VmmYPiDNM3+tZNLGSwfsMdSwNOnTvjcLhK/tYPCzc/3PJaUeWT1P8oPpCeKOTeL3H8eLcjy/M8twKyLLcr+rZtHCxxXtsFVxk6lT/ZMRiaXspLEQUHzqd1JOCspHxD8af2UfGtnefE/4pP4g8LNox1XxX4z+wJLq/8Aaf8AZ93qN7qqW21tMFp9sWCZY3H2nyfNDATFMPX8C+PH0O+PMFj/ABa8XanEvCM8ilnHGPHSy6FTOf7W/s3G5pjs4p4TlllSwf16NDERpTj9a9h7ZSUazhyzl/bvgr9K7grF4Lwv8LIcO8URzlZVwnwY8wlDKv7M+v4TLsFlVTFcyzB4r6nKtQlUg/Ye29k1ekp+4fC9f58n90hQB3HgH4ceMfibrQ0Hwbo82qXioJrubckFhp1sSR9p1G+mKW9pESCsYkkEtxIPKto5pisbfoHhx4X8b+K+fLh3gfJK+b42FNV8ZXcoYbLsrwt2vrWZ5hXcMNg6LcZRpKpP22JqR9jhaVeu4UpfDcf+JHB3hjkrz3jLOKOV4SU3RwlBRniMwzHEWT+rZdgaKniMXVSalVdOHssPTftsTVo0VKcfr2w/YJ8ZS2qvqXjvw1Z3hjVjb2en6nqECykDdGbqV9OYqpyPMW1+bHCAfd/tXLv2dXG9bCRqZr4h8L4HHOnGTwuByzNczw8arSbpvF1pZXNxi7r2kcJK9tIWaZ/IWP8Ap78HUsU4ZZwHxJjcGqkksTjMyyzLq8qafuzWEo0sxgpSVn7N4tWvZz097xL4rfsyfEr4UWUut6hBY+IPDUTAT65oEk88dgrsqRNqtlcQw3disjsE89Y57JJCkb3iySxI/wCCeMH0T/FPwewFXP8AMcPl/EnCtCajiM/4cqYivTy6M5xp0Z5xgcVh8PjcBCrOap/WIU8VgKdRwpVMdCrVowq/tvhT9Jzw18VsbSyTAV8dw/xLWi3QyPP6dCjPMJQhKdWOVY3DV6+Exs6cIuf1ecsPjpwU6kMI6dKrOPzvX8yn9En1R8OP2Q/ij4/0221y7GneD9HvIlnspfEBuf7SvYH/ANXPBpNrG1xFDIuZI31B7IyxFJoFmglSRv6+8L/oV+LniNleFz/GrLOCMkx1GOIwFXiSWKWa47D1P4WIw+S4TD1cTRoVY/vKc8yq5fKtRdKvh6dehWhUP5W8Rvpe+FvAOZYnJMI8x4wzjBVpYfG0uH1hnluDr0/4tCvm+KqU8PVrU5Wp1IZfTx8aVWNSjWqUa1KdM9D1v9g7x3aWks+h+MPDWtXUce9bK6t7/R3nYctFDOTqEAc9IzO0ETHHmSRAlq/S8+/Z4eIWCwVWvw/xvwtnuKp0+eOBxmFzHJJ4iaV5UaGItmeHVR6qlLETw9Kbt7SpQi3KP55kn08eBMXi6dHPeD+JMlw1SpySxuExOAziFCLdo1a1C2XV3BaOoqEa9WKv7OFWStL418U+FPEXgnW7zw74p0m70bWLFgJ7O7QAlGz5c9vLGzwXdrMAWgu7aWa2nT54pWWv4c4v4O4m4Cz/AB3DHF2TYzIs8y+fLiMDjIJNwlf2WIw1anKeHxmDrpOeGxuErV8LiYe/RrVI2kf2VwrxZw7xtkmD4j4WzbC5zk2Oi3QxmFk7Kcbe0w+Io1FGvhMXRbUcRhMTTpYmhP3atKMvi9X+DXwA8T/Gy31+48PaxoOlr4dm06G6XWX1FGmbUkvHhNv9hsbsEILKQSeYUILJtByTX7D4G/Rv4s8esNxHieGs74dyiHDNfLKGLjns8yhKvLNKeOqUXhv7PwGNTjTWBqqr7V02nOHKpXk4/lPjN9IDhjwTxGQYbiHJs+zWfENHMa+Flk0cvlGjHLZ4OnVWI+u4zDPmm8ZTdP2akrRnzNaKXUaR+yb8SdZ8f+JfA1pPo3keEZNLi1vxXJLfJoCT6ppNhrMFnY77JL6+v1stQiMltHbKkTKGuZ7eGa2mn+vyX6G3innniPxT4f4PE5EsNwZVyijn/GFSrj4cOwxGcZLlufYfA5fz4GOY5hmMMBmdGVXCwwkKdGSi8VicNRxGFxFX5XN/pZ+G2TcAcNcc4rD5y8RxdTzSrknClOngp59OhlWb5hktfGY5xxcsDgsBLG5dVVPEzxM51YtrDYfE1aOJo0O58WfsN/EXRNKn1Hw9r2h+LZ7WHzpNJhhudK1K42jMkeni6lns7mVR8yRzXdo8oBWJWmZIX+/4y/Z/+JuQZPiM04Z4iyDjLE4Sh7apktChisnzTE8qvVp5b9bnXwOKqwV5Qp4jGYOddRcKMZV5U6E/h+E/pyeHed5rQy7iHIc74Tw+Krexp5vWrYbNcuw3NpTqZh9VpUMZh6cnaM6lDCYqFJyU6soUYzqx8S+FHwC+IHxeu7xNBs7fTdK0u5az1XXdbeW0sLO9RQ72AjjilvbrUFRlL21vbuLffEbyS1WWJn/BfB36OPiT404vHR4dwWGyrJ8pxU8Dm3EOfzrYPLcFj6cI1J5bGlSo4jH4vMowlGVTC4bCSjhfaUXjq+DhXozn+2+K/j/4feEWFwcs9xmIzPNs0w0MbleRZJCli8fjMDUm4QzCVWdWlgsLgJSjJU8RiMTB4nkqrBUsVKlWjS96179hLx9p+ly3mh+KvDuv6hDE0p0l4LzSJLhlUkwWV5PJc2zzuQqxfbfsMDE5kmiAy39E8Rfs9PEbLspq43h/jDhniPMqNGVWWT1MPjcmqYmcYtvD4DG4h4rC1K82owovHPLsPJyvVxFBK8vwXIfp3cA4/M6eEz3hTiLIMvrVVSWa06+DzeGHjKUUq+NwdClhsTCjBNzqrBLH14qNqVGs3aPxNqOnX+kX97pWqWk9hqWnXU9lfWV1G0Vxa3dtI0U8E0bYZJIpFZHU9COMjmv4KzTLMwyXMsfk+bYPEZdmmV4zEYDMcBi6cqOJweNwlWVDE4avSlaUKtGrCUJxe0o6XWp/bWW5jgM4y/BZrleLoY/LcxwtDG4DG4WpGrh8VhMTTjWoYijUjeM6dWnOM4SW6etnofU37F/hr+3PjTZ6m8e6DwnoWsa2xYZj+0XESaFaoe3mBtXkuIgckG2MgwUBr+u/oKcK/wCsHjtgs2qU+fD8G8PZ3nzlJXp/WsTRp8PYSD0adVPOquJop2alhXUj71JM/ln6aPEv9h+C2LyuFTlr8WZ9k+SJRdqn1fD1ame4ma2fs2sop4eq1pbEqDuptHZ/t3eJft/j/wAK+F45N8Ph3w3JfyqDxHf+IL1vNjIz977DpOnS5x92YYPUV91+0M4q/tLxH4P4SpVOehwxwtVzGtBPSlmPEuOl7anKPSf9n5Plda9tYV42tZnxf0EeGvqHAHFfFFSnyVuI+JKeX0pNa1MBw9go+yqJ9YvHZtmNK1/iou99DzH4XfsqfEz4nabba/GmneF/Dl4qy2Wpa/JcJPqVu2cXGm6ZawzXU0BwGjuLxrG2uY2ElrPMpzX5P4R/Q+8VvFfKsLxJThlnCXDGNiquAzTiOpiYYnNMNLbE5VlWEw9fF1sPLSVLE414DC4qlJVcHiMRB3P07xR+lX4Z+GOZYnh+csx4o4jwcpUsbluQQw88PluIjvh8yzPFVaOFo146xq4fBrH4nDVIuli6FCfw+ual+wT4zhtWk0nx14av7xU3LbX2n6lpkLt3QXUMmpspI4RmtgC2N3lgll/aM1/Z1cc0MJOpkviFwtmWNjDmjhcwy3NcooTmvipxxdB5xJNr4JTwsYuVlP2cW5n5Hlv09uDa2KhTzbgXiTL8HKfLLE4HMMtzOtCL2m8LWp5XFpPWcY4htRu487tGXxz428CeKvh3rs/hzxfpM+kapAqyokhSW3u7ZywivLG7heS3vLSUoyrNBI4WRJIZdk8Usafw/wAe+HvGHhlxDiOF+NclxGS5vQhGvCnUlTrYbGYSo5KjjsvxtCVTC43B1XCcY1sPVqKFWFXD1vZYmjWow/sfgjjvhXxFyKhxHwhm1DN8rrTlRnOmp0sRhMVBRdXB47CVoU8Rg8XSU4SlRr0oOVOdOtR58PVp1qv6Z/sI/wDJJfEn/ZRdV/8AUa8J1/q1+zz/AOTM8U/9nOzj/wBZXgw/zL+nd/ydvhz/ALNzlP8A603Fx+enx0/5LL8T/wDsePEf/pzuK/zT+kJ/yfLxZ/7L7ib/ANWmIP8AQvwK/wCTNeGH/ZEcO/8AqtoH1J+wX4a+1eK/HHi2SPKaPodjoVs7D5TPrt6b2doyePMhg0RUcjlI7sAkCXDf1x+zr4V+t8X8f8Z1ad4ZJkGX8PYWcl7v1jiDHvHYiVK6t7WjQyCFOck+aFPGcukar5v5c+nrxL9W4V4H4Sp1LTzfPMfnuJhF6+wyPBLBUI1EtfZ1a2dznBO6lPC3WtO8fJP2wPEv/CQ/HDX7ZJPMtvDGn6R4btyDlQYLX+071AMnBj1PVb2FuB80Xfivxn6bHFX+svj9xFhadT2uF4TyzJeFsNJO8U8NhP7Vx8EujpZrnGPoTVvjpN63R+tfQ/4a/wBXvA/IcTOn7PE8T5jm/EmIi1aTVfE/2ZgpN9VVyzKsFWjr8NW2lmfMFfyWf1AFABQAUAFABQAUAFABQAUAFABQAUAFABQB4Z+0B/yJ+mf9jLaf+mvWKxr/AAL/ABL8mB8hVygFABQAUAFABQAUAFABQAUAFABQAUAFABQAUAFABQAUAFABQAUAFABQAUAFABQAUAFABQAUAFABQB//0f8AP/oAKACgAoAKACgD9Lx0H0Fd62XogFpgFABQAUAf0AfEXxLp/g3wH4j8WanYw6nbeHdLbWI7C48vy7q/sHiuNKhDyRzLDK2qJZ+RciJ3tZxHcRK0kSBf+kLxN4qy3gbw94o4xzXL6Ga4XhjKJ55Sy7EezVPGZlls6WKyegqlWlXjQrSzengfq2KVGpUwmI9liaMXVpQP+f3w64azDjLjrhvhPLMdWy3E8R5pDJqmPoe0dTC4DMIVMNmtZwp1aMq1KOV1MZ7fDOrCGKoOrh6slTqzPyLn/au+Ok2uPraeM5LdWujOmjQ6bph0SKDzA62K2Utm7PbqgEHmyzyX7R5drtpmaWv8W8R9MT6QVfiCpn9PjmphoSxTr08jo5VlP9gUsP7VTjl8cBVwVSU8NGmlh3XrV6uYzp3qTxyxMpV5f67UPooeBdHIoZJPg2GInHDKjPOauZ5os7q1/Z8ksc8ZTxUIwxEpt1lRp0IYCM7QjhFQjGjH9TtJ1Ky+M3wTiv8AUbOKODxz4JuUv7NTvitr26sZrW8W2dt7KLTUY5Hs5WPnRmKGQ7ZlO3/XnJc0wXjl4D0cxzLA0adDxB4CxVPMcDB89DC47G5fXwmNhhZ1OeUVgsyhVngq0261J0aNZtVoXj/lhm+W4zwa8aq2Ay/GVqlbgbjbDVMBjJe7WxODwmPo4rByxMafJGTxeXzpwxlGKVGqqtakk6M7S/Hb4bfE7x74HvbbS/CfibUNE0/VtZ06XUbW0+z+XduZYrfdJ5sMrZ8gmP5SPlPTODX+IvhX4seInAGYYPJ+DuK8yyDLc5z7K6uaYPBLDOljKjr0cK5Vfb0KsrvDt0vdlBcr6PU/2J8SvDHgLjfA4rNeK+GcvzvMcpyXMaeXYvFvEKphKao1sSo0/Y1qcbKuvae9GT5vJ2l+uf7SniXXfCHwX8YeIfDWp3Gka1p7+HRZ6ha+X59uLvxRotlc7PNV0/e2txPC25G+SQ4wcMv+0P0puKuIeCfAnjjibhXNcTkufZbLhlYHMsJ7N4jDfXOL8gwGJ9n7WnVp/vsHisRQnzQl7lWVrNKR/kb9GzhrIuL/ABo4O4d4ly2hm+S5guInjMuxXtFQxH1ThXPMbhuf2U6c/wB1isPQrRtJe/Tje6bUvyF1X4wfEzXNc0LxJq3jDVL7XPDLTvoOpTC18/TGudnntb7IFjzJsTd5iP8AdGMc1/ipnHjb4q5/n/D3FOcca5tj+IOFJ4ifDuaVlhPrGVTxXL9YlhuTCwp3q+zhze1hU+FWSs+b/XrKvB7wzyTI894byrg/K8FkfE0aEM+y2i8V9XzOOFcnh1iOfESqfunOXL7OUPid77H6q/sneMfE/jn4Vvrfi3WLrXNVHifV7IXt55XnfZYLfTnhh/cxxJsjaaQr8pPznJ7V/sD9DjjjivxA8IJZ/wAZZ3i8/wA4XFed4FY/Gqiq31TDUMtlQofuKVKHJTlWquPuc3vu7Z/lV9LDg7hngbxUjknCeT4XI8qfDOT4x4LB+1dH61iK+YRrVv31SpPnqRo00/et7qslZ8356/GT40/FOfxn8T/Bs3jTVpPDA8W+MNA/sdhafZf7Hg1vULKKw/1Hm+SlrGkI/el9i8uTk1/mp45eO/i7iOO/Fvgatx1nFThNcacccOLJGsH9T/sTD5/mWBo5dphPa+wp4SnChH97z8kV+85ryP8AQnwa8FvCyhwX4XcZUuC8qhxO+EuDs/ecp4v61/bFfJMvxtXH64j2Xtp4qpOs/c5OeT9y1on27+w7/wAkavv+x41v/wBNmhV/fH0AP+TG4/8A7L/P/wD1VcOn8RfTh/5PLg/+yIyP/wBWWenhn7RP7TPizw7401fwB8L7u28K6T4dvrqLWNS0+w0973VfEF3NJfa0ytPazxWkceo3Vwty8EUV7d6mL27ubqVZlRf5/wDpN/Su4y4Y46zrw48JsZhOEMn4Zx+Lo53muW5dl08fnHEeMr1Mwz2UJYnC4ijgqVLM8ViI4qpQoUsfjc1WPxmJxlWFeED9y+jr9GXhPiLgzKeP/E/C4rinNeIsFhquT5ZmGPx8MFlWQYSjDA5Kpxw+IoVcXVqZdhsO8NTr1qmBweWPA4TDYWEqMpnUfst/tM+LvFvi6H4efEK/TWpNYt7t/D2tvbWtpfRX1jby3sunXxtILa3ure5soLl7a4eIXcd1Clu0lwl0ht/rPojfSt414z40oeGniXmFLPamd4bG1eGuIJ4XB4PMKWYYDDVcfVyvMHgqOFwuKw2KwOHxVTCYmdGOMp4uhTw054qGLprC/MfSk+jNwjwlwjW8Q/D3AVMlp5RiMJT4hyOOKxWLwNTA47EUsDSzLA/W6uJxGGxGGxtfDQxOHhU+qVMNWniIxws8LNYrmP27fAllp2t+FfiDYQJDN4hjutE15kAXz73SobeTSruQf8tJ5dPe4tJJMDEOnWic4zXyf7Qvw9wOW59wf4kZfhqdCvxJSxmQcQzhaP1nHZRRw1XJ8ZUjb95iK2XVMTgqtTph8swUPeteP1H0EuO8bmGScV+H+PxE61Hh+phc8yGM/e+r4LNK2IpZthIPTkoUsfDDYulT969fMcZO8b8p9c/s/WVvp37P3gz/AIRKKze9uPC1xqEO9gILnxLdfapbsXsqlidusb7WdmO6KKHyQEWFUX+0fo3YDDZZ9G7gT/U2jgamOxPCFfMqKqNQw+K4qxf1uvjVj60XOb5c79pg8ROTc6NGh7GMYQowpQ/kX6QONxGY/SA40/1sq4yGDw/FVDL6vInKvhuGsL9Vo4R4KlJRiubJ+TFUIRio1atZ1ZOc6s6k/wAyPFnxC/aT8IeJZb/xb4m+JPh7V47x5BFfXep2eiySCRmKWenAjw3d6czKTFFZ202myov7tHjClv8AKLjLxK+lPwTxVVzHjPivxR4azqnjqlRUcfjM1wWQVaiqym6eByuLjwtjsslOLdKjg8NXyutTjH2cZ01Hm/014T8PPo1cYcNUsBwlwz4b8QZTUwcKbq4HC5bjM8pwdKMVPGZi/wDjJMHmMYte1q4rE0MxpVJP2jjUbUvV/G/7Yi/EH4c6r4F8R/DS2uLzVtEisrjXIvFASGLW4I4pLfXbbR28MOYVg1OGO/j09dULKg+yC+wWnr9g4++m9HxJ8MM48PeKPCrC4nG51kNLAYnP6PFyp0KOf4elSq4biHC5LLhSo6McNm1ClmNLLVmvMqcfqf8AaCUpV5flfBH0OpeH3iNlXHXDniXiaGEyjO6mNw+SVeFnOtVySvUq08RkWJzePE8FWlXyytUwFXMHlajKcvrf1BNewPDfgD8RNI+F3xP0PxbrtnNd6TBDqFhetaxrLeWUWpWklr9vtYmZBI9szqZY1dZJLV7hIt0jIj/z99HDxNybwj8Wcg4y4hwVfGZNQo5lluPnhKUK2NwFHNcFVwn9o4SjOUFVqYaU4+3pRnGpVwc8VTo3qyhCf7l4/wDh1m/il4YZ5wlkWMo4TNq1bL8wwUMVUlRwmOq5bi6WK+oYqrGM3ShiIwfsajhKnTxcMNOry0lOcPpH9qz9ob4e/Evwho/hDwRNda1ImuWuu3urXGm3mm21ilpZX1qlnbx6lb2t5LeTtfkyypD9mjgidFkmeYGL+pPphfSX8NPFTgrJOCuAa+Kz+rHP8JxDj85xGV4/LMLl0MFgMwwkMFh6eaYbB42tjsRLMH7arTofVKWHpThGrWnXXsP5t+in9HnxD8NeMM34w43o4bJKcsjxWRYLKaGZYLMcTj54zG4HEzxeIqZbicXg6WDoRwK9lTqV5YmrXqwm6VCFF+1+JvCmhTeKPE/hzw3b7vP1/XNK0aIqMsr6nfQWYfuAE87eSflUKS2ACa/grg/h6vxbxbwxwthuZYjiPiDJ8ipSiruE81zDD4FVOqSp+39pJv3Yxi3K0U2f21xXntHhfhfiPiXEcvsOH8izbOaqk7KUcswFfGOHRt1PYqEYrWUpKKu2kfq3+2XrsPhn4IDw9Z7YB4j1rQ/D8EEZ2mPTtN36zJs6HyY/7HtbZ8fw3CxtlXIr/Yj6cvENDhTwC/1bwPLh48T57w/w3h8NSfK6WW5Y555UVNbqhTWSYTCVLPWOJhTkpRnLl/yj+hpkVbibxvXEGM5q74cyXPOIK9eouZVMwzFRyanzu1nWqPOMTiqd18WHlOPLKCkfnL8AfDX/AAlnxk+HujtH5sH/AAkVrqt2hGUez0BZNdu45Owjmg054W6Z8wKvzMob/MD6OPCv+uXjj4aZJKn7WguJsJnGMpyjzU54HhyNTiDGUqvRU6+HyypQle1/aqMffcVL/Rvx/wCJf9U/BrxCziNT2Vd8O4rKsJNO04YzP5U8iwtSn1dSjXzGFZWUrezcmuWMj7Z/b28S/Z/DfgTwjHJ82q6zqGv3SKcFYtFs1sLUSAc7JpdauGQHKs9qT96NSv8Ae37RXin6twr4e8F0qnvZxnuZcR4unF2lGjkOBjl2EVVaP2dern2JlTTvGVTBuTSlTgz+JfoFcNfWOJuOuLqlP3cqyXL8gw05RunWzrGSx+JdNvRVKNLJaEZtWlGGLSvy1JRlmfsZfE7x74z8V+ItE8UeJtQ1nStI8IwS6bY3f2fybN4dSsLSNovKhjfKWzGIb2PynoTk15X0GPFjxE464v4oyDi3ivMs9yfJeDcNVyrAYxYb2OCqUc0y/BUpUfY0KU7wwspUVzymuR63dmen9M3wx4C4L4V4czvhbhnL8lzXN+LcRTzLG4R4j2uLp1ctx2LqRq+1rVIWniYqq+WMXzLTTSNL9r34ufEjwF8TNH0fwf4u1PQdMuPBOmalNZ2YtjFJfTa34jtpbk+dDK3mPBaW0ZwQu2JcKCCzef8ATW8aPFHw68VciyTgnjPNeHcqxPAGVZpXwWBWE9jUzCvxDxThauKl7fDVp+0nh8FhaTtJR5aELRTu5930QfCPw3498NM6zjjDhHLM+zPD8cZnltHGY14n2tPA0ci4bxNLDR9jXpR9nCvjMTVV4uXNWld2sjwr9lvwTF8UvjOuo+JlGqWmiQ3/AI11lboKyanqQvYEs0uUA2SCXVtQjv54ShhnitJoJEMUjI389/RG4DpeLnjpHM+K4RzfBZDRzHjvPIYxRlTzbNVjsPTwMMVCMYwqqrnWY0cxr0JU1h8RSwdbD1qbo1ZU5fuv0peNanhb4MSy3hmUsrxed1cBwVk88K5RnlmWPBVp4yeGm3KdOVPKcBVy+hWjP29CriqVelUjVpRnH7A/a3+PfiD4ZxaJ4P8ABV0mneItes5dV1DV/KgnuNM0cTyWlsljFcJLCt1qNzBeI11JEzWsNo32cGeZJ7X+2fpnfSK4l8KKOQ8E8CYuGWcT8RYGvnGZZ06NDEYnKskjiKmBwsMupYmFahDF5li8PjoPF1aM5YSjgp/VksTXhiMJ/H3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N/YR/wCSS+JP+yi6r/6jXhOvK/Z5/wDJmeKf+znZx/6yvBh6X07v+Tt8Of8AZucp/wDWm4uPPfCX7OMvxH+OnxJ8beMrOSLwHpnxB8Rmzs5kZD4sv7fVrjNugJUnRLWRduoXIO27lB0633EXr2n5twb9GCr4n/SE8UuPuOMDUp+HeU+JHEzwOBrwlTfGWZYbN8RzYaCfLJ5Bg6seXM8TH3cbWjLK8M5OOPnhP0Hi36R1Pw48CvDbgjg3GQqcd5n4f8OrG42jOM1wnl+IyqhavJrnSzvF0pc2X4d2lg6Mo5lXUVLAwxUH7Uv7S0cUd98KfhreJFBCjab4q8QacypHHGi+TL4b0WWHCpGig2+q3cJCgBtNtyoFy1c30uvpU0qFLH+D/hXjqdGhRpzyrjDiTLJxp0qVKnH2FbhbIquHtCnThCLw2cYyg1GMVLKsNJRWMkdH0Wvo01K1TA+K3iVg51qtacMy4VyDMYSnUqVJy9tS4kzqnXcpTqTk1iMqwlaDlKTjmWIXM8KfP37J/wAO7H4g/FqwXWLZLvRfC1jP4ovrWXBhu57Oe1ttLtZlORLEdSu7a6mgdWiuLe0mgmBjkda/m76HHhnl/iT4zZdHO8NTxmR8IZfiOLcfg66ToY3EYHEYTCZThK0HdVqX9qY3DYyth5xlRxOGwVfD1k6dSUJ/0D9LHxDx3h/4S495PiamEznirH0OF8DiqLar4ShjKGKxOaYqjNWdOqsuwmIwlGvCUauHr4yjXotVKUJH19+1x8bfG3ga50bwP4Ce80zUNT0s63rOvWlo013DYzXdzY2Vhp07RSx200stleS3lzGBdRotqttJDvlL/wBrfTQ8e+PfD/FZFwB4dSx2VZlm+UvPs74iwWCnXxlDL6+MxWX4HLsrrzoVaWErVq2Ax1bG4qlF4ylCGEhha2G5605/yB9EfwT4J45w+c8ccerB5ll+V5oslyfIcXjI0MLXx9HC4bHY3HZjQjXo1cTRo0sbg6WEw1SX1WrOeKliaVdQpRh85fA39of4s6H470DTfFmr+IvFHhfXtVs9K1W311bvUbixGo3EdrFqdhfTxyXsDWEsqzy2yytbXNss8JthM1vcW/8AMP0f/pM+MvD/AIhcO5VxlnPE3F3CPEWb4LJs3w/EMMZmWKy5ZniaWEo5vl+YYmlUx2Hnl1atCvWwirTwmKwkcRQ+qrEPDYnD/wBGeOX0ePCXPOBM+zLhLKuHeF+KMhyrGZtldfI6mFwGGx7y7D1MVVyvHYChVpYOvHH0qU6FHFOnDE4bFSo1lXlQWIw9f279uv4f2E2g+HfiTaW8cWqWOpReGtYmjAV7zTb2G6udOln4w7afd20sEbf6wpqOxi0cMQT97/aEeG+XYjhzhnxSwWGpUs3y7NKPC2d1qa5amOyrH0MXissq4jS1SWWY3DVsPSlpVdPNOSbnToUlS/E/oK8f4+hn/EXhti8RUq5Vj8tq8S5RRm+aGDzPBVsJhcxp0OsI5hg8RSr1Y601PLVKKjUrVJT7z9h3/kjV9/2PGt/+mzQq/Q/oAf8AJjcf/wBl/n//AKquHT4P6cP/ACeXB/8AZEZH/wCrLPT50/aE/aV8daX4/wBc8GfD3VF8IeH/AAtql7YXLaRbWK3er659pln1q+urh7WRoQdTmu0a3tyv2icT3l89xPchbf8AmP6Sv0qPELKfEfiHgXw0zaPBXDfCObY7L8XPJcLl6xmd8QfW6uJz3MMXiamEqTw6ebV8ZTlhsNKH1nERxOPx9TFYjE+zw/8ARf0e/o1cCZp4f5Fxn4hZXLi/P+KcswePw0M2xOOeEyfI/q1PD5NgcLQp4qEa7WWUcLONfEKXsKDoYLBQw+Hw3PX+h/2Rfjd4p+KOm+JtB8aXUep6z4ZOnXdprAt7e1uL/TtSa7iaG8htY4bdp7Ge1ULcxxIZobqNZg0sTTT/ANM/Qu8e+LvFzK+K+HuO8XTzXPeFHleMwedrDYbCYnMcrzSWNpSo46jg6dDDSxGX4jBxjHE0sPSdejiqUa6nWoyxGI/nj6XPgjwt4W5lwznvBeFqZbkvEyzHC4rKJYjEYqhgMyy1YSpGrg6uKqVsRGhjqGKlKWHq16qo1sNUdFwo1YUaXyB+08l38O/2iNW1/wAKznRNQuYtI8T2VzZLGr22o3th9mv7tFZXTzru9gvLucurb5rmVz97K/xP9LOGN8M/pM5zxJwhXeQZli6OS8WYDF4CNONTDZnj8u+q5jjYRnCpT9vjcfh8di8RKUJe0r4qrVacpvl/r/6ME8J4h/R3yrh/iugs8y7C1s34YxmFx0qkoYjLsFj/AKzgMJOUJQm6ODweIweFoKMo+zo4alTWkLS+8P2TvGPifxz8K31vxbrF1rmqjxPq9kL288rzvssFvpzww/uY4k2RtNIV+Un5zk9q/wBDvoccccV+IHhBLP8AjLO8Xn+cLivO8CsfjVRVb6phqGWyoUP3FKlDkpyrVXH3Ob33ds/hD6WHB3DPA3ipHJOE8nwuR5U+GcnxjwWD9q6P1rEV8wjWrfvqlSfPUjRpp+9b3VZKz5vz1+Mnxp+Kc/jP4n+DZvGmrSeGB4t8YaB/Y7C0+y/2PBreoWUVh/qPN8lLWNIR+9L7F5cnJr/NTxy8d/F3Ecd+LfA1bjrOKnCa40444cWSNYP6n/YmHz/MsDRy7TCe19hTwlOFCP73n5Ir95zXkf6E+DXgt4WUOC/C7jKlwXlUOJ3wlwdn7zlPF/Wv7Yr5Jl+Nq4/XEey9tPFVJ1n7nJzyfuWtE+lv2Av+QX8T/wDr/wDCn/pPr1f1R+zi/wCRT4sf9jHg/wD9RuIj+afp+/8AI18Mf+xfxV/6k5EaP7S/7TOv/DjxZdeBPh3badpmrwJZal4n8QXNja3k8l7f6batZW1vazwvbSTRaUNOee+vVuneMWtnFHDFZsZfT+lX9KziLwv4xxfh54ZYXLMqzvD08DmvFvEuJy/CY7EVMdmOV4SWAwmGweIpTwlSvRydZZOvmOPp4ypOisHgaNKjRwUnX8/6NH0Zsh8R+FMNx34iYnMczyetUxuW8L8PYbH4nB0KeCwGZYqONxOJxVCrDFU6NXNXmMKGBwU8JCFX61jK1SvVxcY0Piu8+OHizxZ4p8Fa98UZv+E/0/wVqsmpWujTW2jaKt0k81lcXNlPcado+yS2uZtNsvOS6tbxfJjkhjVEmev4Sx3j/wAZcZ8XcBcReLlf/iI2W8CZxVzTCZHWwuR5DHGQxFbAYnFYDEYnLMkVOrhcViMrwHtqeLweMj7ClVw9NRhWm4/2lg/A7hPhLhXjbIfC2j/qDmHGuVU8txWcUsTnOdSws6FHHYfD42hh8xziVSnicNQzLHexnhcXhJe2nTrTcp0IOXvXxE/bf8X+JtHh03wRoZ8AXbXBkvtXXVbbxBeTWoQhbS0W50GyhsS0jb5bkJPOQipC0GXdv6I8Tfp98a8VZJQyvgHh+XhzjZYn2mYZ0s3wnEeOrYSMGo4PBRxWQ4KhgHOpL2lfFKFfEuMIU6E6F6kpfg3h19CDhHhrOK2ZccZ4uPsJHD8mByf+y8VkGCpYpzTli8ZLDZ7jK+O5KceSjhnOjQUpznXhXtThCl+zl8efi1e/FLw1oGt+Jda8VaB4j1BtN1O01bdqP2Y3EM7QXtpdSI89ibScLI6RzJatbCWOSFsQvBw/Rf8ApE+MuYeLvC3Dmf8AFOe8X8OcT5jPLM1wecc2Z/VHXw+Inh8fg8XUpyxGXPB4n2dSrClWhhKmF9rTq0G1Qnh+36RvgL4S4Hwt4kz/ACThvJuFc/4dwEMxyzFZVbLvrSoV6Ea2CxeFhUjQxyxdBzp051KMsVDEulUpVYp1oV/YP299DsX8PeA/EvkoupW2s3+hmcDEktje2LX6wyEffSCewZ4Q2fLa4nKY81937Z+0W4fwFThnw74q9jTjmeFz3MeH3iIq1WrgMfl8sxjRqyX8Snh8Rlsp0FO/sZYrEOnb29Tm/H/oEZ5jYcRcecNe2nLLcTkuAzxUG706WNwOOjgHWpxd+SdehmEYVnHl9pHD0FPm9lT5O9/Yd/5I1ff9jxrf/ps0Kv0T6AH/ACY3H/8AZf5//wCqrh0+C+nD/wAnlwf/AGRGR/8Aqyz0+dP2hP2lfHWl+P8AXPBnw91RfCHh/wALape2Fy2kW1it3q+ufaZZ9avrq4e1kaEHU5rtGt7cr9onE95fPcT3IW3/AJj+kr9KjxCynxH4h4F8NM2jwVw3wjm2Oy/FzyXC5esZnfEH1uric9zDF4mphKk8Onm1fGU5YbDSh9ZxEcTj8fUxWIxPs8P/AEX9Hv6NXAmaeH+RcZ+IWVy4vz/inLMHj8NDNsTjnhMnyP6tTw+TYHC0KeKhGu1llHCzjXxCl7Cg6GCwUMPh8Nz1/of9kX43eKfijpvibQfGl1Hqes+GTp13aawLe3tbi/07Umu4mhvIbWOG3aexntVC3McSGaG6jWYNLE00/wDTP0LvHvi7xcyvivh7jvF081z3hR5XjMHnaw2GwmJzHK80ljaUqOOo4OnQw0sRl+IwcYxxNLD0nXo4qlGup1qMsRiP54+lz4I8LeFuZcM57wXhamW5LxMsxwuKyiWIxGKoYDMstWEqRq4OriqlbERoY6hipSlh6teqqNbDVHRcKNWFGl8Vftd+H7TQfjl4kaygitoNcs9I19oYVCJ9qvrJIb+baP8Alpd39rdXk7Hl57iWQ/eFfwd9NPhzB8O/SA4plgcPRwuH4gwWTcRyo0IqEHi8fgYUcyxDitFVxuZYPF43ES3qV8RVqPWZ/av0Q8/xefeB3DkcbXq4mvkeNzfII1a0nKawmBxkq2AoKT3pYPAYvDYOgtoUMPTprSCP1AurXV9H+CMdp8JYbZ9XtPAdivgxI/sxilkOmW7WtxB9pLWk91LE7XVubovBdXrRm5ZklkZv9asXg86yTwFp4LwaoYSpnOC8PcBDgWEFhfY1ajyrDPB4mh9adTB18XVoyljMO8ZKph8Xj5U3jKk4Vasz/L7C4vKM48bamL8Wa2KhlOM47xs+M5zeJ9tSp/2nXWKw9b6soYujhaVWMcLXWEjCthcFGawsITpU4Q/J8/Fv9oH4f+J4r/XfE/xBsdVt7lZZ9I8XXWuPYXio4aS2udG1d/sklrImYx5ECGKOTfaSQOUdf8c34z/ST8NuLaOZcQ8WeJOAzfDYqNXEZJxpi8/nluOhTmpVMLicjzmawVTCVIOVOMsPh4So06jqYKrRm4Th/q+vCP6PniDwxWy/IeGfD7G5XiMNKlQzjhDDZJHMMHOpBxp4nD5zlKeLhiac7TaxFepGrUh7PF0a0OeB6R8af2qbD4yeCZfCd58NU0e7S/sdS0zWz4rGptpt3ay7Z3jsj4X09pBd2Et3ZMovotn2hZm87yRG/wCn+O30v8u8cOAq3BmN8K6eSYyGY5fmuVZ++MVm08qxmDrcuIqU8A+E8ulVWNy6rjsvnFZhQVNYqNd+39gqUvzrwW+itj/Bvjajxbg/EuecYSWAx2W5nki4TeWQzPCYulehCpjVxTmMaTwmPpYTHQk8DW53h3RXsvaurD2X9gD/AI8vin/19eDv/RXiWv3L9nB/yL/Fz/sM4J/9M8Un4z9P7/fvC3/sE4v/APT3DZ4B+05rmreGv2mPFuu6FfTabq+mP4VuLC+t9nnW0/8AwhWgJ5kfmK6btrsvzKwwfxX+b/pX8QZzwr9KvjTiHh7MK+VZ1lVTg/E5dmGG5Pb4WuuA+HaftKftIVIc3JOUfehJWls/s/0B9GPIsp4m+jPwjkWe4GjmeUZnDirD4/AYjn9jiaP+uufT9nU9nKE+XnhGXuyi7x+Uvvj9k7xj4n8c/Ct9b8W6xda5qo8T6vZC9vPK877LBb6c8MP7mOJNkbTSFflJ+c5Pav8ARj6HHHHFfiB4QSz/AIyzvF5/nC4rzvArH41UVW+qYahlsqFD9xSpQ5Kcq1Vx9zm993bP4H+lhwdwzwN4qRyThPJ8LkeVPhnJ8Y8Fg/auj9axFfMI1q376pUnz1I0aafvW91WSs+b89fjJ8afinP4z+J/g2bxpq0nhgeLfGGgf2OwtPsv9jwa3qFlFYf6jzfJS1jSEfvS+xeXJya/zU8cvHfxdxHHfi3wNW46zipwmuNOOOHFkjWD+p/2Jh8/zLA0cu0wntfYU8JThQj+95+SK/ec15H+hPg14LeFlDgvwu4ypcF5VDid8JcHZ+85Txf1r+2K+SZfjauP1xHsvbTxVSdZ+5yc8n7lrRPmqv5WP6WCgD9pfgJ4X0T4P/AnT9cvIUgmuvDcnj7xZeoFa4mEumtqyxMzMARpmkiGyhhVkhEsUsq4kuZ5H/3c+jpwjkHgp9HvLM+x1GGHr4vhap4jcZZhCMZYqsq2VSzr2U5S5VbKcmVHAUaEZxoRq0K1aP7zFV6tX/Fjx74pzvxf8dcxyTB1p16OG4kp8A8J4GcpRw9L2OZRyj2sIxTaeZ5s6uNrVnCVZ061Kk708PRpw/OXxb+1N8ZfEuv3WrWPi3UPDVgbiRtN0PRHitrKwtNx8mCZhAJNSlVCDPcX3nGWXc0aQwiK3i/zA4z+l5448U8R4vOcv4zzLhXLniak8ryDIZUcLgMvwanL6vh68lQdXNK0YNPEYnMHXdaq5OEMNQVHD0v9G+EfoseDfDWQYXKcdwll/E2YLDwjmWd51GtiMbjsW4x9vXoxdf2WXUXNNUMNgfYqlSsp1K1Z1sRV+t/hV+174I1nwJNpPxr1SKHXw93pV75fh7Ub6y8R6PPboq3d1b6VptzZW80yzXFle2irHDL5IuIoo0uTDF/Z/g/9NXgHPPD2tlHjzm1HD8SKpjcnx/s+Gszx+A4nyPEYanGOMxeFyfLMVgMNXxEa+JwGPwUYUKFVUFiaVCnTxToUv5H8VfohccZNx1SzXwUyurX4fcMHmuB5+IctwON4czihiKkpYTC4jNsyw2NxFGhOhh8bgcW5VK1L27w9SrOeG9vV+c/2dPhv4V8c/H3UYbIjWfAfhC51nxLppu4Z411TTrLU47TwxHd293HHPueS8sr26trmHEy2VxbzoySMrfzB9GLwu4P4/wDpHZnQy+Sz3w84KxWe8U5W8bRxFJZvlmBzWng+E6eNw2MpUcQ5yq43L8fjMLiqEYV44HE4bEwlSqzhP+jfpF+JHFXA/gDl1XHReTcecX4bJuGsyWErUKksrzHGZZUxXE9TCYjCVa1BRVPCY7BYXE4as5UZYyhiMPUhUpwlH6u/a3+PfiD4ZxaJ4P8ABV0mneItes5dV1DV/KgnuNM0cTyWlsljFcJLCt1qNzBeI11JEzWsNo32cGeZJ7X+xfpnfSK4l8KKOQ8E8CYuGWcT8RYGvnGZZ06NDEYnKskjiKmBwsMupYmFahDF5li8PjoPF1aM5YSjgp/VksTXhiMJ/KP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zf8AYC/5BfxP/wCv/wAKf+k+vV+W/s4v+RT4sf8AYx4P/wDUbiI/SPp+/wDI18Mf+xfxV/6k5EZn7U37QvjDwZ46vfAXw9vYPDH2OCwv/FGrWNnYyapq2ralptjLbpLPcWsptxZ6OmmRLPCwvJU2QvOttbwQ15f0u/pL8b8C+IOO8OvDXHYfhT6jh8uzHi3OcBgcvq5vnOcZplWArYWnVxGKwdd4aOCySnlFKGJoWx1an7PD1MSsJhqGHj6X0Wfo88HcacDYPj3xCwVfib65iMfl/C+UY3GY+nlWU5VluZY2lialKhhsXRWIli84qZpUlh6yeDoz568cPLFV61aXrX7Inxp8V/FLSPFOkeNLuPVNX8Ly6VNbauLW3tLi+0/V/wC0FEN5HZxQWjTWMun7VnjhikmhuIxMJZo3nf8AZfoW+O3GPi7kvF+TcdYylm2dcI1snrYXOo4TD4PE5hludLMoxo42lgaWHwcq+X1sscY4inh6NXEUcTT9sq1alVxE/wAm+l14LcKeFmccLZtwXhKmWZPxTSzWjiMoeKxGLw+BzDKP7PlKrhKmMq4jFxo46lmClKhUr1adCth6nsXTo1YUYeYftSfHXxP8NfE8Pw7+GUll4Si+yN4i8R6lpun2H2291bxBc3V3NEgmtJIrZ5F26jeX8QN/eXV6N08SwuLj8m+l19ITizws4roeGfhTVwPBtJ4KXE3FGa5XlmW/X8fnHEmLxmLrUYKvg61HC1Ki5c0x2Z0I/wBo47F4+08RShh5rFfp30WvAnhjxK4ZreIfibSxvFlRYyPDvDeW5lmOYfUsHlXD+EwmFo1ZuhjKVXEwpPmy3B5fWay/B4XBe7QnKtTlh+2/ZB+OHjL4kv4p8MeN9RXWr7RbWy1bS9Ve2tra9eymmezu7S7+x29tbzrbzfZZbed4vtZNxcLPNMiwrB979Cnx+448U58XcKcfZnDPcwyHCYDOMozieEwuEx1TA1608FjcFjfqNHDYbERw1b6nVw2InR+uSeJxMcRiK8I0I0vivpfeB/B3hrHhbifgjL55NgM7xWOyrNMpjisTisFTxtCjDF4TGYR42tXxFCWIo/WqWIoRq/VUsPh5UKVGbruv8t/tqaRaaZ8bJ7m1iSJ9d8MaFq95sGBJdq19pBlYdN7waTb7iMbjl2y7Oa/kb6d+S4PKvHnEYvCUoUqnEHCXD+dY7kVlUxkZ5hkrqyWi554bJ8NzuK95x55c05TlL+pPoVZvi8z8E6OGxVWdWGRcUZ7lGD53d08JKGBzdUovfkjiM2xDinflUuVWhGKPoD9gnw15GgePPF8kfOo6tpvh60kYYKppFo+o3oj7lZn1iyDnkbrZQOVcL/R/7OnhX6vw34ica1afvZpnOV8NYOpKNpQp5Lg55njlTfWFepnmBVR6xc8JFL3ozUfwD6e3Evt+IOA+EKdTTLcozLiHF04u6lUzjFwy/BOotbTowybGOC0ahim2mpxZ8nfFfXNO8cftIa5datMp0Kb4gad4eupmk2wDQ9FvrHw7NMr7lCQyWVjJc7wyf61pSQzM1fxz4w5/lfiB9KTP8XnNeL4er+JOV8M4utKpy0FkGRZhl/DGIrQmp0+ShVwOX1cVzxnSv7WVVyjOUpH9X+FGR5jwP9G3I8NlNGSz2j4f5lxFhaUad67zvOsFjuIqFGcHCbnXpYvHUsNyyjU/hRpqLjGMI/qZ8dv+FhWPws1iP4S206+I4RYwQRaTFD/aVtoySKl8NDtmVlN7HaqsVvFbobqOEytp4+2x21f67fSE/wCIlZf4R53S8GcLWjxRQjgMPh6OT0qH9p4XI4VIwzD+wMLKEoSx9PCRjSw1HDw+tU6Eqs8tTx9LCKP+WngV/wAQ9x3ilk9TxaxNJ8N1pY2viKua1a39nYnOJ05TwP8AbmJjNTWBqYqTq4irXn9WqVlThmEng6mIZ+WvhT48/Gn4Y+L7a+8Qa74z1VLe6U634U8ZanrDx6jab9t1bGLWxeS6Xduu4Qahb2xmtpkjLpcQpJbS/wCRnB/0ifHfwn41wuP4l4g45zeGHxcJZ9wdxzmud1KeZ4Nz5cXhvY59HGVcnxk4Jxw+ZYXCe3wtaFJ1KWJw8KmGq/6k8V+Avgr4ncIYnA8O5HwZlVSvhZLJOK+DMsyeM8vxfJzYXE+1yWpg6Wa4SMmpV8BicU6WJoyqKFXDVpU8VDY+Pf7RNh8cdK0G0fwAnhrVNB1Ce4t9Y/4SRdZkksLu2aO800wf8I7pDIk1xHY3QmNzIsbWhQQEzmRPZ+kX9JvLvH/J+HsFPw3hwrm3DuZV8Vhs8/1pWeVKmXY3CzpY7Knhv9WcnlCGIxNLL8Wq7xdRU5YJ01hpOvKrS8nwE+jtj/A7Nc9xcPECfEuV59l9DD4jJ/8AVt5NThj8JiY1cHmSxH+sWbxnOhh6mOwro/VqbqRxfO66VFU5/Yf7CP8AySXxJ/2UXVf/AFGvCdf25+zz/wCTM8U/9nOzj/1leDD+O/p3f8nb4c/7NzlP/rTcXH56fHT/AJLL8T/+x48R/wDpzuK/zT+kJ/yfLxZ/7L7ib/1aYg/0L8Cv+TNeGH/ZEcO/+q2gfpD+xfoMXhz4KyeIbvbB/wAJLruta3JcSfLs03SxHo0e48Yhik0q+uFJ7TuwyhU1/qL9BXhyjwx4Dz4kxnJQ/wBauIc9z+riaq5HTyvKvZ5FSU3a6o0quT5hioNp6Ymc1eEon+b300M/q8ReNcOH8JzV/wDVrIslyOnh6fvc+Y5n7TOqnIlvWq082wWHkk/ioRg1GUZc35VeL9fl8VeK/Eviafd5viDXtW1lw3VP7Sv57sR98CNZhGqj5VVQq4UAV/j/AMa8R1uL+MeKuK6/N7XiTiLOc8nGe8P7UzHE42NLqlGlGuqUIr3YQhGMbRikf6q8H5BS4V4T4Z4Zo8vs+H8gyjJoygrKf9m4ChhJVPOVWVJ1Jyd5SlJyk3JuUudr5g+jCgAoAKACgAoAKACgAoAKACgAoAKACgAoA8L/AGgP+RQ0v/sZLX/02avWNf4F/iX5MD5DrlAKACgAoAKACgAoAKACgAoAKACgAoAKACgAoAKACgAoAKACgAoAKACgAoAKACgAoAKACgAoAKACgD//0v8AP/oAKACgAoAKACgD9Lx0H0Fd62XogFpgFABQAUAftv8AtQ/8kB+IX/YO0j/1IdGr/fD6Wv8Ayjl4l/8AYryb/wBaXJD/ABG+i7/yfzw8/wCxjmv/AKz2cH4kV/gef7cn7bfs3f8AJvfgT/sA6r/6dtWr/e/6Lf8AyjZ4d/8AZPZt/wCrnOD/ABH+kj/ykFx7/wBj7Lf/AFVZUfi/oH/Id0X/ALC2nf8ApZDX+FXDf/JRZB/2Osr/APU6gf7Q8Qf8iHO/+xRmX/qHWP2R/a4/5N98ef7/AIV/9TPw9/n/APXX+4n0zlf6NniN5S4Qfp/xnfDH9f0j/G76JDt9ILgLzjxUvX/jC+Iv6/pn4sV/hCf7UH68/sRf8kWk/wCxx13/ANJdJr/ar6BH/JiJ/wDZbcQ/+o2UH+Qv03P+T0w/7I/Iv/UjND8yvi9/yVn4of8AZRPGv/qS6nX+UfjareM3i4no/wDiJ3Hu/wD2VWbH+mvg+7+Evhc1qv8AiHXBO3/ZNZYfpd+w7/yRq+/7HjW//TZoVf6p/QA/5Mbj/wDsv8//APVVw6f5o/Th/wCTy4P/ALIjI/8A1ZZ6fnH8dNLvdI+MfxNtL9HSeTxr4g1JPMBDPZ6xqM+rafNzjInsb23mBA2kOMYGK/y/+kHlOOyXxw8V8HmNOpTr1ePOJc0pqorSqYLPM0xGdZbX2Sca+X4/DVouPuuM042TtH/RzwKzTBZx4N+GWLwE4ToUuCuH8tqezd4wxmTZdQyjMKO8mnRx2BxFKSk+ZOHvXfw9R+y9pd5qnx18AJZo5+xahd6pdSIPlhs7DS76ed5WwQiSbUtgTjfLPHEDvkWvrvok5Tjs3+kJ4cwwNOpL6hmWOzbGVIJ8tDA5dlGPr4ipVltCFS0MLFysp1sRSpL36kFL5f6UWZ4PK/Arj6WMnCP13AYLLMJTk/erYzH5pgaNCFKN05zppzxMkr8tLD1ajThCTj9lft63cCeBvA9ixT7Tc+LLm7hUkeYYLLR7qG4KrnJQSX9qJCAQrNGCRuUN/cf7RTG4eHh7wDl8nT+t4rjLE42im17V4fAZJjKGKcFu6aqZjhFUaVlJ0k7cyP42+gVhK8+OuOMdFT+rYbhPD4Ss0n7NV8bnGFrYZTdrKbp4DFOmm03FVWk+VuPx/wDBr9pTxz8HYG0ezitPEPhWW4e5bQNUeWL7JNKd08ukX8IeXT3uHw88UkN3ZO5kmFotxLLO38T+Bv0p+P8AwQw88kwVHBcTcH1cTUxUuHM3qVqLwVes+bEVslzKhzVctniZpTr0atDH4CdT2taOCp4qtWxE/wCv/GX6NXA/jFiIZzjK2M4d4qpYeGGWf5XCjVWMoUly0KWb5fXcKWPjhotwoVaVbBY2MPZ0ZYyeGpUqEPtHw5+3B8L9eVLDxh4c17w4LoLHcO8Fr4k0VFbhxcSW4ttQkjGf4NFl3LklAQFr+7OGPp++EnEUYZfxpwxxFwssXaliqlTD4PijIacJWU1iauFeGzOrTT3VPIK7lFXcYtKMv4t4j+g/4o5DKeP4R4iyHiR4Vuph6dKvi+HM6nOOsHh6eJeIy+nUa6zzqlyysk5JylHa+M/7PHwx+IfgLUfGvgXTNJ0fXY9Cm8SaHqvhuGKy0rxBbpZnUY7e9sbXyrGddTgBWG/jghvYbiSKaWaaFJ7af3fHX6M/hR4meHeZ8d+H2VZLkfEVLh6txRkGc8LUKGByfiTC08DLM6eGx+X4RUcvxEM2wy5aGZ06NHH0MTVoV61evh4V8LiPG8F/pDeJ3h3x7l3BfHOZ5vnOQ1c9pcN55lPElatjc14fxFTGLLqmIwWOxTq46hPLMQ+atl861TBVsPTrUaVGjWnRxdD8jK/xcP8AXQKAPpv9kPw1/wAJF8cfDkzx+ZbeGrPVfEtyuMgfZLU2Ni5PO3y9V1LT5AfVABjOa/q/6FfCv+s/j/wxXqU/a4XhXA5xxVio2uo/U8G8uy+o39n2WcZrltVPX3oJKzaZ/Mn0veJf9XfA7iKjCp7PE8S43KeGsNK9m/reK+v46mlpf2uVZbmFJrpGbbuk0ex/t6+JftHiXwL4Rjk+XStG1DX7qNTwZdavFsLXzO2+GLRbhkH3lS6LEAOpb9w/aK8VfWeKvD3gulU93KMizPiPF04yvGVbPcdDLsIqsVoqlClkOJlTTakqeMbtyzi5fjf0CeGvq/DfHfF1Sn72aZzl2QYWpJWapZNg5Y/FezfWFarnWHjNq8ZTwqivepzUcP8AYT8Nf2j8RPE3iaSPfD4b8NC0ibH+q1DX7xI4HDdibDTdUjxxkSE9iG+f/Z68K/2n4mcV8WVafPQ4W4VWCoztpRzPiTHU6eHqKXSTy7Ks3pW3aqt3STUvd+nZxL/Z3h5wxwxTqclbiTiWWMqxv/Fy/h/BznXg11Sx+ZZXVvqk6aW7Tjyn7afiX+2/jPPpMcm6Dwn4f0jR9inKC6u45NduXHbzCmrW8EmM4+zqhwyMK+P+ndxV/b3jpiMnp1ObD8G8N5JknJGXNTWMxtOrxDiqi6Kq4ZxhsNWs3Z4WMJWlBo+q+hXw1/YngxRzapT5a/FnEGb5xzyVqjwmEnSyLDQez9mp5Via9K+6xMpxvGaZ2n7Bf/JQPGn/AGJyf+nvTq+7/Z2f8nG47/7Iml/6vcuPi/p6f8kBwV/2WFT/ANUuPMb9uz/kr2gf9k70f/1I/Fn+f/1V4f7Qtf8AG6eGvPwxyW3n/wAZTxn/AF/TPZ+gm/8AjUPEHl4i5vfy/wCMb4S/r+kbP7Bl7bxeP/Gdg5QXN34RjuICxAdo7LWLJLhIwSC2TeQu4AJxGDwAa9v9nbjsNS8RuOsuqOmsVjODKWKw3M0qkqWBzvAwxMKabTkm8dQnNJN2pp6KLPG+nng8RU4B4Lx8FUeGwnF1XDV+VXpxqY3J8ZPDyqOz5Wlg60INtJ87WraMz9uvTruD4p+HtTkR/sWoeCLK3tZiPkM+n6zrRu7dD3aFLy0mcdvtS+teV+0KyzGYfxe4ZzWpCbwGZcA4DDYSs/4bxGW57nzxuGg/5qMMdg681rb65B9bR9P6CeY4Sv4WcRZZTnBY3L+N8biMVSXxqhmGTZIsJiJq70rTweKow0V/qst7HxfaWlxf3drY2kTz3d5cQWlrAgy81xcSLDDEg7vJI6oo7kgV/CuCweJzHGYTL8FRniMZjsVQweEw9NXqV8TiqsKFCjTXWdWrOEIrrKSXU/tHGYvD4DCYrHYyrGhhMFh6+LxVebtCjh8NSlWr1ZvpGnShKcn0UWftn+0TNFpH7P8A47S8kR9nhuz0zfI3+surq80/ToGB+UtI1zMjpxkuM4HO7/er6TmIo5L9HDxEjjqlOpy8L4PKueo7KrjMZjstyzDyjdq9SWKrwqU1q+ZLTQ/xL+jrQq5v4/8AAcsFCpT5uJMVmfJTTbpYTCYPH5jXjKydqaw1GdOo3ZKDeup5L+wj/wAkl8Sf9lF1X/1GvCdfjP7PP/kzPFP/AGc7OP8A1leDD9a+nd/ydvhz/s3OU/8ArTcXHu2hfHDwR4h+J3iL4U2dzNH4h8PxYE1wqQ2eq3tsGOsafprM3mS3Wjjy/tCusZn23slsktvYyXDf0Lw74+8A8S+LHE/g/gcXXp8S8NUtK2KhChgs4x2FVSWeZblUpzVWti8jj7L61GdKEsQo46rhI1cLl9XEz/Cc+8EON+HvDHh3xVxuGo1OHuIav8LDynWxmVYLEuEcnzDM1GPsqOGzmXtFhpQnNUebB08TKnicdToR/OX9q74EH4a+I/8AhL/DVmV8D+J7uRvJhQ+V4d1yXfNNphA+WOwvQJbrScBUiVLmw2Klrbvcf5hfTE+jw/C3id8bcK4Fw4A4sxtRvD4enajwxn9bnr18qcY+7Ry3HqNbF5Ny2hRjHFZb7OlDB4WeI/0a+ij48LxJ4dXB3EuMUuOOGMJTSr15/vuIsjpclGjmScnzVcwwV6WFza7nOs5YbMOeU8ViYUOu/YMvLePx/wCM7BygubvwjHcW+4gO0dlrFklwkYJBbJvIHcAE4QHgA19n+ztx2GpeI/HWX1HTWKxnBdLE4fmklUlSwOd4CGJhTTa5k3jaE6iSbSpxeiUj5H6eeDxFTgHgvHQVR4XCcXVcPiOWN6aq43J8ZPDzqOz5Wlg68INtJubWraPpf46/tP3fwV8XWXhlvAP9v29/odrrNtqreJG0pZPOu760ltlthoGpLutpLPLt9p3ESoTGgZC/9VfSE+lnjPAfjTAcKT8Of9ZMNmPD+Ez3C5xLimWTwqe3xuYYKthY4ZcO5nHnwtTA3nL605ONenKVKEZQcv5o8CvowYXxq4RxvE0OP/8AV/EYDPMVk2JyqPDUc2nT9jhMDjKOJliXxFlclHEwxjUI/VuVSo1Eqs3Gaj4sP+CgEuRn4UIRnkDxywJHsf8AhDzg++D9DjFfhK/aQ1bq/g7Bq+qXH8k2uyf+pbs/Ozt2ex+1P9n9Dp4sTv0vwLF/h/rmr/f9x5X8Zf2sz8XfA174LfwAmgi7vtOvU1P/AISc6q0DWFyJ9otD4d03eZkDQl/tK7A5bY3C1+QeOX0yn40eH+P4Fn4cQ4dWMzDLMfDNf9bHm8sPLLcXHE8iwf8Aq1lim60FKi6n1mnyKblyS+A/U/Br6Ja8IuOcFxpHxAnn31TA5jgp5Z/qusqjXjmGGlh+Z4v/AFkzNwVGTjWUPqs+dwUeePxx+rf2Hf8AkjV9/wBjxrf/AKbNCr+w/oAf8mNx/wD2X+f/APqq4dP5S+nD/wAnlwf/AGRGR/8Aqyz0/NL4wf8AJWvij/2UXxt/6kup1/lb43f8nn8Xf+zn8ff+tXmx/pb4Pf8AJpPC3/s3PBH/AKzOWH1x+wN/yNHxC/7AGj/+nG4r+zf2c/8AyV/iV/2TeS/+rPEH8kfT5/5Jfw9/7H+cf+q7Dnnv7bP/ACWs/wDYpaD/AOjNRr83+nt/yfj/ALsvh3/0/mp+g/Ql/wCTK/8Ad3Z9/wCmctPr79iL/ki0n/Y467/6S6TX9rfQI/5MRP8A7LbiH/1Gyg/kH6bn/J6Yf9kfkX/qRmh+ZXxe/wCSs/FD/sonjX/1JdTr/KPxtVvGbxcT0f8AxE7j3f8A7KrNj/TXwfd/CXwua1X/ABDrgnb/ALJrLD7n/YC/5BfxP/6//Cn/AKT69X+gf7OL/kU+LH/Yx4P/APUbiI/hj6fv/I18Mf8AsX8Vf+pORHzB+1p/ycF8Qf8Ae8L/APqF+Ha/k36Zn/KSfiR68If+sHwuf0/9Er/lHzw/9OKf/W14jON+CHw0/wCFs/EbRPCEtzLZabMLnUNZu4ApuIdJ0+LzrlbbflFubp/JsoJHWRIJblJ5IpkieNvhvALwr/4jJ4n5DwVXxdXAZXWjiszz3GYdQeJoZPllH2+KhheeM4RxWMqOhgMPVnCpDD1cVDE1KVaFGdGf2Xjh4l/8Qm8Oc64vo4anjMypSw2XZLha/N9Xq5tmNX2OGnieS05YbCwVbG16cJU516eGlh4VaM6sakf0l8feKfgf+y3puiabYfD+zudX1SGV7C106wsZNUnt7Jo45b/WPEOp+delTJL5cLSPezyS+asVukKSSJ/qV4i8X+AP0RsryDLMt8OMFic7zajWqZbhMry7L6ub18NgZU6VXMc84mzVVse4OrV9nQlUrY3EVa3tI0cPToU6k6X+bXAPCvjf9KTMs7zHMOP8Zh8nyutShmGKzLH46nldDEY2NSpSwGTcO5Z7LBKap0/aVoQp4KhTpezlVxE61SlCfJfD79s1fHnjrwx4Ksvhq+nRa/qcenm/bxUty9nG6SSPcixj8NQLIIUjaR4/tiAop/eJ96vjPDb6c8PEXxB4T4DwHhZUyylxHmtPLXmU+L44qeBpSp1alTErLqXDGHhVjQp05VZ0/rtJOEZLnjbmPrfEH6GU+AuBeJ+Ncb4k08xqZBltTMFl8OFZYaGMqxqUqcMO8fV4krypSrTqKnCf1Oq+eUfcd+UZ+3n/AMk88G/9jn/7g9Tqf2iX/JsuCP8Asu1/6z+cF/QM/wCTicZf9kW//V5lR0f7Dv8AyRq+/wCx41v/ANNmhV9N9AD/AJMbj/8Asv8AP/8A1VcOnzn04f8Ak8uD/wCyIyP/ANWWen5pfGD/AJK18Uf+yi+Nv/Ul1Ov8rfG7/k8/i7/2c/j7/wBavNj/AEt8Hv8Ak0nhb/2bngj/ANZnLD64/YG/5Gj4hf8AYA0f/wBONxX9m/s5/wDkr/Er/sm8l/8AVniD+SPp8/8AJL+Hv/Y/zj/1XYc89/bZ/wCS1n/sUtB/9GajX5v9Pb/k/H/dl8O/+n81P0H6Ev8AyZX/ALu7Pv8A0zlpQ+EH7Wnjj4X6Va+GtQ0+08Y+GLEeXp9nfXUthqmmW+ci0sdWjgvF+xJl/KtryxvDANkVtLb26JDXneCf0y+PvCXJ8HwpmeW4PjfhPL4+yy3BY/F1suzjKcNzXWCy/OadHFweAp803RwuOy/GvDpwo4TEYbC0oYePf4wfRK4I8UM1xfE2XZhi+DuJ8e/aZhi8FhaWPyrM8Ry2eMx2U1K+EmsbUtBVcTgsdg1XfPWxNDE4mc68vr7w3+2R8GvGvlaL4u0nUvDovmSGUeINPstZ8OlpSEVZ7q2eaRYtxw815pUFtEh8yWWOMOy/2twt9OLwO47dHIeM8nzXhhZhKFCuuJctwGdcMOdV8kIYjG4WriKkaXNK1TEY7J8NhKMH7SvWhSU5Uv5B4k+hv4y8Fe1zrhLNct4ieBjOtRfD2YY7J+I1CmueUqGExMaEJVOWN4UMHmmIxNWf7ujRnNwU+T/ah/Zw8DReCNY+I3gfSrTw3q2gRw6hqOn6Si2+i6xpbzxRXLx6fE32Sxu7SOYXkU9glvDPDFNDPbzSzQTW/wAb9Lb6L3h/S4BzvxO4AyfBcLZ1w5To5lmmW5NThhchzvKKlejRxc6eWUnHBZdjcFTr/XqFfLqeHoYmjSxFDE4avWrYfEYX6z6Lv0juOanG+T+HPG+bYziTKM/qVsvy7H5vUnic6yfNIUKtbCxnmNXmxePwmLqUXgq1DH1K1ahVq0K2Hr0aVGvh8Rj/ALAH/Hl8U/8Ar68Hf+ivEteJ+zg/5F/i5/2GcE/+meKT2Pp/f794W/8AYJxf/wCnuGz5q/a4/wCTgfHn+54V/wDUN8P1/K30z/8AlJLxE/wcIf8ArDcNH9LfRH/5R+4D/wAfFX/rZcQH3R+xF/yRaT/scdd/9JdJr/Qf6BH/ACYif/ZbcQ/+o2UH8LfTc/5PTD/sj8i/9SM0PzK+L3/JWfih/wBlE8a/+pLqdf5R+Nqt4zeLiej/AOInce7/APZVZsf6a+D7v4S+FzWq/wCIdcE7f9k1lh53X5ifooUAfuFrcT+KP2bL+PRl82TWfg2zafFbkN5r3HhASQ2seMgmUkWwXsW2nHO3/fzP6M+LfotZlTyOKrVM88Dqksso4a0/bTxPBPtMPhKVua7rSawqjq05crs0z/DvJKsOFvpJZfUzlulTybxkpxzCriFy+xhh+MOSviqvNaypRTxLl1UeZXumfh7X+AZ/uIdNofgrxl4ngluvDXhLxN4htbeb7PPc6HoOq6tBDcbEk8iWawtbiOOby5Ek8p2D7HRsBWBb6zh/gLjnizDVsZwtwZxZxLhMNX+rYjFcP8O5xnOGoYn2cKv1etXy7CYilSr+yqU6nspzjP2c4T5XGUGfMZ5xtwZwxiKOE4l4u4Y4exWIo/WKGGzzP8qynEV8Pzzp+3o0cfisPUqUfaU50/awjKHPCcbqUWj7P/YZEmkfErx5oGqWk2n6wPDGJbK/hktL+2k0zWrOG9tJrW4WOeGaOS6i8+GSNZIzFhlXa1f3T+z8VXJfFPxE4czfB18szyPCdquAzGhVwWY4SrlWe4Khj8HWwmJjSxFGvSq4yj9YoVKUatOVK04x5ZI/jD6czpZv4a8BZ/lWLo5jk8uJ26WNwFaljMBiaeZ5Li62CxVHFYeVSjVo1KeEq+wrU6kqdSNS8ZS5omF+3Xp13B8U/D2pyI/2LUPBFlb2sxHyGfT9Z1o3duh7tCl5aTOO32pfWvnv2hWWYzD+L3DOa1ITeAzLgHAYbCVn/DeIy3Pc+eNw0H/NRhjsHXmtbfXIPraPu/QTzHCV/CziLLKc4LG5fxvjcRiqS+NUMwybJFhMRNXelaeDxVGGiv8AVZb2Pi+0tLi/u7WxtInnu7y4gtLWBBl5ri4kWGGJB3eSR1RR3JAr+FcFg8TmOMwmX4KjPEYzHYqhg8Jh6avUr4nFVYUKFGmus6tWcIRXWUkup/aOMxeHwGExWOxlWNDCYLD18Xiq83aFHD4alKtXqzfSNOlCU5Poos/bP9omaLSP2f8Ax2l5Ij7PDdnpm+Rv9ZdXV5p+nQMD8paRrmZHTjJcZwOd3+9X0nMRRyX6OHiJHHVKdTl4XweVc9R2VXGYzHZblmHlG7V6ksVXhUprV8yWmh/iX9HWhVzfx/4DlgoVKfNxJisz5KabdLCYTB4/Ma8ZWTtTWGozp1G7JQb11Pm/9gL/AJBfxP8A+v8A8Kf+k+vV/Ln7OL/kU+LH/Yx4P/8AUbiI/pD6fv8AyNfDH/sX8Vf+pORHzB+1p/ycF8Qf97wv/wCoX4dr+Tfpmf8AKSfiR68If+sHwuf0/wDRK/5R88P/AE4p/wDW14jPoH9gL/kKfE//AK8PCn/pRr1f0l+zh/5Gni1/2AcG/wDqRxKfz99P3/kW+GH/AGHcWf8AqPw+eN/tl/8AJdda/wCwJ4c/9NkVfh305v8AlILPP+yf4Y/9VkD9k+hn/wAmLyb/ALHnEf8A6spnon7Bf/I++Nf+xQi/9PNjX6Z+zr/5OJx7/wBkXQ/9XmBPzv6ev/JB8E/9ldW/9U2NOc/bl/5LHpn/AGIei/8Ap48RV8v+0C/5PflP/Zu8i/8AV5xOfR/QZ/5M7mv/AGXudf8Aqm4bPsr4FwxfC/8AZj03xBdIqSW/hXX/AB7dlxtE/wBrjvdZsAR1ZpNMXTrdAMtJtULksq1/cn0fcPR8JPon5VxHi6cYVcPwfxF4jY3n9z6z9epY7PcuTW7lUymOWYamvelUcYKKvKMT+NfHSvV8UPpN5nkGFqSnTxHFeQ8BYPkfM8P9TqYLJcdZ6pRp5m8xxE3pGnzTctIyZ+OE80tzNNcTyNLPPLJNNK5y8ksrl5JGPdndizH1PvX+HlevWxVeticRUlWxGIq1K9erN3nVrVpupVqTel5TnJyk7at30uf7IUKNLDUaOHoU40qGHpU6NGlBWhTpUoKFOnBdIwhFRiuiSPs34Y/tp+NPB2mWWg+LdGt/G2m2EUVra6g18+meIIraMbI0ubw2t9a6n5EYVYmntobuXaftN9M7eYn90+E/07+OuCMpwHDvGmRYbj3LMuo0sJg8zlmFTKeJKWEpRVOlTxeOeGx+Ezb6vSjCFKeIweGxtXlk8XmGJnL2sf4w8TvoV8GcY5njs+4RznEcE5jj61XFYrLlgYZpw/UxNWXPUnhcGsVgcVlnt6kpzqQo4qvg6TklhcBQhFwPq/wj+0/8Efi5dWPhLX9KmsL7V54rK00rxno2najpF9e3LCOG0gu45NQs/MndlihOoQWPnSssKbpHjR/7F4L+ln4CeNGMwHBnEOUV8uzDOcRRwGDyfjrIsszLJcxzDFSjSo4HD4ynWzTAupiKko0aH9pYfLliK0oUKanWqUoS/lHi76MHjb4R4THcW5FmlHH4HKaFXG4vNeC85zHL83wGBw0XUq4yvhakMvxnJh4KVWt/Z9bH+xpRnWm404VJQ+f/ANrf9nrwl4L0O2+IvgayXRLZtVt9N1/QYGc6av29ZTa6np0UkkhsStxELW5soW+yOLi3ktobUwz/AGj+bfpnfRp4N4E4fwvid4f4COQYWWb4fK+I+HcNKbypf2jGs8HmuV0ak5vLnDE0o4PF4Cg3gpxxOGq4Shg3h8T9a/oH6JH0heLeNM8xHhzxzjpZ5iI5ViMyyDPsRGKzN/UJUVisszKrCMfr6nh6rxWGxta+MhLD4ilia2KVeg8L7B+wj/ySXxJ/2UXVf/Ua8J1+2/s8/wDkzPFP/Zzs4/8AWV4MPx76d3/J2+HP+zc5T/603Fx+enx0/wCSy/E//sePEf8A6c7iv80/pCf8ny8Wf+y+4m/9WmIP9C/Ar/kzPhh/2RHD3/qtoH6h+Nf+LR/sqXung/Zr3S/h1YeHCR8sg1rxBb2ujXc0a9RKNS1S4u8AHZtZm+VWZf8AWzjz/jS/0P8AH5Yv9lx2UeGOXcLy5X7Oos+4kwuEyLGYikldqtHNc3xOOslJw5JSldQnKP8Al5wV/wAbc+lVgsxf+04LNfEbH8Rq/v03kmQYnFZzhaFR6p0nluV4fB3dlNSjCOsoo/Gav8MT/ZoKACgAoAKACgAoAKACgAoAKACgAoAKACgAoA8L/aA/5FDS/wDsZLX/ANNmr1jX+Bf4l+TA+Q65QCgAoAKACgAoAKACgAoAKACgAoAKACgAoAKACgAoAKACgAoAKACgAoAKACgAoAKACgAoAKACgAoA/9P/AD/6ACgAoAKACgAoA/S8dB9BXetl6IBaYBQAUAFAH7b/ALUX/JAfiF/2DtH/APUi0av98Ppa/wDKOXiX/wBivJv/AFpckP8AEb6Lv/J/PDz/ALGOa/8ArPZwfiRX+B5/tyftt+zd/wAm9+BP+wDqv/p21av97/ot/wDKNnh3/wBk9m3/AKuc4P8AEf6SP/KQXHv/AGPst/8AVVlR+J0E8ltPDcwsUmt5Y54nHVJInDxsOvKsoPTt3r/BbD16uFxFDFUJOFfDVqVejNbwq0ZqpTkttYzinv8Acf7Z4ihTxNCthq0eejiKVShVh/NTqwlTqR+cZNH7jaT4n+Gv7RPw6uNLGpWl7YeJNLt4dc0KLUIIdd0W8YxXIgntwzT213YX0CS2lw0MltO9vHPCbi3OW/6AMm4r8K/pNeGOJylZpgswy3inKMNQz/h+jmWHocQZFjZOlilh8RhlKeIwuOy3MMPCtgsTLD1cJiKmFp4mi8VhpR5v8OM24Z8Svo7+IuHzR5djMDmHDeaYitkeeVcvr1cjzrBxVXDOvh8Q4RoYnB5hga86WLw8a0cTQhiKlCsqGIjyx/NT9pr4I+GPgrqXhSz8NaprmpR6/aatdXX9uT6fNLB9hnsordYTYafYKA63MvmGRX3silPLw6t/ld9K7wD4T8CM04OwPCubcQ5pT4jwWdYvF/6wYjLcRVw/9n4jAUcNGg8uyzLIpTjiavtZVYT55Qi6apKM1L/Sv6MvjfxR41ZbxZjOJcsyLLamQYzKMLhf7DoZhRpV/r1DHVcRKssfj8fJyhLDUvZxpyjyRnLnc+aDj9B/sTfFfwtpXh3WPh14g1iz0fVX8QS61oTancwWdtqcGo2djazafZzzvHG19bXVgZ/szMJbhL5TbLL5Mwi/pT6BXjFwjlHDOd+GPEed4HJM5lxJVz3h6Wa4uhgsLm2GzTA5fg6+W4GviKkKU8wwmLy6WI+qSnCtiaeYReFp1vYYjk/nz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dJ+w7/AMkavv8AseNb/wDTZoVfUfQA/wCTG4//ALL/AD//ANVXDp839OH/AJPLg/8AsiMj/wDVlnpna54b+CH7TPifxFo+vT3Phf4l+C/EfiLwpOmlalZWmr6xpmgaveWVjfRxX9ncW2sWUkEayyBLX7fpczTWjXAsxazz+dxDwt4A/Sr4s4myTiHE4nhPxU4E4n4n4OxEMnzXA4LO86yrhvOsdgMBmNOjmGBxOFzzL6uHoxr1PZ4P+0coryr4GpiY4OODr4rvyLiXxw+jPwzw7nGRYfD8T+GvGvDnDnFlCWa5ZjMZk2UZnxBlGCxuNwNStgcXQxOTY6lXrOlT58X9QzSjGljI4eWLliKOE9a+H3wf+FH7POmaprlveizkngEOq+LvF2p2SXK2YcTLYx3AisLCztnmRX+z2sEc15LHAJ3uZIICv7J4beCng79GnKs3z/CY1YCpiMOqGccacaZtgI4uOBjUVdZfDFrD5bl+Bwk69OFR4bCYalVxlWjhvrNTGVcNh3D8n8QfF/xW+kLmeVZHisG8bChiHWyrhHhHLMbLDSxsoOi8dLDOtj8djMVCjOdNYjE4ipSwlKriPq8cNTxGI5vzT/aa+M1v8YPHEMuimX/hEvDNvNpnh9po2hlvnnkjk1PWHhcCSEahLDBHbxSBJBZWdo88UFzJNEv+Vv0rvHLC+NniBQrZDKs+DOFMLXyrhydejOhVzCpiatOrm2dzoVL1aEcxrUMNSwtGryVVl+BwVTEUMNiquIw8P9LPoyeDOJ8H+B61LO1S/wBbeJ8TRzPP4Uasa1LAU8PTqU8syeNaF6daWApVsRVxNWm503jsbi6dGtXw1KhWn9j/AAI8UfA/4t+ALLwb4h8P+C9P8aQ6Ivh7WbC50vSNN1TWFS0+wjW9D1AQRXVxdXkAW6neylXUNO1EzOEWJbW6n/uD6PHF3gB4zeHGX8D8S8N8C5bx1QyCPDWe5bisoyXK81zyNPB/UP7eyDMo4fD4rEYvHYdLGV6mArwzPLMydaap06UMHjMR/G/jvwr44eEnH+O4x4f4g4zzDgyrnb4hyXMMNmmb5jlmTyqYv67/AGLneAeIr4bD4bB128JRhjaU8vzHL1Ri5zqzxOEw+G37A3hg6sZl+IWuLonnBhpx0WwbUxBvyYv7Y+3C28zZlRN/Ym0MQ5hOGR/Al+zn4TecSrw8SuIY5A6/NHK3keXSzZYfnTdH+2/riwjq8l4qv/YCipWm6MknCXux+nzxQsqVGXh9kUs7VHleYrOcfHLHX5GlV/sf6lLFKnz2m6P9ttuN4KvG6nHvvjZ8YPAHwZ+GU/w38KahaXviNfDn/CJaJotldJfT6LaNYnTm1PW54mYW0ttblp4452+239+0TeQ1u1xcRfo3j142eHPgX4U4jwv4PzHB4/iePC/+puQZBgcXTzDEZFg5Zf8A2W814gxFGa+qVsJhXLEUqWJf17MswlSl9WeGnisVQ+B8E/CDj7xn8TaHiPxVgMXguHJcSf62Z5neNws8DQzrFRxyzJZZkdGrFfWqWJxKjQqVMOng8vwEasfbqvDDYav+fv7Nmh+DvEXxg8L6V44W0n0ec3zwWOoFBp+patFZyyaZYXnmERyRTXABS2kJS9uEgsXSVblon/zc+ixw/wAD8T+NvCWT+IEMFiMkxDzCeGy/MpQWW5rnVHBVamU5djlUcadWlXxMVKnhKrdLH4qnQy+pTrwxUsPX/wBAfpKZ5xlw74PcUZrwPPGYfN6H1GOIx+XqbzDLcoq4ylDM8fg3TUqlKrRw75amKpr2mCw1SvjYTozw8a9L6z/bX8E/DXQPB3hvVdJ0bQfD3i2XXYrGzg0WystMl1LRRY3kl+bqzsordJ7exnjsPKvJIma1kmS2jdUunRv7K+nlwF4WcOcD8L5tk2R8O8NcZ1eIqOAwVDIsBgMpr5pkKy/HTzF4zA4CnQhicNgMRTy32WNq0pywlWtSwlOpGGMlA/kz6FHG3iVn/GXEeV5tnOfcQcJU8hq43GVs6xuNzOjludPHYKGA+q4zG1K0qGIx1CeP9phKdSMcVTpTxM4OWFjOVP8AYH8NcfEHxjLH30nw1Yy49PO1TVo8/jorYB+uflrg/Zz8K6eJPG1anu8m4Vy+ty9vb5vnFPm875HLlT6Xlf3Du+nxxLr4fcH0qmyzbiXHUr93RyvKqlv+3c5jd37K3vc3y9+094l/4Sj44eOrlJN9tpWoxeG7Zc5WIeH7WHTLtFOTw2pwX8x9HlYDPVv5K+llxV/rZ4/eIWKp1PaYXJ8zo8L4WN7xpLhvCUMqxsIu70lmuHzCs+0qskr2vL+oPowcNf6seB/AuHnT5MTm2X1uJMTK1nVef4qtmWDnJa6xyytgaKfWNJPS9j7n/Ya8NDSvhdrPiOaPZN4o8TXJilPAk0zQ7eKxtznjPl6i+sDrgZ4wdxr/AEE/Z/cLLKPCPPOJ61NQr8W8V4t0qrVvaZVkGGo5fhry0bVPM552t+VX0s+dn8MfTk4k/tXxSyfh2lUc6PC/DOFjVp3v7PM87xFbH4iy6OeXQyd931bXKo/ml8SfEp8YfEDxn4nEhki1vxLrF/aknO2wlvZv7PiB5ysNiLeJD3VB06V/lZ4pcU/67eJHHPFiqOpRz/inO8xwcm78uXVsfW/s2knreNHARw1GL/lgtr2P9LfDXhtcH+H3BfDDh7OrkvDWT4HFRtbmx9PBUXmFRrW0q2OliKslfSU2tT2n9kz4laF8N/ifJN4mvE07RPEmh3WgT6jMwSz068e8sb+xvL6Q/wCqtd9lLZPN9yA3qzTFII5JU/d/oa+KfD3hd4s1K3FeOhleQcU8P4vhyvmeIkqeByzHTx2X5jl+NzCq/wCDhHPAVsDUrtOnh5Y6OIrypYalWqw/FvpaeG2e+I/hhTpcM4OeY53w3nmFz+jl1CMp4zMcHHB47AY7CYGmr+1xSjjaWNhRV5144KVCjGderSpz/RT4pfAn4b/Ht9H8QX+r36XWn2X2Sy1rwrqemSxXmmyyvdxW87T2mp2txBHLNPPbSQeW6tcSEyPGwRv9OPFz6PXhd9IqeR8R5lnOZQxmW4D6ngc+4PzXKq1LHZVWrTxlHDYiWIwObYPE4anVr4jEYSrh3QqRliardWrSlyH+dfhd47+JHgJDOMgy/Kcvnhcwxv1vG5LxXluZ0qmDzKlShhauIoRoYrLcXh8RUpUKFDFU6/tabjQpJUo1Iucfyt8LeLrn4I/GGfWdBMl/beFPEut6PJb3Mib9W0KK8utLuraeWONIhcXNkpkinSDyob5YLlYCsYjr/IDhDjTF+AfjdiM84e9rmGE4P4rz7JK2FxVSn7XOeHqOPxeU4zC4irSpUqCxWKwEXVo4iNCNGhmEMPi44dxoxon+qfFPCOG8bvB2hk+e+zwOK4r4ZyTOaWIw1Ofs8pz2rgsLmmExNClVqTrPD4fGy9nVoSr+1rYGVfDSrqVWVQ/UfVbL4M/tXeDLKKPVVvHtd19ZvY3VtZ+LvC13MixXEd1Yzee8KSlViuoLi3uNOvhFDPbSy+VZ3af65ZvgPAz6YnAuBo083jj5YTmzDBTy/F4XA8acI42tGNHFUsXgK8cVPCxrOEKOLoYrDYrK8wVGhicLVxKpYLGw/wAt8qxvjL9FLjTGVamVTwUcVbA4uGOwuJxvCXFOEoydXD1MLjqP1aGJlSU51sNWw2IoZjgXUrUMTToupjMHPmPh/wDso/C74T6zH441XW7/AFm40NvtthdeJJ9N0/RdHmjOYtSljjSKN7q2JVre4u7r7PbzbZ47dbhIJoPk/Df6HnhJ4OZ5T4/zbPsxzzFcPz+v5djOKcTleXZFkVak70s0q06dKhSnjMI3GeGxWMxX1bC1lDE0sPDFUsPXofT+IH0rfFHxYyapwPleS4DJsNnkfqWPwvDdDMsfnOc0qitUy2nOpOtVhhMSlKOIw+Ew/t8RRcsPUrzw069Gr8yftb/tCaP49W1+Hnge9XUPDum34v8AXtbhH+i6xqVqHjs7TTJcj7Rplk0k00t2FMN/d/Z5LQm2tUuLr+UPpnfSUyTxEhhPDTgDHRzPhnK8xWY8RZ/Q/wBzzrNMJGpSwWByqrf/AGrKsA6tavWxqX1fMMZ9WqYKUsLg4YjF/wBN/RI+j3nHAc8T4h8cYKWX8Q5lgHgMhyOvpi8ny7FOFTGYzM6Vv9mzPGxp0qFLCNqtgcI8TTxcVicVPD4T3v8AYR/5JL4k/wCyi6r/AOo14Tr+iv2ef/JmeKf+znZx/wCsrwYfgn07v+Tt8Of9m5yn/wBabi4+B/i3rOp+Hvj34/1zRbybT9W0n4ia5f6fe27bZbe6t9WmkikXOVYBhh43DRyoWjkVo2ZW/wA6PGfPM24Z+kX4jcQZFjq+WZxk/iXn2YZbj8NLlrYbF4XOK1WlUje8ZrmjapSqRlSq03OlVhOlOcJf3x4R5NlnEXgJwDkWdYOjmGU5t4eZJgMwwWIjzUsRhcRlVGnVpytaUXZ3hUg41KVRRq0pRqQhKP6jfDfxt4R/aZ+E97Y65aW8k91aDRfGmhKwEmn6nsDxahYlt0kME8kS6nol4NzW88Ri82S6sJwv+uHhdx7wX9Kzwdx+Az/BYapXxeCjkPHfD0J8tXLM1cPaUcxy9z9pVoUMTVoxzbIManOWGr0XQ9rUxmXYk/y58SOCeLvoz+K+CxmSYzEU6OFxcs64Lz2UW6eYZYpuFXA45Q5Kdavh6dWWWZ3g7whiKNX2vsqeFx9Dm/N+ey8Wfsp/G6zuJojfw6TcvPZzlTDbeKfCOo+bazGM5dYbiW1MsUikzjTtYtgwWeO3R5/8usTgOMvoe+PmCxNajLMaGT4meIwNdxdDC8X8F5p7XCV3Tb54UcTVwrrUKkX7aGWZ5hFNfWqeGpTq/wCkGHxvCf0rfBHGYelVjgK2a4eFDGUFJV8Twrxdl3ssVRVRe5Oth6eJVGtTklQlmOT4rlboTxE4UP0M13Q/gx+1n4T02e21nzb7T45LmxudOubW28V+GpLny1urLU9Mn88i3lliiW4huIWtbkxJPp13hobxv9LuIcg8C/plcG5XiMLnntsfllOpisBissxWEwnGHC1bFqlDF4DNsqxCxUoYatVo0Y4mhicPUweKdClicsxzTo4yX+eeRZ34z/RM4tzGhicm9jgswnTwuNw2Y4bFYrhXiWlhnUlhcblmZUPq6niKVKrVnh6+Hr08VhlWqUMxwd1WwUeK8Ifsc/C34f6lF4r8V+IbzxDbaK/29Idf/s3SfDkDW7iaK51WMu4uYrbYGaO5vI7GTB+1W8sRMVfCcFfQh8IvDfNKXGPF/EmO4lwuQ1P7RhR4jeV5RwxhpYaarUsVm9LVYqlhXBTlTxWOp5dVs1i8LVov2Z9pxh9MXxT8QMtqcJ8LcP4Ph3EZ1D6hOtkCzLNeI8RHEQdKrhcrq8sXhqmJU3BVMNgp46ndfVcVRqpVD5f/AGqfi34C8XXGn+DPhtpeiDRtHvDf6v4k0rS7OyTV9RWGS3gsrCWG1t5ptNskmnea4LG3v7t4nt0aGzhubj+SvpfeM3h1xlict4F8LMpyBZHkuNeZZ1xRk+UYHAU85zONGrhsPl+W16GFoV6+VYCFevUr4lzlhsxxk6U8NTlQwFDGYr+oforeEfHvCVDMONPEnM87ecZvg/7PyfhvNc0xmNnlOXyrUq+Ix2YUa2KxFCjmWNlRoQoYdRWIwGEhVjXnGtja+Ewv1Z+w7/yRq+/7HjW//TZoVf2D9AD/AJMbj/8Asv8AP/8A1VcOn8p/Th/5PLg/+yIyP/1ZZ6fml8YP+StfFH/sovjb/wBSXU6/yt8bv+Tz+Lv/AGc/j7/1q82P9LfB7/k0nhb/ANm54I/9ZnLD64/YG/5Gj4hf9gDR/wD043Ff2b+zn/5K/wASv+ybyX/1Z4g/kj6fP/JL+Hv/AGP84/8AVdhzz39tn/ktZ/7FLQf/AEZqNfm/09v+T8f92Xw7/wCn81P0H6Ev/Jlf+7uz7/0zlp7R+xN8V/C2leHdY+HXiDWLPR9VfxBLrWhNqdzBZ22pwajZ2NrNp9nPO8cbX1tdWBn+zMwluEvlNssvkzCL91+gV4xcI5RwznfhjxHneByTOZcSVc94elmuLoYLC5ths0wOX4OvluBr4ipClPMMJi8uliPqkpwrYmnmEXhadb2GI5Pxf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c5+wF/yC/if/1/+FP/AEn16vl/2cX/ACKfFj/sY8H/APqNxEfR/T9/5Gvhj/2L+Kv/AFJyI+YP2tP+TgviD/veF/8A1C/Dtfyb9Mz/AJST8SPXhD/1g+Fz+n/olf8AKPnh/wCnFP8A62vEZgfs9/Eix+FvxR0PxLqwk/sOaO70bW5IY2llt9P1OIR/bEjTLyCxu47S8mjRZJZLaCaOGNpnQV839GnxRy/wi8XMg4qzpVP7Ar0cbkWfVKNOdWthctzWnGH16FKHv1Y4DG0sHja9KEKtWrhqFanQpyryp8vv/SG8N8d4peFud8NZQ6f9t0auEznJadWcadLE4/LKjn9TnUnaNOWNwlTFYShUnKFOnia1GpWmqMah+oHxS+DXw9/aN0jQdbh8QusthDMNG8S+HLmz1C2nsrwxSTWl1CzPBdQh0WWNVmtbm1nLgyKrywv/AK0+Lvgd4bfSfyTh7PqHEs4Vsuo11kXFXDGKwOZ4TEYLHOjVrYPGUXz0MZQjUhCrThCthcXha8pr2sIVcRQn/l/4WeMviD9HLOM+yWtw9CVLH1qP9tcNcR4bGZfiaGMwaq06OLwtWMYV8JWcJypVJTo4jDYqgofupThRrw8s8EfDv4J/s8+OvDOlw6vdeMvih4p1O00HTorufT2uPDdrqEcqXuqrp9op/seGe1ZofOvJbq/vFf7JYPFZzalJX5HwD4Z+A30Z/EHhTKKGc4vjjxb4vzbB8PZZSxuJy2WK4YweZUqsMfnEcswdJLJMPiMJKdD2+Oq4vMcfGp9Sy6dHB1c0qn6lxv4ieNn0huBeJs0rZRheDvC7hbLcVn2Y1cJh8wjhuIsVgKlKWCyp5ji6n/CxXoYpRrexwdPC4DBSp/W8fCpi6OWUpVP28/8Aknng3/sc/wD3B6nXF+0S/wCTZcEf9l2v/Wfzg7PoGf8AJxOMv+yLf/q8yo6P9h3/AJI1ff8AY8a3/wCmzQq+m+gB/wAmNx//AGX+f/8Aqq4dPnPpw/8AJ5cH/wBkRkf/AKss9PzS+MH/ACVr4o/9lF8bf+pLqdf5W+N3/J5/F3/s5/H3/rV5sf6W+D3/ACaTwt/7NzwR/wCszlh9cfsDf8jR8Qv+wBo//pxuK/s39nP/AMlf4lf9k3kv/qzxB/JH0+f+SX8Pf+x/nH/quw5wf7aUz23xyiuI9pkt/DHhyaMOiyIXinv3XfG4KOu5RuRgVYZDAg4r89+nbXnhfpAUMTSUHUw/CPDFemqlOFWm50cVmdSCqUpqUKkOaK5qc4yhON4yTTaPu/oW0IYnwNr4ao5qniOKOI6FR05yp1FCrhsvpycKkHGdOfLJ8s4yjKL96LTVz678GyfAH9ovwDLo8Oh+FdB17UdPhj1nR9LsNH0fxToWpwmKV7vSJktVubiziuoxLaXsST2t1bMLXUYlZ7yyX+1OB630cPpO+HVbJKOQcIcPcQ5pltClnmSZTl2SZHxfw9mtF0qs8bktanhIYrE4KjjKSq4PH0IYnB4vCyWEzOgpVcbl0P5D4xo+P30dOPqWcVs74pzzIstzCtUybOM0x+cZxwrn2W1lUpQwmb0ZYueHoYurhKkqWLwNWdDF4XExeJy6tKNPCY44LSf2DPClnq0d5rPjzWNV0WGcTPpUOkWulXE0EZ3fZ7nVv7SvB5bgKs8lvYW0hj8zyXgdkkT85yb9nbwdgs5p43PPEPO84yKhiFXnk9DJsHlGJr4enJz+rYrOP7Qxy9nNKMK9XDZdharp+09jPDVJQqw++zb6efFmMympg8m4EyfKs6rUHRjmtbN8VmmHo15xUfrGGyp5dgm6kG3KjSxGPxFNT5PaxrwjKnVsftYfHjwfYeCNS+F3hHUrHWNb1pLfTtVbSpY7nT/D+kWs0E09tLcwEwHULoQJYx2MTSNbW7XUl39mcWyT9P0xvpD8FZdwFmvhJwbmmX53xBn0MLlmbvKK1LFZbw1k2Er0K2Iw1bF4abwzzPFrDwy+nl1J1Z4TDTxVXGfVakMJTxXP9E/wH4vzDjfLfFHi3Lsdk+R5JPEZjlazWlVw2YcQ5viaNajQxFHDYiKxH9n4V1546pj6sYRxOIjhqeF+swliamF579gD/jy+Kf8A19eDv/RXiWvmv2cH/Iv8XP8AsM4J/wDTPFJ9D9P7/fvC3/sE4v8A/T3DZ81ftcf8nA+PP9zwr/6hvh+v5W+mf/ykl4if4OEP/WG4aP6W+iP/AMo/cB/4+Kv/AFsuID6S/Ym+K/hbSvDusfDrxBrFno+qv4gl1rQm1O5gs7bU4NRs7G1m0+znneONr62urAz/AGZmEtwl8ptll8mYRf1N9Arxi4RyjhnO/DHiPO8Dkmcy4kq57w9LNcXQwWFzbDZpgcvwdfLcDXxFSFKeYYTF5dLEfVJThWxNPMIvC063sMRyfzZ9Nnwp4pzTiLJ/EXIMnxucZTHh+lk2erLMLXxmIyyvluMx2Ko5hjKNCFSpDA4nC4+ND6zGDo4eeCksTOl7ehz9X+0H+zP8O7rRviJ8XLPUNesdZXStV8SyWNne6c+hXurJC073Bjm06e8UX1xmW6SG+VXlkYweTuxX2H0k/oqeGWLyPxM8aMDmPEWX57DJ834pq5dgcfllTh7HZxCjKvUxMqVfKsRjYLH4rmrYyFDMYwq1qs3h/qzkz5T6Pn0mfETC5z4d+EeMwGQY7JZ5rlXDVLH4zBZjDPcFlM60aEMPGpQzChg5vA4blpYWdbAynTpQgq/tuVI8o/Yi8I/DzxJdeM7vxJpuj654n07+zBpWm61bWt9Ha6VMtz9r1CysbtJYpZmulht7i6ELyWSeRGjwi9bzfx76AvBXhpxRi+OsZxRlWR8QcWZZ/ZUcnyzPcLhMwhg8nrxxX13M8Bl+NjUo1q88XGhhsVjFRqVcBBYanTqUFj5xxX6t9N7i7xC4cw3BmE4czLOcj4YzFZk81zHJcTisDPF5tRnhvqmX47H4SUKtOlDCutiMNhHVhTxk3iKkoVngoOh5j+1/4b8D+GPiqll4KtdP043Gg2d74h0nSUhisNP1ma6vlCpawBYLGe50+OzuZ7KKOJF8yO68sNduW/Jfpr8L+H/Cfi/TwPAeEyvK3iOHMDjeJcmyanQoZdlueVsZj4qMMJhuXD5fiMVlsMBisRgaNOlCPtKWL9nGeNm5/p/0QOJOOeJvCupjONcTmOZLD5/jMHw9m2bTrVsfmGTUsJgpNzxWIcq+OoYbMJ4zDUMZVqVZy5KmF9o44SKj75+yZ+0X4esfD9n8L/HmqW2jT6XJNH4V1rUZUt9NurCeV7j+x7++mKw2d3azyzCwluWS2ubV4rFZI7mCBLv+jfoafSd4ay/hrBeEviFm+FyLE5RUrw4Qz7M6tPC5Vi8uxFWeJ/sTMMfWqRo4PHYTEVa6y6tiZ0sLi8JOjgIVKWLw2HhjfwP6Wf0dOIcdxDjPFDgTK8TnWHzSnRnxVkuX0p4nMsLj6FKGH/tfA4GjCVXF4PFUKVJ4+lh4TxOFxUKuNlCphq9eeE9I8V/sWfC/xXrc/iHR9Z1zw5aapK19PpmjNp11pJa4JleTSjcwyNZQTM/mJCslzaxBttrHDAI4l/UOMfoI+EvGOf4jiXJc8z/hfB5vWeYYjKsjnlmLydyxLdapUyf6zhassBQxEqntYUY1cVg6Sly4SjRw3JRpfm/Cf00/FDhPI6HDub5PkfEeKyqksDh8zzmOZYbNlHDpUoU81+rYiEcbWoKHs51ZQw+Kqtc2KrVa/PWl1uueLfhP+yn8PG8P6PNBJqMCXNxpfhw3sd34h8Qa1cpGDqGrtEA9vC5WD7XqE0FvbQ2cCWthCzx2lk32nEPGfg59D7w0lw1klbD1Mzw9PFYrJ+F3jqeN4l4jz3Fwgv7SzuVHlqYehUcaDxuZ16GDwtDA4eGDy2hOdLBZfL5LIuEvFj6VfiHHiHOKVeGXV6mGw2a8SLBVMJw9w/k2FnUf9n5RGrJwxFempV1hMvo18Ria2MrzxWYVYwq4vGw/LfwF8Vtf8E/E+1+JuRqGpS6vf6hrsDERpq9vrcsza3bsfmWKS5W5mltpCsq212tvP5b+SEb/ACN8OvGHiLgLxZwnivf+0s0rZ1mOZcRYeb9nHOsNn1avLP8ADSavGlUxccVXrYWrKM4YXGww2JdOr7FQl/qRx74UZBxt4YYrwxS/s/LaWUYDL8hrxXtJZRiMkpUY5JiIp2lVhhpYajSxNNSpyxODliKHtIe2cz9VtVsvgz+1d4Msoo9VW8e13X1m9jdW1n4u8LXcyLFcR3VjN57wpKVWK6guLe406+EUM9tLL5Vndp/sFm+A8DPpicC4GjTzeOPlhObMMFPL8XhcDxpwjja0Y0cVSxeArxxU8LGs4Qo4uhisNisrzBUaGJwtXEqlgsbD/KnKsb4y/RS40xlWplU8FHFWwOLhjsLicbwlxThKMnVw9TC46j9WhiZUlOdbDVsNiKGY4F1K1DE06LqYzBz5j4f/ALKPwu+E+sx+ONV1u/1m40NvtthdeJJ9N0/RdHmjOYtSljjSKN7q2JVre4u7r7PbzbZ47dbhIJoPk/Df6HnhJ4OZ5T4/zbPsxzzFcPz+v5djOKcTleXZFkVak70s0q06dKhSnjMI3GeGxWMxX1bC1lDE0sPDFUsPXofT+IH0rfFHxYyapwPleS4DJsNnkfqWPwvDdDMsfnOc0qitUy2nOpOtVhhMSlKOIw+Ew/t8RRcsPUrzw069Gr8yftb/ALQmj+PVtfh54HvV1Dw7pt+L/XtbhH+i6xqVqHjs7TTJcj7Rplk0k00t2FMN/d/Z5LQm2tUuLr+UPpnfSUyTxEhhPDTgDHRzPhnK8xWY8RZ/Q/3POs0wkalLBYHKqt/9qyrAOrWr1sal9XzDGfVqmClLC4OGIxf9N/RI+j3nHAc8T4h8cYKWX8Q5lgHgMhyOvpi8ny7FOFTGYzM6Vv8AZszxsadKhSwjarYHCPE08XFYnFTw+E9F/YC/5BfxP/6//Cn/AKT69X6b+zi/5FPix/2MeD//AFG4iPzr6fv/ACNfDH/sX8Vf+pORHzB+1p/ycF8Qf97wv/6hfh2v5N+mZ/ykn4kevCH/AKwfC5/T/wBEr/lHzw/9OKf/AFteIz6B/YC/5CnxP/68PCn/AKUa9X9Jfs4f+Rp4tf8AYBwb/wCpHEp/P30/f+Rb4Yf9h3Fn/qPw+eN/tl/8l11r/sCeHP8A02RV+HfTm/5SCzz/ALJ/hj/1WQP2T6Gf/Ji8m/7HnEf/AKspnon7Bf8AyPvjX/sUIv8A082Nfpn7Ov8A5OJx7/2RdD/1eYE/O/p6/wDJB8E/9ldW/wDVNjTN/bO0y51r48eGNGsl33mreFPDGmWidd1zf+IdetYFwOTullQcV5X06MqxWffSH4TyPAx58bnPB3CeVYOFm+bFZjxNxFhMPGy1fNVrQVlq+h6X0MMzw2S+A/FGc42XJg8p4s4nzPFzvblw2A4dyDFV5Xd0rUqU3dr77H1b+1Vqdt4E/Z6u/D2nt5CaifDfgnTACAy2kBjuZogBtBD6Po13A4AwEkJ4wA39ifTAzXCeHv0acbw1lsvq9PNHwvwFlKVoyjhMO6WKr0VFcqtPJMixmHmkrKNTpaKl/KP0VcsxPHX0hcFxBmEfbzy7/WPjbM202pYqtGph6NVybunDOM5wleLfM3KCXVs/Jfwnrq+GPE2g+IX0+01aLR9VstQn0q/ijmstSt7adJLiwuo5Y5YzDeQCS3kLRvtEm8KWVa/xp4N4gjwpxXw7xLUy3BZzRyPOMBmWIyjMaNKvgc0w2FxNOpicuxVKvSrUpUcbh41MNNypT5FV9oouUYn+tPFuRS4n4Yz7h6nmGLymrnOVY3L6GaYCrUo4zLcRiKE4YbH4apSq0airYSu6eIgo1Yc7p8jkoykfrTJ4O+AH7SXgVIPC8ehaRcM0GoJN4dsNG0jxX4ev0jdDb6pYQwiR4CJZYLi3nElheLi5srlnjtbtP9l6nBP0b/pSeHsMPwnS4fybESlh8xhX4Zy7JMk4w4ZzGnSqQeGzbLqGHVWVBqtWw+KwuJjXy3HRSxOAxU50sFmFL/JWnxh4/wD0beOp4jiepnma0IxxGXzo8RY/Oc34U4iwE6kJfWMrx9WvKmq16VKvhsTQdLH4OT9hjsNGFXFYKrxvgX9ivwj4I8R6d4s8Q+Nb3xBb+H72DWLSyfS7XQbBbmwmjubWTVLh9S1Nri1gliWWWJDZpMVVZWMPmRT/AA3h99BDgvgHijK+MeJOO8w4kw/DeYYfO8HgJ5Vg+H8ujisur08XhKubYipmOayxOEw1alGtVowlgqddwjGtJ4d1aNX7Pjr6anF3G/DmY8J8P8F4Hh+vxBga+T4vHQzPF57j3hsfRqYXFU8roQy7LI4fFYilVdKlVmsZUo80pUYe39nVpeX/ALYnx48MeKdLs/hr4N1G31uKDVIdU8R6zYyLPpqyWKTx2ek2N1GTFeuJpjd3s8Be2iMFrDDPLK10kH5L9N36Q/CfF2UYLwr4HzPDZ/SoZvRzbijPMvqRxGVQqYCnXp4HJsvxtOboZhP29d4zH4jDqphaMsPhKFHEVq08XTwv6h9DvwH4n4XzXF+JfGWX4jJKlbK62V8OZNjqcqGZSp46dGeMzbHYSpFVsDD2NFYXBUK6hiKyr4qtVo0qMcLPEetfsI/8kl8Sf9lF1X/1GvCdfsv7PP8A5MzxT/2c7OP/AFleDD8l+nd/ydvhz/s3OU/+tNxcfHmq+Gv+Ew/a21Pw60fmwaj8Xr/7bHjO7TbPW5b/AFTjkcada3TcjHGTkA1/EmccK/66/TOzXhmVP22HzLxpx7x9Pl5ubKsFntXMc201TtlmExb1XKrXldXP7DyriX/VD6JGWcRRqeyr5f4Q4JYKpe3LmWMyWlgMr131zHFYVaWbvZNOzPrP9u7xL9g8AeFfC8cmybxH4kkv5lB5lsPD9k3mxsM/c+3atpsuccPAoGcnb/ZP7Qzir+zvDjg/hKlU5K/E/FNXMa0E9auXcN4Cftqclf4f7QznK6t7fFQile75f5M+gjw1/aHiBxVxRUp89HhzhqngKUmtKWP4gxsFRqKXSX1HKsypWtrGq3pY/K6v8gz/AFSCgAoAKACgAoAKACgAoAKACgAoAKACgAoAKAPC/wBoD/kUNL/7GS1/9Nmr1jX+Bf4l+TA+Q65QCgAoAKACgAoAKACgAoAKACgAoAKACgAoAKACgAoAKACgAoAKACgAoAKACgAoAKACgAoAKACgAoA//9T/AD/6ACgAoAKACgAoA/S8dB9BXetl6IBaYBQAUAe9fBH4Ca38b/8AhJ/7H13S9F/4Rj+xftP9pw3c32n+2v7W8nyfsqtt8n+yZfM8zr5se3OG2/0V4BfR0z3x+/1s/sXiLKch/wBU/wCwvrP9qYfGV/rf9vf2z7H2H1SMuT2H9jVfa+0+L21Pkvyz5fwXxv8AHvJfA/8A1Y/tfIc0zv8A1n/tr6v/AGbiMLQ+rf2L/ZPtfbfWfi9t/a1L2fJ8PsqnNvE95/4YJ8bf9D14W/8AALVv/jdf0V/xTp45/wCjh8J/+G7OP/lZ+Cf8T78Gf9EHxP8A+F+Vh/wwT42/6Hrwt/4Bat/8bo/4p08c/wDRw+E//DdnH/ysP+J9+DP+iD4n/wDC/Kw/4YJ8bf8AQ9eFv/ALVv8A43R/xTp45/6OHwn/AOG7OP8A5WH/ABPvwZ/0QfE//hflYf8ADBPjb/oevC3/AIBat/8AG6P+KdPHP/Rw+E//AA3Zx/8AKw/4n34M/wCiD4n/APC/Kw/4YJ8bf9D14W/8AtW/+N0f8U6uOv8Ao4nCd/8AsX5x/wDKw/4n24L/AOiD4n/8L8qHN+wZ44diz+PPDDserNaauzH6kx5NVP8AZ2ceTk5z8RuFZye8p4DOZSfq3Bt/P8bJymP09OCacVGHAPEsIraMcdlMYr0UdN/T9ZN/4YJ8bf8AQ9eFv/ALVv8A43U/8U6eOf8Ao4fCf/huzj/5WV/xPvwZ/wBEHxP/AOF+VnNeNP2M/GHgrwh4h8U3njPw/e2Xh3S7zWJ7K2ttUSWdLOEyvHCZUESyyKu1Wc7c9cCvlePPoM8Z8B8FcS8X4zjvhzH4HhjKMdndfL8Ng81p1cTDBUXVqU6LqxVGFapGPLGc9Nk9NY/S8FfTM4R414v4e4WwnBef4LGcRZrg8noY7EYvLJ0sPPGVlShUrKm1VlShKXNKMLvstT6k/Yd/5I1ff9jxrf8A6bNCr+t/oAf8mNx//Zf5/wD+qrh0/lz6cP8AyeXB/wDZEZH/AOrLPT88/GXh+48WftCeLfC9pcxWd14i+MXiHQ7a7nDtDbT6p4zvLKKeVY8yGOKSdZHCDeVU7ckiv80+OeGsTxl9JfjThHB4qlgcXxP438T5BhsZXVSVDCV8246x2BpYmrGknVlTo1K8ak1TXO4xajaVj/Qvg3iHD8JfR54R4oxeGq4zC8O+DvDmd4jCUXCNbFUMs4MwWMq4elKpamqlaFF04OfuKUk5XSaPpi6/YY+Il95f234j6Dd+UoSL7VHrk/loBgLH5obYoHAVcADgdcL/AFZi/wBn34lZh7P6/wCKWQY32UVCl9boZ/ifZwirRjT9tz8kUtFGLSS0V7H8z4X6c/h7gef6l4bZ5g/ayc6v1WtkmH9pNu7lP2MY88m9XKV23q9W3Kp/wwT42/6Hrwt/4Bat/wDG64v+KdPHP/Rw+E//AA3Zx/8AKzr/AOJ9+DP+iD4n/wDC/Kw/4YJ8bf8AQ9eFv/ALVv8A43R/xTp45/6OHwn/AOG7OP8A5WH/ABPtwZ/0QfE//hflX/A/P7ja/wCGLfiv9n+yf8LZsPsuNv2Xz/En2fbjbjydxixt4xjpxxXu/wDEiXjB9W+p/wDEZsB9Uty/Vfb8UfVuW3Ly+w9r7K1tLcm2ljxf+J0vCr6x9b/4hJjfrV7/AFn2XDn1i9739t7JVL31vzb63Zi/8ME+Nv8AoevC3/gFq3/xuvC/4p08c/8ARw+E/wDw3Zx/8rPa/wCJ9+DP+iD4n/8AC/KxR+wV42BBHjrwuCDkEWerZBHcfu+opr9nVx0mmvEThRNO6ay/OE01s0+RWafn9wn9Pbgtpp8B8TNNWaePyppp7pp6NPzPFPjv8C/FHwgj8OX3iXxTZ+JpPEL6jaWz2/8AaLTWqaSlk5WWTUPmMbC+URJGcJtfhc/N+DfSH+j3xZ4KUuGMx4p4wwXFlTiSpmWCws8OsylXwlPJ6WBnyVauYylJ0pRx8Y0adN2hyT0Vz9r8B/HXhjxfq8R4DhrhTF8MU+H4YDGYmFf+zo0cVPNamMhz06eAUUqqeCk6s6ivPmjq7H6Bfsv6fbeAP2dbLxDqCeSt5b+JPHOqfwn7NEZxBKWOM79F0mylBPADYGQM1/pF9ErLcL4cfRky/iXMoOhDG4binxBze9oP6rSeIjh63M1/y8yDJsvqqTTSUktYxR/n79KDMMTx/wDSKx3D+Xy9tPB4jhvgXK/tf7TUVF16XKn9jO82x1NxTTbjd2cj8gdT1C51bUtQ1W8fzLzU7271C7k/56XN5PJcTvzk/NLIzcnv3r/FHNsyxWdZpmWcY6ftMbm2YYzMsZU1/eYrHYmrisRPVt+9Vqzlq29dW9z/AF/yzL8NlGW5flODjyYPLMDhMvwsNPcw2Cw9PDUI6WXu0qUVoraaWP2Mg/4tF+yerf8AHpfaT8M3l/u+T4j8TWpkUHoSU1/WgueGYjPBYV/t9hv+NLfQ6hPXB4/JfCmdZJ+48PxRxXhJVVF7NuHEufKL+GU3s4ylc/xyr/8AG3vpXSj/AL1gs38TI0n9v23DnDWKjScuqtLh7JXJbxh15oxsfm38EvgRrXxul8Rw6Prml6KfDcelSXB1KG7mFwNVbUFjEP2VWKmI6e+/f18xducHb/lv4B/R4zzx9q8U0sl4hyrIXwtTyapiXmmHxldYpZzLM40lR+qKXK6P9l1HU9otfaQ5L2ny/wCknjd48ZN4IUuG6mb5FmedriWpm0MOsur4Wg8M8pjl0qrrfWfi9r/aMPZ8m3s5828T37/hgnxt/wBD14W/8AtW/wDjdf0d/wAU6eOf+jh8J/8Ahuzj/wCVn4D/AMT78Gf9EHxP/wCF+Vjl/YM8cJuC+PPDC7htbbaauNy9cNiPkZwcH+lVH9nZx5DmUPEbhWKmuWXLgM5XNF/ZlaCurq9npprbRxmX08+CZ8vNwDxLLlfNHmx2Uy5ZfzRvaz807+mo3/hgnxt/0PXhb/wC1b/43U/8U6eOf+jh8J/+G7OP/lZX/E+/Bn/RB8T/APhflZLD+wh48tpFmt/iB4bgmQ5SWG21mKRD6q6KrKfoRW1D9nj4g4WrGvhvErhnD1oO8K1DB53SqwfeNSnGM4v0f3XbMq/07+BcTTlRxHh7xFiKM9J0q+LyerTmu0qdROMvmvuLl7+xD8TNTCrqPxO0fUFTGwXv/CQXQXaMLtE+8LgcDHQcccbu7H/QF8U81UI5p4t5PmUaaioRx64jxigoq0VBYidRRUVpGy0Wisvi4sD9N7w1yxyllvhdmuXubbm8C8gwjk5aycnh6cHJt6tvfrf7Od/wwT42/wCh68Lf+AWrf/G68v8A4p08c/8ARw+E/wDw3Zx/8rPS/wCJ9+DP+iD4n/8AC/Kw/wCGCfG3/Q9eFv8AwC1b/wCN0f8AFOnjn/o4fCf/AIbs4/8AlYf8T78Gf9EHxP8A+F+Vh/wwT42/6Hrwt/4Bat/8bo/4p08c/wDRw+E//DdnH/ysP+J9+DP+iD4n/wDC/Kw/4YJ8bf8AQ9eFv/ALVv8A43R/xTp45/6OHwn/AOG7OP8A5WH/ABPvwZ/0QfE//hflYf8ADBPjb/oevC3/AIBat/8AG6P+KdPHP/Rw+E//AA3Zx/8AKw/4n34M/wCiD4n/APC/KyWH9hDx5bSLNb/EDw3bzIcpLDbazFIh9VdEDKfcH8+K2ofs8fEHC1YV8N4lcM4avTd4VqGDzujVg+8KlOMZxfnF/de5lX+nfwLiacqOI8PeIsRRnpOlXxeT1ac12lTqJxl819xavv2HfiTqbI2pfEvRdQaMBY2vl166ZABgBDPvKgAAADjHHAA3deYfQB8UM2lCea+K+SZnOmlGE8whxDjJQSVkoSxDquKS0STSS0Ry4H6cPhxlcZxy3wxzjLozbc44GeRYSM23duccPCCk29W5J666XKH/AAwT42/6Hrwt/wCAWrf/ABuvO/4p08c/9HD4T/8ADdnH/wArO/8A4n34M/6IPif/AML8rD/hgnxt/wBD14W/8AtW/wDjdH/FOnjn/o4fCf8A4bs4/wDlYf8AE+/Bn/RB8T/+F+Vh/wAME+Nv+h68Lf8AgFq3/wAbo/4p08c/9HD4T/8ADdnH/wArD/iffgz/AKIPif8A8L8rD/hgnxt/0PXhb/wC1b/43R/xTp45/wCjh8J/+G7OP/lYf8T78Gf9EHxP/wCF+Vh/wwT42/6Hrwt/4Bat/wDG6P8AinTxz/0cPhP/AMN2cf8AysP+J9+DP+iD4n/8L8rD/hgnxt/0PXhb/wAAtW/+N0f8U6eOf+jh8J/+G7OP/lYf8T78Gf8ARB8T/wDhflY7/hgzxxtCf8J54Y2A7tn2TV9oY9wvl4BIHUfSq/4p2cecip/8RG4V5FLmUPqGc8ik9HJR5OXmasr2v01+zP8AxPnwTze0/wBQeJee3Lz/AF7KeZx/l5visnrbVfnFv/DBPjb/AKHrwt/4Bat/8bqf+KdPHP8A0cPhP/w3Zx/8rK/4n34M/wCiD4n/APC/Kw/4YJ8bf9D14W/8AtW/+N0f8U6eOf8Ao4fCf/huzj/5WH/E+/Bn/RB8T/8AhflYf8ME+Nv+h68Lf+AWrf8Axuj/AIp08c/9HD4T/wDDdnH/AMrD/iffgz/og+J//C/Ky5a/sNfEaxEi2XxI0KzEo2yi1TXbcSqRgiQRbA4xxhgwwcdzXdg/2fviZl8ascB4qZDgY11y1o4Ojn+GjWi1Zxqqi6aqKzatNSTWnX3eLF/Tl8O8e6csd4aZ1jJUXzUpYurkeIdKSd703WjJwadneNtdVrrGof2C/G7Es3jvwuzMSWY2erkknkkkx5JJ5JPWuJ/s6+O5Nyl4icKSlJtyk8vzhtt6ttuDbberbevmdi+nrwVFKMeAuJoxiklFY7KkklokktEktElougn/AAwT42/6Hrwt/wCAWrf/ABul/wAU6eOf+jh8J/8Ahuzj/wCVj/4n34M/6IPif/wvysP+GCfG3/Q9eFv/AAC1b/43R/xTp45/6OHwn/4bs4/+Vh/xPvwZ/wBEHxP/AOF+Vh/wwT42/wCh68Lf+AWrf/G6P+KdPHP/AEcPhP8A8N2cf/Kw/wCJ9+DP+iD4n/8AC/Kw/wCGCfG3/Q9eFv8AwC1b/wCN0f8AFOnjn/o4fCf/AIbs4/8AlYf8T78Gf9EHxP8A+F+Vh/wwT42/6Hrwt/4Bat/8bo/4p08c/wDRw+E//DdnH/ysP+J9+DP+iD4n/wDC/Kxy/sGeOEZXTx54YR0YMjraaurIynKsrBAQykAgg5BGRjAqofs7OPKc41KfiNwrCcJRnCcMBnMZwnF3jKMowUoyi0nGSd09VaxM/p6cE1Iypz4B4lnCcXGcJ47KZRnGStKMoy92UZK6ad01o072Na4/Yr+Kt3b/AGS7+K+nXVqQVNtcTeJJrfaeq+TIzRYPcYwe+cAV7OJ+gf4u4zDPB4zxjy7F4RxcHhcTV4nr4Zxe8XQq1J0nF9Y8ln12PJw/01PCzCYj63hfCfH4XFKSksTh6fDtHEKUdpe2pUoVOZdHe66GP/wwT42/6Hrwt/4Bat/8brxP+KdPHP8A0cPhP/w3Zx/8rPY/4n34M/6IPif/AML8rD/hgnxt/wBD14W/8AtW/wDjdH/FOnjn/o4fCf8A4bs4/wDlYf8AE+/Bn/RB8T/+F+Vh/wAME+Nv+h68Lf8AgFq3/wAbo/4p08c/9HD4T/8ADdnH/wArD/iffgz/AKIPif8A8L8rD/hgnxt/0PXhb/wC1b/43R/xTp45/wCjh8J/+G7OP/lYf8T78Gf9EHxP/wCF+Vjv+GDPHG0J/wAJ54Y2A7tn2TV9oY9wvl4BIHUfSq/4p2cecip/8RG4V5FLmUPqGc8ik9HJR5OXmasr2v01+zP/ABPnwTze0/1B4l57cvP9eynmcf5eb4rJ621X5xltv2E/H9lMlzZ/ELw7aXEefLntoNagmTIwdksSrIuQSDtIyDg8GtsJ+z18RMBXp4rA+JvDeDxVJt0sThMLnmHr021ZunWpKFSDabT5ZLR2ejZlifp2cBY2jPDYzw74gxeHqWVTD4nE5NXozSd0p0qqlTlZpNcyeupHJ+wb45ld5ZfHvhmSSRmeSSS01h3d3JZndmQszMxJZmOSck5JrKp+zt49q1J1aviPwtVq1JyqVKlTA5zOpUnNuU5znKMpSnKTcpSk25NtvVmlP6efBFKnClS4A4kp06cYwp06eNymFOnCC5YwhCPuxjGKUYxjZJKySskM/wCGCfG3/Q9eFv8AwC1b/wCN1H/FOnjn/o4fCf8A4bs4/wDlZf8AxPvwZ/0QfE//AIX5Watp+xN8ULCJrex+KWl2UDDa0No/iG3iZc5IaOFkQgnnBGM885xXsYP6BXizl1GWGy/xfyvA4ea5Z4fBy4kwtGUb3tKlRqQpyV9bOO+ttDysX9Nnwwx9aOIx3hVmWNrwd418WuHsTWi9rxq1qU5xdtLp3M1/2DfHMrvJJ498MySSMXeR7TWHd3Y5ZnZkLMzEklick8nOa8qp+zt49qznVq+I3C1WpUlKdSpUwOcznOcneU5zlBylKTbcpSbberbbuenD6efBNKEKdPgDiWnTpxUIU4Y3KYQhCKtGMIxtGMYpJKMVZLRWshn/AAwT42/6Hrwt/wCAWrf/ABuo/wCKdPHP/Rw+E/8Aw3Zx/wDKyv8Aiffgz/og+J//AAvyslh/YQ8eW0izW/xA8NwTIcpLDbazFIh9VdFVlP0Irah+zx8QcLVjXw3iVwzh60HeFahg87pVYPvGpTjGcX6P7rtmVf6d/AuJpyo4jw94ixFGek6VfF5PVpzXaVOonGXzX3Fy9/Yh+JmphV1H4naPqCpjYL3/AISC6C7Rhdon3hcDgY6Djjjd3Y/6AvinmqhHNPFvJ8yjTUVCOPXEeMUFFWioLETqKKitI2Wi0Vl8XFgfpveGuWOUst8Ls1y9zbc3gXkGEcnLWTk8PTg5NvVt79b/AGc7/hgnxt/0PXhb/wAAtW/+N15f/FOnjn/o4fCf/huzj/5Wel/xPvwZ/wBEHxP/AOF+Vh/wwT42/wCh68Lf+AWrf/G6P+KdPHP/AEcPhP8A8N2cf/Kw/wCJ9+DP+iD4n/8AC/Kw/wCGCfG3/Q9eFv8AwC1b/wCN0f8AFOnjn/o4fCf/AIbs4/8AlYf8T78Gf9EHxP8A+F+Vh/wwT42/6Hrwt/4Bat/8bo/4p08c/wDRw+E//DdnH/ysP+J9+DP+iD4n/wDC/Kw/4YJ8bf8AQ9eFv/ALVv8A43R/xTp45/6OHwn/AOG7OP8A5WH/ABPvwZ/0QfE//hflYf8ADBPjb/oevC3/AIBat/8AG6P+KdPHP/Rw+E//AA3Zx/8AKw/4n34M/wCiD4n/APC/KzyH9nXwPJeftFeH9AuSl1H4Q17WNRv541byjJ4UF21rcIrDISTWLewVN+0qJVJ+ZQK/FPox8AVcb9Jzhvh3FOGLp8E8RZ3mmYYmlGXsva8HLGTweKhGa5o06ud4bLow5+WUVVi37ysfr30iuOaeE+jrn+f4ZTw1TjHIcny7A4epKPtFT4s+qRxeHnKL5XOnk+Ix7nycyk6Ukvddz6B/b48S5uPh94Pik/1cOreJb6HPXznh0vSpMdtvkayuSOd3GMGv6R/aMcVXr+G3BFGpb2dHOeKswo339tOjlGT1OXpy+wzyN2nfnsuXllzfz/8AQH4atR8QeMatP46uU8NYGrbb2UK2aZrT5ut/bZNKytblu73jy+aeCv2MfFvjbwl4e8W2fjDw7ZWviLSrTVYLS5tNSe4t4ruMSLFM0SGNpEBwxQ7Sema/LOAvoL8Yce8GcM8Z4PjjhrAYTibJ8HnGHweJwOaVMRhqWMpqrCjWnSg6cqkE7ScHy32vofpXG30zuFOCeLeIeEsXwbxDjcTw7muLyqvi8PjcuhQxFTCVHTlVpQqfvIwm1eKn7yW51sP7CHjy2lSe3+IHhu3njO6OaG21mKWNsY3JIiq6nBIypBwa+zofs8fEHC1qeIw3iVwzhq9KXNSr0MHndGtTla3NTqU4xnCVm1eLTs7dT5Kv9O/gXE0p0MR4e8RYihUVqlGvi8nq0qkb3tOnUThJXSdpRlr0W5oXv7E/xR1KIQaj8U9Lv4V27Yb2TxFdRLt5XEc5dBtPK4HHavSx30CvFjNKSw+Z+L+V5jQjy8tHHS4lxdJcjTjaniJ1YLlaTjZKzs1sjz8F9Nnwwy2q6+XeFWZYCtLm5q2CXD+Fqy5laV6lCnCb5lpLV3WjsZX/AAwT42/6Hrwt/wCAWrf/ABuvH/4p08c/9HD4T/8ADdnH/wArPV/4n34M/wCiD4n/APC/KylqX7C3jPTdOv8AUZPG/hiSOwsrq9eNLPVQ8iWsEk7IhaPaGZYyqk8ZPPSuDNP2fHG2V5ZmOZ1PEDhWrTy7AYzHzpQy/N1OpDB4epiJU4OVPlUpxpuMW9E3dnblv06uDsyzHAZdT4H4lp1MfjcLgoVJ47LHCnPFV6dCM5JWbjB1FKSTu0rK2hhfsQeGv7W+LV5r0ke6Dwp4a1C6ikIzs1HVpIdIt09AZLC41Vgc5/dEDO41899APhX+2fGbHcRVaTlQ4P4VzLF0a1rqnmec1KGS4anf7Lq5bis5kne9qTWqbPe+nBxL/ZPhLgsgp1LVuK+Jsvw1Wne3Pl2UQrZviJ23kqeYYfKVa1v3l3ayJv24vEv9q/FbTPD8Um6Dwt4ZsopYs58vUtYmm1O4b0Hmae+kcYz8mTnIrb9oBxV/bHjBlPDVKpzYfhDhTA0q1K9/Z5pnlevmuJlbaPtMslkulr+5dtqUVHH6DnDX9leFWacQ1afLX4q4mxlSjUtb2mW5NRo5bh1feXJmMc31296ySabl8YV/Cp/aAUAFABQAUAFABQAUAFABQAUAFABQAUAFABQB4X+0B/yKGl/9jJa/+mzV6xr/AAL/ABL8mB8h1ygFABQAUAFABQAUAFABQAUAFABQAUAFABQAUAFABQAUAFABQAUAFABQAUAFABQAUAFABQAUAFABQB//1f8AP/oAKACgAoAKACgD9Lx0H0Fd62XogFpgFABQB2/g34keOfh7/aX/AAhfiTUPD39r/Y/7S+wGEfa/sH2r7H5vnRS/8e/2268vbt/175zkbfv+BvFLxA8Nf7U/1F4pzLhr+2vqX9q/2f7D/bf7O+t/Ufbe3pVf92+v4v2fLy/x581/d5fiOMvDbgbxC/s3/XThvAcQ/wBkfXP7N+vKs/qn1/6r9c9l7GvQ/wB4+pYXn5ub+BC1rM7f/hpH45f9FI8QfnZf/Ilfff8AE0n0gf8Ao6XEf/lh/wDMh8P/AM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ZusfHr4wa/pd/ous+Pdbv8AStUtZbLULKc2nk3VrOpSaGTZbK2yRSVbaynB4PXb5ed/SJ8bOI8ozHIc88RM9zLJ82wlbAZlgMR9T9ji8JiIOFahV5MNGfJUg3GXLKLts/5fSyfwF8H8gzTAZ1k/AWS4DNcrxVHG5fjaCxarYXFUJ89GtT5sZUjz05pSjzQkrrVO75eT0L4h+PfC1k2m+GvG3izw9pzzyXTWGieItX0qza5lSNJbhraxuoYTPIkUSPKU3uscasSEXb8Zw94leIvCWAllfCvHvGXDWWTxFTFzy7IOJs5yjAyxdaFOnVxMsLgMdh6DxFSnRowqVnT9pOFKnGUmoRPrc98POAuKcbHMuJeCeE+IcxjQp4WOPzvh3KM1xkcNSlUnSw8cTjsLVrKhTnVqzhSU+SMqtSUUnORj2/iDW7XXovFEWqXp8RQasuuprM073OoHWUuxfjU5bm58ySe8a9H2mSecyPLMWkk3MzbvEw3Emf4TiOjxdRzfHPiehnMeIYZ7XrzxWZSzyGM/tD+1a2KxTq1MTjpY7/a6lfEOpOtXcqlVzlKTl7GI4eyTFZBV4Wq5Xglw5WymWRTyWjQjhsvjk8sJ9R/s2lhsP7GFDBxwf+zU6FBUoUqKjTp8kYxPVv8AhpH45f8ARSPEH52X/wAiV+xf8TSfSB/6OlxH/wCWH/zIflH/ABLb4G/9G3yD7sb/APNwf8NI/HL/AKKR4g/Oy/8AkSj/AImk+kD/ANHS4j/8sP8A5kD/AIlt8Df+jb5B92N/+bg/4aR+OX/RSPEH52X/AMiUf8TSfSB/6OlxH/5Yf/Mgf8S2+Bv/AEbfIPuxv/zcH/DSPxy/6KR4g/Oy/wDkSj/iaT6QP/R0uI//ACw/+ZA/4lt8Df8Ao2+Qfdjf/m4P+Gkfjl/0UjxB+dl/8iUf8TSfSB/6OlxH/wCWH/zIH/Etvgb/ANG3yD7sb/8ANwf8NI/HL/opHiD87L/5Eo/4mk+kD/0dLiP/AMsP/mQP+JbfA3/o2+Qfdjf/AJuOL8Y/Ezx58QY7CLxn4m1HxBHpb3EmnrfeQRavdrEty0XkwxHMy28IfcW/1a4xj5vhOOPFbxE8SaWXUeOeK8z4kpZTUxNXLYZh9XthKmMjRjiZUvY0aTvWjh6KnzOX8ONra832nB3hlwH4fVMfV4M4Zy/h+pmkMPTzCeBVdPFQwkqssPGp7bEV1alLEVnHlUfjd73Iv+FlfET+xv8AhHB478Yjw/8A2f8A2T/YY8TayNI/sryPsp03+zftQs/sBtv9HNn5X2cwfuthQ7ax/wCIpeJv9h/6sf8AEROOP9W/7N/sb/V//WrPFkv9j/V/qn9lf2X9feC/s76r/s31L6v9WeH/AHLpqm2jb/iGvh3/AGz/AKx/6h8Hf6wf2h/a/wDbn+rOTPN/7V9v9a/tL+0vqn1z6/8AWf8AaPrntfrCr/vfac65jiq+DPtTtdX+JXxE8QabNo2u+O/GOs6RP5Pn6VqvibWdQ06b7NLHPbiWyu7qS2k8ieKKaHfGfLlijkTa6Ka+8zrxS8TeI8rrZHxD4iccZ7kuJ9h9YyjOOKs8zLLK/wBVrUsRhvbYHGY+vhav1evRo16PPS/dVqVKpT5Zwiz4rKPDXw74fzKjnORcB8HZNm+H9t7DNMq4ZybL8xo/WaVShiPZY3CYSliaft6FWrRrck4+0pValOd4TlEPB3xG8b/D5tQfwZ4jv/D76qtsmotYmEG6WzM5tRL50UvEJuZym3b/AK1s5yNr4H8UOPvDWWZz4F4ozHhqWcRwkczll/sL4yOAeJeDVX29Gr/AeLxLhyuP8aV+b3eVcZeHHBHiDHL4cZ8OYDiGOUyxUsuWO9s/qksasOsU6Xsa1H+OsLh1Pmcv4UbLRuPc/wDDSPxy/wCikeIPzsv/AJEr9A/4mk+kD/0dLiP/AMsP/mQ+G/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Hmmm+MPFWi6xe+INF8R63ouuaibr7dq2j6neaVf3Qvbhbu7SW5sJIJWiuLlEnliyInkRGK5RNv5VlfG3GGRZ3j+JMi4oz7Is/zR4v+0M4yTNcbk+Y4uOPxMMZjadbFZdXwtWVHE4qnSxFajz+ynVp0puF6cOX9MzLg/hTOsnwXD2dcOZJnWR5csL9RynOMswea4DCvA4eWEwk6OGx9KvSjVw+GqToUq3L7WNOpUipJTmpV9e8S+IvFV6mpeJte1nxFqEdulpHfa5qd7qt3HaRSSyx2yXN9LNMlvHLPPIkIYRrJNK4UNIxfl4i4p4m4vx1PM+K+Is84mzKlhqeCp5hxBmuOzjG08HSqVa1LCU8VmFfEV4YanVxFerChGp7KFSvVmoqVWZ0ZDw1w7wrgp5bwzkOTcO5fUxE8XUwOR5ZgsqwlTF1adKlUxM8NgaVGjPEVKVChTnWcXUlTo0oOTjTioeg6P8efi/4f0uw0TRvHmt6fpWl20Vnp9lAbTybW1hXbFDHvtmbYigAbmY+p6bv0rI/pE+NfDeUZdkOR+Ime5bk+U4SlgctwGH+p+xwmEoR5aNClz4aU+SnFcseaUnZav+b89zjwF8IOIM0x+d5zwHkuYZrmmKq4zMMbXWL9tisVWlzVa1TkxlOPPOV3LlhFX2S15tL/AIaR+OX/AEUjxB+dl/8AIler/wATSfSB/wCjpcR/+WH/AMyHm/8AEtvgb/0bfIPuxv8A83B/w0j8cv8AopHiD87L/wCRKP8AiaT6QP8A0dLiP/yw/wDmQP8AiW3wN/6NvkH3Y3/5uD/hpH45f9FI8QfnZf8AyJR/xNJ9IH/o6XEf/lh/8yB/xLb4G/8ARt8g+7G//NxDcftE/Gy7t57W4+ImvS29zDJbzxMbPbLDMjRyxti0ztdGZTjnB4rDE/Sb8esZhsRhMT4m8Q1sNiqFXDYijP6jy1aFenKlVpythU+WdOUouzvZ6WNsP9HXwTwmIoYrD+HeRUsRhq1LEUKsVjOalWozjUpVI3xzXNCcYyV1a61ued+HvGPi3wi123hXxR4h8NNfiFb5tB1nUdIa8W2MptxdHT54DcCAzzGESlhGZZSmN71+Y8Ncb8acGSxkuD+LeJeFZZiqEcwlw5nmZ5LLHRwrrPDLFvLsVhXiVh3iK7oKs5qk61Vw5faT5/0XiHg3hHi5YSPFXC/D3EscA68sDHP8my7N1g3iVSWIeFWYUK6w7rqhRVZ0uV1FSpKd+SBm6vrGra/qNzq+u6pqGs6reGM3ep6re3GoX90YYY7eI3F5dyS3Exigiigj8x22QxRxrhEVa8vOc7zniPM8VnXEGbZlnucY10njM1zjHYnMsxxboUaWGovE43GVa2Jrulh6NGhT9rVn7OjSpUoNQhBHp5Rk+U5Bl2GyjIsry/JsqwaqLCZZlWCw+X4DCqtWqYiqsPg8JTpYeiqterVr1PZwjz1qtSpK85ykZteWeiFABQAUAFABQAUAFABQAUAFABQAUAFABQAUAeF/tAf8ihpf/YyWv/ps1esa/wAC/wAS/JgfIdcoBQAUAFABQAUAFABQAUAFABQAUAFABQAUAFABQAUAFABQAUAFABQAUAFABQAUAFABQAUAFABQAUAf/9b/AD/6ACgAoAKACgAoA/S8dB9BXetl6IBaYBQAUAFAHUeFPBXizxzqJ0nwj4f1PxBfqgklh062eZbaJm2Ce8nwLezgLkIJ7uWCHeQvmZIDfW8HcB8ZeIOZvJ+C+G824kzCEI1a1DK8JOvDC0ZS5I18bifdw2Bw7n7ixGMq0aLm+TncmkfL8Wca8J8C5cs14v4gyzh/ATm6dGtmOJjSliasY87o4PDrmxGMrqF5uhhaVaqoJy5GlePfeLP2fPjB4H8PXnirxT4Ol0rQdP8Asv22/Os+HLz7P9tvLewtvMtdP1i6vB5t3dQQjFu21pAz7EDPX6Nxl9Gvxs8P+GsdxhxdwRVyjh3Lfqn17MHnvC+N+rfXsbh8uwvtMJlud4vHL2uNxeHoK2FfLKrGVTkgpSj8Dwn9ITwf444hwfCvC3GNPNc+zD619SwCyXiPB/WPqWDxGPxPs8VmGTYTBP2eEwtes74lc0aTUOabjCXjNfhh+z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X/wA/+gAoAKACgAoAKAP0vHQfQV3rZeiAWmAUAFABQB+yv7Ifh7TPD/wN0DVoYI477xJPrOtaxdKimW4a31W/06zVnA3tHbadY26xxElUle4dADM+7/cn6FfDOVcN/R/4bzjD4elSx/FOIzzPs7xkYRdbEzw+cZjlmCjOoo+1lSwmWZfhoU6LcoU608TUpxjKvNz/AMafpecRZnxB45cQZVXr1KmC4boZNkuT4WU2qWHhXyrAZjjJRg5ezjVxOY47ETqVUoyqUo4enUbjQhy/AfxS/an+IXxO0rxD4Wu4NF03wjrc9vs0y2sC17DaafqlrqenrJqUs0kslyJrG2N1KixQynzRFBFG6pF/nH4u/S88SfFjJ+JuEcZh8hyvgvPsRhuTKsLl0p4+hg8tzfB5tlsauaVsRUq1MXGtl+FeLrU6dKjWftlSw1GnOEKX9+eFv0V/D7wxzXh7inCYjO8y4uyShiHPM8TjoRwNbF5hleKyvHunltGlTp08K6OOxKwtOcqlaivZSqV604znP5mr+Uj+mgoAKACgAoAKACgAoAKACgAoAKACgAoAKACgAoAKACgAoAKACgAoAKACgAoAKACgAoAKACgAoAKACgAoAKACgAoAKACgAoAKACgAoAKACgAoAKACgAoAKACgAoAKACgAoAKACgAoAKACgAoAKACgAoAKACgAoAKACgAoAKACgAoAKACgAoAKACgAoAKACgAoAKACgAoAKACgAoAKACgAoAKACgDwv9oD/kUNL/7GS1/9Nmr1jX+Bf4l+TA+Q65QCgAoAKACgAoAKACgAoAKACgAoAKACgAoAKACgAoAKACgAoAKACgAoAKACgAoAKACgAoAKACgAoA//0P8AP/oAKACgAoAKACgD9Lx0H0Fd62XogFpgFABQB7j+z54q8AeDvH51f4k2FtqPhz+w9StPs91osOvRfb55LRrWT7BNDOm5VjmAm2Zj3YBG47v6A+jXxh4ccEeI8s78UsuwuZ8Mf6v5pg1hsZkNHiOj/aVetgZYSp/Z1elWhzwhSxCjiOVSpczSkudqf4b9IThTj/jHgCOT+G2OxOXcR/27luLeIwudVchq/wBn0KWMjiqf16jWoTcZTqUG6HPapyptPk939kvAGueE/EngvRtb8F2kFp4Uv7e6k0q0g02PSoI4Iry6guFXTY44Y7cNdRXDFFjUSFjIc7yW/wBxfDfP+DuKuBciz7gTB4fBcH5lhsVPJ8HQyqnk2HpYeljsXhsTCOV06VOnhYyxdHEylTjStUcpVWpe0bl/jbx/kfFfDPGedZJxpiq+L4ry/EYaGa4qtmU81r1K9TB4XEYeUsyqVatTESjhauHjGcqsnTUVTTSgkfnj8dPi3+zv4r+G2s6J8PvD+mWHim6udIexubbwNZ6JMkVtqlrcXoXUYbKGSEPaRzKyiQCUExHIYhv8zvpBeM/0ZeMfCzPcg8N+Gspy7i7F4rJamX4vC+H2CyCvTo4XN8Hiceo5nRwlKpRVTBUq8JQjOPtoydJ3U3E/0O8C/CP6RHCniVkueeIGf5nj+FsLhs3hjsNieOMXnVGdXE5Vi8PgnLLquNrwrOGLqUZxk6b9lKPtU04pnrvwV/Z4+Gvw9+H1p8SPipZaXquqzaNF4i1B/EMIu9E8M6dcQLdQWkelzLNbXeoJBJD9pnuLW6uBft9l02NdqvcftPgP9Gfwr8NfDbB+KPi/gMpzfOK+R0uJsyqcTUY4zIOFMrxOHhjMPg6eUV4VcLjMzp0KlH61XxOFxmKWYy+qZVCHLGeL/IvGr6Q/iV4heIGL8OPCvG5pleU0c5q8O5fT4dqywuecT5jQrzwtfF1Mzo1KWJwmX1K0K31ahh8Vh8P9QX1vM5y5nDC9BaftO/sz3+oxeHWsYoNOnkS3TUb7wXbw+HgZT5S+crRNd28J+USTXGlxQRIweaRIlkeL6XB/Sx+ipmWZ0OGZYKjh8sxNWGGhmeY8DYahw0nW/dRdeFSg8ZhqDfLCpXxOWUqFKElUxE6VCFScfnsX9GL6S+X5fW4hji6tfMcPTliJ5dgOM69biFql+8l7GUKv1XEV0ryhRw+Z1a1WceSiqlWVOEvO/wBqn9nLwfZ+D7/4l+AdKtNBvNFNvc63pOkxpBo+p6VczQ2731pZRsLWxurFporh/sKRW1xZi5Z4nuQklfmX0vvowcE4LgnMfFTw6yjBcOY7Ifq2Kz/JsmpQw+SZtlGKxFDCzx+CwFKUMJl2Ly+VeliZrAQoYTFYGOKlUoVMVGnUn+i/RW+kbxhi+MMB4acfZrjM/wAFnf1jDZJm2bVJ184yvNcNQq4mGCxeOqRlisfhccqNXDR+vTrYnDYyWGjCtHDOcI+PfsS+H9B8Q/ELxVa+INE0jXbWHwbLcQ22sabZanBDONb0eMTxQ3sFxHHMI5HjEiKH2O67grMG/EfoFcN8O8TeJXF+E4kyHJeIMJQ4GrYmhhc7yrA5th6OIWf5JSVelRx9GtSp1lTqVKaqwjGfJOcE+WUlL9h+m1n+fcPeH3CuKyDOs3yPE1+MqdCtiMnzLGZZXq0Hkmb1PY1a2CrUalSk6lOE/ZzlKHPCMrc0YuP2V4y+EfwV8NeMm+Knjux8HaJ4W0rw7o+h6Tos2n2djop14aprt5fane6Ra2sVtq99NaXWnW2nweRduEtbyaa3b7PaS2/9zcceDHgPwrxxPxe8Qsu4IyHhHJ+GMk4fyfJK+WYHL8hfESzfiLG4/NcdkuFwawud5jXwWMyvCZZQ9jjKip4PHVq+En9VwVfD/wAacG+LfjVxLwbHwr4Fx/GOdcU5rxHnGe5rnFDMMZjs6WQvKsiweCy3B5viMVLE5PgKOLwuY4nMa/t8LTc8Vg6NHE0/rGMpYj5Z/ak+KfwV8c+A9F0f4b3ml3Gs6b4vtLmeOx8MajojLpCaPrsEzxXV3o9hDJbfbJ7MGCOfeztFL5DIm9P5C+l14veBHiB4eZDknhdjsoxOd5Xxrg8ViKWA4TzPIZwyWGScQYavOji8bkuW0auEeNr4BSw9Ks5zm6Vb2DhTU4f1P9Frws8aeBuPM6zjxIwWaYfJ8y4QxeGoVMdxPl2dxlm884yKvRhVw2EzjMK1PFfU6GMca9SjGMYKrSdZTmqZ2/7OH7MXhSHwpafEz4rWVtftqFidZ0vQ9XdYtE0jQxH9ph1fWo3kWC8lu7Rftgt73/QLOwlR7qKW6ZhZff8A0Xvom8H0OD8D4reMOBwuYzzPL/7cyjIM6nClkGS5Aqf1uhnWfU6lSNDG1sZgo/Xlh8fKWW4LLa0ZYzDVcXOTwHw/0j/pO8V1uK8Z4Z+FONxOX08ux39jZpneUQlVzvOM7c/q1bKMlqQhKvhKOExcvqbr4JLMMZj6Uo4SvTwsY/W/QJf2nP2YrbUD4bTR430hZ/s7anbeB7FvDYCnYZRb7U1GSBeQJItGk3IN0YdCN36RV+lf9E7C5lLhaGS0amTRr/V5ZtheAMBLhZcr9m60cP7OOZ1MPHVKpRyOanBc1JTpyjKX5/S+jH9JzE5euJZ5tVp5tKj9YjlmJ44xkeJXzLnVJ1+eWX08RLRunVzmDjNqFXknGXLxv7QP7NHgrX/Blz8TfhHaWNjdWmm/2/NpmhFDoHiPQzF9rmvNKt4maCzvIbMm7t009I7W9hia3Fr9rlimb4b6SX0VOBOI+BsV4reDGCy/LsZg8q/1ir5Vw9Kk+HOKMgdH67Xx2UYai3hcDjaGBcsbhYZZGng8fQpSw0cI8ZVpVj7L6P30mONOH+MsN4Z+LeMx2PwmLzP+wKOZ56qn9v8ADedxqvB0cHmmJq0/rGMwdbGpYTEyzGU8Vga1WOIeM+q0q1GPxJ8FfhRqXxh8cWfha0mex06GF9T8QaqqLIdN0e3eKOaSJHZFku7maaGzs4yWHnziaRDbwzOn8EeA/g5mnjdx/guEsHXnl+WUKFTNeJM4jTjUeV5JhqlKnWqUac2o1cbi69ehgcDSbkvrGIVerB4bDYiUP7c8a/FjLfB3gfGcUYujDHZjWrQyzh/KpTlBZjm+IhUqUoVZxvKng8NRo18ZjKis/Y0HRpyWJr4eE/081ay/Zy/Zq0PTk1TRtGs7q7XZZtPpUfiLxdrklqEE90080M1wsSM/mSyNJYaVBNL5NukLSQwN/rLnOB+jD9FfIMsjmuR5HgcXjYeywMq+T0+JuM8+qYWMI4jFyxFelWxUaUZT9pWqyqZdk9CtV9jhoUJ1KOHP8wspxn0jPpK55mMssznOsbhcLJ1MZGjmtTh7hHJKeJc5UMLGhSq0cK6kow9nRpRpY7Na9Gl7bETrQp1qxF4b8Tfs3/tGR33h+30PRr7VI7aS4k03VtBh0XxDFbHbHJe6ZqFttn/dNIqzSaZqTzQHY04WN0LY8L8WfRd+k9SzDhzD5BkWZZtSwlbEVcrznh2jkXE1HCPkpVsflOZYZQxCdKVSEa1XKMylXw75JYiFOnOlOrtxJwx9I/6OdTAZ/XzzOcvyypiadCnmWU59Vznh6tilz1KeBzPL8RKeHftY05TpUszy5Ua651QlKpCpGH5zftC/BmX4M+NRpVrPPe+Gtatn1Pw3fXAX7R9mWYxXOm3bphJL3TZDGsssaok9vPaXPlwvO8EX+YX0lvAyr4GceLKMHiMRj+Fc+wtTNuF8wxSj9ZWFjWdHF5VjZwjCnVx+VVXShVrUoQhiMLiMFi/Z0amIqYeh/oz9HrxmpeM3BTzTF0KGC4myTEU8s4kwOGclh3iJUva4XM8HCblUpYLM6aqSp0akpzw+Jw+LwyqVoUYYiv8AVH7MH7N/g278HWnxS+JNla6x/aSXN/o2j6ocaJpukWcksf8Aamq27usF9LdfZ57hIbwS6dBp5hmkilnl/wBH/r36Jn0XOB8bwTgvFzxSwGEzp5pDFZjkeS5vJLIMqyTBVK1J5vnOGqShh8wq4xYeviadHHutlmHy10a9ShVxFVywv8r/AEn/AKSPGWE4wxnhd4b43FZOstnhsBnOcZXFvPMzzjF06VT+y8pr01LEYGlhHXo4edXBOlmNfMFVo06kKFJRxHpsv7T37MelXa6FZ6fFJpqv9ne+0zwPCuhQpG3lg+SYLa8lgUZZGtdLuFaNcxhtyBv1ir9LL6KGUYyHD2Cy+lUyqNRYWeOyrgGjDh6hCnP2XN7CWFw2Nq4anG8oSweV14ypRvRU+aCPzGl9GH6Tea4SWe4zG1aeZSh9Yjgsz43qyz2vKpD2vL7aNfFYSliJu0ZrFZnRlGpK1VwtPlp/HT9nr4dePvh/feP/AIdabpWla5a6K/ibTLvw5BDaaV4n02O1bUHt57G38qzNxeWu+Szv44Yrs3RiS7eSEtGnD9IP6NPhj4jeG+YeI3hllWTZPxBhMhqcV5VjuGMPQwWT8WZXTwcsznhsRl+F9hgJYnH4Pnq4HMqVGjjHjJUaeNrVaEpwpdngX9IXxG4A8QMDwD4iZnm2bZHis7hwzmeC4jr1sZmvDGZVMVHLoYjD47Ee2xscPgsVyU8ZgKlathFhFVqYSnCsoSPir9lHSdL1v43+GNO1nTNP1fT5rLxG01hqdnbX9nK0WgahLE0lrdxTQO0UqLJGWjJR1V1wwBX+DvodZNlGf+PvCeWZ7lWW51ltfAcTyrZfm2BwuZYGtKjw5mdWjKrhMZTq4epKlVhCrTc4NwqRjONpRi5f2t9K/Ns0yTwR4mzHJsyzDKcwo47hyNLHZZjMRgMZSjVz7L6dWNPFYWpSrQjUpylTqKM0pwk4SvFtR/Qb4s/Aj4VanqfhXxZ4ls/C/hDwD4Js/Ed74pt9Os7bw9/bdzfvoUei297c6XbWbtZW7Wt+XCTG/lnnt7GwjY307p/pT4x/R48H82zXhDjHinBcJcFeHXAWC4px/F2Gy3A4Xhn+38TmM+HaWRYbHYvKKWDqTwOGnhMxlONOv/aFXE4jC5fl9Kcsxr1KH+fHhP47+KuV5ZxVwpw1i+KOLuPuNsZw3guF8RmGLxPETyTD4CGfVM6xGCwuZ18VTjjcRHF4BRlUo/UaWHoYnHY+pGOX0ITo+Dvi7+yrrd9beC/D9t4TsftckVlYW1/4JXSdM1KY7YoIVuL7SYbdp5iRHF/aLQTXMjbV3zOEbz+CPGn6IGfZhhuBOG8NwbgFjatLA5fhMw4Djk2UZpXvGlQowxWYZLQwssRXk1CisylQr4qtJQg6terGM+7jHwh+lTkmBxHGnEFfizHfVKdTG47FYHjWWbZpl1Gzq160sNgc3r4mNCioudZ4CNajhqceeXLRpucfF/2qf2Z/DukeHrz4lfDvTI9GOlMkvifw7YoV0yTT5ZNj6xpltv26fLZSSRC8srVEsXsd91FFayWswv8A8J+l99FThjJuGcd4p+GeU0sjlk8oVuLOGcvhyZVWy2tV9nPO8qwibhl1bL6lSl9ewGEhTy+eX8+MpUcHVweI+u/tP0VvpMcRZtxDgvDXxEzSpnKzZTpcMcRY+fPmdLMKVPnp5PmWJcXLH0sdCnV+pY3FVJY6GO5MLVq4qnjKCwX5xV/l6f6PBQAUAFABQAUAFABQAUAFABQAUAFABQAUAFABQAUAFABQAUAFABQAUAFABQAUAFABQAUAFABQAUAFABQAUAFABQAUAFABQAUAFABQAUAFABQAUAFABQAUAFABQAUAFABQAUAFABQAUAFABQAUAFABQAUAFABQAUAFABQAUAFABQB4X+0B/wAihpf/AGMlr/6bNXrGv8C/xL8mB8h1ygFABQAUAFABQAUAFABQAUAFABQAUAFABQAUAFABQAUAFABQAUAFABQAUAFABQAUAFABQAUAFABQB//R/wA/+gAoAKACgAoAKAP0wr0ACgAoAKACgD9t/wBmD/kgPw+/7Bmr/wDqQaxX++H0Sv8AlHLw0/7Fec/+tLnZ/iP9KD/k/viF/wBjLKf/AFn8nPxIr/A8/wBuD6l+GX7KPxR+JWlWuvTTWPhTw9fxpPY3evS3TXuo2rjdFd2Ok2sbytbSjDwy301gk8RW4tWmhdHf+u/Cj6Hni54p5Pg+Iq9fAcH8M5jShXy/F8R18ZLHZng6i5qOMy/JsJSrVXhKi5Z0K2YVcuhiaMoYjCPEUZwqS/ljxM+lb4WeGubYrIqFDG8VcRYCrOhjsLkFHCQwWXYuEuWrhMdm2JqU6UcVTfNCtSwNHMJUKsZ4fFKhWhOEPdLb9gIqok1D4qJGAMult4OyoPfE8/ilOAcctb8/7P8AF/QWF/ZxcsVUzLxfhTSSdSGF4IvGP81sTX4tp6LVJywyvu+W1pfhmJ+n7zSdPL/CuU23aE8TxjaT7J4ehwtLV6aLE+Wu8frL4x6auk/ADxzpPnPdrpfw7vbAXEygSXH2DSlgW4kX5gJZDCJWwTtc8HgGv7J8bsrhlH0cfEHJvbTxkcp8Msxy6OJrxSq4n+zsm+rwxNWN5JVajoRrSs5cs3pLRSl/Jvg7mUs18fuBc29jDCyzTxEwGPlh6Mm6eH+vZs68sPTl7rdOmqzpRulzQWq1aPhj9g3/AJKT4u/7EeX/ANP2i1/n1+zu/wCTpcaf9kBW/wDWiyE/uf6eX/Jt+EP+y3p/+qHORf28dWv5fiP4T0N7iU6ZY+CrfVILTefJW/1PXNctbu52fd82S30qyiLEZCRADALVX7RDOcxq+J/BvD88TVeU4DgPD5xh8Hzv2MMxzXiDiDBY3E+z0j7WphsnwFLnfM1ClZWTkhfQOynAUvDnizPYYemszxvGtfKq+L5F7aWAyzI8jxeEw3tNZezp4jNsbV5Fypzq3ak1Fx+L9DsU1PW9H02Q7Y9Q1XT7F2LbQEu7uGBiW424EhO7PHXjFfwnw/l8M2z7JMrqNRp5lm+W5fOTlyKMMZjKOHk3K65Uo1W3K6tvdWuf2jnuOnleSZzmVNN1MuyrMcdBKPO3PCYSriIpQ15m3TXu297bW5+8HxH8CJ45+Hus+ArPWJPCttqtlY6cNQs7RLn7Hp9reWcstmlq1xaK0F3Z2z6c6CeLbBcPjeB5b/8AQ94oeHsPEDw2z3w7wWdVOEcLnGBwGVxzLA4OnivqWXYXG4KrWwUMHLE4SEsPjMFhZ5ZUgsTS5aGIlbnUXTn/AIPeHHHcuBvEHJePMZlFPinE5TjcbmTy/G4qeGWLx+JwmLpUcZPFxoYmUK+ExmIhmNObw9Xmr4eKtFvnh8Yf8MEaP/0VO6/8Ja2/+aGv4W/4pz5L/wBHexn/AIiOE/8AokP7O/4n5zj/AKNbg/8AxKcT/wDQ8fYnwp+H6fDLwFpngafX28S2umvqIt728tIrPdZ395Pdmy+zfartTDDJcTIu6aUFG8sKiKiL/bvg94bw8KPDvKvD+vxHPirCZVPM1hsfjsFSwPNgsxx2IxrwH1X65jYyoUKmJrU481eonTl7PkhTjCnD+PPFbxAl4m8eZnxzRyGHDWKzOGXSxGCweMq4xLF4DB0MIsasT9WwclWrQw9GpLloQanH2jcqkpzl8v8A7Fnhyy0e/wDjRJDHH5tl4ut/DkDg7nistJm1hhGjHJEcrTIWIP70wIWz5aV/Jf0EuGMDkmY+O1WhTo+1wPGuH4YoTT5qlLA5NXzuUacJNuUaNaWIg5NcvtZYem5ubpQ5P6g+mlxHjc5wHgvTrVKvssbwhX4jrQa5YVcbm1HJ4yqTSSTq0o0JpJ39kq81FR9rPm+TP2utavdX+O3iy3upHa30K30PRtNiYnFvaJo1jqEqICSAsuoahe3Py4BM+cEkmv41+mnn2Pzr6QvGOFxdWpPDcPYbh/JMrozcrYbBxyLAZnWhBS0Ua2ZZnj8V7sYp/WL+9fnl/Wf0RMkwWUeBPCmJw1KEMRnuIzzOMyqwUb4jFyzrHZdSnNpJuVLL8vwOG95ya9hZcqtE8H8L+KNf8F67YeJfDGpS6TrmmNM1lfwxwTPCbi2mtJx5VzFPbypLbXE0LxzROjI5BHQ1/O/CXF3EfAnEOX8VcJ5pWybP8qlXlgMxoU8PWnQ+tYWtgsQvY4ujiMNVhWwuIr0KlOvRqQlCpK8W0j944o4WyDjTIsfw1xRltLNsjzONCONwFapXowrfVsTRxdBqthatDEUp0cTh6NanUo1qc4zgrStc6Xx38V/iB8TF0xPHHiF9eGjNdtphl07SLJrU34thebX02xtHdZxZ225ZWdQYlKqCCa+q8Q/GPxI8VoZTDxA4lqcRRyOWNllXtcsyXAywbzFYVY3kqZXluBqTjiFgsLzwqynBOhBxSkmz5vgPwn8P/DKWZz4G4ehkLzmODjmfssyzfGxxawDxLwfPDM8fjIQlQeMxPJKkoSarTUm1ZHoXwn/Zw+Jnxasl1fSktdD8MGR4Y9d124uILW8MTmO4TS7O2iuLu/8AJYNE0oihsDMklubxJopUX9K8HPov+K/jNgI5zk8cJkHCcqlShT4g4hxWKw2DxzozdLE08pwWFo4nG5h7GanSnWVCjl3toVcM8dGtSq06X554sfSO8MfCXHSynNXic84ojCFapkeRYbDV8VgvawVXDzzTGYmrh8JgXWi4VI0vbV8eqU6eIWClRq0pz+jrP9gG5Kq2o/FK3hIGZEs/CElwox12zz+J7YgAZO5oPqp5K/1Dgv2cOKcIzzLxdw9CaV6lLBcFVMTBPqo4jEcU4R2W/NLDf9ur7X844z6f2HUpRy/wtr1ot2hUxnGFPDy8nKhQ4YxSbf8ALHELykz7b8L+D4vAfwttPBseoyazDoPhm+sF1GeBYGvE8i6k3m3WW4SKPEvlxxCaYLEqrvfBNf3vwjwTQ8PPCXA8DUszqZ5h+HuFcdlsMzxFCGHljqf1fFVPaPDRrYmFKny1fZ06Sr1lGlGEeeVrn8ScU8YVuPPFHG8ZVMvhk9fPuJcHj5ZfQrTrxwdT2+Gp8ixEqVCdWpelz1KjpUnKrKUuSOx+Vv7Hv/Je/Cn/AF4eJ/8A1HNTr/IH6Ev/ACkXwf8A9i7iv/1mM0P9Uvph/wDJhOKv+xhwz/60OXH0v+3xr99a6F8PPDUEsken6xqXiDVr9FLKs82hwaTb2KPjAkSP+2rqUxtuUSLDJgMiNX9V/tGOI8wwfDvhnwtQrVKeW55mnEmcZjThKUIYitw9h8mw2X06lrKrCm8+xdV05NxjVhQquKnGEj+aPoD5BgMVn3iHxLXpU6mYZNluQZVgKklGUqFLPa+bV8dOmmm6c5rJcLSVRWbpyrU03GU0fmWDjkcEcgjtX+UadtVo1qmuh/pq1fR6p6NPqfuT4EvJviB+z7okuvE3c/iL4byWGrS3JJa9kk0efTLu5uGcgs92Ue4lfIBaUuCAVNf9Avh5ja/iR9G7IKvEMvruI4n8Lp5bnFbFNyeOq1skr5VjcXiZTacp42UJ4mtO6TnVnKLSsz/DTjrB0eAPpAZ3SyKP1Shw54kQx+U0sMklgqdHOaOZYPDYeMFaMcIpww9KNm1GlGMotpxPw2r/AJ+j/csKACgAoAKACgAoAKACgAoAKACgAoAKACgAoAKACgAoAKACgAoAKACgAoAKACgAoAKACgAoAKACgAoAKACgAoAKACgAoAKACgAoAKACgAoAKACgAoAKACgAoAKACgAoAKACgAoAKACgAoAKACgAoAKACgAoAKACgAoAKACgAoAKAPA/2gpwvhvRLbIzLrnngd8W9hdxkj2BuVzx3HSsK/wx9f0/r+mB8l1zAFABQAUAFABQAUAFABQAUAFABQAUAFABQAUAFABQAUAFABQAUAFABQAUAFABQAUAFABQAUAFABQB/9L/AD/6ACgAoAKACgAoA/TCvQAKACgAoAKAP23/AGYP+SA/D7/sGav/AOpBrFf74fRK/wCUcvDT/sV5z/60udn+I/0oP+T++IX/AGMsp/8AWfyc/GTwzHp0viTw/Fq5RdJl1zSY9UaQhY1057+3W9LsSAqC2MpYkgAckjrX+F/CdLLK/FXDVDOnCOTVuIMmpZtKpJRpxyypmOGhj3UlKUYxgsK6rlJyilG7cla8f9nOJ6mYUeGuIa2UKbzalkebVMsVNOVR5hDAYiWCUIpSbm8SqSilGTcrJJ3SP2o/aHj8dx/CPX4/hiuoR67H/Z6eXoAdNXTRUuIxqCaMtti4W5W2CgLZf6ULUTraAzbBX+730mKfiJT8GOI6fhPHMqfEVL+zYez4cjOGdwyKGJpxzOGRRwtsTDFxwqSjHAf7YsJHERwSdf2aP8Vvo8VOA6ni3kFTxOll9TIKjx83Uz+UJ5PLOZ4eq8unnUsTehLCyxLblLG/7K8U6EsW1Q9oz8lPC/wu+K3xM1+30qy0LxLeXFzdCG71bW7fVI9M00dZrnVdUvYjFbpDGC5Rna6nKiG1gnuHihf/ABn4S8I/GLxW4jw2T4Lh/irG4jE4tUcbnOf4bN6WU5UlrXxOb5tj6M6WGjQpqU3SlKeMrySw+Ew+IxM6VGX+tXFHil4UeGeQYjNcZnvDODoYbCurg8oyTEZVUzPMulHDZVlmCqe1xEq0+WCqRhDC0It1sVXo4eE6sf1x+L+mpo37P3jjR45DKmlfDm901JWG0ypY6QLVZCuTtLiIMRk4Jxk9a/2g8a8rhkf0cPEDJKVSVank/hfmOV060o8sqsMvyT6pCpKN3yyqRoqTjd2btd2uf5H+EGZTznx/4HzipTVGpmviPgMynSi+aNKeOzj61KnGTSclB1XFNpXSvZbHwz+wb/yUnxd/2I8v/p+0Wv8APr9nd/ydLjT/ALICt/60WQn9zfTy/wCTb8If9lvT/wDVDnJnft2f8le8P/8AZOtH/wDUk8W15v7Qv/k9PDP/AGbDJf8A1quND0foJf8AJouIf+zjZv8A+s1wifGdrcS2dzb3cDbZ7WeG4hbrtlgkWWNsAgnDqDwR9R1r+GMJiauCxWGxmHajXwmIo4mjJq6jVoVI1aba0ulOEXa/3XP7NxWGpYzDYnCV05UMVQrYatFaOVKvTlSqJNppNwm1qn6PY/azxvp1r+0V8ALkeGbi2Nx4q0PTtY0jMwEVvrum3NvfvpNzKflhkjv7O40W8dwRbO0shB8sFv8AePj3LMJ9Jv6OOKjwrisK8Txhw/lmdZK3Wj7HDcQ5VisLmUsmxdVvloVKeZYLE5Djp1Ob6rOVao0/ZLm/xS4JzHFfR18fsM+JcNiFQ4VzzMcozdKjL2uIyLMsNiMvjm2FpL3q0KmX4yhnWDhB3xMI0qaceeR+QF98OPiBp2rSaHeeCfFMWrxSNEdPGhalNcOysF3QLDbSC5ifKmKe2MkMyMkkMkiOjN/ihj/C3xJyvOavD2O4C4vo51SqyovLo8PZrWxNSUZcvNh40MLWWKozupUsRhXWoVoThUo1J05wlL/X/A+JPh7mOU089wfG/CtXKKlONVY+We5bRw9OMk3y4iVbFU3hqsLONWhiFSrUZxlTq0oTjOMfpXSP2L/HM3hIeK/FHiTQPBiRWF1quoabq8N5Pd6TYWqSzNLqMlpugil+yxG5kgVnkgVhFNtuFliT+psl+gp4gV+DY8YcWcU8OcC06WW4vOM0yvOqOOr4zJcuwkK1edXM6mDjUw9GqsJR+tVcPCpUqYaElRrqGJhVw9L+as3+mjwNR4slwrwxw1n/ABnOpmGFyrLsyyitg6GFzfH4qdKjCll1PF8lerTeKq/VqVeahDESj7WjzYeVKrPsf2FPGthpfifxf4Fu7iOOTxLa2Wq6I0x8prq80P7Yl5aRISQ1xPp94L1YgcrDp1yQW24b7j9nvx5l2U8Wca+HuMxVKnU4pwmBzjIJ1n7GWLxuQfXYY3BUablJSxOJy3G/X1SUnKNDK8U05qL5fjvp18FY/NOGOD+OsLhqlSHDeKxmVZ3CkvaxwuEzz6pPB4urNKLjh6GYYN4J1WuWVbMcMmotpSf+2F8D/Flx42l+JPhfRNQ17SdesrCLXY9JtJr680vVNNtYtOSeeztlkuDY3lhb2ZW6jiaOK5iuFuWi327T6fTb8AuMsTx7V8U+EshzLiLJ+IsDl1HiClk2Dr5hjsozfKsHRyunXxGCwtOriHl2Ny7C4FxxlOlKlRxdLEwxcqLq4WWIj6HnjhwnhuCqfhrxTnWAyHNchxuPq5FVzbF0cDg80yvMsVVzKpQoYzEypUFj8JmGJxnNhKlWNSrhquHlhfbcmIjh/G/gd+zb4q+JviWKPxLo/iPwz4LtYp5tV1uWyfTLmZxA4tLLRjqlq0V1dS3TwtO6288FtaLO8pWZreOX8O+j/wDRa4v8VuKaMOKsk4n4V4DwlHE1s3z6tgZZTi8RUVCawWAyN5vg6tLF4uri50J4mpHCYjD4XBQxE6soV54alX/ZPHH6SXCvhlw1VnwznHDnE3GuKq4ejleSUsbHM8NQpuvF4vHZysrxUKmFw1LDRrRoU5YnD18Ti5UYUlOjHEVKC/tLfCPwF8HNZ8OeHvCes+INW1W/sLzU9bi1u70y4FjaNNFBpHkpp2lWBjku3i1J5RPJIRHBA6xqsodn9KrwX8OvA/POF+GuDc94kzjOcxy7HZtn9HP8blOJWX4KVehh8lVCGWZPljp1sZUo5rOsq86rVKhhpwhGNVSkvo0eLnH3jHk/EfEPFuTcP5VlOAx+DyzJKuSYTM8O8fjI0a1fN/bSzHNceqlLCU6uWwpuhTpp1a9eMqkpUnCP6bXtvq1v8BEt/hWFXVU+HFgPB5svJ3sTots1rJYlj5RvZbctJaSMSHvXikZiSWr/AFezDDZ1hfo7Rw3hCoxzil4YZdHgl4H2HtJt5FhZYOpgHKToSx9bDOVTBVJzlGeOnSqTnJycj/MjA4jKMT48yxHim5Symp4jY6XGH1323JFLOsRHFwxyilWWCpYiKp4ynCKlDBxq04RjZRPx+i8FfF/xvrx0qTw/4713XZ7tYLpdVtNalmguJZSjSapd6mojsY1kLGe51CaCGEeY80iAO1f4nUeBPGzj/iOWT1eHPEPiDiHEYyOHxkc4wmfVq2GxNaq4zqZvjc1h7PLqcajlPEYvMq2Ho0Up1K1WMYykf7A1eNfB7gjIY5rSz/gPI8ioYSVfCSynF5JSpV8PSpc0aeVYTLJOpjqkqaUaGGy+jXrVm4Qo05NwjL9lfAvhC58BfB/RvCF7NFcX2heEZ7W+ltyzW7Xz2txcXot3dUd7dLqaWOCR0R5IkR2jRm2J/uR4e8FYrw68Fsi4Kx1ejicfw/wZWweYVsO5Sw0swng8RicesNOcKc6mGp4uvWp4epOnTnUoxp1JUqcpOEf8a+OuL8Nx74vZ1xfgqFXDYLPeLqWLwNGuorERwMcVh8PgniIwcoQxFTC0aVSvThKcKdWU4RnOMYzl+XH7Hv8AyXvwp/14eJ//AFHNTr/I36Ev/KRfB/8A2LuK/wD1mM0P9R/ph/8AJhOKv+xhwz/60OXH3p+1d8H9V+K3gzTJfDMcd14q8J3d3qOn6a8sUUuqaZewwQ6vZWrSvHGLrfBp1zD5jrHI1t9m3CW4hNf6KfTD8E848YeBcqrcK0qWL4v4OxuNzPLMsnWpUamb5XjqOHoZzgMJOq4044xzw+WYqg6s4UqksL9VuquJouP8F/RS8YMq8KONMyp8TVKmF4V4rweEy7McxhSqVaeV5lg6tetlGOxUKUKlSWFUa+Y4asqcJVKccT9Zs6eHqRPzR8NfAH4veJtdt9Bg8BeJtLlknSK61DXtF1HRtJ06MuBLc3l/f28MAjiQmURQGW5uUUi0hncojf5VcK/Rw8a+K+IMPw9h/DrivKKlTEwoYvM+IsizTI8myym5pVMTjcyzDB0qHs6VNusqOGeIxeJpxaweHxM3GB/pdxL4/wDhBwzkVfPa/H3DOaU6eHnWwuXZDnWW5zm2Y1FBulh8Jl+BxNWv7SrUSpOrXjQw2HnK+Lr0IKU4frF42vNI+CfwF1G2S5QQ+F/BCeG9Heb93JqOsPpo0nTcxqxYzX2oSLc3KxEmOM3EwKxxM1f7Ice43JfAb6O2Z4Wnioew4R4ChwvktSvalUzTOp5Wsmyq9KMnJ18fmVSGKxUaXO6VOWJraUqM5x/yd4Iweb+NfjzluJqYaft+KeN5cR5xChepTy3KI5k82zO1SUVFUcDl9OeGw0qvIqk44ajrVqwhL8Oq/wCf8/3GCgAoAKACgAoAKACgAoAKACgAoAKACgAoAKACgAoAKACgAoAKACgAoAKACgAoAKACgAoAKACgAoAKACgAoAKACgAoAKACgAoAKACgAoAKACgAoAKACgAoAKACgAoAKACgAoAKACgAoAKACgAoAKACgAoAKACgAoAKACgAoAKACgD5X/aE1JZdV8P6Src2djd38qj1v50giDdtyrYOQOoWTOAGBbmrvVR+YHzvWABQAUAFABQAUAFABQAUAFABQAUAFABQAUAFABQAUAFABQAUAFABQAUAFABQAUAFABQAUAFABQAUAf/T/wA/+gAoAKACgAoAKAP0wr0ACgAoAKACgD7c+F/7Y/8AwrfwB4f8Df8ACuf7Z/sK2u7b+1P+Ev8A7O+1fatQvL7f9h/4RW/8jy/tflbftk2/y/M3Lv2J/fHhJ9OH/iFvhzw14f8A/EMP7d/1dwuMw39r/wCuv9mfXPreZY7Mef6h/qlmH1f2f1z2PL9cr8/svac0efkh/Efih9Dj/iJPH/EPHP8AxEb+xf7exOExH9l/6of2j9U+q5fg8ByfXv8AWnA+35/qnteb6lR5Paez5Z8nPP4jr+Bz+3D7e+Fv7aviXwdodl4d8Y+H18Y2umQR2lhq8WpnTdaS0hQJBDftNZ31vqjQxqIo7hvsdyyKrXMtzNulf++/CP6ePFPBGQYDhnjjhuPG+EyvD0sFl2dUM1lleewwdCEadCjmMq2Dx+GzadGnFUqeJl9SxMoRjLFVsXWc60/4g8UvoU8N8YZ5jeIuDeIHwficyxFTF4/KK2WrMslniq8pTrVcAqOLwOIyyNWpJ1Z4dLGYeM5SjhqeGoqFOFv4k/tv+JPE2jXmh+CfDa+DxfwzWtzrtzqralrCW0ybH/stILLT4NLutpZftjS30sYbfa/ZrhEuF7PFH6ffFPFWR47h/gLhaPBKzGjXwmK4hxWbyzXO6eFrw9nP+yYYfBZdh8oxjg5R+uyq5jWpKftMJ9UxMKWJhyeG/wBCDhvhrOcHnnG/EkuMPqFajisNkWGyqOW5PUxNGfPFZpOvjcfXzTCqSjL6nGlgKVRw5MV9Zw054eVHxD+2O2v/AAxv/hy/w8aBr/wkvhdtcbxgbhlYadHYHUW08+F4TIzFDObY6iDlthumwXbz+Jfpwy4j8KMy8MZ+GcsPPMeC1wjLP5cbPEyhL+y6eWyzOWXPhOi6spOH1h4V5hBty9m8U9ah38PfQ3jkHibl/iLDxDVeOA4ufFMckjwesPGUf7Rnj1l0cwXFFZU1FTVBYlZc1aPOsLG6hHxb4DfGf/hSPiXV/EP/AAjf/CTf2rob6N9j/tn+xfI339jffaftH9k6v5uPsfleT5EefM3+aNmx/wAJ+jv46f8AEA+Kc64l/wBVv9bP7YyCeRfUv7c/sL6vz5jgMf8AWvrP9kZz7a31H2XsPq9K/tfae2XJyT/afHnwX/4jdw3k/D/+sn+rP9lZ5HOfrf8AY39tfWOXAY3BfVvq/wDa2Ueyv9b9r7b29S3s+T2T5+eFf47fGD/hdfi/T/Ff/CO/8Iz9h8O2egfYP7X/ALZ837JqWr6h9r+1f2ZpOzzP7U8nyPszbfI8zzn83ZFzfSG8bP8AiPPGuWcYf6s/6qf2dwxguG/7O/tr+3fbfU81zrM/rv1v+ysn9n7T+2PYfV/qs+T6v7T28/bclLo8CPB//iCnCGY8K/6xf6zfX+I8ZxB9f/sj+xvZfW8tyjLvqn1X+1M35/Z/2V7b2/1mHP7f2fsY+y56vitfg5+1Huvwd/aC8c/BqWe30Z7fV/Dl7L5174b1ZpzZfaDtD3mnzQuJtNvnjQRyTRCW3nUIbu0uXht2g/oTwQ+kn4geBtavhcknhs74Xx1f6xj+Fs4lXeA+svkjPHZZXo1I18rzCpSgqVStSVXDYiEYPGYLFSo4edD8K8Yvo+cDeMtKhic4hico4jwVH2GC4kylUVjfq65pQweY0asHRzLAwqTlUp0qrpYmhJzWExeGhWxEa/12v7fmjfZC7fDXVBfYGLdfE1obQnHIN4dEWZRkAA/YW4OSBgB/7Sj+0cyL6m5z8K82WYWVsNHinBywbdtb455LGulfRf8ACdK610aSl/IkvoB539bUI+JWVvA3d8RLhrFxxaV9LYNZzKi21q19ejZqybu3H5n+Mn7Ufjn4t2cugLb23hXwlM8Uk+iabPJdXOoGFhJGur6tJFbSXkMcoEqWtva2VoXWJ57eeWGKVf5V8cfpceIHjPga3DkcLhOD+DK9SjUxGQZXiKuMxeZOhJVaUM6zmrRwtTG0KVZKrTwmGweX4OU4UamIw1etQo1of0v4N/Rc4G8JMbSz+WJxPFfFtGFWnQzvMcPTwmGy9VounUllGU062Kp4OtUpN054rEYrHYuMJ1adCvQpVq0JfOumanqGjahZatpN7c6dqenXMV5Y31nK8Fza3MDh4poZUKskiMAQQe2DkEhv5jynNszyLM8DnOTY/FZXmuWYqjjcvzDA1p4fF4PF4eaqUa9CtTanTqQkk1JejTTal/ReZ5Zl2dZdjcpzbBYbMcszHDVcHjsDjKMK+FxWGrwcKtGvRmnGcJxbTTXmrNI+8vBf7eGu6fYQ2XjnwdbeILuBI4zrWi6gNGuLkIoVpbzTZbG9tHupf9ZJJZz2NtvyI7OJGAX/AER4E/aHcQZdl1DA+IPBGF4kxlCnSpPPchzKOSYjFKnHllWxuV18HjcFPF1mvaVamCxGXYXn5lSwFGEoxh/BnGn0D8jx+Pr43gXjHEZBhK06lRZLnWXvOKGGlOXNGjhMzo43BYuGFpX5KdPGYfHYnkUXUxlWcZSlq+KP29p5bKaDwd4CW0v5EdYtR8QasLuG2YrhZBpdjZwfaHBJcB9SijUqAySqxC+vxb+0VxFbAV8PwP4drBZhVhONHNOJc4WLoYSTjaFRZRl2FoPEzi3zxU80pU4yilOnWjKUY+Xwv9AmhSxtGvxjx68XgKc4Sq5dw/lLwlbExUryp/2pj8ZXWHg0uSThltWpJSbhOlKN5fA3iXxJrni/XNR8SeI9Rn1XWdVuGub29uCu+RyAqIkaBYoLeGNUhtraBIoLaBI4YYkiREX/ADn4p4pz/jXP8z4o4ozPEZxnucYmWKx+PxLjz1ajSjCnTpwjCjh8Nh6UYUMLhMPCnhsLh6dLD4elTo04Qh/fPDXDWR8H5Hl3DfDmXUMqybKsPHDYLBYdS5acE3Kc6lScp1a+IrVJTrYnE16lXEYmvUqV69WdWc5n038GP2tvFPwt0a38K6zpEXjDw1Y7l0uOS/fTtW0mF2ZzaW9+bW+iubCNmZoLS5tt8AbyYbqK2WKBP6v8Cvpm8XeEmR4XhDPclpcbcK4DmhlNOpmNTLM6yahOUpvB4bMHhcfRxWX0pycsPg8ThfaYdSdGhjaWGjRw9L+Y/Gj6JPC3ijnOJ4qyXN6vCHEuOcZ5pOngIZjlGbVoRjD61iMCsTgK2Gx9SMUq+Lw+IlCu17athKuJlWr1fUPGP7eWq3umXFl4J8FRaJqM6FE1rWtVXVTZ70Ks9tpUGn2kD3MZO+Ca5vZbdWUGaxnQlK/WeNv2iGcY/KsTgeAuA6OQ5liKbp089z7N4Zu8FzwcZ1MNk+Hy/B4epiqbanhq2Kx1fDRnFOvl+JhKVM/MODvoG5Xgszw+N4241q53l9Coqk8lyTK55WsZyTUoU8RmtfMMXWhh6ijyYijhsFSxEoSao46hNKZznhH9tO98OeBbHwhqPgW48Q39vp9/Z3niO78aPDc6jc6hNdzzX89tJ4YvpBKXuyXVtQlMhXcZV34X5ngr6d+O4X8Psv4LzTw9xPE2Y4XLcwweO4nxnHc6GKzTFZjiMZiK+YYjC1eFMfUVaVTFylOM8wryqSi5Osuf3fouLvoV4LiPjnHcXZbx1h+HcvxGYYHF4LhzCcFwrYbLcNgKOEoUcBQxNPifBU/ZRp4VKEo5fSVNSsqU+W8vOP2Pf+S9+FP+vDxP/wCo5qdfl30Jf+Ui+D/+xdxX/wCsxmh+j/TD/wCTCcVf9jDhn/1ocuPrX9r74h+J/hh4p+DfivwpdpbajbRePoJoLhDNYajZTnwb59hqNsHiNxaylUfaJI5Ypoobm3lhuIYpk/s36a3iZxZ4S8WeB3GHB2Np4XM8NS8SMNXw+Jpyr5dmeArvgX6xl2Z4WM6TxGDrOFKpyxqUq1GvSoYnDVqGJo0a8P5K+iD4d8MeKHC/jJwpxXhJ4jL8RV4AxFCvh5xo4/LcdRXGnsMfl2JlCqsPiqSnOneVKpRrUatXDYmlVw9apTnx9l+37bixH9o/DOZtTREDCy8UIljPIF/eSAz6DJcWiM3KQ4vWVThp3IDN8Rgf2juGWXx/tPwpryzWEIRksDxbThl+IqKP7ypF4jIKmJwcJTu4UHHHShF2liKjXNL7DG/QCxLxz/s7xMoRyyc5uLxvC8547D03L93TaoZ9DD4ucYaTrJ4KM5K6oU1Llj8nfGX4+eM/jReWy6z9n0nw/p0rzaZ4b015jZQzsHQX19NNiTUdSELtALqRIYYYmkWztbXz7nz/AOOPHL6RnHPjrjcLDPPq2S8NZXWnXyrhbKp1pYGjiZKpTWYZhXrS9rmeaKhUlh4YqpChQw9GVWOCwWE+tYuWI/rHwZ8AuDPBfCYmWTfWM34hzGlGjmfEmZQoxxtWhFwm8DgaNJOnl2WutTjXnhoVKtavVjSli8Xivq+GVDw6v5/P3IKACgAoAKACgAoAKACgAoAKACgAoAKACgAoAKACgAoAKACgAoAKACgAoAKACgAoAKACgAoAKACgAoAKACgAoAKACgAoAKACgAoAKACgAoAKACgAoAKACgAoAKACgAoAKACgAoAKACgAoAKACgAoAKACgAoAKACgAoAKACgAoACQASTgDkk9APU9On1/KgD4A8fa+PEvi3WdVjffavcm2sT/AAmys1Ftbuo7CZI/tBH9+Vq4py5pN/Jei/z3+fkBx1QAUAFABQAUAFABQAUAFABQAUAFABQAUAFABQAUAFABQAUAFABQAUAFABQAUAFABQAUAFABQAUAFAH/1P8AP/oAKACgAoAKAJYImnnhgQEvNLHEoHUtI4RQPckgUAfpXXoAFABQAUAfWP7L/wAS/hX8O/8AhOP+FmWMd7/bH/CM/wBieZ4ei17yv7P/AOEg/tLHmRS/ZN/22wzjb5+wZz5I2/2T9EnxW8IvDH/iIH/EVMDTxv8Abf8Aqp/YPtOG6XEPsv7N/wBZP7Ut7ShX+p8/1/Lr25frHKr39ij+TfpQ+Gfin4i/6jf8Q0xlTCf2P/rN/bXs+IKmRe0/tD/V/wDs2/JVpfWuT6jj7X5vYcztb23vfWH/AA0v+yv/ANAK2/8ADe23/wAiV/ZH/E1n0Rf+hHhv/FbYb/5hP5N/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Z8UfDv4peE/Av7QGpfEie01Kfwmdd8b3Vja6NY2i3o0/XRq0WlLDY3d1YW0CRx3lv5kDTp5ESsiKzKqV/BXhn4ucG+H/0kc28Uq+CzSvwbLiLj7GZfg8jy/Bxx6y3iFZzRyeNDL8ZjcrwuHhSpY7De0oSxNL6vSjKEISlCMJf2z4ieFvFvHP0fsr8NqGLy2jxZHIuCMLj8VnOOxUsE8wyL+yauayrY7CYXMMRXnUqYPEezrRoVPb1ZRnOajKU49R+1F8dfCHxrbwOfCth4isR4aHiUX/8Ab9pptr5v9sHQfs32T+z9U1LzNn9l3Hn+cINu+Hy/M3Ps+t+lt9ITgrx4fh//AKn5dxNl/wDqquKv7R/1jwWWYP239uf6ufVPqf8AZuc5v7T2f9j4n6x7b6vyc9D2fteafsvmPou+BXF/gouOFxXj+Hcd/rK+GvqH9gYzMcV7L+xv7f8ArX1v+0Mry32fP/auH9h7J1+fkre09nyw5/f/AIe/tBfs3aH4D8GaNr+jW82uaT4X0HTtYlbwNb3rSanZaZa2985u2tS1yWuY5CZyWMud5Zs7q/pLw1+kp9F7h/w74FyLiLJ8PVz/ACbhHh3K87qvgDD411M2wOU4TDZhN4yWDnLFueLpVpPEucnWb9o2+Y/n3xC+j39I/POPOM86yHNq9PI824pz/Msnprjitg1TyzG5pisRgYLCLFRWGUcNUpRVBRiqVvZpLlSOw/4aX/ZX/wCgFbf+G9tv/kSvtv8Aiaz6Iv8A0I8N/wCK2w3/AMwnx/8AxLP9KX/oc4j/AMWDX/8Ams+Iv2lPHPgDx/460rWfhzaJZ6JbeE7HTLqKPRk0MNqsOsa7dTyG0jjiWQm0vbFftBUlwvl5/cgV/An0qPEDw58SPELJ888McJDB5DhODcvyrF0qeSQyFSzehnfEOMxFR4OnSoxqN4LHZfH6y4tzUPZcz9ilD+3/AKNXA3H3h/wLm2TeIuJnis7xPFuOzPC1J5xPO3HKq2T5FhaEPrc6lV00sXgsdL6vzJQ5vaJfvpM+e6/mk/oUKACgAoAKACgAoAKACgAoAKACgAoAKACgAoAKACgAoAKACgAoAKACgAoAKACgAoAKACgAoAKACgAoAKACgAoAKACgAoAKACgAoAKACgAoAKACgAoAKACgAoAKACgAoAKACgAoAKACgAoAKACgAoAKACgAoAKACgAoAKACgDyL4w+MV8N+HJNMtZQNX16OW0hCt+8trFhsvbw4IZC0bG2t2+U+dKZYyxt3Wsqs+VWW7/L+vW+3nEPiyuQAoAKACgAoAKACgAoAKACgAoAKACgAoAKACgAoAKACgAoAKACgAoAKACgAoAKACgAoAKACgAoAKACgD//V/wA/+gAoAKACgAoA7j4b6M+ueNdAtAhaKC+j1G6IHyrbacftcm884WVokgz3eVFGC2aumuaaXnd+i/r+rAffFdoBQAUAFABQAUAFABQAUAFABQAUAFABQAUAFABQAUAFABQAUAFABQAUAFABQAUAFABQAUAFABQAUAFABQAUAFABQAUAFABQAUAFABQAUAFABQAUAFABQAUAFABQAUAFABQAUAFABQAUAFABQAUAFABQAUAFABQAUAFABQAUAFABQAUAFABQAUAFABQAUAFABQAUAFABQAUAFABQAUAFABQAUAFABQAUAFABQAUAc34q8U6V4R0mbVdUlwFylraoR9ovrnaSltboerHGZHPyQx7pJCqjNTKSgrv5LuB8I+JfEWoeKdYu9Z1J8z3DYjiUnyrW2TPkWsAPSKFTgfxO7PLIWkkdq45Scm2/+GXb5f8ABe4GDUgFABQAUAFABQAUAFABQAUAFABQAUAFABQAUAFABQAUAFABQAUAFABQAUAFABQAUAFABQAUAFABQAUAf//W/wA/+gAoAKACgAAzwOSeAB3oA+x/g54Dm8M6bNrWqwmLWNYijVIHGJbDTQRKkMgwClxdSBJ7iNsmNY7aNgkyTpXVShyrme7+Vl2+e/8Aw4HtNbAYPiLxLo3hawfUdZvEtoQGEUQIe5u5QOILS3yHmlORnGEjH7yZ4ogZEmUlFXYHzvY/H2+Gv3E2oaajeG52WOC0twv9o2MaEgXImZ1ju5pQd08DlI+EEEkWx/tGCrvmu4+72vr/AF/XQD6L0LxHoviWzW+0XUIL6EhfMWNsT27H/lndW77ZreTg4WVF3D5kLoVd94yjLZ/1/VgNuqAKACgAoAKACgAoAKACgAoAKACgAoAKACgAoAKACgAoAKACgAoAKACgAoAKACgAoAKACgAoAKACgAoAKACgAoAKACgAoAKACgAoAKACgAoAKACgAoAKACgAoAKACgAoAKACgAoAKACgAoAKACgAoAKACgAoAKACgAoAKACgAoAKACgAoAKACgAoAKACgAoAKACgAoAKACgAoAKACgAoAKACgAoA8x8afFTw94SSa2jlTVtaUFU020lVlgk6f8TC5UPHahTy0OXujkYgVCXrOdWMdtX2X6v/AIft1biHx/4m8U6x4t1F9S1i5MsnKW9umUtbOEnIgtYdziNOm5iWllYb5pJHy1cspOTu3/kvJb/n63A52pAKACgAoAKACgAoAKACgAoAKACgAoAKACgAoAKACgAoAKACgAoAKACgAoAKACgAoAKACgAoAKACgAoAKAP/1/8AP/oAKACgBQMkDIAJAyc4HucAnA6nAJ9AeBQB7v8AD+b4TeHJINV1jXJtR1mPbJCLnRtSFjp8o5D28ENtdefOhzsuZmO0hZIYIZVDttT9lHVyfN6PT7v8/v1A9du/jb4BtlLQ3t/qBHRLTTLlGPsDfizTP+84HrnrWvtoeYHm2v8A7QF7Mjw+G9HjstwIF9qbi5nUHo0dpCy28ci9QZZbpCesRxhs3Xb+GNvV3/r8fycQ8G1bWtV168e/1i/udQu34824k3bFySI4YwFigiBJKwwokS5O1BmsW3J3bu/6/r/hwMykBd0/UtQ0q5S90y9urC7j+5cWk0kEoBxlS8bKSjY+ZG3I44ZSDTTa2bQHsmh/HjxRp6pFq9rZa7EuAZGB0++IHGDPbq1seO5sWcnln5y2sa0lulLz2f8AXy9b3QHpdh8ffClwFF/p2s6fIfvFYra8tx9JI7mOc/8AgKPXI4FaKtF7pr+v66feB0cfxm+HkgBbW5YT/dk0nViR9fJtJlP4N+eAGr2sO7Xyf3afeBL/AM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Pxi+HP/AEMOfYaRrv8AXTQP89+lHtKf8/4SAo3Hxs8AQAmK/vrwjotvpl2hPsDdi2XPb5iPwxS9tDz/AK/r+rMDjtU/aE05FZdG8P3lw3RJdTuIbRFP94wWrXjSDP8AB9ojJHO9cVLrr7MW/Nu3+f8AXa9gPIvEXxW8Z+Ilkgl1H+zbKTIaz0hGs0ZTwUkuPMkvJVKnDxvc+U3OUGaylUlLrZdl/nr/AFta7QHm9ZgFABQAUAFABQAUAFABQAUAFABQAUAFABQAUAFABQAUAFABQAUAFABQAUAFABQAUAFABQAUAFABQAUAFABQAUAf/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k="/>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slide-4b">
            <a:hlinkClick r:id="" action="ppaction://media"/>
            <a:extLst>
              <a:ext uri="{FF2B5EF4-FFF2-40B4-BE49-F238E27FC236}">
                <a16:creationId xmlns:a16="http://schemas.microsoft.com/office/drawing/2014/main" id="{7F1E4E53-CB75-B9DE-EFE6-93AA4D54AD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47041" y="6197675"/>
            <a:ext cx="406400" cy="406400"/>
          </a:xfrm>
          <a:prstGeom prst="rect">
            <a:avLst/>
          </a:prstGeom>
        </p:spPr>
      </p:pic>
    </p:spTree>
    <p:extLst>
      <p:ext uri="{BB962C8B-B14F-4D97-AF65-F5344CB8AC3E}">
        <p14:creationId xmlns:p14="http://schemas.microsoft.com/office/powerpoint/2010/main" val="1572689081"/>
      </p:ext>
    </p:extLst>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67"/>
        <p:cNvGrpSpPr/>
        <p:nvPr/>
      </p:nvGrpSpPr>
      <p:grpSpPr>
        <a:xfrm>
          <a:off x="0" y="0"/>
          <a:ext cx="0" cy="0"/>
          <a:chOff x="0" y="0"/>
          <a:chExt cx="0" cy="0"/>
        </a:xfrm>
      </p:grpSpPr>
      <p:sp>
        <p:nvSpPr>
          <p:cNvPr id="168" name="Google Shape;168;g1f00f8a77ea_0_13"/>
          <p:cNvSpPr txBox="1">
            <a:spLocks noGrp="1"/>
          </p:cNvSpPr>
          <p:nvPr>
            <p:ph type="body" idx="1"/>
          </p:nvPr>
        </p:nvSpPr>
        <p:spPr>
          <a:xfrm>
            <a:off x="7895968" y="1399197"/>
            <a:ext cx="4147655" cy="4927462"/>
          </a:xfrm>
          <a:prstGeom prst="rect">
            <a:avLst/>
          </a:prstGeom>
        </p:spPr>
        <p:txBody>
          <a:bodyPr spcFirstLastPara="1" wrap="square" lIns="91425" tIns="45700" rIns="91425" bIns="45700" anchor="t" anchorCtr="0">
            <a:normAutofit/>
          </a:bodyPr>
          <a:lstStyle/>
          <a:p>
            <a:pPr marR="0" lvl="0" indent="-355600" algn="l" rtl="0">
              <a:lnSpc>
                <a:spcPct val="115000"/>
              </a:lnSpc>
              <a:spcBef>
                <a:spcPts val="0"/>
              </a:spcBef>
              <a:spcAft>
                <a:spcPts val="0"/>
              </a:spcAft>
              <a:buClr>
                <a:srgbClr val="000000"/>
              </a:buClr>
              <a:buSzPts val="2000"/>
              <a:buFont typeface="Wingdings" panose="05000000000000000000" pitchFamily="2" charset="2"/>
              <a:buChar char="§"/>
            </a:pPr>
            <a:endParaRPr lang="en-US" sz="2400">
              <a:solidFill>
                <a:srgbClr val="000000"/>
              </a:solidFill>
              <a:latin typeface="Calibri"/>
              <a:ea typeface="Calibri"/>
              <a:cs typeface="Calibri"/>
            </a:endParaRPr>
          </a:p>
          <a:p>
            <a:pPr marL="457200" marR="0" lvl="0" indent="-355600" algn="l" rtl="0">
              <a:lnSpc>
                <a:spcPct val="115000"/>
              </a:lnSpc>
              <a:spcBef>
                <a:spcPts val="0"/>
              </a:spcBef>
              <a:spcAft>
                <a:spcPts val="0"/>
              </a:spcAft>
              <a:buClr>
                <a:srgbClr val="000000"/>
              </a:buClr>
              <a:buSzPts val="2000"/>
              <a:buFont typeface="Wingdings" panose="05000000000000000000" pitchFamily="2" charset="2"/>
              <a:buChar char="§"/>
            </a:pPr>
            <a:r>
              <a:rPr lang="en-US" sz="2400">
                <a:solidFill>
                  <a:srgbClr val="000000"/>
                </a:solidFill>
                <a:latin typeface="Calibri"/>
                <a:ea typeface="Calibri"/>
                <a:cs typeface="Calibri"/>
                <a:sym typeface="Calibri"/>
              </a:rPr>
              <a:t>Use of </a:t>
            </a:r>
            <a:r>
              <a:rPr lang="en-US" sz="2400" err="1">
                <a:solidFill>
                  <a:srgbClr val="000000"/>
                </a:solidFill>
                <a:latin typeface="Calibri"/>
                <a:ea typeface="Calibri"/>
                <a:cs typeface="Calibri"/>
                <a:sym typeface="Calibri"/>
              </a:rPr>
              <a:t>MyJTA</a:t>
            </a:r>
            <a:r>
              <a:rPr lang="en-US" sz="2400">
                <a:solidFill>
                  <a:srgbClr val="000000"/>
                </a:solidFill>
                <a:latin typeface="Calibri"/>
                <a:ea typeface="Calibri"/>
                <a:cs typeface="Calibri"/>
                <a:sym typeface="Calibri"/>
              </a:rPr>
              <a:t> technology to improve Rider Experience</a:t>
            </a:r>
          </a:p>
          <a:p>
            <a:pPr marL="444500" marR="0" lvl="0" indent="-342900" algn="l" rtl="0">
              <a:lnSpc>
                <a:spcPct val="115000"/>
              </a:lnSpc>
              <a:spcBef>
                <a:spcPts val="0"/>
              </a:spcBef>
              <a:spcAft>
                <a:spcPts val="0"/>
              </a:spcAft>
              <a:buClr>
                <a:srgbClr val="000000"/>
              </a:buClr>
              <a:buSzPts val="2000"/>
              <a:buFont typeface="Wingdings" panose="05000000000000000000" pitchFamily="2" charset="2"/>
              <a:buChar char="§"/>
            </a:pPr>
            <a:endParaRPr lang="en-US" sz="2100">
              <a:solidFill>
                <a:srgbClr val="000000"/>
              </a:solidFill>
              <a:latin typeface="Calibri"/>
              <a:ea typeface="Calibri"/>
              <a:cs typeface="Calibri"/>
              <a:sym typeface="Calibri"/>
            </a:endParaRPr>
          </a:p>
          <a:p>
            <a:pPr marL="457200" marR="0" lvl="0" indent="-355600" algn="l" rtl="0">
              <a:lnSpc>
                <a:spcPct val="115000"/>
              </a:lnSpc>
              <a:spcBef>
                <a:spcPts val="0"/>
              </a:spcBef>
              <a:spcAft>
                <a:spcPts val="0"/>
              </a:spcAft>
              <a:buClr>
                <a:srgbClr val="000000"/>
              </a:buClr>
              <a:buSzPts val="2000"/>
              <a:buFont typeface="Calibri"/>
              <a:buChar char="●"/>
            </a:pPr>
            <a:endParaRPr sz="2100">
              <a:solidFill>
                <a:srgbClr val="000000"/>
              </a:solidFill>
              <a:latin typeface="Calibri"/>
              <a:ea typeface="Calibri"/>
              <a:cs typeface="Calibri"/>
              <a:sym typeface="Calibri"/>
            </a:endParaRPr>
          </a:p>
          <a:p>
            <a:pPr marL="0" lvl="0" indent="0" algn="l" rtl="0">
              <a:lnSpc>
                <a:spcPct val="115000"/>
              </a:lnSpc>
              <a:spcBef>
                <a:spcPts val="0"/>
              </a:spcBef>
              <a:spcAft>
                <a:spcPts val="0"/>
              </a:spcAft>
              <a:buNone/>
            </a:pPr>
            <a:endParaRPr sz="2100"/>
          </a:p>
        </p:txBody>
      </p:sp>
      <p:sp>
        <p:nvSpPr>
          <p:cNvPr id="169" name="Google Shape;169;g1f00f8a77ea_0_13"/>
          <p:cNvSpPr txBox="1">
            <a:spLocks noGrp="1"/>
          </p:cNvSpPr>
          <p:nvPr>
            <p:ph type="title"/>
          </p:nvPr>
        </p:nvSpPr>
        <p:spPr>
          <a:xfrm>
            <a:off x="402830" y="148474"/>
            <a:ext cx="10689300" cy="859500"/>
          </a:xfrm>
          <a:prstGeom prst="rect">
            <a:avLst/>
          </a:prstGeom>
        </p:spPr>
        <p:txBody>
          <a:bodyPr spcFirstLastPara="1" wrap="square" lIns="91425" tIns="45700" rIns="91425" bIns="45700" anchor="ctr" anchorCtr="0">
            <a:normAutofit/>
          </a:bodyPr>
          <a:lstStyle/>
          <a:p>
            <a:r>
              <a:rPr lang="en-US"/>
              <a:t> Fare Capping Continued</a:t>
            </a:r>
          </a:p>
        </p:txBody>
      </p:sp>
      <p:grpSp>
        <p:nvGrpSpPr>
          <p:cNvPr id="170" name="Google Shape;170;g1f00f8a77ea_0_13"/>
          <p:cNvGrpSpPr/>
          <p:nvPr/>
        </p:nvGrpSpPr>
        <p:grpSpPr>
          <a:xfrm>
            <a:off x="129145" y="3462192"/>
            <a:ext cx="2999660" cy="857787"/>
            <a:chOff x="2283025" y="2322568"/>
            <a:chExt cx="2249801" cy="643356"/>
          </a:xfrm>
        </p:grpSpPr>
        <p:sp>
          <p:nvSpPr>
            <p:cNvPr id="172" name="Google Shape;172;g1f00f8a77ea_0_13"/>
            <p:cNvSpPr/>
            <p:nvPr/>
          </p:nvSpPr>
          <p:spPr>
            <a:xfrm flipH="1">
              <a:off x="2283025" y="2322575"/>
              <a:ext cx="1844400" cy="642600"/>
            </a:xfrm>
            <a:prstGeom prst="rect">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73" name="Google Shape;173;g1f00f8a77ea_0_13"/>
            <p:cNvSpPr/>
            <p:nvPr/>
          </p:nvSpPr>
          <p:spPr>
            <a:xfrm rot="-5400000">
              <a:off x="3501574" y="1934671"/>
              <a:ext cx="643356" cy="1419149"/>
            </a:xfrm>
            <a:prstGeom prst="flowChartOffpageConnector">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74" name="Google Shape;174;g1f00f8a77ea_0_13"/>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800" b="1">
                  <a:solidFill>
                    <a:srgbClr val="FFFFFF"/>
                  </a:solidFill>
                  <a:latin typeface="Calibri"/>
                  <a:ea typeface="Calibri"/>
                  <a:cs typeface="Calibri"/>
                  <a:sym typeface="Calibri"/>
                </a:rPr>
                <a:t>Improve customer experience</a:t>
              </a:r>
              <a:endParaRPr sz="1800" b="1">
                <a:solidFill>
                  <a:srgbClr val="FFFFFF"/>
                </a:solidFill>
                <a:latin typeface="Roboto"/>
                <a:ea typeface="Roboto"/>
                <a:cs typeface="Roboto"/>
                <a:sym typeface="Roboto"/>
              </a:endParaRPr>
            </a:p>
          </p:txBody>
        </p:sp>
      </p:grpSp>
      <p:grpSp>
        <p:nvGrpSpPr>
          <p:cNvPr id="176" name="Google Shape;176;g1f00f8a77ea_0_13"/>
          <p:cNvGrpSpPr/>
          <p:nvPr/>
        </p:nvGrpSpPr>
        <p:grpSpPr>
          <a:xfrm>
            <a:off x="148377" y="2401927"/>
            <a:ext cx="2999660" cy="857787"/>
            <a:chOff x="2283025" y="2322568"/>
            <a:chExt cx="2249801" cy="643356"/>
          </a:xfrm>
        </p:grpSpPr>
        <p:sp>
          <p:nvSpPr>
            <p:cNvPr id="178" name="Google Shape;178;g1f00f8a77ea_0_13"/>
            <p:cNvSpPr/>
            <p:nvPr/>
          </p:nvSpPr>
          <p:spPr>
            <a:xfrm flipH="1">
              <a:off x="2283025" y="2322575"/>
              <a:ext cx="1844400" cy="642600"/>
            </a:xfrm>
            <a:prstGeom prst="rect">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79" name="Google Shape;179;g1f00f8a77ea_0_13"/>
            <p:cNvSpPr/>
            <p:nvPr/>
          </p:nvSpPr>
          <p:spPr>
            <a:xfrm rot="-5400000">
              <a:off x="3501574" y="1934671"/>
              <a:ext cx="643356" cy="1419149"/>
            </a:xfrm>
            <a:prstGeom prst="flowChartOffpageConnector">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80" name="Google Shape;180;g1f00f8a77ea_0_13"/>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a:lnSpc>
                  <a:spcPct val="115000"/>
                </a:lnSpc>
              </a:pPr>
              <a:r>
                <a:rPr lang="en-US" sz="1800" b="1">
                  <a:solidFill>
                    <a:srgbClr val="FFFFFF"/>
                  </a:solidFill>
                  <a:latin typeface="Calibri"/>
                  <a:ea typeface="Calibri"/>
                  <a:cs typeface="Calibri"/>
                  <a:sym typeface="Calibri"/>
                </a:rPr>
                <a:t>Improved fare equity</a:t>
              </a:r>
              <a:endParaRPr lang="en-US" sz="1800" b="1">
                <a:solidFill>
                  <a:srgbClr val="FFFFFF"/>
                </a:solidFill>
                <a:latin typeface="Calibri"/>
                <a:ea typeface="Calibri"/>
                <a:cs typeface="Calibri"/>
              </a:endParaRPr>
            </a:p>
          </p:txBody>
        </p:sp>
      </p:grpSp>
      <p:pic>
        <p:nvPicPr>
          <p:cNvPr id="182" name="Google Shape;182;g1f00f8a77ea_0_13"/>
          <p:cNvPicPr preferRelativeResize="0"/>
          <p:nvPr/>
        </p:nvPicPr>
        <p:blipFill rotWithShape="1">
          <a:blip r:embed="rId3">
            <a:alphaModFix/>
          </a:blip>
          <a:srcRect l="10324" t="60359" r="72868" b="26197"/>
          <a:stretch/>
        </p:blipFill>
        <p:spPr>
          <a:xfrm>
            <a:off x="9511174" y="5850025"/>
            <a:ext cx="2049050" cy="859501"/>
          </a:xfrm>
          <a:prstGeom prst="rect">
            <a:avLst/>
          </a:prstGeom>
          <a:noFill/>
          <a:ln>
            <a:noFill/>
          </a:ln>
        </p:spPr>
      </p:pic>
      <p:sp>
        <p:nvSpPr>
          <p:cNvPr id="184" name="Google Shape;184;g1f00f8a77ea_0_13"/>
          <p:cNvSpPr txBox="1"/>
          <p:nvPr/>
        </p:nvSpPr>
        <p:spPr>
          <a:xfrm>
            <a:off x="199187" y="1858473"/>
            <a:ext cx="37737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b="1">
                <a:solidFill>
                  <a:srgbClr val="A7291E"/>
                </a:solidFill>
                <a:latin typeface="Calibri"/>
                <a:ea typeface="Calibri"/>
                <a:cs typeface="Calibri"/>
                <a:sym typeface="Calibri"/>
              </a:rPr>
              <a:t>Customer Benefit</a:t>
            </a:r>
            <a:endParaRPr sz="2100" b="1">
              <a:solidFill>
                <a:srgbClr val="A7291E"/>
              </a:solidFill>
              <a:latin typeface="Calibri"/>
              <a:ea typeface="Calibri"/>
              <a:cs typeface="Calibri"/>
              <a:sym typeface="Calibri"/>
            </a:endParaRPr>
          </a:p>
        </p:txBody>
      </p:sp>
      <p:pic>
        <p:nvPicPr>
          <p:cNvPr id="2" name="Picture 1"/>
          <p:cNvPicPr>
            <a:picLocks noChangeAspect="1"/>
          </p:cNvPicPr>
          <p:nvPr/>
        </p:nvPicPr>
        <p:blipFill rotWithShape="1">
          <a:blip r:embed="rId4"/>
          <a:srcRect l="32262" t="14664" r="33529" b="7212"/>
          <a:stretch/>
        </p:blipFill>
        <p:spPr>
          <a:xfrm>
            <a:off x="3316960" y="827047"/>
            <a:ext cx="4676310" cy="60309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500"/>
    </mc:Choice>
    <mc:Fallback xmlns="">
      <p:transition spd="slow" advTm="2850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01"/>
        <p:cNvGrpSpPr/>
        <p:nvPr/>
      </p:nvGrpSpPr>
      <p:grpSpPr>
        <a:xfrm>
          <a:off x="0" y="0"/>
          <a:ext cx="0" cy="0"/>
          <a:chOff x="0" y="0"/>
          <a:chExt cx="0" cy="0"/>
        </a:xfrm>
      </p:grpSpPr>
      <p:sp>
        <p:nvSpPr>
          <p:cNvPr id="202" name="Google Shape;202;g1f00f8a77ea_0_719"/>
          <p:cNvSpPr txBox="1">
            <a:spLocks noGrp="1"/>
          </p:cNvSpPr>
          <p:nvPr>
            <p:ph type="title"/>
          </p:nvPr>
        </p:nvSpPr>
        <p:spPr>
          <a:xfrm>
            <a:off x="365760" y="219456"/>
            <a:ext cx="10689300" cy="859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How Does “Best Fare” Work</a:t>
            </a:r>
            <a:endParaRPr/>
          </a:p>
        </p:txBody>
      </p:sp>
      <p:sp>
        <p:nvSpPr>
          <p:cNvPr id="204" name="Google Shape;204;g1f00f8a77ea_0_719"/>
          <p:cNvSpPr txBox="1"/>
          <p:nvPr/>
        </p:nvSpPr>
        <p:spPr>
          <a:xfrm>
            <a:off x="9556475" y="6408325"/>
            <a:ext cx="67647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endParaRPr>
          </a:p>
        </p:txBody>
      </p:sp>
      <p:sp>
        <p:nvSpPr>
          <p:cNvPr id="2" name="TextBox 1">
            <a:extLst>
              <a:ext uri="{FF2B5EF4-FFF2-40B4-BE49-F238E27FC236}">
                <a16:creationId xmlns:a16="http://schemas.microsoft.com/office/drawing/2014/main" id="{1067ACDE-CAE0-8709-32D8-A5CC4AA8F939}"/>
              </a:ext>
            </a:extLst>
          </p:cNvPr>
          <p:cNvSpPr txBox="1"/>
          <p:nvPr/>
        </p:nvSpPr>
        <p:spPr>
          <a:xfrm>
            <a:off x="292213" y="2693637"/>
            <a:ext cx="1206179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panose="05000000000000000000" pitchFamily="2" charset="2"/>
              <a:buChar char="§"/>
            </a:pPr>
            <a:r>
              <a:rPr lang="en-US" sz="2400" dirty="0">
                <a:latin typeface="Calibri"/>
              </a:rPr>
              <a:t>Buy 3 single ride tickets  – </a:t>
            </a:r>
            <a:r>
              <a:rPr lang="en-US" sz="2400" u="sng" dirty="0">
                <a:latin typeface="Calibri"/>
              </a:rPr>
              <a:t>3rd ticket now only $1.00 and ride the rest of the day for free</a:t>
            </a:r>
          </a:p>
          <a:p>
            <a:pPr marL="342900" indent="-342900">
              <a:buFont typeface="Wingdings" panose="05000000000000000000" pitchFamily="2" charset="2"/>
              <a:buChar char="§"/>
            </a:pPr>
            <a:endParaRPr lang="en-US" sz="2400" dirty="0">
              <a:latin typeface="Calibri"/>
            </a:endParaRPr>
          </a:p>
          <a:p>
            <a:pPr marL="342900" indent="-342900">
              <a:buFont typeface="Wingdings" panose="05000000000000000000" pitchFamily="2" charset="2"/>
              <a:buChar char="§"/>
            </a:pPr>
            <a:r>
              <a:rPr lang="en-US" sz="2400" dirty="0">
                <a:latin typeface="Calibri"/>
              </a:rPr>
              <a:t>Buy 3 one-day passes – </a:t>
            </a:r>
            <a:r>
              <a:rPr lang="en-US" sz="2400" u="sng" dirty="0">
                <a:latin typeface="Calibri"/>
              </a:rPr>
              <a:t>3rd ticket now only $3.00 and ride the rest the day for free</a:t>
            </a:r>
          </a:p>
          <a:p>
            <a:pPr marL="342900" indent="-342900">
              <a:buFont typeface="Wingdings" panose="05000000000000000000" pitchFamily="2" charset="2"/>
              <a:buChar char="§"/>
            </a:pPr>
            <a:endParaRPr lang="en-US" sz="2400" u="sng" dirty="0">
              <a:latin typeface="Calibri"/>
            </a:endParaRPr>
          </a:p>
          <a:p>
            <a:pPr marL="342900" indent="-342900">
              <a:buFont typeface="Wingdings" panose="05000000000000000000" pitchFamily="2" charset="2"/>
              <a:buChar char="§"/>
            </a:pPr>
            <a:r>
              <a:rPr lang="en-US" sz="2400" dirty="0">
                <a:latin typeface="Calibri"/>
              </a:rPr>
              <a:t>Buy 2 three-day passes – </a:t>
            </a:r>
            <a:r>
              <a:rPr lang="en-US" sz="2400" u="sng" dirty="0">
                <a:latin typeface="Calibri"/>
              </a:rPr>
              <a:t>2nd ticket now only $8.00 and ride the rest of the week for free</a:t>
            </a:r>
          </a:p>
          <a:p>
            <a:pPr marL="342900" indent="-342900">
              <a:buFont typeface="Wingdings" panose="05000000000000000000" pitchFamily="2" charset="2"/>
              <a:buChar char="§"/>
            </a:pPr>
            <a:endParaRPr lang="en-US" sz="2400" u="sng" dirty="0">
              <a:latin typeface="Calibri"/>
            </a:endParaRPr>
          </a:p>
          <a:p>
            <a:pPr marL="342900" indent="-342900">
              <a:buFont typeface="Wingdings" panose="05000000000000000000" pitchFamily="2" charset="2"/>
              <a:buChar char="§"/>
            </a:pPr>
            <a:r>
              <a:rPr lang="en-US" sz="2400" dirty="0">
                <a:latin typeface="Calibri"/>
              </a:rPr>
              <a:t>Buy weekly passes – </a:t>
            </a:r>
            <a:r>
              <a:rPr lang="en-US" sz="2400" u="sng" dirty="0">
                <a:latin typeface="Calibri"/>
              </a:rPr>
              <a:t>4th ticket now only $5.00 and ride the rest of the month for free</a:t>
            </a:r>
          </a:p>
        </p:txBody>
      </p:sp>
      <p:sp>
        <p:nvSpPr>
          <p:cNvPr id="4" name="TextBox 3">
            <a:extLst>
              <a:ext uri="{FF2B5EF4-FFF2-40B4-BE49-F238E27FC236}">
                <a16:creationId xmlns:a16="http://schemas.microsoft.com/office/drawing/2014/main" id="{F4161131-EE5D-A0DD-830D-F7BBCC3ECA68}"/>
              </a:ext>
            </a:extLst>
          </p:cNvPr>
          <p:cNvSpPr txBox="1"/>
          <p:nvPr/>
        </p:nvSpPr>
        <p:spPr>
          <a:xfrm>
            <a:off x="365761" y="1435318"/>
            <a:ext cx="1182624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ea typeface="Calibri"/>
                <a:cs typeface="Calibri"/>
              </a:rPr>
              <a:t>Fare capping,</a:t>
            </a:r>
            <a:r>
              <a:rPr lang="en-US" sz="2400" b="1" dirty="0">
                <a:latin typeface="Calibri"/>
                <a:ea typeface="Calibri"/>
                <a:cs typeface="Calibri"/>
              </a:rPr>
              <a:t> automatically </a:t>
            </a:r>
            <a:r>
              <a:rPr lang="en-US" sz="2400" dirty="0">
                <a:latin typeface="Calibri"/>
                <a:ea typeface="Calibri"/>
                <a:cs typeface="Calibri"/>
              </a:rPr>
              <a:t>rewards passengers with </a:t>
            </a:r>
            <a:r>
              <a:rPr lang="en-US" sz="2400" b="1" dirty="0">
                <a:latin typeface="Calibri"/>
                <a:ea typeface="Calibri"/>
                <a:cs typeface="Calibri"/>
              </a:rPr>
              <a:t>FREE</a:t>
            </a:r>
            <a:r>
              <a:rPr lang="en-US" sz="2400" dirty="0">
                <a:latin typeface="Calibri"/>
                <a:ea typeface="Calibri"/>
                <a:cs typeface="Calibri"/>
              </a:rPr>
              <a:t> rides after they meet the fare equivalent of a daily, weekly or monthly pass.</a:t>
            </a:r>
            <a:endParaRPr lang="en-US" dirty="0"/>
          </a:p>
        </p:txBody>
      </p:sp>
      <p:pic>
        <p:nvPicPr>
          <p:cNvPr id="3" name="slide-5">
            <a:hlinkClick r:id="" action="ppaction://media"/>
            <a:extLst>
              <a:ext uri="{FF2B5EF4-FFF2-40B4-BE49-F238E27FC236}">
                <a16:creationId xmlns:a16="http://schemas.microsoft.com/office/drawing/2014/main" id="{6E426867-A9C1-7964-5B19-F57741B509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93253" y="6103470"/>
            <a:ext cx="406400" cy="406400"/>
          </a:xfrm>
          <a:prstGeom prst="rect">
            <a:avLst/>
          </a:prstGeom>
        </p:spPr>
      </p:pic>
      <p:sp>
        <p:nvSpPr>
          <p:cNvPr id="5" name="TextBox 4">
            <a:extLst>
              <a:ext uri="{FF2B5EF4-FFF2-40B4-BE49-F238E27FC236}">
                <a16:creationId xmlns:a16="http://schemas.microsoft.com/office/drawing/2014/main" id="{890139CB-F91D-7F72-8324-779BDA0C4843}"/>
              </a:ext>
            </a:extLst>
          </p:cNvPr>
          <p:cNvSpPr txBox="1"/>
          <p:nvPr/>
        </p:nvSpPr>
        <p:spPr>
          <a:xfrm>
            <a:off x="3650877" y="6152781"/>
            <a:ext cx="6387352" cy="307777"/>
          </a:xfrm>
          <a:prstGeom prst="rect">
            <a:avLst/>
          </a:prstGeom>
          <a:noFill/>
        </p:spPr>
        <p:txBody>
          <a:bodyPr wrap="square" rtlCol="0">
            <a:spAutoFit/>
          </a:bodyPr>
          <a:lstStyle/>
          <a:p>
            <a:r>
              <a:rPr lang="en-US" dirty="0">
                <a:highlight>
                  <a:srgbClr val="FFFF00"/>
                </a:highlight>
              </a:rPr>
              <a:t>* Purchase MUST be made on the </a:t>
            </a:r>
            <a:r>
              <a:rPr lang="en-US" dirty="0" err="1">
                <a:highlight>
                  <a:srgbClr val="FFFF00"/>
                </a:highlight>
              </a:rPr>
              <a:t>MyJTA</a:t>
            </a:r>
            <a:r>
              <a:rPr lang="en-US" dirty="0">
                <a:highlight>
                  <a:srgbClr val="FFFF00"/>
                </a:highlight>
              </a:rPr>
              <a:t> mobile app to receive the discount</a:t>
            </a:r>
          </a:p>
        </p:txBody>
      </p:sp>
    </p:spTree>
    <p:extLst>
      <p:ext uri="{BB962C8B-B14F-4D97-AF65-F5344CB8AC3E}">
        <p14:creationId xmlns:p14="http://schemas.microsoft.com/office/powerpoint/2010/main" val="189407847"/>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b5180e702a_0_6"/>
          <p:cNvSpPr txBox="1">
            <a:spLocks noGrp="1"/>
          </p:cNvSpPr>
          <p:nvPr>
            <p:ph type="body" idx="1"/>
          </p:nvPr>
        </p:nvSpPr>
        <p:spPr>
          <a:xfrm>
            <a:off x="221877" y="1298703"/>
            <a:ext cx="6945405" cy="1890898"/>
          </a:xfrm>
          <a:prstGeom prst="rect">
            <a:avLst/>
          </a:prstGeom>
        </p:spPr>
        <p:txBody>
          <a:bodyPr spcFirstLastPara="1" wrap="square" lIns="91425" tIns="45700" rIns="91425" bIns="45700" anchor="t" anchorCtr="0">
            <a:noAutofit/>
          </a:bodyPr>
          <a:lstStyle/>
          <a:p>
            <a:pPr marL="0" indent="0">
              <a:lnSpc>
                <a:spcPct val="115000"/>
              </a:lnSpc>
              <a:buNone/>
            </a:pPr>
            <a:r>
              <a:rPr lang="en-US" sz="2400" dirty="0">
                <a:latin typeface="Calibri"/>
                <a:ea typeface="Calibri"/>
                <a:cs typeface="Calibri"/>
                <a:sym typeface="Calibri"/>
              </a:rPr>
              <a:t>JTA proposes a "Best Fare" modification based on fare capping, </a:t>
            </a:r>
            <a:r>
              <a:rPr lang="en-US" sz="2400" dirty="0">
                <a:solidFill>
                  <a:srgbClr val="000000"/>
                </a:solidFill>
                <a:latin typeface="Calibri"/>
                <a:ea typeface="Calibri"/>
                <a:cs typeface="Calibri"/>
                <a:sym typeface="Calibri"/>
              </a:rPr>
              <a:t>which would reward passengers with free rides after they meet the fare equivalent of a daily, weekly or monthly pass.</a:t>
            </a:r>
            <a:endParaRPr lang="en-US" sz="2400" dirty="0">
              <a:solidFill>
                <a:srgbClr val="000000"/>
              </a:solidFill>
              <a:latin typeface="Calibri"/>
              <a:ea typeface="Calibri"/>
              <a:cs typeface="Calibri"/>
            </a:endParaRPr>
          </a:p>
          <a:p>
            <a:pPr marL="0" lvl="0" indent="0" algn="l" rtl="0">
              <a:lnSpc>
                <a:spcPct val="115000"/>
              </a:lnSpc>
              <a:spcBef>
                <a:spcPts val="0"/>
              </a:spcBef>
              <a:spcAft>
                <a:spcPts val="0"/>
              </a:spcAft>
              <a:buNone/>
            </a:pPr>
            <a:endParaRPr sz="2100" dirty="0"/>
          </a:p>
        </p:txBody>
      </p:sp>
      <p:sp>
        <p:nvSpPr>
          <p:cNvPr id="135" name="Google Shape;135;g2b5180e702a_0_6"/>
          <p:cNvSpPr txBox="1">
            <a:spLocks noGrp="1"/>
          </p:cNvSpPr>
          <p:nvPr>
            <p:ph type="title"/>
          </p:nvPr>
        </p:nvSpPr>
        <p:spPr>
          <a:xfrm>
            <a:off x="365760" y="219456"/>
            <a:ext cx="10689300" cy="859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Clr>
                <a:schemeClr val="dk1"/>
              </a:buClr>
              <a:buSzPts val="1100"/>
              <a:buFont typeface="Arial"/>
              <a:buNone/>
            </a:pPr>
            <a:r>
              <a:rPr lang="en-US"/>
              <a:t>Proposed “Best Fare” modification</a:t>
            </a:r>
            <a:endParaRPr/>
          </a:p>
        </p:txBody>
      </p:sp>
      <p:pic>
        <p:nvPicPr>
          <p:cNvPr id="136" name="Google Shape;136;g2b5180e702a_0_6"/>
          <p:cNvPicPr preferRelativeResize="0"/>
          <p:nvPr/>
        </p:nvPicPr>
        <p:blipFill rotWithShape="1">
          <a:blip r:embed="rId5">
            <a:alphaModFix/>
          </a:blip>
          <a:srcRect t="60359" r="72868" b="26197"/>
          <a:stretch/>
        </p:blipFill>
        <p:spPr>
          <a:xfrm>
            <a:off x="8184025" y="5867600"/>
            <a:ext cx="3307873" cy="859501"/>
          </a:xfrm>
          <a:prstGeom prst="rect">
            <a:avLst/>
          </a:prstGeom>
          <a:noFill/>
          <a:ln>
            <a:noFill/>
          </a:ln>
        </p:spPr>
      </p:pic>
      <p:grpSp>
        <p:nvGrpSpPr>
          <p:cNvPr id="137" name="Google Shape;137;g2b5180e702a_0_6"/>
          <p:cNvGrpSpPr/>
          <p:nvPr/>
        </p:nvGrpSpPr>
        <p:grpSpPr>
          <a:xfrm>
            <a:off x="377412" y="3799521"/>
            <a:ext cx="6395030" cy="1078800"/>
            <a:chOff x="2293369" y="2321153"/>
            <a:chExt cx="5677457" cy="651193"/>
          </a:xfrm>
        </p:grpSpPr>
        <p:sp>
          <p:nvSpPr>
            <p:cNvPr id="138" name="Google Shape;138;g2b5180e702a_0_6"/>
            <p:cNvSpPr/>
            <p:nvPr/>
          </p:nvSpPr>
          <p:spPr>
            <a:xfrm>
              <a:off x="3728375" y="2322568"/>
              <a:ext cx="4240437"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40" name="Google Shape;140;g2b5180e702a_0_6"/>
            <p:cNvSpPr/>
            <p:nvPr/>
          </p:nvSpPr>
          <p:spPr>
            <a:xfrm rot="16200000">
              <a:off x="3349373" y="1265149"/>
              <a:ext cx="644770" cy="2756778"/>
            </a:xfrm>
            <a:prstGeom prst="flowChartOffpageConnector">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41" name="Google Shape;141;g2b5180e702a_0_6"/>
            <p:cNvSpPr/>
            <p:nvPr/>
          </p:nvSpPr>
          <p:spPr>
            <a:xfrm>
              <a:off x="2373544" y="2395923"/>
              <a:ext cx="2765567" cy="4959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400" b="1" dirty="0">
                  <a:solidFill>
                    <a:srgbClr val="FFFFFF"/>
                  </a:solidFill>
                  <a:latin typeface="Calibri"/>
                  <a:ea typeface="Calibri"/>
                  <a:cs typeface="Calibri"/>
                  <a:sym typeface="Calibri"/>
                </a:rPr>
                <a:t>Improves customer experience</a:t>
              </a:r>
              <a:endParaRPr sz="2400" b="1" dirty="0">
                <a:solidFill>
                  <a:srgbClr val="FFFFFF"/>
                </a:solidFill>
                <a:latin typeface="Calibri"/>
                <a:ea typeface="Calibri"/>
                <a:cs typeface="Calibri"/>
                <a:sym typeface="Calibri"/>
              </a:endParaRPr>
            </a:p>
          </p:txBody>
        </p:sp>
        <p:sp>
          <p:nvSpPr>
            <p:cNvPr id="142" name="Google Shape;142;g2b5180e702a_0_6"/>
            <p:cNvSpPr/>
            <p:nvPr/>
          </p:nvSpPr>
          <p:spPr>
            <a:xfrm>
              <a:off x="4860606" y="2355234"/>
              <a:ext cx="3110220" cy="617112"/>
            </a:xfrm>
            <a:prstGeom prst="rect">
              <a:avLst/>
            </a:prstGeom>
            <a:noFill/>
            <a:ln>
              <a:noFill/>
            </a:ln>
          </p:spPr>
          <p:txBody>
            <a:bodyPr spcFirstLastPara="1" wrap="square" lIns="121900" tIns="121900" rIns="121900" bIns="121900" anchor="ctr" anchorCtr="0">
              <a:noAutofit/>
            </a:bodyPr>
            <a:lstStyle/>
            <a:p>
              <a:pPr marL="203200">
                <a:lnSpc>
                  <a:spcPct val="115000"/>
                </a:lnSpc>
                <a:buClr>
                  <a:srgbClr val="A7291E"/>
                </a:buClr>
                <a:buSzPts val="1600"/>
              </a:pPr>
              <a:r>
                <a:rPr lang="en-US" sz="2400" b="1" dirty="0">
                  <a:solidFill>
                    <a:srgbClr val="A7291E"/>
                  </a:solidFill>
                  <a:latin typeface="Calibri"/>
                  <a:ea typeface="Calibri"/>
                  <a:cs typeface="Calibri"/>
                  <a:sym typeface="Calibri"/>
                </a:rPr>
                <a:t>Simplifies the fare discount for riders</a:t>
              </a:r>
              <a:endParaRPr sz="2400" b="1" dirty="0">
                <a:solidFill>
                  <a:srgbClr val="A7291E"/>
                </a:solidFill>
                <a:latin typeface="Calibri"/>
                <a:ea typeface="Calibri"/>
                <a:cs typeface="Calibri"/>
                <a:sym typeface="Calibri"/>
              </a:endParaRPr>
            </a:p>
          </p:txBody>
        </p:sp>
      </p:grpSp>
      <p:grpSp>
        <p:nvGrpSpPr>
          <p:cNvPr id="143" name="Google Shape;143;g2b5180e702a_0_6"/>
          <p:cNvGrpSpPr/>
          <p:nvPr/>
        </p:nvGrpSpPr>
        <p:grpSpPr>
          <a:xfrm>
            <a:off x="377413" y="4976170"/>
            <a:ext cx="6404414" cy="1166253"/>
            <a:chOff x="-2521455" y="2351191"/>
            <a:chExt cx="4922202" cy="673784"/>
          </a:xfrm>
        </p:grpSpPr>
        <p:sp>
          <p:nvSpPr>
            <p:cNvPr id="144" name="Google Shape;144;g2b5180e702a_0_6"/>
            <p:cNvSpPr/>
            <p:nvPr/>
          </p:nvSpPr>
          <p:spPr>
            <a:xfrm>
              <a:off x="-1421853" y="2354276"/>
              <a:ext cx="3822600" cy="621906"/>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46" name="Google Shape;146;g2b5180e702a_0_6"/>
            <p:cNvSpPr/>
            <p:nvPr/>
          </p:nvSpPr>
          <p:spPr>
            <a:xfrm rot="16200000">
              <a:off x="-1657341" y="1494955"/>
              <a:ext cx="617112" cy="2345340"/>
            </a:xfrm>
            <a:prstGeom prst="flowChartOffpageConnector">
              <a:avLst/>
            </a:prstGeom>
            <a:solidFill>
              <a:srgbClr val="A729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48" name="Google Shape;148;g2b5180e702a_0_6"/>
            <p:cNvSpPr/>
            <p:nvPr/>
          </p:nvSpPr>
          <p:spPr>
            <a:xfrm>
              <a:off x="-241822" y="2351191"/>
              <a:ext cx="2596097" cy="673784"/>
            </a:xfrm>
            <a:prstGeom prst="rect">
              <a:avLst/>
            </a:prstGeom>
            <a:noFill/>
            <a:ln>
              <a:noFill/>
            </a:ln>
          </p:spPr>
          <p:txBody>
            <a:bodyPr spcFirstLastPara="1" wrap="square" lIns="121900" tIns="121900" rIns="121900" bIns="121900" anchor="ctr" anchorCtr="0">
              <a:noAutofit/>
            </a:bodyPr>
            <a:lstStyle/>
            <a:p>
              <a:pPr marL="203200" lvl="0" algn="l" rtl="0">
                <a:lnSpc>
                  <a:spcPct val="115000"/>
                </a:lnSpc>
                <a:spcBef>
                  <a:spcPts val="0"/>
                </a:spcBef>
                <a:spcAft>
                  <a:spcPts val="0"/>
                </a:spcAft>
                <a:buClr>
                  <a:srgbClr val="A7291E"/>
                </a:buClr>
                <a:buSzPts val="1600"/>
              </a:pPr>
              <a:r>
                <a:rPr lang="en-US" sz="2400" b="1" dirty="0">
                  <a:solidFill>
                    <a:srgbClr val="A7291E"/>
                  </a:solidFill>
                  <a:latin typeface="Calibri"/>
                  <a:ea typeface="Calibri"/>
                  <a:cs typeface="Calibri"/>
                  <a:sym typeface="Calibri"/>
                </a:rPr>
                <a:t>Riders pay the same fare on all passes</a:t>
              </a:r>
              <a:endParaRPr sz="2400" b="1" dirty="0">
                <a:solidFill>
                  <a:srgbClr val="A7291E"/>
                </a:solidFill>
                <a:latin typeface="Calibri"/>
                <a:ea typeface="Calibri"/>
                <a:cs typeface="Calibri"/>
                <a:sym typeface="Calibri"/>
              </a:endParaRPr>
            </a:p>
          </p:txBody>
        </p:sp>
      </p:grpSp>
      <p:pic>
        <p:nvPicPr>
          <p:cNvPr id="149" name="Google Shape;149;g2b5180e702a_0_6"/>
          <p:cNvPicPr preferRelativeResize="0"/>
          <p:nvPr/>
        </p:nvPicPr>
        <p:blipFill rotWithShape="1">
          <a:blip r:embed="rId6">
            <a:alphaModFix amt="79000"/>
          </a:blip>
          <a:srcRect t="8262"/>
          <a:stretch/>
        </p:blipFill>
        <p:spPr>
          <a:xfrm>
            <a:off x="7257591" y="1608199"/>
            <a:ext cx="4629482" cy="3333615"/>
          </a:xfrm>
          <a:prstGeom prst="rect">
            <a:avLst/>
          </a:prstGeom>
          <a:ln>
            <a:noFill/>
          </a:ln>
          <a:effectLst>
            <a:outerShdw blurRad="292100" dist="139700" dir="2700000" algn="tl" rotWithShape="0">
              <a:srgbClr val="333333">
                <a:alpha val="65000"/>
              </a:srgbClr>
            </a:outerShdw>
          </a:effectLst>
        </p:spPr>
      </p:pic>
      <p:sp>
        <p:nvSpPr>
          <p:cNvPr id="150" name="Google Shape;150;g2b5180e702a_0_6"/>
          <p:cNvSpPr txBox="1"/>
          <p:nvPr/>
        </p:nvSpPr>
        <p:spPr>
          <a:xfrm>
            <a:off x="367553" y="3275007"/>
            <a:ext cx="3773700" cy="2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b="1" dirty="0">
                <a:solidFill>
                  <a:srgbClr val="A7291E"/>
                </a:solidFill>
                <a:latin typeface="Calibri"/>
                <a:ea typeface="Calibri"/>
                <a:cs typeface="Calibri"/>
                <a:sym typeface="Calibri"/>
              </a:rPr>
              <a:t>Customer Benefits</a:t>
            </a:r>
            <a:endParaRPr sz="2100" b="1" dirty="0">
              <a:solidFill>
                <a:srgbClr val="A7291E"/>
              </a:solidFill>
              <a:latin typeface="Calibri"/>
              <a:ea typeface="Calibri"/>
              <a:cs typeface="Calibri"/>
              <a:sym typeface="Calibri"/>
            </a:endParaRPr>
          </a:p>
        </p:txBody>
      </p:sp>
      <p:pic>
        <p:nvPicPr>
          <p:cNvPr id="3" name="slide-2">
            <a:hlinkClick r:id="" action="ppaction://media"/>
            <a:extLst>
              <a:ext uri="{FF2B5EF4-FFF2-40B4-BE49-F238E27FC236}">
                <a16:creationId xmlns:a16="http://schemas.microsoft.com/office/drawing/2014/main" id="{C9763BE6-4B5C-7AD7-FAB1-C1EDB6EBCE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71312" y="6202265"/>
            <a:ext cx="406400" cy="406400"/>
          </a:xfrm>
          <a:prstGeom prst="rect">
            <a:avLst/>
          </a:prstGeom>
        </p:spPr>
      </p:pic>
      <p:sp>
        <p:nvSpPr>
          <p:cNvPr id="4" name="TextBox 3">
            <a:extLst>
              <a:ext uri="{FF2B5EF4-FFF2-40B4-BE49-F238E27FC236}">
                <a16:creationId xmlns:a16="http://schemas.microsoft.com/office/drawing/2014/main" id="{B8D5AB91-3F80-3EB4-73DB-B9344DD5F30F}"/>
              </a:ext>
            </a:extLst>
          </p:cNvPr>
          <p:cNvSpPr txBox="1"/>
          <p:nvPr/>
        </p:nvSpPr>
        <p:spPr>
          <a:xfrm>
            <a:off x="476982" y="5026625"/>
            <a:ext cx="2299836" cy="914481"/>
          </a:xfrm>
          <a:prstGeom prst="rect">
            <a:avLst/>
          </a:prstGeom>
          <a:noFill/>
        </p:spPr>
        <p:txBody>
          <a:bodyPr wrap="square">
            <a:spAutoFit/>
          </a:bodyPr>
          <a:lstStyle/>
          <a:p>
            <a:pPr>
              <a:lnSpc>
                <a:spcPct val="115000"/>
              </a:lnSpc>
            </a:pPr>
            <a:r>
              <a:rPr lang="en-US" sz="2400" b="1" dirty="0">
                <a:solidFill>
                  <a:srgbClr val="FFFFFF"/>
                </a:solidFill>
                <a:latin typeface="Calibri"/>
                <a:ea typeface="Calibri"/>
                <a:cs typeface="Calibri"/>
                <a:sym typeface="Calibri"/>
              </a:rPr>
              <a:t>Improves fare</a:t>
            </a:r>
          </a:p>
          <a:p>
            <a:pPr>
              <a:lnSpc>
                <a:spcPct val="114999"/>
              </a:lnSpc>
            </a:pPr>
            <a:r>
              <a:rPr lang="en-US" sz="2400" b="1" dirty="0">
                <a:solidFill>
                  <a:srgbClr val="FFFFFF"/>
                </a:solidFill>
                <a:latin typeface="Calibri"/>
                <a:ea typeface="Calibri"/>
                <a:cs typeface="Calibri"/>
                <a:sym typeface="Calibri"/>
              </a:rPr>
              <a:t>equity </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8" name="Google Shape;128;p3"/>
          <p:cNvPicPr preferRelativeResize="0"/>
          <p:nvPr/>
        </p:nvPicPr>
        <p:blipFill>
          <a:blip r:embed="rId5">
            <a:alphaModFix/>
          </a:blip>
          <a:stretch>
            <a:fillRect/>
          </a:stretch>
        </p:blipFill>
        <p:spPr>
          <a:xfrm rot="966157">
            <a:off x="8655842" y="697946"/>
            <a:ext cx="4288350" cy="3275910"/>
          </a:xfrm>
          <a:prstGeom prst="rect">
            <a:avLst/>
          </a:prstGeom>
          <a:noFill/>
          <a:ln>
            <a:noFill/>
          </a:ln>
        </p:spPr>
      </p:pic>
      <p:sp>
        <p:nvSpPr>
          <p:cNvPr id="126" name="Google Shape;126;p3"/>
          <p:cNvSpPr txBox="1">
            <a:spLocks noGrp="1"/>
          </p:cNvSpPr>
          <p:nvPr>
            <p:ph type="title"/>
          </p:nvPr>
        </p:nvSpPr>
        <p:spPr>
          <a:xfrm>
            <a:off x="365760" y="219456"/>
            <a:ext cx="10689336" cy="8595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Proposed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Fare</a:t>
            </a:r>
            <a:r>
              <a:rPr lang="en-US"/>
              <a:t> Policy Update </a:t>
            </a:r>
          </a:p>
        </p:txBody>
      </p:sp>
      <p:sp>
        <p:nvSpPr>
          <p:cNvPr id="127" name="Google Shape;127;p3"/>
          <p:cNvSpPr txBox="1">
            <a:spLocks noGrp="1"/>
          </p:cNvSpPr>
          <p:nvPr>
            <p:ph type="body" idx="1"/>
          </p:nvPr>
        </p:nvSpPr>
        <p:spPr>
          <a:xfrm>
            <a:off x="0" y="1283644"/>
            <a:ext cx="9827601" cy="4575600"/>
          </a:xfrm>
          <a:prstGeom prst="rect">
            <a:avLst/>
          </a:prstGeom>
          <a:noFill/>
          <a:ln>
            <a:noFill/>
          </a:ln>
        </p:spPr>
        <p:txBody>
          <a:bodyPr spcFirstLastPara="1" wrap="square" lIns="91425" tIns="45700" rIns="91425" bIns="45700" anchor="t" anchorCtr="0">
            <a:normAutofit fontScale="92500" lnSpcReduction="10000"/>
          </a:bodyPr>
          <a:lstStyle/>
          <a:p>
            <a:pPr marL="527050" marR="0" lvl="1" indent="0" algn="l" rtl="0">
              <a:lnSpc>
                <a:spcPct val="150000"/>
              </a:lnSpc>
              <a:spcBef>
                <a:spcPts val="0"/>
              </a:spcBef>
              <a:spcAft>
                <a:spcPts val="0"/>
              </a:spcAft>
              <a:buSzPts val="2500"/>
              <a:buNone/>
            </a:pPr>
            <a:r>
              <a:rPr lang="en-US" sz="2500" b="1" u="sng" dirty="0">
                <a:latin typeface="Calibri"/>
                <a:ea typeface="Calibri"/>
                <a:cs typeface="Calibri"/>
                <a:sym typeface="Calibri"/>
              </a:rPr>
              <a:t>Implement “Best Fare”</a:t>
            </a:r>
          </a:p>
          <a:p>
            <a:pPr marL="527050" lvl="1" indent="0">
              <a:lnSpc>
                <a:spcPct val="150000"/>
              </a:lnSpc>
              <a:spcBef>
                <a:spcPts val="0"/>
              </a:spcBef>
              <a:buSzPts val="2500"/>
              <a:buNone/>
            </a:pPr>
            <a:r>
              <a:rPr lang="en-US" sz="2500" dirty="0">
                <a:latin typeface="Calibri"/>
                <a:ea typeface="Calibri"/>
                <a:cs typeface="Calibri"/>
                <a:sym typeface="Calibri"/>
              </a:rPr>
              <a:t>The JTA proposes a "Best Fare" modification based on fare capping, which would reward passengers with free rides after they meet the fare equivalent of a daily, weekly or monthly pass.</a:t>
            </a:r>
            <a:endParaRPr lang="en-US" dirty="0">
              <a:latin typeface="Calibri"/>
              <a:ea typeface="Calibri"/>
              <a:cs typeface="Calibri"/>
            </a:endParaRPr>
          </a:p>
          <a:p>
            <a:pPr marL="69850" marR="0" lvl="0" indent="0" algn="l" rtl="0">
              <a:lnSpc>
                <a:spcPct val="150000"/>
              </a:lnSpc>
              <a:spcBef>
                <a:spcPts val="0"/>
              </a:spcBef>
              <a:spcAft>
                <a:spcPts val="0"/>
              </a:spcAft>
              <a:buSzPts val="2500"/>
              <a:buNone/>
            </a:pPr>
            <a:r>
              <a:rPr lang="en-US" sz="2500" dirty="0">
                <a:latin typeface="Calibri"/>
                <a:ea typeface="Calibri"/>
                <a:cs typeface="Calibri"/>
                <a:sym typeface="Calibri"/>
              </a:rPr>
              <a:t>	</a:t>
            </a:r>
          </a:p>
          <a:p>
            <a:pPr marL="69850" indent="0">
              <a:lnSpc>
                <a:spcPct val="150000"/>
              </a:lnSpc>
              <a:spcBef>
                <a:spcPts val="0"/>
              </a:spcBef>
              <a:buSzPts val="2500"/>
              <a:buNone/>
            </a:pPr>
            <a:r>
              <a:rPr lang="en-US" sz="2500" dirty="0">
                <a:latin typeface="Calibri"/>
                <a:ea typeface="Calibri"/>
                <a:cs typeface="Calibri"/>
                <a:sym typeface="Calibri"/>
              </a:rPr>
              <a:t>       </a:t>
            </a:r>
            <a:r>
              <a:rPr lang="en-US" sz="2500" b="1" u="sng" dirty="0">
                <a:latin typeface="Calibri"/>
                <a:ea typeface="Calibri"/>
                <a:cs typeface="Calibri"/>
                <a:sym typeface="Calibri"/>
              </a:rPr>
              <a:t>Now Accepting </a:t>
            </a:r>
            <a:r>
              <a:rPr lang="en-US" sz="2500" b="1" dirty="0">
                <a:latin typeface="Calibri"/>
                <a:ea typeface="Calibri"/>
                <a:cs typeface="Calibri"/>
                <a:sym typeface="Calibri"/>
              </a:rPr>
              <a:t>(Seniors aged 65 and up)</a:t>
            </a:r>
          </a:p>
          <a:p>
            <a:pPr marL="69850" indent="0">
              <a:lnSpc>
                <a:spcPct val="150000"/>
              </a:lnSpc>
              <a:spcBef>
                <a:spcPts val="0"/>
              </a:spcBef>
              <a:buSzPts val="2500"/>
              <a:buNone/>
            </a:pPr>
            <a:r>
              <a:rPr lang="en-US" sz="2500" dirty="0">
                <a:latin typeface="Calibri"/>
                <a:ea typeface="Calibri"/>
                <a:cs typeface="Calibri"/>
                <a:sym typeface="Calibri"/>
              </a:rPr>
              <a:t>       Florida Driver License </a:t>
            </a:r>
          </a:p>
          <a:p>
            <a:pPr marL="69850" indent="0">
              <a:lnSpc>
                <a:spcPct val="150000"/>
              </a:lnSpc>
              <a:spcBef>
                <a:spcPts val="0"/>
              </a:spcBef>
              <a:buSzPts val="2500"/>
              <a:buNone/>
            </a:pPr>
            <a:r>
              <a:rPr lang="en-US" sz="2500" dirty="0">
                <a:latin typeface="Calibri"/>
                <a:ea typeface="Calibri"/>
                <a:cs typeface="Calibri"/>
                <a:sym typeface="Calibri"/>
              </a:rPr>
              <a:t>       Florida state-issued ID card</a:t>
            </a:r>
            <a:endParaRPr lang="en-US" sz="2500" dirty="0">
              <a:latin typeface="Calibri"/>
              <a:ea typeface="Calibri"/>
              <a:cs typeface="Calibri"/>
            </a:endParaRPr>
          </a:p>
          <a:p>
            <a:pPr marL="69850" indent="0">
              <a:lnSpc>
                <a:spcPct val="150000"/>
              </a:lnSpc>
              <a:spcBef>
                <a:spcPts val="0"/>
              </a:spcBef>
              <a:buSzPts val="2500"/>
              <a:buNone/>
            </a:pPr>
            <a:r>
              <a:rPr lang="en-US" sz="2500" dirty="0">
                <a:latin typeface="Calibri"/>
                <a:ea typeface="Calibri"/>
                <a:cs typeface="Calibri"/>
                <a:sym typeface="Calibri"/>
              </a:rPr>
              <a:t>    Seniors Star Card</a:t>
            </a:r>
            <a:endParaRPr lang="en-US" sz="2500" dirty="0">
              <a:latin typeface="Calibri"/>
              <a:ea typeface="Calibri"/>
              <a:cs typeface="Calibri"/>
            </a:endParaRPr>
          </a:p>
          <a:p>
            <a:pPr marL="69850" marR="0" lvl="0" indent="0" algn="l" rtl="0">
              <a:lnSpc>
                <a:spcPct val="150000"/>
              </a:lnSpc>
              <a:spcBef>
                <a:spcPts val="0"/>
              </a:spcBef>
              <a:spcAft>
                <a:spcPts val="0"/>
              </a:spcAft>
              <a:buSzPts val="2500"/>
              <a:buNone/>
            </a:pPr>
            <a:endParaRPr lang="en-US" sz="2500" dirty="0">
              <a:latin typeface="Calibri"/>
              <a:ea typeface="Calibri"/>
              <a:cs typeface="Calibri"/>
              <a:sym typeface="Calibri"/>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8726" y="5071725"/>
            <a:ext cx="2457450" cy="1609725"/>
          </a:xfrm>
          <a:prstGeom prst="rect">
            <a:avLst/>
          </a:prstGeom>
        </p:spPr>
      </p:pic>
      <p:pic>
        <p:nvPicPr>
          <p:cNvPr id="1026" name="Picture 2" descr="Fl Drivers License Number Format - pdfpun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0151" y="3340623"/>
            <a:ext cx="2486025" cy="1628776"/>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3">
            <a:hlinkClick r:id="" action="ppaction://media"/>
            <a:extLst>
              <a:ext uri="{FF2B5EF4-FFF2-40B4-BE49-F238E27FC236}">
                <a16:creationId xmlns:a16="http://schemas.microsoft.com/office/drawing/2014/main" id="{1375D12C-7D88-3672-CDED-802C4BDD47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726018" y="6163982"/>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880972EB-159A-EA9A-7B8D-4A1836B397CA}"/>
            </a:ext>
          </a:extLst>
        </p:cNvPr>
        <p:cNvGrpSpPr/>
        <p:nvPr/>
      </p:nvGrpSpPr>
      <p:grpSpPr>
        <a:xfrm>
          <a:off x="0" y="0"/>
          <a:ext cx="0" cy="0"/>
          <a:chOff x="0" y="0"/>
          <a:chExt cx="0" cy="0"/>
        </a:xfrm>
      </p:grpSpPr>
      <p:sp>
        <p:nvSpPr>
          <p:cNvPr id="202" name="Google Shape;202;g1f00f8a77ea_0_719">
            <a:extLst>
              <a:ext uri="{FF2B5EF4-FFF2-40B4-BE49-F238E27FC236}">
                <a16:creationId xmlns:a16="http://schemas.microsoft.com/office/drawing/2014/main" id="{A406EB84-29A1-C47A-651C-95A02B6B5EEA}"/>
              </a:ext>
            </a:extLst>
          </p:cNvPr>
          <p:cNvSpPr txBox="1">
            <a:spLocks noGrp="1"/>
          </p:cNvSpPr>
          <p:nvPr>
            <p:ph type="title"/>
          </p:nvPr>
        </p:nvSpPr>
        <p:spPr>
          <a:xfrm>
            <a:off x="365760" y="219456"/>
            <a:ext cx="10689300" cy="859500"/>
          </a:xfrm>
          <a:prstGeom prst="rect">
            <a:avLst/>
          </a:prstGeom>
        </p:spPr>
        <p:txBody>
          <a:bodyPr spcFirstLastPara="1" wrap="square" lIns="91425" tIns="45700" rIns="91425" bIns="45700" anchor="ctr" anchorCtr="0">
            <a:normAutofit/>
          </a:bodyPr>
          <a:lstStyle/>
          <a:p>
            <a:r>
              <a:rPr lang="en-US" dirty="0"/>
              <a:t>How Does “Best Fare” Work</a:t>
            </a:r>
            <a:endParaRPr dirty="0"/>
          </a:p>
        </p:txBody>
      </p:sp>
      <p:sp>
        <p:nvSpPr>
          <p:cNvPr id="204" name="Google Shape;204;g1f00f8a77ea_0_719">
            <a:extLst>
              <a:ext uri="{FF2B5EF4-FFF2-40B4-BE49-F238E27FC236}">
                <a16:creationId xmlns:a16="http://schemas.microsoft.com/office/drawing/2014/main" id="{C1F4A53B-F929-4725-4B7A-00A986A03591}"/>
              </a:ext>
            </a:extLst>
          </p:cNvPr>
          <p:cNvSpPr txBox="1"/>
          <p:nvPr/>
        </p:nvSpPr>
        <p:spPr>
          <a:xfrm>
            <a:off x="9556475" y="6408325"/>
            <a:ext cx="67647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endParaRPr>
          </a:p>
        </p:txBody>
      </p:sp>
      <p:sp>
        <p:nvSpPr>
          <p:cNvPr id="4" name="AutoShape 4" descr="data:image/jpeg;base64,/9j/4AAQSkZJRgABAQAA2ADYAAD/4QCMRXhpZgAATU0AKgAAAAgABQESAAMAAAABAAEAAAEaAAUAAAABAAAASgEbAAUAAAABAAAAUgEoAAMAAAABAAIAAIdpAAQAAAABAAAAWgAAAAAAAADYAAAAAQAAANgAAAABAAOgAQADAAAAAQABAACgAgAEAAAAAQAABGWgAwAEAAAAAQAABiwAAAAA/+0AOFBob3Rvc2hvcCAzLjAAOEJJTQQEAAAAAAAAOEJJTQQlAAAAAAAQ1B2M2Y8AsgTpgAmY7PhCfv/AABEIBiwEZQMBEQ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wBDAAEBAQEBAQEBAQEBAQEBAQEBAQEBAQEBAQEBAQEBAQEBAQEBAQEBAQEBAQEBAQEBAQEBAQEBAQEBAQEBAQEBAQH/2wBDAQEBAQEBAQEBAQEBAQEBAQEBAQEBAQEBAQEBAQEBAQEBAQEBAQEBAQEBAQEBAQEBAQEBAQEBAQEBAQEBAQEBAQH/3QAEAI3/2gAMAwEAAhEDEQA/AOp/4L7/APBff40x/Gn4gfsSfsSfEHVvhZ4M+FmrX3gv40/GnwVfyaX8QPGfxA0uWWz8UeCPBPiizlXUvBvhXwbqSS6FrWtaDLpnifXvE2m6pbWuq2vhe2VfET/r5d/w7/eH9d/6/X5H8cXiHxL4i8W6tda94r1/W/E2t38zT32s+IdUv9a1W9uJG3STXd/qVxcXdzKzEl5JZmdjyxJO6j/g/wDDf0uut7If+Wm66rXre+ul+70tYx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n0h+zp+1/8AtPfsleL9N8cfs4fHP4j/AAk13TrqG78vwr4lvoPD+reS4k+x+JvCVy9z4V8V6TK6r9p0TxNomr6VdbV8+1k2oyv+v6101/4bSweT776fj/w+lran+mX/AMEVf+Ctfh//AIKcfs16r4i8dQeHvBH7Q3wb1HRvCfxu8NafOLDw9qM+uWmoXPhL4heFIL67uJ7TQPG1vo2txto9zdT3eieINA1/TxJc6XHpOo36/r+tvy+4R//Q/kK8S+INV8W+Itf8V67dy3+ueJtb1XxDrN9OzPNe6rrV9PqWo3UzsS7yz3lzNLI7NuZ3LEkkmnu/+H9OieqWvn5u8R/18v6/rcxc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ntXwg/aB+KvwK/4SH/AIVl4s1Pwv8A8JT/AGT/AG3/AGddT2327+xP7T/s0TeSwL/Zf7Yv/L3k7ftD7fvPS/r+v6fn2iadW/z/AK/rsf/R/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D16HI/T09/6Gj/gd+nT5+q20togt/X+Xfr+XUXpjrk9MfhnHcH35B6DoCp/W++71/4dW313iej8/u9Ur3v/AJpWAf09M5I/yCfb60fg/wCu/bfb71YLP9fTz+e3n0Drx+uPbnpn+Rz1+XJFH3bf13v53t2Sdrjfz13bX436X1drv1dmGP6njkDPTkY9Op/XBFHy7b+XT+rbaWvyit/X9b9vX1Dp657Y4+vuD2zyD0HQFT+t993r/wAOrb67xPR+f3eqV73/AM0rCY/Udh3H+QT7fWj8H/Xftvt96sFn/wAP0216+m2vS7sHb/PpyP8AI/Ff4j7tu1v+Hb6t/crJyLP7/Lv93bvr3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p+Hr0OR+np7/0NH/A79Onz9VtpbRBb+v8ALv1/LqL0x1yemPwzjuD78g9B0BU/rffd6/8ADq2+u8T0fn93qle9/wDNKwD+npnJH+QT7fWj8H/Xftvt96sFn+vp5/Pbz6B14/XHtz0z/I56/Lkij7tv6738727JO1xv567tr8b9L6u136uzDH9TxyBnpyMenU/rgij5dt/Lp/VttLX5RW/r+t+3r6h09c9scfX3B7Z5B6DoCp/W++71/wCHVt9d4no/P7vVK97/AOaVhMfqOw7j/IJ9vrR+D/rv232+9WCz/wCH6ba9fTbXpd2Dt/n05H+R+K/xH3bdrf8ADt9W/uVk5Fn9/l3+7t317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E/z/AJ/z796P66/15/P/ALdiv6/r+vyP/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Gfb+nc9Pf35xRt1stNd+vTRdU3b3ezbdw/r8Pl/wN9b3D8P849PXng9/bksdv6Xr6b/n3DTvp6a7/wDDf1cUj8SfrnnPUdc9D0P45+Yvrr+X4WurLpo/NW2D8fw+abWn3eq0sLjsf6Aj8O/TPOPxJ+U2v/w/49GvntZ73idut9X5+Wq332TXrYPpnHoBnjrz0PTjGcnGcnANFmtf17Ppp310+/oHfpv06+l9O2m3bqJx/L2zx6djzwe/thixbzvrv+r+V+vdu1g/L0/L8Pv9QP5k/nk57cc/4fxdWL/P1/LfS2uzXdWDTv8A8H58un3PdXtqhP5/T27j8Py570b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5/193b/AA/hYPv3003X/D+X32F+nX69f0BGD/Dg5/vDAo07XX4/8C+97u3z5Ymq/K+lteje2z76eYuPqBxkY5/H06Z/kD1Vv1u9e/4Pr1Wt/wAU4mn9f1r0v877C46f4frj5e56gcAAHOfmXn599fPXp+vyQdLf5O/krff2+dxSPx6e3U9+v+0OOxycYxRff/g/dv8AnfbdfaQ3nAPqPp+XTv2AO71GA1HfS6+d7d99On5WtoP8++nXu9b3Wt3bqrO9xP5cZGO49eQRkAnjt6cFX6u++ur+70d9+/2r3idn5/db779On32D07DI7cZ78cdOnHpjJzml+H9bfd5ddb6B+i0+/fbVu70vp5W95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09O/r279m+nNHz/r7u3+H8LB9++mm6/4fy++wv06/Xr+gIwf4cHP94YFGna6/H/gX3vd2+fLE1X5X0tr0b22ffTzFx9QOMjHP4+nTP8geqt+t3r3/AAfXqtb/AIpxNP6/rXpf532Fx0/w/XHy9z1A4AAOc/MvPz76+evT9fkg6W/yd/JW+/t87ikfj09up79f9ocdjk4xii+//B+7f877br7SG84B9R9Py6d+wB3eowGo76XXzvbvvp0/K1tB/n30693re61u7dVZ3uJ/LjIx3HryCMgE8dvTgq/V3311f3ejvv3+1e8Ts/P7rfffp0++wenYZHbjPfjjp049MZOc0vw/rb7vLrrfQP0Wn377at3el9PK3v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j0P5kD+f+f0o+f56+fwy/rv9kV+l/lf9N/68z//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KO3J57Zx6dOCOvGfm+gxmj8ei2/L+u6D+vu3/Dy7bXYoHH1HQg/wCA68dCSTjpij0++/3ddLbLfvpdKJ+Ou67b25bafe1o0r2chR249xgEdevfnHTqc8Hnmjv0/rbt/XoF7efn36Lf/L77IdjB/PkdccdeD3Oc/ic5IZf8P2/r+rbi/r+v+H+8Q59PyyM8cYxkDnjkcD14o/r+v6/IP6/r+vyD1/4FwRgdePr+GSTj0wr/AOB5a/8AA7/8Af8AwO3q9Lf8BW+1vFvbp7jgj69+cDg88g5zwTTtutV0tvr6rfq+u2zvY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M+39O56e/vzin87LTXfr0+Hrd202aeqbDT528+1/LXptZb635hc/0/HHtnjrwec+g+Ystfm76+u/lprrb1uGnnb0F9jz9f5EcHPfIzz/AL2aP6/pa+S9O1rB8u2n9X89323shc/hnjnHH4dwAvcLx6k4U/pf10Dt/X3bPe+342uL1/njAPXnnjJ4xxhemeTjcarVffftvbZa+V9NLq1heX9fr/Xbcb0+nBwe/wBfQ+4znjPQlT081968+m9vx2Q/Xb/L7/L08thD6dT+Oe/Ucc9+nfndn5i+vf8Arbfp5NeVg01/q/o9eX7n0vbVxT+f09u4/D8ue9G3z/rfTX5vzQf8P+Nt/wDKydrb6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LFlZ3mo3lpp2n2lzf6hf3MFlY2NnBLc3d5eXUywW1pa20CvPPc3E0iQwwQxySyyuscaM7AUvn/wfw/Pl/QP626f0trfefqF8Lf8AgiZ/wVY+MWhWPiTwT+xD8ZI9G1OD7TY3Hji28OfCma7ttu+O6hsPinr/AIM1E21wm2Wzn+y+TfRNHNaPNG8bM9P6/wCH+f6dA/Dz9d77v8PLXQ8c/aK/4Jmft9/snaLN4o/aB/ZP+Mnw98IWqb7/AMbzeGH8SeBNM3TCGNNX8ceD59e8J6PLPIVW3i1LWbWW5zm3SRfmY+d9fw7/AIPd/fqHp935ep8MfoMjtxnvxx06cY7DnO5j/g/8N/S663sg/wAtN11WvW99dL93pawg9Pw57c8/Tvnr+uVXz/4P4fny/oH9bdP6W1vvD6enqOf0Hf8Ahwc/3hgU/wCv6101/wCG0sH/AA19Ovf5efRrUOP89+fqCOnb9M5U+d9fw7/g939+oel9/wDhvX/hyWKKW4miggjkmmmljihhijeWWaaRgiRRxJ88kjuwRI0G5mKoMlgWP+D/AMN/S663sg/y03XVa9b310v3elrH2av/AATb/wCCiZAI/YI/bSIIGCP2WvjkQQe4I8DdCD1G7g8etL5/8H8Pz5f0DT8fw/z02t955d8Wf2Tf2p/gHoOn+Kfjp+zR+0B8FvDGratFoGl+I/iz8G/iL8OdB1PXprO91GHRNP1jxj4a0bT7zV5bDTtQv49Lt7iW8ls7C8ukiMNrPIj/AK/rXTX/AIbSwf1fTr3+T7+Wp8/cf578/UEdO36Zyp876/h3/B7v79Q9L7/8N6/8Oew/Bb9n346ftHeLE8DfAL4QfEn4yeLSIJJtA+G3g3X/ABhfWUE7mNb7VYtEsbxNI01WWTztT1NrPT7dIpJLi5SON5FP+D/w39LrreyD/LTddVr1vfXS/d6WsfpAP+CBf/BXz+yBrZ/Yj+IP2L/nj/wlvwo/tfGAxz4fHxAGvjIOP+QXy3yAFwRR3/r9O3+H9A0/Ht0/rpb7z82vjL8A/jf+zr4sfwJ8evhF8SPg34xWJrhPDnxK8Ha/4M1W7tEleH+0NOttesLFtT0uSVCLfUtO+16fdgCS2u3QozGnb/hvv0u+v3Ws4h/V9OvR/Lu9PPU8k/l6dc4z7gjPU46e2cq/nffXXr2/yff7V24n9f130S1v99w/QZHUcZ78ZXpyOPTGRnLLr23166rTW/4/N82ii+637d9/x32v62shc/zxzx1zyTzjuMfNjNHf+vLT5W3X3WZP9f1v/XbYT6dfYj9OBjB/hwc9Qw4o/Ffiunyvprd2268sa/Pvp16N6306u1tVZ6sOPw/PJH4gjPt9OM5U9dd9dfW6/wCD31vvFeie6/4C82/X77lmzs7vULu1sLC1ub2+vbmC0srK0glubq8vLmVYYLW1tYUaa4uJ5nWGGCFHllkZI41Z2AY/D+tvmvLrrfQP0WnTqtet73fXvtax+5n7Lf8Awbl/8FR/2o/CaeObf4S+HfgN4XvLVbrQ7r9pDxDqPw41nX43TzFNl4I0/wAPeKPH+nRSxtG9teeJfC2g2F7HMktjd3MO+SJf1/W35fcGn49un9dLfeflt+1b+yj8cv2Kvjf4t/Z6/aG8Hv4M+JPhA2U91ZxX1pq2j6zo2q263mieJfDWuWDy2Os6BrVm6z2V1bt5sUq3OmanBp+s6fqOn2j/AK/rXTX/AIbSwL/gX9e/47vo1qfOX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defpzx35+nvw305o7/1+nb/AA/oH9bdP6W1vvPStP8AhB8R9TsYdRsvC909pcQpPC8t7pdpLJFINyOLa7vobobhhlUwbiCDgZUsadv+G+/S76/daziGu3yvp16P/gvTz1OAvbK7027uLC+t5bS8tJWhubadCksU0ZwyOhOV9cgkFSCpKsGp/O++uvXt/k+/2rtxP6/rvolrf77lX9BkdRxnvxlenI49MZGcsuvbfXrqtNb/AI/N82ii+637d9/x32v62shc/wA8c8dc8k847jHzYzR3/ry0+Vt191mT/X9b/wBdthPp19iP04GMH+HBz1DDij8V+K6fK+mt3bbryxr8++nXo3rfTq7W1Vnqw4/D88kfiCM+304zlT113119br/g99b7xXonuv8AgLzb9fvuHp2GR24z3446dOPTGTnNH4f1t815ddb6B+i06dVr1ve7699rWEHp+HPbnn6d89f1yq+f/B/D8+X9A/rbp/S2t94fT09Rz+g7/wAODn+8MCn/AF/Wumv/AA2lg/4a+nXv8vPo1qHH+e/P1BHTt+mcqfO+v4d/we7+/UPS+/8Aw3r/AMOL+gyO3Ge/HHTpxjsOc7mP+D/w39LrreyD/LTddVr1vfXS/d6WsIPT8Oe3PP0756/rlV8/+D+H58v6B/W3T+ltb7y5p+n32q3tppml2V3qOo388NpY6fYwS3d7e3U7iOC2tbaCN5555ZWVIoIo3klcgLklaf8AX9a6a/8ADaWD19L+u97JvZ/haz1PtHwt/wAE+/2h/EdjBf3mn+FvCS3MSzR2vinX5I79UflBPaaHp2uSWkrKQz29w0dxDzHNHHKrop8+v3+f/Dv77sPT+v8AM7Af8E0/jscZ8V/CZehwdd8XnnvnHgXb7cf40v6/r5eX3h/S/wA+u/8AVthf+HaXx2/6Gz4S/wDg98Y/08CnH5fnQGn49un9dLfeH/DtL46/9DZ8Jv8Awe+MPz/5EP8AT9TkFXp/X/D/AD/ToF/+B+t/+D6B/wAO0vjr/wBDZ8Jf/B74w5/8sQ4/D68/dpf0/wCuoen9f5h/w7S+Ov8A0Nnwlx1/5DnjHr34/wCEEA9fw9MkKf1/Xy8vvD+l/n13/q2wn/DtL47D/mbPhMcdv7d8YjPt/wAiLxkZoDT8e3T+ulvvMDW/+Cdf7Quk2klxYnwL4kkRGYWWieJLmK6lKAkJGfEGjaDa7nPCK9yoJxudcgq9P6/4f5/p0C//AAP1v/wfQ+LfEfhnX/B+tX3h3xRo+o6Drmmy+TfaVqlrLaXlu5AdC8MoRjFNGyywTxloZ4XSaCR4pEej531/Dv8Ag939+oel9/8AhvX/AIcxP0GR24z3446dOMdhzncx/wAH/hv6XXW9kH+Wm66rXre+ul+70tYQen4c9uefp3z1/XKr5/8AB/D8+X9A/rbp/S2t94fT09Rz+g7/AMODn+8MCn/X9a6a/wDDaWD/AIa+nXv8vPo1qHH+e/P1BHTt+mcqfO+v4d/we7+/UPS+/wDw3r/w4v6DI7cZ78cdOnGOw5zuY/4P/Df0uut7IP8ALTddVr1vfXS/d6WsIPT8Oe3PP0756/rlV8/+D+H58v6B/W3T+ltb7w+np6jn9B3/AIcHP94YFP8Ar+tdNf8AhtLB/wANfTr3+Xn0a1DHofzIH8/8/pR8/wA9fP4Zf13+yK/S/wAr/pv/AF5n/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ip/wbTf8Eo/hT8Gf2Z/AH7d3xY8G6T4s/aJ+O1hL4s+GV/4jsLHVE+Dvwtluryz8L3Xg2K4hnj0zxd4+02P/hJtW8U28v8AasPhvVtG8N2J0pB4lTWU/wCv6/r8RH6S/t6f8F1v2Bf+CePxNi+C/wAY/E3j3xr8WYbHSdT8R+A/g14W03xhq/giw1yOK60qXxne6z4l8KaBot7e6ZPDrkOg/wBsXPiQ6FcWGrHRxZatpD6gf1/W/wDXbcLf1/X9Pp1PuD9kr9rv9nH/AIKB/ASz+NvwA8TWvxC+F/iW51jwjr2na1pLWeqaJrtlbW6+IfA3jnwvqccj6dq0FhqljPd6ZdpcWWpaLq2m6rYT6jomrWF7dgH+fn/wcs/8E1/hj+wt+1F8Ovip8BvD9j4M+DX7VWkeNPEEHw+0iJbfQ/AvxO8CaloQ8f6d4W0+GFLfQvBus2HjTwnrmg6DC7Wukalc+JdM0a30/wAPWOkaXYP+v69dh/10/rfr+hy3/BGL/ggl4h/4Kh+BfG3x1+IPxeuvgr8C/Cni6f4faLP4e8N2nifxt488Yabpuk6xr8OnQ6lqem6Z4e8P6DY65pMcmuXcGsvqWqXU+m2emr/Z1/dwJ/1/X9fiI8P/AOCy/wDwRp8Y/wDBKDxn8Nbuz+JSfGL4J/GSPX4PBXjS50CPwv4l0bxL4WTS5td8KeLNDt9U1izE62esWGoaJrmn3i22t2y6hG+madcaZLDK9/6f/DdLfPrvF7/1/wAP+Lv010PxL/x/w49eOn3vpnk0bv8A4f06J6pa+fm7xD+vl/X9bn9SP/Bsh/wTBX9qj9oyf9sb4ueHftnwG/Zd8Q2E3g2x1O18zS/iH8f4IrbV/D1kEkQxXelfC60nsPHGtpvX/iobrwHZSQ32nXetW8S/r5P/AIH9ah/XT1+/8eh/oSW3xo+G178ZtV/Z+svE1pefFnQfhzpfxX17wnbLJLdaJ4G13xDfeF9A1fVJlX7PaHXNZ0nWINMtHk+1XEWk310Yo7dYZLgEfzJf8HfP/KP/APZ7/wCzxPDH/qlfjb+Ix14B9MHJo/r+vy6/LcD+Er9j39mvxV+2H+1B8Df2ZPBlwlhrnxl+Ieh+EP7XkjE0Ph7RZ5GvfFXiie3MkZurfwr4XstZ8RXFpHKs93Dpj21vunlQU/6t+Hlr139b6xH3/r+un9XP9bH9mz9mP9lj/gm7+zYvgL4WaJ4U+Enwk+GXhW48SfELx9rsmlaXqGur4b0eS78T/E/4s+M5IbEatq72VndalrGt6m8VhpVjH9g0u30rQNPsNOtUI/LHwV/wc5/8ErPG/wAaNO+D1t45+Knh6w1jXbTw7pXxk8XfDhdA+Dtze3161hZ3N3rFxr8njDQdHluPIabXPEvgnRdI061uEvdVvbGygvri0P6/r+vQP6/r7/L8Upfq3+2p+xN8AP29/gX4p+A/7QPg6w8QaHrVjeHw14njs7P/AITL4beJ5IQum+NfAOuzQS3OheINMuI4JH8lvsGtWKT6Fr9nqug6hqOm3AB/kC/Hf4ReI/2fvjd8YfgT4vltrjxV8F/ij49+FXiO5sRKLC81vwB4o1Pwpql3p/nBZWsLu70qW5spH2tJaTQyDO7Kvd+vr+Nlq18X2r+t0P8A4H3ev6JfdY8pHHTP9TjBxjtj1/wNH9bbL1+a6Wd9bWD/AIb+nt63ennqH4nntn8sduox39OMbqPx6LVf11/VdQ3u/n/mu3W/5NNuJ2HgD4d+P/it4t0fwD8MPBHi34jeOPEVyLPQfB3gbw5q/ivxPrF03/LDTNC0KzvtTvZQoLsttaylUBZ8KGNH9a3+X3JW26/OI/l8revk+tvO2l7Jn9Qn7C3/AAam/tafG7+xvGn7Yni/S/2Vfh7c+Rev4H08af48+OOrWT7Zfs8umWN43gvwH9st2UJd67r+va/pc+6HVfAscsTxUf1/W2v59b6oR/ZP+xF/wSM/YL/4J/2lhd/AP4I6NL8RLW2EF38a/iJ5Pjz4v38jReTcz2/izVbZYfCcd9HtW+0rwBpfhHQbrYjzaU8oL0g/r+u/9eR+ldAH+Wh/wcbftTeFP2pf+CovxXn8Dva3nhb4B+G/D/7NlnrlqyPHr+s/DnVPEmp+N74PHlJI9N8f+K/FXhqzuo5J473T9Bs72JzDcpHE/wCuv/DeXz67xLf1/X9Pp1Pwn/x/w49eOn3vpnk0bv8A4f06J6pa+fm7x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W/wCGf/BCP/grL8X/AIdaB8VvAn7HHi6/8E+KNFsvEWgXutePfg74M1nU9G1GFbmwvYfCHjX4i+HfGKLd27pPBFNoENw8TxyCEpIhY/D+v6Qev6Pz/PTv9x+YXxC+Hnjj4TeOPFPw0+JfhbWvBPj3wTrV74d8V+E/ENlLp2s6HrOnS+VdWN7ayrlWVgGhlQy291A8V1bSy200M7j/AOB/X9egW/r+k/Ldr53P00RVjRY1ACIoRVxwqqNoHtgAdN3THOSKN/6fRafda23X5xN+3yt626Prbz2V9Gfnj8cVVPil4pCDAL6O+BkAtJ4e0l5PzZiT82Tu75zRu/X1/Gy1a+L7V/W6D/gfd6/ol91iL4GfDxPi78bPg98J5bu5sIvif8U/h98O5b6zjjlvLKPxp4t0fw3JdWsUwaJ7i2XUjNAkqtG8qKrgoWFH9bbL1+a6Wd9bWD+tv6v563Xnc/u2/wCIPX9lL/o7b9ob/wAJz4b/APyq9vf9AVQv1/r+tPuD/iD1/ZS/6O2/aF/8Jv4b/n/yChzwP655FO/9fl16eml+t1yu/wDX9f19yP4J/G/hceGviB4u8F6Y13qY0Dxlr/hfTmMW+91AaXrV1pVqfIt0O+7uvs8eYoV+aaTZEhyoo3f/AA/42T1S18/N3iH/AAPu9f0S+6x/Yh/wT8/4NNdU+Jfw58PfFD9vn4teO/hHqPizS4NVsfgP8I7Tw1beP/C1nd7ZrI+PfHfizTPF2g6Xr8toQ994P0vwbqU2jNNFDqPiGDVYb7R7JCufbvxu/wCDQf8AY/13wlqA/Z6/aL/aB+HPj9LVjpVx8UZvAfxP8DXVzDAxht9S0jw94N+G3iOzF9cLGlzqdr4kvUsI3kuLfQbwolo5/X9f1+YH8Qn7Y/7Hfxy/YS+Pni79nP8AaD8NxaB468K/Z721vtOlnv8Awt4y8MakZTofjbwVrM1rZNrXhbXI7ef7JeG0tryzvrTUND1nT9N17StW0uye/wDT/wCG6W+fXeL32/D7+uvW2t+yb3P3O+Kn/BJj9lDwf/wb/wDgn/gpNo4+Jf8Aw0fr+kfD6+v/ALV4ytp/APn+Jfj7B8N9S8nwsNCiuI0/4RyVvs6nWn8q/wAXW5xmKjd/l/ST238/PaR/X/Df1+ofsRf8EmP2UPj/AP8ABEv9qv8Ab68fD4mH49/B3Sf2jr3wh/YnjK203wX53wu8C6V4h8Mf2r4cfQbqa9T+0LyY6iE1SD7XBsiXycF2Pw/r9UH9dPXf16/fsfzHfrn8P6EdeP4voOtD/wCB/X9egW/r+k/Ldr53P0M/Y6sdH+HXwy+Nv7TGoaXa6trfgDTx4f8ABUV8rG0tNav7WL7TM2NrrLdz6roVhJPbul1Fp0+o28Ug+3PtN/67bLr+S83sH9af1d221v6vRn9Jn/BOf/g3fl/4KAfs8eBv2uP24/2lfjRoh+N2lweNfh/8OPhJc+F9HbSfAuouz+H9S1HUfFnh3xdo1mdcsAuq6do2i+F7OCz0+8tZp7y4uZpRS/r+tv677C/r+v6/Nn6GH/g0O/4JuNyfjh+3CW7sfiR8Bjk9+P8Ahm3I59WP49aB3f8AX9f1sA/4NDf+CbWOfjd+3Afp8SPgMP0/4ZsP6k+vHG0/r+v6/MQf8Qh3/BNn/ot37cP/AIcn4C//AENY/wA9c9Kd/wCv6f6ffpyn9f1v+L++wf8AEId/wTZ/6Lb+3D/4cj4C/l/ybXn9fx70v6/rb+t76oP6/r+v1Pj39tD/AINKvg54L+B3j/x7+x/8d/jTq/xK8FeGtX8U6b4F+Ndx4E8RaV4yi0KyudTutAsdZ8EeBPAt3pGsaja2zWulTz2Go2r37xLcRxxSFlB3/r+vPqfwvDgggnPbBIP4EA9xj+L3A603/wAD+v69At/X9J+W7XzudR4Y8ceMPBepW2r+FPE+ueH9RtJknhudK1K7tGEkZGBKkUqxXETAbZYJ0lgmiLQzRyxO6Mfd+P6adOvfrq4m/wCn5211621v2Te59+/G/UY/2h/2TPCnx/1mxsofiR4B8SL4L8V6pYW6W8eraZPdpaATxRbQhe51LQtTgiyLexur7V47GKGC+CIddOvrp+HTfTm/NC/r+u39eZ+bOPr9O/v6449vzxR96/y/4Oi87j1+/rp67/PXt12D9c/h/Qjrx/F9B1of/A/r+vQLf1/Sflu187h/n6fyx65G70weRRv/AE/+G6W+fXeJvt+H39dettb9k3uH+P8Ahx68dPvfTPJo3f8Aw/p0T1S18/N3iH9fL+v63DH1+nf39cce354o+9f5f8HRedw1+/rp67/PXt12D9c/h/Qjrx/F9B1of/A/r+vQLf1/Sflu187h/n6fyx65G70weRRv/T/4bpb59d4m+34ff11621v2Te4ceuPz/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X9tfhN/wAHDX/BU/4IfC34cfBr4b/G3wbonw++E/gXwn8OPA+jSfBP4RalLpfhLwToVh4c8PWM+pX/AIQn1DUbi20rTbWK41DULm5vr6ZZLu8nmuZZJXP+B/we++/Tb0QW/r/Lv1/Lqfll8c/jZ8Wv2rPjd43+NvxY1efxv8Xfi74mTWPEmpWGk2ljLrOu3cVnplna6ZoWiWtvZ2iJb21lpmm6XplmkMUMNvaWkACoqn9eu+60/PTfQP8AgOzt/wADve3n1s2f6Xf/AAbu/sD/ABV/YL/YMOjfHG1u/D/xV+O/xEv/AI26/wCAbuSZLn4caTqvhbwr4Z8L+FNasmcw2vi46T4bXXPFESxxXenXesQeGdSU3nhx2Zf1+X9bd9xH88H/AAd1ftW+CfiP8fv2dP2U/B+p2mra5+zx4b8beNfijPZTJcR6P4p+LyeDv+Ed8IXbIxNvrOk+FPCEHiPULYoQLDxtopaRZlniiP6/r+v0Gtfnp/W35/ddngf/AAQq/wCC+Hw8/wCCbXwq8afs0/tJfDfx/wCMfhDrPjm/+I/gbxj8KoPD+seLfB+v6/p2jaT4i8P6z4a8S+IPCthqvha//sSy1qy1HT9eh1fRtSbV4X0nXYNXtn0V/wDA/rr+nl2C39f5d+v5dT5+/wCC6/8AwWg8Pf8ABVDxR8JPB/we+Hni34e/Af4LS+I9Z0eX4gto8Pj3xx4y8V2+l2V9rWtaP4d1bXtC8O6ZoenaX/Zvh/TbPX9cupzqOr6nqF9E15a6VpQv6/4K0/PTfTQP+H/r+v1Pxi/Zx+APxH/an+Ovws/Z5+EmknWfiH8XPGGleDvDdqwkFpay38u+/wBb1aaKOV7PQPDekw3/AIi8R6iUZNN0LS9R1CUGK3cUf0/y6/fp+nLE6f1p5/p/wyP9Xfw9o/7Nf/BFz/gm6sE840/4Pfsr/C2XUNZ1IRWtl4i+J3ju7lD3l1sZzBN44+L3xG1ZLTTrWSY2VrqviCw0yKS10WwgECFv6s/nI/4Nn/2nvib+2V/wUN/4KTftK/F7UPt3jj4q+BPAOvXdtDNLLpvh3SE8aanYeGvB+hCYmWLQPB/h200zw3oscpM/9nabbyXUk12887gH09/wd8/8o/8A9nr/ALPE8MdOv/JFfjd0/wAn+RVr+v8Ag7afPTfSwf1/Xf8ArzP4M/2YP2l/i9+x78cfA/7RnwH1zTvDfxX+HZ8Qv4S1zVfDuh+KrLTpPE/hXXPBesSPoXiOx1PRryWXw/4i1W2ge7spmtJp4721MV5BbzxH4d/y66een6csX+X9a9fvt5a2P0e+PX/Bfr/gqD+0p8HPiF8B/ix8cvDurfDb4o+Hrjwr400vSPhH8L/DN/qegXkkMt9p0euaD4XsNWsYr1IRa3Zs7qB7izluLWUmGeRGP6tr/wAHfff7rJBa9vPT0v8Ad+fzWvL8f/8ABP8A/YR+NP8AwUQ/aR8Gfs9/BzSLlhqV3ban8Q/HMlpNP4b+Fvw8t7y3j8Q+N/EtymyGKKxt5Tb6NprzxXXiPX59M0DT915fJtP+B36dPn6rbS2iF/X9dz/Xt8SeJvA3wQ+F+seLfGviS38MfDn4U+CLrWfEvivxLqDvBovhPwdor3Go6xrOpXBaac2umWElzd3Ll7i6kV2AkmlCsgP8cf8AbC+OEH7TH7V/7SP7QtpYz6Zp/wAavjf8T/iZpGl3KqLrTNE8YeMdX1vQ9MugjyIbvT9Iu7GzumWR1eaCRwxDgs/wf9d+2+33qw7P9fTz+e3n0PnHrx+uPbnpn+Rz1+XJFH3bf13v53t2Sdrjfz13bX436X1drv1dmf1g/wDBGL/g3E039uP4OeDv2uv2qviV4k8E/BPxnqWryfDz4WfDqGxtfHHj/Q/DutXug3niHxD4w1eDULXwd4evtd0jUtPsNM0/w9qWva7pUD6tbax4chn0u6vR77dt/Lprp+Hpy7E/1/X9fmf3Mfsq/sOfsm/sS+Ev+EN/Zf8AgZ4F+E+nz20Ntq+saNpzX3jTxOsGGjfxf491qXUvGfiuRJF8yH+3tcv47ViVtI4IgEVAfVtABQB+af8AwV0/bdtP+Cf37Bfxu+PdpfW9r8RZ9H/4V18FLWYxNJf/ABf8eQ3Wl+E7iC3m/d3sfhOFNU+IGq2LMn2vQvCGqwxt5rIrH9f1t+f3Af5Ft5eXeoXdzqF/dXN9f31zPeXl7dzy3F3d3dzI01zdXNxM7zT3NxM7yzzyu8ksru7szksr+9/r6q/66b36j/4Ds7f8Dve3n1s2Vu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XD4Z/8EJP+Csvxe+HWgfFbwH+xx4uv/BPijRbLxFoF9rXj74O+C9Z1LRtSgS5sb6Dwf41+Inh/xii3duyTwxTaBFPJDJHIIdjozmnn/n6q/Xyatv0vIv28nbzX/D/57H5g/EL4eeOfhN448U/DX4leFda8E+PfBOtX3h3xX4T8Q2Munazoes6dKYbqxvbWUbkdGAkilQvBdWzxXVrNLbTwzOdun9W66een6csT8vy216+m332R/tl2NlbabZWenWUSW9nYWtvZWkEYxHDbWsKQQRIOyRxIqKOyqB2pCP8AK6/4ONbK2sP+CzX7ZsFpCkMT3XwHvWSMYU3OpfswfBTUb2Ygfxz3l1PcSE/eeQnuaf8AX/A+frHbfYdv6/y79fy6nmHTHXJ6Y/DOO4PvyD0HQFT+t993r/w6tvrvE9H5/d6pXvf/ADSsfnj8c/8Akqfij6aJ2zkjw7pH/wBYn2+tH4P+u/bfb71YLP8AX08/nt59D6J/4JjaD/wk/wDwUe/YI0Qp5kN5+2P+zY90m3O6ws/i/wCD77URjOP+PG2uOvHdtoyGP+B5fdvd+bt2Sdrg/nr3X436X3sm/V2P7g/+Dlj4X/te/tDa3+wF+zn+xfo/xL8Q/E7x14g/aH8Xalpfw58R3XhKK28OeCdO+DWjy694y8SnWNB0Pw/4Y0u+8e2lvJrHibVLLSob/UrS0jnN9fW1vcC/q/5fO/lt6KSP5gf2n/8AglJ/wW8/ZJ+GOqfGP4nWXxh1n4deHNPbVfF+vfDL9oG6+I0vgzToYfPvNR8SaF4c8YXPiO00jTYVmm1bxBa6TfeHtJt4JbrUtUtbRUnY07f156/ly238x+n9ffbR+nrayOd/4N3v2ddE/aa/4KtfAuHxvZ2viDw18JLPxj+0Dr+natF9uXVtU+H+nr/whkswn82OeSx+JeueDdduPtQkS5h06eGTc8+aPz/r+tvvD1+X+fz763+Scf6if+DqX9vr4s/sx/AD4H/s5/BDxrrvw+8TftL6x451P4geLfCOq3Wi+KLX4X/Di28N21x4UstYsHg1LSbTx3r/AIxs11O80u6trq80fwrq3h+6kfSNb1K1u1/X9f0vyUhK/wB9vv8Au/P7j+WH/gjd/wAFdviJ/wAE7f2oNG8Q/FLx78VfGH7LPjGy8Q6T8Zvhnp2p3Hi55pLrSL+58NeMvCXh3xFrllo9p4x0bxbHpD3WqRXmnXmo+GrnXtInunW8jKP/AIH/AAe++/Tb0QW/r/Lv1/LqfUn/AAcBf8FRP2G/+Cnlh+zn4t/Zx8M/F7RPi18Jrzxr4c8Uar8R/A3hrwxDrfw78Tw6TqWmaemp6J428T3N9N4c8S6VeXGl2Fzaw29qnijXriG4WS4lSUX9f8FafnpvpoGv5P8Ay/P+tT9nv2G/Cnw6/wCCtn/BvNp3/BPL4MfGfwJ4Q/aR+HmjaRoninwv4vvLhJ/Cus+C/j7L8SvDWp+IdH060v8AxFJ4H8ceHLK3hsvFeg6XqlrYajfXNm0d1qWhanpLIX9f1/T/AATj03xK+FHgv/gih/wQC/aB/ZI/aV+Nvw48Q/Hj4+eGvjho/hHwv4H1G/uP+Eo8Z/GHTLHwhBpvgbT9b0zRPFGt+HPB+ixWGu+LPFOpeHtGsLAi8gk8ma50a31AHu/V/wBdvz+4/wA+U/498jn6Y5Hv+uCKf/A79Onz9VtpbRBb+v8ALv1/Lqfof8OSR/wTl+PTR/I3/C2NHSRh96RTqfwaG0H0xJt7D7w7ksde+7/4fXT7/O+zF/X9bb/1fc/1Ef8AgmBDFB/wTW/4J8JCgjRv2JP2VpioAUGW5+BvgW4nfAwMyTSySE9WLbjktmkB9z0AFABQAUAQXMMVxbXFvMiyQzwSwyxuAyyRSxskiMpBBVlYqQQQQcEHJFAH+H+f8e+Rz9Mcj3/XBFP/AIHfp0+fqttLaIdv6/y79fy6h6fpg/y9+ozyD0HTKn3v9fVX/XTe/UP+A7O3/A73t59bNn6HfDglv+Cc3x7L/OqfFfR1iXgmNjqfwa+ZfT5pCxA5Pz/3zR+H6ff9/VemiF/X9b/l99jjP2kv2Urf4RfB39nz42+GdTvr7w18XPAXge68Q6fqOx5tA8c614G03xLdJZXUSRifSNbB1a5sraaM3Gmtp88L3M8M0HlH9bW/4e/d/crJye/z+fX5a/P5rXl+JD/j3yOfpjke/wCuCKP+B36dPn6rbS2iC39f5d+v5dQ9P0wf5e/UZ5B6DplT73+vqr/rpvfqH/Adnb/gd728+tmw5/w/zzz0P09M5o/Dv+XXTz0/Tlifl+W2vX02++yDt/n05H+R+K/xH3bf5fff/NWVk5G/z072v92vz+a15Q/498jn6Y5Hv+uCKP8Agd+nT5+q20togt/X+Xfr+XUPT9MH+Xv1GeQeg6ZU+9/r6q/66b36h/wHZ2/4He9vPrZsT/P+f8+/ej+uv9efz/7div6/r+vyP//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1tA0DXPFeu6P4Y8MaLqviPxJ4i1Sw0Tw/4f0LT7vVta1vWdVuorLTNI0jS7GK4vtR1LUbyeG0sbGzhmurq5lihgjeV0Vj56aK+/np8Ntdbadn3D8/+B8tfy31vc/0O/8AghV/wb86J+yNb+Ff2t/2zPD+leJv2pJ4LbWvhx8L7wWmreG/2elnjWW11XUipuNP1/4wxoyt/aEL3GkeApt0egy3uvwp4gsl/X9f1+Yj6I/4La/8F2/h3/wTy8L638B/gNqGh/EP9tHxHpDQ2+nRva6t4Z+Adlqtpus/GHxDiBlt7zxY9vPHqHhD4dzAzXata+IPFkdn4cl0qy8VgL+un42dvu9bH+ad428aeLfiR4w8UfEDx94i1fxd438a69q3inxb4p1+8m1HW/EHiHXLybUdX1jVb64Z57u+1C+uJ7m4nlYs8kjNwCFV7fP+t9Nfm/ND/wAr/jb+rWT23Vpfph/wTc/4I4/tg/8ABUFfGOufAez8CeEPht4C1K30LxL8V/ixrmsaB4LXxNPbW+o/8IjoaeHfD3ivxF4h8SQ6TdW+qX1tp2iPpukWd3pja7q+lSazo6X5e3/D389NFbXXbTZ3Db1/Rr5f0tL3TPMv+Ch//BMX9qX/AIJkfEXw34B/aQ0Xwxc2HjnTb/Vfh98R/h7rN74h+Hfji20d7OHXbfRdS1TR/D2uWmreH59R0+PWdG8QeH9G1S2TUNOvo7WfS9RsL+6X9f1+P5h33t6fd+mp/VH/AMGk/wCwb4btfB3xR/4KG+MotP1TxZq+s658CfgzZuqzzeEtF0qHStQ+Jfitg6yR2+r+KLu+0nwrpc0Rgv8AT9E0fxPC7SWHisox/X9fMR9Sf8HG/wCy/wD8FSP28L34Sfs5/si/s56x40/Zs8Fwr8SfH/iyH4q/BPwdB49+Kt0dR0rQtEk0Txr8TPDfiF9G+HegNdXcE11plvZapr3i26lENwfDek37H9f8Hp+b81Zh/X9f0vyUvP8A/g2q/wCCY/7cf7BPxj/ad8U/tZ/Ayf4SaD8Qfhn4H0Dwhfy/EH4U+Mxq+r6R4p1HUdRs1t/h3468XXdkbazuIZvP1K3s7eXfshmklVkU/r+tuvl9wf1/W39Lrufff/BxH+wZ+0v/AMFB/wBkf4QfCf8AZc8HaT418b+Ef2jdD+Imu6brHi/wx4Mt7bwrZfDP4n+Gri+j1HxVqel2NzMmr+JtHgWygne7ZLiSdYmhgndD+v6/r8g/r+v6/U/zR/jj8FviD+zp8X/iJ8C/itpVtonxI+FfinVPBnjTSLPVNP1u10/xBpExgvrW31bSbm703UY4pOFurG5mtpeqSOpBZ/1/wPx7fdcfzX5d+tnb7uqvax9Pf8E9f+CdX7Q//BSX456f8GfgVoXk6dYGy1L4m/FHWrW5XwL8KPCdxO0T674mvYQPtGoXghuYfDPhayc614nv4JYbKOGwtNW1TSzb+r27dvzfmtA/r+v+Bp31P9QT9iL9hv8AZR/4JP8A7Ml/4M8ATaL4W8O6FpD+Mvjl8dvH13pOja1421HRNOmm1Xxt4/8AEl1Jb2Oj6Bo1r9tOiaILqLw/4R0l54rUPeXWr6pqi/r+v6/MR/EN/wAF4v8AgvJqP7dt/qv7K37LWoat4e/ZC0DWUPizxXIlzpOu/tFa3ot7Hcadf3ljLHBfaN8LtJ1G2i1Pwx4bv0i1HxBfwWPifxRa2VzZ6Romhu39dPXz637D+f8AX9dr/haP8wRH4k/XPOeo656Hofxz8xfXX8vwtdWXTR+atsH4/h802tPu9VpYXHY/0BH4d+mecfiT8ptf/h/x6NfPaz3vE7db6vz8tVvvsmvWx/Vn/wAErv8Ag5euv2E/2W/CP7Kvxn/Z21T4xeHfhdLrNt8NPG/gvxxYeF9etfC+ua5qPiP/AIRjxPouseH9TstSfR9T1fUY9I12y1aycaMbDSbnSJZdOOqXpb+vTe356X/C0TvfT/Ptb5fI/S//AIjFPgD3/Yt+MA7j/i5/gs57/wDQBHr6n8MGi35/09l5/qkI/b//AIJQf8FXvA3/AAVZ8C/F3xz4H+EXiz4R2/wk8WeHvCl/YeK/EWj+IZ9Yn8Q6Pd6xDd2k2kWdmltFbR2jQSRTI7u7q6MFJFIP6/rRf121Uf1koA/zqv8Ag6x/bp/4Xf8Atb+Ef2PPBesfavh7+ynpZvvGyWc+6y1f45ePNPsr/VYpzE7295/wgngttC0G1cn7RpOv65460uVYpFlSmvu/q/l27/dcf5/1+L/A/lN+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H9JPwr/4NYP8Agpr8Uvhh4X+Jh1f9mn4fnxZ4b0nxPp/gTx/8SfG1p47tbPWrCHULKy1a18LfCrxX4Z0/VVtp4jdWU3ijNnKzQXEiXCSxof1/W39b3vYX9f1/wLX+V5fgz+0H8BPid+y78aviP+z/APGXQF8N/E34WeJLnwx4s0eG9ttStYryKKC7tbzT9Rs5JLe/0rVtMu7LVtJvYmxdabfWk5SN3aNX96Wi7+flbXW3yu9x/wBeW3y16eXnuf7TVjZW2m2Vnp1lElvZ2Frb2VpBGMRw21rCkEESDskcSKijsqgdqQj/ACuv+DjWytrD/gs1+2bBaQpDE918Brx0QYDXWpfswfBXUbyYjPLz3l1PPIeN0kjEg5NH9f1/w33XH81+XfrZ2+7qr2sf6p9Aj/K6/wCDkD/lNB+2Xxn/AJN4/wDWU/gZ+PT0+vYU1fu0v+D0+avvH11Y9P69P1f3Hkv4f5x6evPB7+3JY7f0vX03/PuGnfT013/4b+rn55fHQf8AF0/FHcn+xPXPPh3Seo656Hofxz8xfXX8vwtdWXTR+atsH4/h802tPu9VpY9u/wCCe3x5+H37Ln7bP7M/7RHxV0/xPqvw/wDg38VfD3j/AMTad4M0/S9U8VXVp4faW8t4tF07WNZ8PaXdXhv47RlS+1rToRGsknnl1RGO/wDw/wCPT8ez3vE7d3/XW2vpo/O1z+qr/goR/wAHX2ieKfh34b0f/gm94H8ffD74q3+oajb+L/iv8f8A4bfDe5vfB/hNU065t9N+Hmgaf43+I2iarqviLU4EbWbvxZZHStKsNIgS20XVdR1K31Lw8Wf9dbPpa/r/AJWsFu+n+f8ASP2F/wCDfP8A4Kj/ABZ/4Kbfs9fGKw/aMs/DWpfF/wCBHi3w54f8R+KPD+j2mh6Z478H/EPStZvvDOpat4Ys4U0bTtahufDfijStUTSIrXSL+zttPnj0yxme7Wdf1/Wi/rdIR+Sv/BK74LfDv9jr/g5p/bh/Z68H2dhonhB/hF8WU+GOgRIIbbQdO8f6n8CPjxpXhTQ4g8hWz8MeEr3UNG09Xdpho2k5mZpRIzF77h/X9f0/wajwv/B474R1WHx9+wp488i7k0TUfCHxz8Im5WJ2sbXVdG1n4caysEkoQxw3eoWmutJDHI6vcQ6bcPCjLazsh/X/AAen5vzVmPv/AF/W/l+Sl13/AARa/aP/AOCIHjv4E/sd/sd/GL9lj4I/FD9tfxdc6r4H8Q6r4x/Yx8D+Pb/XvFOteO/Fuq6LPr3xP1zwbqcupWlh4TuNKFzq2oX9xHpem2P2Z3SCwCK9V1+7712/L1sI7L/g6a/ZV/Y4/Zz/AGKvgLf/AAH/AGY/2dfgd8QvFX7Uej2k/iD4RfBb4b/DfxHq/gzS/hP8VZtd0e+1rwd4a0XU7vRDrl74TvbjS57iWwlv7XTbuWEz2Vs6L+kH9f18/wCtT8r/APgm5/wQJX43/sy237ff7Zn7U1j+xX+zlNaSeIPBGsEabpXjDUfD0GrDR7bx3q/inxZqui+HvAWg63qH+h+CP3Gv614ua5s76zsbKwvtDm14/r+vn5fcH9f19/z+R6R+2R/wb3+Edb/Zo8eftvf8E6f22dM/bn8B+B7bxB4i8f6JqOoeHPEXjGTQvCujLrniqXSPH3hLWb7T/EHjjw1pLwapq3w/13w34W8QS6U5k0+W81iTS9D1Q/r+tv63vewf1/X/AALX+V5fyp/h+H9O5/X88U/npor7+enw211tp2fcf5/8D5a/lvre5+h3w6GP+Ccnx54zv+LOjk4/hA1T4MdfTOwY/wB4E9TS/r+v6/UX5H+ot/wTFdX/AOCbH/BPcqwYD9iD9lFCQc4eP4EeAkdT/tI6sjDqGUg8g0AfcdABQAUAFADJWVIpHdgqqjszMQFVVUksScAAAZJJwB1xQB/h9/h+H9O5/X88U/npor7+enw211tp2fcf5/8AA+Wv5b63uH1/zx6dvrnn2o+/y/r7/wCrh33t6fd+mp+h3w3Bb/gnN8flII/4uvo7bj0Y/wBqfBg4HPLfIB25YDB5pf1/XzC23/Dfo7X7283axL+1d+1B4S+In7PP7MvwD8FzTamPh34C+HGq+PNWa3kt7ODxfo3w3svDcXh6w89I5buXRv7Q1yPV7pI/sYuXt4bSa5aK4dH8tP69Ndv1vewfL/g/035LTvpL87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P9Fn/g3A/wCCRvwI+C37P3wl/wCCgPjeOz+J/wC0N8bPCH/CU+AL7VNOT+wvgb4P1h7yxj0/wfZ3JlM3jrW7FJP+Ek8bzRxXdnYXb+F/DUOnac2v6l4sX9f1t+X3C/r+v+G+8/pI/aF8CfFH4nfBj4geAPgv8ZH/AGffiZ4r0ZNH8M/GWDwRYfEW88BNcahZHVtX0zwhqet+HtP1HWZdCTU9O0W6utVhi0PVb2z1822pHSxpt0AfyJ6//wAGe8HivXdZ8UeKP+CkXjLxJ4l8Rapfa34g8Q69+zimr63rms6pdS3up6tq+q3/AO0FPfalqWo3k013fX13cT3V3cyyzTyvJI70B/X9dz8cv+Cxn/BB/Sf+CU3wM+GPxlsP2ntR+OEnxE+LMPwyfw9efCC2+HkekpL4P8T+KjrS6nD8S/GpvWU+HRY/2ebCzUrdmf7bmEQyn4f1t/S9b6D7+nfz6b/dp38j9KP+DbL/AILB/sd/srfs5eOf2R/2pvHmn/BDWbf4ra/8T/AnxA1/TNTk8F+LtM8X6N4Y0zUdA1bV9F0zUP7C8S6Df+HZbmO98QfZNL1TRb+zs7S+iutIa3uj+v62/L7hf1/X9fkfLn/By9/wVS/Zh/br1X9n/wCCP7LXiNfif4Z+C2p+NPGHjD4r22k6npfh/UPEHivT9D0nTvCvhB9d07TdW1K10uz0y9vfEGqx2qaNf3d1pEGl3F6dOuZ0P6/rbr/T2Hb5dP8Ah+2l/XY7r/gjF/wcC/sof8E4P2LLD9m34w/Cb9oXxl4xtfid498bPrPw10T4bX/hptM8VPpTWNss/ij4leFtV+3QDT5vtaNpS2674vJuJsttffW/6+f4dX9+ovT/AD/r9fkfrD/xF8/8E/v+jfP2xfT/AJFf4K/j/wA1t7d6X9f1v/Xbcf8AX9f8P06WP1M/4Jjf8FkP2eP+CqesfGLRfgb8OvjR4EufgrpvgrVPEknxY0rwPpsGpQeOrrxPaaYmiHwh458YSSy2snha+a/F+lgiJPam3e5ZplgP6/rb8vuF/X9f1+R6/wD8FKf+ClPwb/4Je/BvwX8bPjZ4M+Jvjjw344+Jlh8LNM0z4WWHhXUdcttc1Hwt4r8Ww319D4t8V+EbBdKSw8I6hbySW9/cXgvLizVLNoWnngP6/r+vzA/zbNX0Tw7/AMFdv+CwGt6b8O9V1n4U+Ev2zv2l9Z1HRNV8aaPY6h4j8G+GfEE13rV3PquhaHrd3pt5rtnpFhdi306z8QnT7nUWtreXV7a2lkvIj5/132/O3o9eV/15X6eT+fn5n+nn+xb+xR+z/wDsD/Azw78Av2dvCMXh3wtpAW+17Xb3yLvxh8QfFU1vDDqnjbx3rscFvJrfiPVPIjVnEVtpulWMVpomgadpOg6dp2mWoL+v6/r8z4d/4Kw/8EtfjD/wU/0vwp8Obb9uHxH+zr8AdFsLW68TfBzw38HrbxlbfETxxa6tfXtv4o8Y+Jl+KHgi71TSdLsW0eDQPBd1p1xo+laxp114mklvtUutN/sM/r+v6/ID8Lf+INjw12/4KEa77/8AGMNh+H/NfR3/AMjGVfy/r79P62V4jv8A167+vz2+Z/Jb/wAFCP2Tbf8AYY/bH+OH7KNr46m+Jdt8Htb8PaOnjifw4nhObxANb8FeGvFxuJPDset+Ik0v7M3iBrDy11u/81bUXO9DOYYi/wB+vyXrf1VnzfjcNP6/rXp69dj40x0/w/XHy9z1A4AAOc/Mefn3189en6/JB0t/k7+St9/b53FI/Hp7dT36/wC0OOxycYxRff8A4P3b/nfbdfaQ3nAPqPp+XTv2AO71GA1HfS6+d7d99On5WtoP8++nXu9b3Wt3bqrO9z++T/gzr/5IB+2iP+qw/DL/ANQrW+3bOM9fyofrf+vl1v8A8G9wf9f110tc/px/bm/ar8J/sSfsl/HT9qDxj9mnsfhR4G1HV9F0i6mMKeJ/G+oPDofgDwisissqN4p8aanoWhNNFue0hvpbwjy7aRlQj/HY+IXj7xb8VfH3jb4nePdZufEPjj4ieLfEXjfxhr162brWfE/ivV7vXNe1S5I2gS32p391cyKihVMpVFVQoo+f/B/D8+X9B/1t0/pbW+84/wC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3ArfyfIh+z48jyo/I252+TsXy9uecbNuM8460hH+Vz/wcdeT/wAPnf2zPJ27PN/Z/BxnHm/8Mt/BD7RnuD5/m7+vzbscEFT+v6/pfkpP+vl/SfT7z/VIjkSWNJY2DRyIsiMOjI43Kwzg4KkEZH5UCP8AK6/4OPZEk/4LPftlsjBlDfs9xnHPzxfsr/A+KRT90grIjKSO44wDuZ/18u/4d/vH/wAD79bev9dj/VFjkSWNJY2DRyIsiMOjI43Kwzg4KkEZH5UhH+V1/wAHHsiSf8Fn/wBstkYMof8AZ7jJHQPH+yv8D4pFz22ujqeDyDjPBo/r+vl6fpJ/n6b/AOevl955QMEAqc5APB6+mO45/h+bP97gGnp2uvx/4F973dvnyxP+GT0tr0b9O7087n55fHLB+KfinHT/AIkYbjPI8PaSDnpjoc+nQZ+9Tfrd69/wfXqtb/inE0/r+tenr12PoH/gnF+0L4F/ZU/bh/Zt+PPxS8OWHiz4Y+B/iFDH8R9F1LRLbxHbSeAvFuk6p4I8Zainh+8s7y31m90Lw74l1LXNM042xku9R0yzgglgnkjuIE/173fz/rW/kg6W/wAnfyVvv7fO5/oP/wDBTb/gjl+zX/wVx+AXwW8c/sz+OvhX8IvEnhpdS8W/C34q/DzwX4f1X4cfEjwV46sdKbUdH8SL4NfRLq/tJptE0e+8P6/b3d/P4auYtZtDot5/bN6luv6/r+vyEeq/8E0v2Avgh/wQx/Y9+LusfFz47aHq8mramfih8d/jVr9gngfwjp9joGmnS/Dfhnw9o1xqmsXhsdGhuLu20qOS8vfEXi7xNr90lhpsE2o6R4etD+v63/rtsH9f13/ryP4PH/4Kr67of/BZjWv+CofhnRNTbRLj9oDVfEyeDHeGz1rV/gVeaZL8M28H3zNNPYweJNQ+DITTnneS406y8T+VqEatDawhX6/q/u6aP5a/aunF2/r+vVfkf6Bv7VP7NX7HX/Bdz9hfwza6B8SotZ8BeJb3TviR8GfjR4F8i+134c+PLHTrzTZBqfh+8ns3a6trHV9T8NePvhz4lOm30Rmlt7j+w/Eel6RrGlL+vv8A+B/Woj4P/wCCWv8AwbhfCL/gnR8fLX9qL4jfHq9/aF+JHgjT/Edv8MYz4Aj+GHg7wFNrdhe6HqHi69sm8ceNbrxB4i/4Ra91PT7Q3t/ZaJoQ1jUbpLDUdTs9I1uwA/r+v+G+8/nd/wCDnj/gpP8ADn9sT9ob4b/s6/AjxR4f8dfCP9mK18Q3Ot/EHwvqMGr6D4z+LfjZdLh8QWmg6xZyz6brPh/wPouh6Vo9pq2myPb3viHU/FsMc11ZWWn3cp/X9bdf6ew7f5enr208+jWp+zHx7+B/jX/gq1/wbj/se+B/2GpNK8WeNPhJ4X/Zzi8T/DDT/EOj6Jd674g+Avw21D4W/En4ZT3Gs6jZ6bY63pniHUIvHOk2fiTUdOk12w0fRtSt5ZrjW9J+1Hz+f6iPyY+A/wDwRK/b0/Zm/Ya/aG/aN/aM/bw+JH/BMvwT4b0jxN4p1r4H+F/Eesa43xP0rS/CcaadJ4uj+Gfx78F+F7bxF431C4XwD4X8J6ha+J/FWpXEsVjc6VbPe2Gm3p/X9f8ADffYf9L/AD67/wBW2P5Rh6fhz255+nfPX9cqfP8A4P4fny/oH9bdP6W1vvP0X/ZNij+KH7Pv7Q37PthcWw8W6xBb+NfC2m3M8cH9q3NtHpgZIXkZEjEGqeHdCtrmWT5IBqdtM7eUsrIf1/W+/wDVtgt/l0/H7/06H9a3/BJz/g4d/ZD+A/7J3wp/ZU/bk1Dxz8Bfil+zn4W0j4S2+rXPw68ceM9A8ReEvCNpDpXhS6ki8FaL4j8R6Rq9locFnp9/YXugJaMtnFc2F5cxzoqn4/1uHpf+tvX+ux+q3/ESH/wRhxk/tjOPY/s8ftU5B9OPgeeR3wcfXNAv6/r+v1D/AIiQ/wDgjD/0eO3/AIjx+1V/84+gBf8AiJC/4Iw/9Hjt/wCI8ftU/wDzj+vt1o/r+v6/Mdn+nT8e3z/QT/iJD/4Iw/8AR47f+I8/tU//ADj89v19xQI+Pf21P+DoH/gnv4S+BXxEs/2VfHfiv47/ABn1zwxq+heB7Oz+GnxI+H/hvR9b1ezuNPtdf17WviR4X8I3C2eiNOupm20uwvrq7aCO3RI2kZlP6/rf+u24f1/X9fqf5vw9Pw57c8/Tvnr+uVPn/wAH8Pz5f0H/AFt0/pbW+8ntra4vLiC0s4Jrq6upY4La1to3nuLmeZxHFBBDEpllmkkZUjhjR3kchVyxWn/X9a6a/wDDaWD/AIa+nXv8vPo1qfo98QtHvPgT+w3o3w18WRf2V46+LXjhfElz4bmZRqVjplldadqLTX0G8tC9tb6D4bivIW2y2l7qcVpKomguFgPnf+tX+HV/fqHp/n6Lz/X5H5t/oMjtxnvxx06cY7DnO5j/AIP/AA39LrreyD/LTddVr1vfXS/d6WsIPT8Oe3PP0756/rlV8/8Ag/h+fL+gf1t0/pbW+8Pp6eo5/Qd/4cHP94YFP+v6101/4bSwf8NfTr3+Xn0a1Dj/AD35+oI6dv0zlT531/Dv+D3f36h6X3/4b1/4cX9BkduM9+OOnTjHYc53Mf8AB/4b+l11vZB/lpuuq163vrpfu9LWEHp+HPbnn6d89f1yq+f/AAfw/Pl/QP626f0trfeH09PUc/oO/wDDg5/vDAp/1/Wumv8Aw2lg/wCGvp17/Lz6Nahj0P5kD+f+f0o+f56+fwy/rv8AZFfpf5X/AE3/AK8z/9T+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9FX7L3/BzV+3j+yZ+z78Jf2bvhz8Jf2R9a8DfBzwfYeCvDGq+NfAfxk1HxZf6VpzTPBca7faF8efDuj3WoO0ziWXT9C0y3bAC2kRBLL+v6/r0C39f0n5btfO57x/xF4/8FJf+iJfsPf+G2+PX/0Sn48bv1xR/X9aP9N/mFv6/q3p59L6MX/iLx/4KTf9ES/Ye/8ADbfHr2/6uU7fX8O9O19v1f6Ppr/m/dF/X9fh/SZ+d3/BSD/guB+1f/wVC+Ffgb4Q/H74e/s9eEfDfgD4gx/EjRr34PeFPiRoGu3WuReHNd8MC01O58afFj4gWEulHT/EF7MYLXTLO7+2RWsgvhCk1vcH3r/L/g6LzuP9fT+u1+3Xqfjb+ufw/oR14/i+g60P/gf1/XoFv6/pPy3a+dw/z9P5Y9cjd6YPIo3/AKf/AA3S3z67xN9vw+/rr1trfsm9w/x/w49eOn3vpnk0bv8A4f06J6pa+fm7xD+vl/X9bhj6/Tv7+uOPb88Ufev8v+DovO4a/f109d/nr267H6gf8E0v+Csv7Rf/AASv1f4u61+z54L+CvjG6+NOm+DNM8Ux/GTw5468QQWFv4GufEl3pL+H18EfEX4fSWs1zL4p1BdRbUZdWSZILMW0dk0U73Q/+B/X9egW/r+k/Ldr53PW/wDgo7/wXL/az/4Kf/B/wb8FPj78Pf2dvCPhXwR8SbD4paVqHwg8JfEvQfEFx4g0/wAMeKfCUFnqN34z+Lfj7TpdHbTvF2pTywWulW1617BYyLfpAlxa3S/rr/Xl8/8At6Jb+v6t6efS+jPzo/ZS/aT8c/sfftEfCn9pj4Z6V4T1zx38H/Ev/CU+GdJ8dWGsan4RvtQ/s6+03yNcsNA13wzrNzZiDUJm8uw1/TJ/OWJhcMgdHe/9f5J9Nf8AN+6H9fL+v63P6H/+IvH/AIKTf9ER/Yf+n/Ctvj1n3/5uUOOPb88Uf18vx8vXy3C39f16q/bqH/EXj/wUm4/4sl+w9z/1Tf49f/RJkdeOT+XWjv8Ah/X9eWwW/r03/DXr+LUVH/B3h/wUm/6Il+w90/6Jt8e/X/s5Png9ixzjij0/F/1b53vv5RPveu67ejSs99b23te1z+fP9sD9qb4g/tr/ALSPxR/ai+KmjeDtA8f/ABa1PSNX8R6R8PtO1zSfB9lcaN4Y0PwpbJolh4j8ReKtat4X07QbOW4W+8QanI95LcSRPFA0VtAd+n9bdv69A22113tv9/8Al9+h82Ywfz5HXHHXg9znP4nOSGX/AA/b+v6tuL+v6/4f7xDn0/LIzxxjGQOeORwPXij+v6/r8g/r+v6/IPX/AIFwRgdePr+GSTj0wr/4Hlr/AMDv/wAAf/A7er0t/wABW+1vH+q7/g2k/wCCq37Lf7CFx+0P8F/2q/Fc/wAL/Dfxh1TwR408E/EyXQte17w1aa94YsNc0bWfDHieLw1pus6vpR1Kz1LSr3QtXOmyaOr2Orwaxf6c76aboa9d7d/x69f6YfO/T+vu+RY/4ONv+Cz/AMHv26dP+Gv7LH7I3izVvGHwP8DeJJviJ8TviEdH1vw1o/xD8d2tjPo/hLQfD2na/Y6Tr914c8GWWo+Ib7UL/VNMt9P13X9U0y50q3mt/Ddlq2oFvl1+Xn2v+Nw/r+ui6X1+/U/lF/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pJ+FX/B0//wAFNvhb8MPDHwyOj/s0/EA+E/Dek+GNP8d+P/hr43u/Hl1Z6LYw6fZ3mrXPhb4q+FfDOoaqbWCIXV7N4WzeTK1xcRyTvLI5/Xy/Hy9fLcLf1/Xqr9up+DX7Qfx7+J37UPxq+I/7QHxm15fEvxN+KniO58T+LNWhsrbTbWW8migtbWz07TrONbaw0rSdNtLHR9JsolcWmm2NrAzyPG0zD/4H9f16Bb+v6T8t2vnc/eT4Vf8AB0//AMFNvhb8MPC/wyOkfs0/EA+E/Dek+GNP8eeP/hr43uvHd1Z6LZQ6dZXmrXXhf4qeFPDOo6qbaCL7VezeFibyVTcXMck8kjsv6/rR/pv8wt2/ry118tb36N7n4N/tCfHv4nftQ/Gr4j/tA/GXXk8S/E34qeJLnxP4s1eKyttNtJbyaGC1tbLT9Os0jt7DStI0y0stI0qyi4tNNsrWAySujSs93/w/p0T1S18/N3iH9f157f0mfvL8Kv8Ag6f/AOCm3wt+GHhj4ZHR/wBmn4gHwn4b0nwxp/jvx/8ADXxvd+PLqz0Wxh0+zvNWufC3xV8K+GdQ1U2sEQur2bwtm8mVri4jkneWRz+vl+Pl6+W4W/r+vVX7dT8G/wBoP49/E79qH41fEb9oD4y68viX4m/FTxJc+J/FmrQ2dtplrLeTRQWtpZ6dp1nGtrp+l6TptpZaPpNlEri102xtYC8jxNMx+PRbfl/XdB/X3b/h5dtrs0tN/aG8f6fp9vYeXoN59nt44Eu73T7trtlhVY1eRrfULa3kkKqu5/s4LtywydzHp+L2/wArba376XtE+967+XazS13620dr7nj+s6xf+IdVvta1SXz7/UJzcXEqoI1LEBQqIu1VjijVIo1GcRqg+YqTR36f1t2/r0C9vPz79Fv/AJffZGbjB/PkdccdeD3Oc/ic5IZf8P2/r+rbi/r+v+H+8+uv2d/2+f20v2S7G50f9nH9pr4xfCTw9d3D3l14T8K+M9Vj8GXF9KweTUJPBl9LfeFG1GVl2y6i2j/bZIyYpJmidlY/r+v6/IP6/r+vyMv9oj9uD9r79rQWMP7SX7R/xe+MenaXO11pegeNPGesX/hXS7wmQfbtM8JRzweGbC/ZJWje/stKgvZIfLgeZoYoo0f9du39f0h/8Dt6vS3/AAFb7W8flbt09xwR9e/OBweeQc54Jp23Wq6W319Vv1fXbZ3sH5X362/4ZdtOtz6H/Z+/a3/af/ZT1a91r9m/4+fFj4K3uqtG2sw/Dzxrrnh3S9faBGjgHiLQbO8TQ/EC2yu/2Vdb02/W3fDwBHVXRf8AD7bL5bbrpZ3u3H7R/wAN0+T7b6O7uvM93+NX/BVT/goz+0R4R1DwB8Yf2x/jp4u8D61ZyafrvhGPxjc+GfDviPTpovJm03xLo/hKPRLDxJp06DE2n65Bf2cz/vZYHlG9V/X9f16Bb+v6T8t2vnc/P/8Az9P5Y9cjd6YPIp7/ANP/AIbpb59d4m+34ff11621v2Te59P/ALNX7af7V/7HeraprX7Mfx9+JfwZuNeMB8QWPg7xDc23h3xE9qkiWcviLwpefbfDGv3Fgk0yWFzrGk3lxYLPN9jki86Tcbv/AIf06J6pa+fm7xD+vl/X9aM2/wBpb9vf9sz9sWKws/2mv2kfir8YNH0rUjrGleF/E3iOdPBml6wYJbX+1tN8EaUmneEtO1MWk89qmoWeix3cdtPPbpMIZpUY+9f5f8HRedw/4bp67/NX7dT5F/XP4f0I68fxfQdaH/wP6/r0C39f0n5btfO50XhLxb4k8C+IdM8VeEtYu9C8QaPP9p07UrJwssEhUxyI6OkkM9vPCzwXdpcRT2t3bSSW1zDNBLJExv8A0/8Ahulvn13ib7fh9/XXrbW/ZN7n3TB+3v8A29aWqfFn4B/DD4m6jbW8dv8A2peW1pZTT+V0kkh1bQ/FMMTtuLyJai3t/MdmhggQiJS19v1f6Ppr/m/dF/X9f1+TH/8ADZXwMb7/AOxJ8JWfufN8H8/n8JmI/wA9ein4f5f8HRfMfr16/wDB+6/YP+GyfgV/0ZH8Jef+mvg/n/zEp7/r2GMKP/gf1/XoFv6/pPy3a+dw/wCGyfgT/wBGSfCX/v74P/8AnSf5/Ol8/wCvufp06eoW/r+renn0vow/4bJ+BP8A0ZH8Jf8Av74P/wDnSU0r/wBP/J9Nf837ov6/r8P6TD/hsn4Ff9GR/CXPp5vg7/50v9Pz5o/D/L/g6L5j/Xr5+vz17ddg/wCGyfgWMbf2JPhKD2Pm+D/6fCb16cjnsOVof/A/r+vQLf1/Sflu187j0/bw8P8Ah7ddfDb9mX4VeBtZCyCDVIksZ2hkdDGr7ND8MeFblgFbDKt/HvT93lQSaX9f1o/03+Yf0vz8v+C9r6M+LPiT8TvGvxa8T3Pi7x5rU2taxOiW8JZEgstPsY2Z4dN0uxhWO3sbGBpHZYYQDJNLLdTvNdT3FxK/66/ontv/AJ/CH9f157f0mcDj6/Tv7+uOPb88Ufev8v8Ag6LzuGv39dPXf569uuwfrn8P6EdeP4voOtD/AOB/X9egW/r+k/Ldr53D/P0/lj1yN3pg8ijf+n/w3S3z67xN9vw+/rr1trfsm9w/x/w49eOn3vpnk0bv/h/Tonqlr5+bvEP6+X9f1uGPr9O/v6449vzxR96/y/4Oi87hr9/XT13+evbrsH65/D+hHXj+L6DrQ/8Agf1/XoFv6/pPy3a+dw/z9P5Y9cjd6YPIo3/p/wDDdLfPrvE32/D7+uvW2t+yb3Dj1x+f5dGPHufpnnav6/r+n59omnVv8/6/rsf/1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FALEAAsxOMAEkk9MAck/lzwfVl/X9fPy+4Lf1t+Nnb7uqbtY9E8OfCD4s+MQn/CI/C74i+KvM5jPhvwT4k1zeMfwf2Xpt1u+ozx83fC6RpVZfBSnO/SMZS/FR39LdmtbSlzgt5RXrJfm/+An62Uu1u/2Vf2oLCA3d/wDs3fHuytQpk+0Xfwf+IdtbhByXM03h5I9gHVt6gdSf72jw2JjvQrpd/ZT9bq8F62vp1v7xKq0ulWm/+3o229Xr08vPeXkWt+FvE3hqY2/iPw5rugXAJBg1vSNQ0qYEcYMN9bwSA545B564xWLjKOklJPs01b77efTz00LTi9ndfJ/l8rvTt0vLC/n098nPvk/p7g1P9f18/L7h2/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z7f07np7+/OKfzstNd+vT4et3bTZp6psNPnbz7X8tem1lvrfmFz/T8ce2eOvB5z6D5iy1+bvr67+WmutvW4aedvQX2PP1/kRwc98jPP8AvZo/r+lr5L07WsHy7af1fz3fbeyFz+GeOccfh3AC9wvHqThT+l/XQO39fds977fja4vX+eMA9eeeMnjHGF6Z5ONxqtV99+29tlr5X00urWF5f1+v9dtxvT6cHB7/AF9D7jOeM9CVPTzX3rz6b2/HZD9dv8vv8vTy2EPp1P4579Rxz36d+d2fmL69/wCtt+nk15WDTX+r+j15fufS9tXFP5/T27j8Py570bfP+t9Nfm/NB/w/423/AMrJ2tvp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MZ+vfOB/P/wCt79ixfyv63/SUev8AS15heqXqr/1/wUf/0/48OP8APfn6gjp2/TOVfzvr+Hf8Hu/v1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68/Tnjvz9PfhvpzR3/r9O3+H9A/rbp/S2t94v0/n/8AWB64+XBzjO4cUadv+G+/S76/daziGu3yvp16P/gvTz1D+Xp1zjPuCM9Tjp7Zyr+d99devb/J9/tXbif1/XfRLW/33D9BkdRxnvxlenI49MZGcsuvbfXrqtNb/j83zaKL7rft33/Hfa/rayFz/PHPHXPJPOO4x82M0d/68tPlbdfdZk/1/W/9dthPp19iP04GMH+HBz1DDij8V+K6fK+mt3bbryxr8++nXo3rfTq7W1Vnqw4/D88kfiCM+304zlT113119br/AIPfW+8V6J7r/gLzb9fvuHp2GR24z3446dOPTGTnNH4f1t815ddb6B+i06dVr1ve7699r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5JHHJNLHDDG8sssiRxxRo0kksrkKsaRKCzuzEIqIu4nCgMSCx6b/1p5/d11voHftbS91136769e70tY/Tv9nD/AIJM/tS/HiLT9f8AEOkWvwV8DXghmTXfiHDdweIL6ykILTaN4Ht1GuTOYmE0Da83hqwvImD22oSKcr6NDK8VXtKS9lB/aqXUmv7sNG/LmUVbZu5y1MVShom5v+7a3zfMrfJT+enL+0/wb/4Iw/slfDyG2uviGPFnxs11I4zcSeJNXuvDHhkXUbA+fp/hvwncaddpEx+9Z634k8QwMOGDDIb2KOUYaH8RSqu2rk7Rv5RhNP75P02RxzxlWWkbQXkrv5tv/P0Vz9IfAHwN+Cfwq8s/DT4SfDjwFNHCsH2vwp4L8PaHqEsYUD/SdR0/T7e/u3YAGSW6uZpJT80juxNehCjSp/wqVKD/AJoxUX53tG99/tN+bOeVScvilKXq3/w39ebPVvMxnH5gkHt/sEfr+ZIrVX6tfL+v6+RAnmcd/pnj+R/l+VMCK4jt7uCW2uoIbm3njaKa3nRZoJonG145oniMciOpIdGBDZIYHJFS77ON199/va/rtvEPlD4l/sK/sgfFmCWLxn+z58OGuJneWTV/DGiJ4E1+SZx/rp9e8EP4c1i7YE7wl5eXERb78TqTXNUwWErfHQp37xXJK/nKm4t2v3f4G0a9aHw1JW7P3k/lK35+lrn5YfHP/ghZ4O1KK71X9nf4q6r4a1D55ofCHxOiXXdBmkd9y29r4q0OztNY0e2iQhIxfaH4nuZCAJbpSS6+ZXyWLTeHquL6QqarzXOrNdfsyb26KR1Qxz2qQv5x0a+TnZ/fHvpoo/hv8f8A9kj9oH9mPVPsPxf+HmraFp007W+meLLLZrPgzWGySg0/xNprT6d58sYMo029ez1eGJs3Wn27ZWvFr4Wvh3++pyitlLeEvJSWl7dHZ2Wu9pdlOrTqr3Ja9YvSSXmrv8Lp30tax83fT09Rz+g7/wAODn+8MCsP6/rXTX/htLGv/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Xn6c8d+fp78N9OaO/wDX6dv8P6B/W3T+ltb7xfp/P/6wPXHy4OcZ3DijTt/w336XfX7rWcQ12+V9OvR/8F6eeofy9OucZ9wRnqcdPbOVfzvvrr17f5Pv9q7cT+v676Ja3++4foMjqOM9+Mr05HHpjIzll17b69dVprf8fm+bRRfdb9u+/wCO+1/W1kLn+eOeOueSecdxj5sZo7/15afK26+6zJ/r+t/67bCfTr7EfpwMYP8ADg56hhxR+K/FdPlfTW7tt15Y1+ffTr0b1vp1draqz1Ycfh+eSPxBGfb6cZyp66766+t1/wAHvrfeK9E91/wF5t+v33D07DI7cZ78cdOnHpjJzmj8P62+a8uut9A/RadOq163vd9e+1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Y9D+ZA/n/n9KPn+evn8Mv67/ZFfpf5X/Tf+vM//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0Wn3Wtt1+cTft8retuj6289lfRh/j79xyPw6H5s9Ouc0bv19fxstWvi+1f1ug/wCB93r+iX3WFHHTP9TjBxjtj1/wNH9bbL1+a6Wd9bWD/hv6e3rd6eeofiee2fyx26jHf04xuo/HotV/XX9V1De7+f8Amu3W/wCTTbiJ/n/PTHQHI3Z6EHkUf1rf5fclbbr84m/b5W9bdH1t57K+jD+WffvjI/Dp97P160bv19f0Tu0tfPzd4h/wPu9f0S+6w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mP2ZP2TfjD+1f4zTwp8MNCL6faSwnxL4y1RZrXwp4Vs5MFp9U1AI/m3Jj3G00qzFxqV62BDb+X5kydGHwtXFT5aUdPtSekYLzdt7aq3Nfr2MqlWFKPNN+SitXL01Vtv0bR/VZ+yN/wTi+An7Ktpp2uRaVD8RPixFFHJd/EfxTZQTTafeFf3q+DtIfz7TwxbKSVjuYTca3ImVudVaNvJX6bCZfRwyUlH2lX/n5O2j2agto9dbJu2+rUvLrYmpW0fux/lWl/OW/M/uXbsfoTv+mPbn8/kH8/zruu92rf9vaelm108+l9dDnF3gd/0/w/z2pqT7L71+kpfl993yghfvgkcckn8+h/UfngGjmXWyd9r/nv+n6AHmD0zwOw/rjOOnT8sUPlve+vk/L+u342kAJBz2OPXHcdgP5E+v8Aul30Wne97/fb13Wi67SA8z1x+ufz2E9Pf86La35det3/AMGdnfy8gDzPUDp7n+aqOnv09M/M9e2nZS/DbS3/AG727oA8wf5PH6KcfgT6cfwrzUXdd2telr6v8tvOwGPr+haD4r0bUfDvijRtK8Q+H9XtZLLVdF1qwttU0vUbSXiS2vbC9gltrmFuCUmjZchTjIU1MkppqcE4vRxk04vyaem138tOg02ndNprZrRn4F/tpf8ABG7SNQt9X+Iv7JgGl6nGlxqGpfBzUrx20u/OTLKPAurXjtJpt0V3eToGrTy2MzBYbC/sVEVk3h4vKU+aphVZ2u6Lldf9uO90+yd10TWnN30cY9I1dtlNL/0pJ6+qV/8A23+dXX9A1vwtrOpeHfEmk6hoWu6NeTWGq6PqtpPY6hp97A22a1u7W4SKeGWNuCrqpIKsu5WD14Li1JxaaktHFppp7Wa5b3W+2u/XlPQTTV07p2+a8t/Lr9+pkY+v07+/rjj2/PFL71/l/wAHRedx6/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Rafda23X5xN+3yt626Prbz2V9GH+Pv3HI/Dofmz065zRu/X1/Gy1a+L7V/W6D/gfd6/ol91hRx0z/U4wcY7Y9f8DR/W2y9fmulnfW1g/wCG/p7et3p56h+J57Z/LHbqMd/TjG6j8ei1X9df1XUN7v5/5rt1v+TTbiJ/n/PTHQHI3Z6EHkUf1rf5fclbbr84m/b5W9bdH1t57K+jD+WffvjI/Dp97P160bv19f0Tu0tfPzd4h/wPu9f0S+6w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Puv8AYc/Ye8b/ALYXjowxG78N/Czw3cwP448b/Z2ZYkbbINC0ISKIbzxBfRAiOPc0NlC32u7AjREfsweEnipvdU4v36n42tr7z7X031MK9eNGOms3ZqL1+b95adfh621snL+wn4RfCL4efArwJo3w4+GHh2y8MeF9EgCQ2tsitdX10wX7Tqmr3r/6RqerX0gM15f3TNLK52KEhSKOL6qjSp0acadOlaK7atvu3yq77u6+d/e8ec5VJOUm2/y8kui8lf1drnpnmf7X5Dp/n8ME/g1vR7+kXfTy0fT1j/7aSHme+foOnv0b+X5/wl76tL/wLfp8vx23d2wDzPUj6Hj+WD+n5ZNVdtbO3k97aaPld/u6bv7QJ5g9f1b/AOv/AJ9OlJKL6uPdNp/5dr6r5Ky5Qf5hx7fj/Lbn/wAe9/ajTo/L4rf+2pfi/LuA0yZzzg/U/wBcY/X+Rp30tq/K8H5+r/Dv2UgPM/2s/Qf/AFmz+X5/wy9N4/mvl0V1132+YB5h9QPy/XO3Hr09uOrVdP7Da8vy+Fbbb/eAeZ/tfkOn+fwwT+DS9Hv6Rd9PLR9PWP8A7aAeZ75+g6e/Rv5fn/CXvq0v/At+ny/Hbd3bAPM9SPoeP5YP6flk1V21s7eT3tpo+V3+7pu/tB+bP7e//BPjwP8AtaeHLnxT4bg07wn8dNFsGGh+KEiWC08VQW6M8PhzxaUH+kQuf3emaw4N3pbsI2aWwZ4U8/G4CniouUUqddLSTatK32Zaxbv0b28k7HTQxEqTs7yh2/l81qvu67aWUj+RHxz4H8V/DXxZrvgXxvot94e8U+GtQn0zWNJ1CFobm1uoDtcYIxJDKu2WCePdFPA8c0b7HBb5acJU5OE1yyj7ri1azXXs773u/lZOXrxamlKLupW19fXrp3fm9fd5M/498jn6Y5Hv+uCKn/gd+nT5+q20toh2/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J/n/P+ffvR/XX+vP5/wDbsV/X9f1+R//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L6L/AGWv2cPGH7Ufxd0D4ZeFIpILa4lW+8Ua+yH7H4a8OW8inUNSuZCHXzjHmCwt9sstzduixxSqkgXfDUJ4iqqcNFvKW6jFO7d7K2uyavfTUzq1I0oOT1fRd21otvP+6lb4tUz+1b4NfCTwN8CPhz4b+GPw80eHSPDfhuySCNY0AudRvXVTfaxqU2xpLzU9SnBuLu6mkkkdmWMMIoo1X62lShSpxpwSjGK7bvq20m7vd6fdqeLOcqknKT1f4eS30+f36nqHmE9Bj8D/AFAz+Q/HA3arlW+vpr+Diund/JW92A83B5OfbGP8f8+nSm9VpzeltH92nn/TADIeoOBx6e30H+e+M1N1azX5L/ggHmfQ/Tk/pj/63TnOaasu/wApW+X9W/G0gXzc9uffI/mh/n+XFT3/AF/r/P8AJxDd0Pw14n8UT/ZfDfh7W9fueAYNF0q+1SZc92jsreZlHuQo7nFN1adOP7yaiv7zglv/AHmr/wBaqyKUZS2Tfov+H/L77HaXvwT+M2m27Xl98LPiFbWqpvaeTwhrqoqjkszCwbCgdSQAByelY/WMO27VqXl+8hf5JPe3+FfNNleyqfyS+6/4KC/P7zzOdJ7aaSG6hngniYrLDcRvFLGw4KvG8SurDoQVUjuP7uyd1urdHZa/NJv8PuM2raPR+ZD5hPQY/A/1Az+Q/HA3Ncq319NfwcV07v5K3ugebg8nPtjH+P8An06U3qtOb0to/u08/wCmAGQ9QcDj09voP898Zqbq1mvyX/BAPM+h+nJ/TH/1unOc01Zd/lK3y/q342kC+bntz75H80P8/wAuKnv+v9f5/k4h+UP/AAU5/Yasf2jfAdz8UvAOk20Xxp8B6ZJMv2VY4Z/HPhuyRpZtBvW/dpdalYxK82iTzbJlw9isxidIW87MMHGvT9pTX76CfRe/H+Xo7r7PzWt7HXha/s5KEn7kn/4C313Vl3/TVx/kwngmtZ5ra5glt7m3lkgnt5o3imgnhcxywzROBJHLG6tHJG4Do6lWAYEV807p21VtH1t18raq9vk29z1v68rW+W/fpvre5F9f88enb6559qX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MZ+vfOB/P/AOt79ixfyv63/SUev9LXmF6peqv/AF/wUf/X/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kkcck0kcUSPJJLIkccUaM7ySuwVUSNeXdmIVVUZJwoyWyx6b/1p5/d11voHftbS91136769e70tY/sG/wCCav7Klp+zZ8CtN1bXLGBPib8S7Wy8R+Lbt44GudOsLiJZ9G8ORXKSzsLeztpUuLmOOVIpryXfJBHPE1fU4DDfV6Kcl+8naU31StpG+ui8tPTY8fE1faVPdfux0X6v+rfheX6MCQH0z7N/9gf5/nXccwvmjvj/AL6/+w/xz+ZUAPM9v1/+w/x/kVd36+tn+D/r8A/r+v6/MPM9v1/+w/x/XKoB8fmTSJFFG0kkjJHHHGpkkkkchEjRFUM7sxCqq5ZiQAozRd2309dAP1s/Ze/YEsr/AE/TvHnxwt55Fu0ivNI8BJI9svkOA8Nx4kniZZyZFIdNLt5YtqkC6kcEwV4mMzNxbp4fdaOpv8o307a2fla1pehQwminV9VD/P3V/wClL5bH6taB4a8PeFdOg0jw1omlaBpdsipBYaRYW2n2saqMDENtHGhbA+Z2BdjyxJNeJKcptynKUpPdyd3/AF/XQ71FRVopJdkrf5fl91zbqRnjHxV/Z/8AhT8ZNOns/GvhTT57943W28Q2MMVh4isZCMJLb6rbxidwhO77PdfabV+kkDg4Xoo4qvh2nTm0r6wbvF+qf5ozqUqdRWlH5rRr52lf8vXeP4UftL/sv+LP2etbSSV5Ne8D6pM66F4njiMeDkldO1eJVKWmoxp3XMF0B5kO3JRfo8HjIYqP8tSPxQ/9ujvp89PM8uvQlSfeD2f6PRWfz+8+WfM9v1/+w/x/kV7rv19bP8H/AF+Bz/1/X9fmHme36/8A2H+P65VAHmE/T8/0wP5/gOdru9tbev6AHmeg/M//AGB/n+fFIA8w+g/P/wCwP+fTIFAf1/X9fmfyu/8ABW39k63+D3xTtfjN4L0yOz8B/Fa6uH1W0tIYobTQvG0a+dqEUcMMg8i01iIm+i220NvHcGWFZJp3dq+czTDeyqe2ikoVHql0n10899LL70perhKqnDkk/ej+Mfm3d/JP10Px++np6jn9B3/hwc/3hgV5f9f1rpr/AMNpY7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noPwz+GXir4r+KbLwr4UsWubu4dWu7uRWWx0uzDATX+oTqCIYIVbOMGSZ9sMKPIyq36F4Y+GHFnizxVguE+EcBPE4zEyjPF4uopQwGVYFSSrY/McQoTjRw9GLulZ1K8+WjRhOpOMT4XxE8ROGvDLhvGcTcT4yNDC0IuGGwsHCWNzLFuPNSwWBouUXVr1Ho3eMKUL1K1SFOLkfsv4I/Y++CnhjwnDoGteE9P8XapPbbdX8Q6us51G6unXE0lhLFOj6PAjHbbR6e8EkaKjSyzT753/ANouB/oc+CPC/CVHh/O+Esu4vzSvhlDOOIs4hXeY4rFVIWrVMvq068KmTUISbjhqeXToVacIwlVr1cRz15f5KcY/Ss8X+I+J6ueZRxPj+Fsuo4jmyrIcrlRWAw2GhO9KnjqdWhOnm1aSSeIqY+FWnUm5Rp0aVFQpR/HT4zeDdL+H3xS8ceDdFvGvdJ0HXLi00+aVxLKls6RXMVrcSqFElzYrP9iuZVUeZPbyN5SbmjX/ABq8aeDMr8PfFTjngzJcZLHZTkGe18Jl1epNVK0cLOnSxNLCYirC0KuKwEa/1DE1FGHtMRh6s/Z0+Zwh/q/4ScWZlx34bcG8W5vhYYPM87yajicbRpwdOlLEQnVoVMTQpyvKnh8a6P1zD03KXJRr04Kc+Xnl5l/j/hx68dPvfTPJr8w3f/D+nRPVLXz83eJ+jf18v6/rcMfX6d/f1xx7fnij71/l/wAHRedw1+/rp67/AD17ddjS0zRtX1qf7Lo+l6lq9yQD9m0yxur64weh8q0ilkwSCoO05IxwQGb0ssybOM7xH1TJcqzLN8VpbDZXgcTmGIs3ZP2OEpValm7292zd0trnn5jmuV5RQ+tZtmeX5XhrtfWMxxmHwVBtate2xM6dO6TTfvaJ312Ozf4P/FuKD7TL8LviLHa43faJPBHiZYAO7ea2mhAOhyHPp3NfbVPBzxep0PrVXwr8R6eGtf6zU4G4nhQ5V19q8sVO2lr8yWt3f7HyMPFbwuqVvq9PxJ4AniL29hDjHh2VZPfl9ksxdS/yu9le15cLe2F9ptw1pqNld2F1Hy9te201pOmezQzqkq4II+bHtnk18Fjcvx2W4meEzHBYvL8XD48LjsNXwmIp3ulz0a1OFWOzfvQjez63UvtMHjsFmFCOKwGLw2Ow0/gxGDxFLE0J235K1Gc6baTj8Mno+xUx9fp39/XHHt+eK5PvX+X/AAdF53Or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z9B/+CaH7P8fx3/aZ8NnWbI3fg74cqnjjxKrxGS2mfT5l/sTT7nZNBJEt9qYQpKjkpJbgMjqzLXdl9D22Ii2nyU/fl8vhT1W7ts/PU5sVUcKT196Xurvrq2ttUv6drH9hocAfLxgDHOBj0AA9PQn/AOJ+pPJu9nK69Ltffy37fF920l8zrnH5t/8AEH+f5c0Bp3f/AICvyul+PnrYPMHOR+pz+GU/x+g4oC725mv+3VH8rvX189RPMHv+J/8AsP8AH6Cgadut/Ra+t3v1Qebwc4A/Dn6nap9+v5fxAm77OT8rbfc/0Xb/ABfo9/wT0+A1p8QfGd78S/EllHdeHfBE0KaXbTpvt77xDIvmQyOjrtljsIx5uMsom2qy5Cs3lZpiXSpqjF2lUXvW3UdV3ur+no+h2YWk5yc5XtG1k9fe+f3n7qgY4HAHAA7V84ekFABQAUAcJ8S/h74f+KPgrXfBPiS1judO1mylgDOoaS0uth+y3tu20tHPbTbZEdCrcFckFq1o1ZUakakHZxd/VdU/lf8ApkzgpxcXs+3Tz/r9D+YD4l+CNU+GnjrxN4H1mNlvvDuqXNiXPC3ECPm2uUOzBWeApJuXcuSyjpmvr6VSNanCpHaav6d116/0r2PGkvZzcW9n2971u9/x+Wxw3m8HOAPw5+p2qffr+X8WhDd9nJ+Vtvuf6Lt/iBIPUdOxz/LH/wBbpznNAO/W9vO/6/1+AGTk9/fJ/wDiT9OSfw42hS2Wrj8pP/ga76d/UPMXuecDuOP5fTkflkUEdW0/ntf+v66nzj+1n8EtM/aH+AXxB+Gd5AJL/UdHm1Hw1P5bTS2fifSY3u9GubaJZIRJcNOhtow8hj/0gu6NtCthiaKr0KlN7tXj5SWsfx01v+sdaVR05xlzXV9V1s99Xy+nxfda0v4iNU0290XU9R0fU4GtdR0q+u9Nv7aT79ve2Nw9rdQv0w0U0ToxAOSuMHovyDTTae6dnvutPTS1vn13j7S95JrZq6/Prr1trfsm9yh/j/hx68dPvfTPJpbv/h/Tonqlr5+bvEf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9H+F3wt8VfFrxTZ+F/C1m000zK99fOpFlpdmGAlvLyUKwRIxyqfflbCICWyv6T4WeFfFni7xVg+FuFcFKtWqyjPH4+cZrA5Vg1JKrjMbW+GnCCu4Q+OrO0Kak3yx/P/ABI8SeGfC7hvFcR8S4uNKlTjKGCwUJReMzLF2/d4XB0m7znN2UptclON5zfu2P3X+DHwX8K/BbwvDoOgQLPqE6xy65rksai91a8C4Z5GwWjtozlba2VtkSckNI7vX+8ngr4K8KeCfCtHIOH6Ea+YYiNOrnue1acVjs4xsY+9OpP4qeFpNuOFwsbQpQ953qTnI/xc8XPF3ibxe4kq51nladHA0JVKeT5NTqSeDyvCSlpCEdI1MTUSi8RiXHnqz092ChCPz1+1P+1bZ/DO1u/A/gS6gvfHt3CY72/jKT23hWGVP9Y4+aObWHVt1ravmO3yLm6VlEdtcfzt9Kv6WOD8McJi+BuAsVh8dx/i6LpY3MIcmIwvCdGrH+LUT/d1s5nCXNhcJJThhrxxOLi0qeHxH7t9Gr6MuK8RcThuMeNcNXwfBGGrKphMFPnoYjiatSl/Cpu0alLKoyXLicTBqeIs8PhZQk6lfD/jfd3d3f3dzf31xPeXt7cTXd3d3ErzXNzdXEhluLiaaQmSWeaV3eWWQs0jsxOSSV/xkxeMxWYYvFY/HYivjMbjcRWxeMxeJqzrYnFYnEVZ1sRiMTVqSlUq1q1WUqlWpOcpynJzcm22f6zYXC4bA4XD4LBYejhMJhKFHD4XC0KcKWHw+HoU1SoUKFKEYwp0aVOMYU6cIxhCCUUrRXLFDDNczRW9vFJPPcSJDBBDG0s000jBI4oo0DPJLI7KqRqC7s21eWFZUaFbE1qOHw9KpXxFerTo0aFGnOpWrVqs1TpUaVKKlOpVqTko06dOMpTlJRSbagXVq0qFKpXr1KdGhRpzq1q1acadKjSpx56lapUlaNOnCMXKdSb5YxTbson6f/AH9hm1ktLDxX8ZkneWZYbuz8DwTPbrErFZUHiG7gdZmkZQqyabayoqhnjuZmIMTf6j/R++gnhKuEwHFnjVTrTrVoUcVg+BMPWnh4UYNwq0/wDWLF4eUa8qrilGrluFq04w5p08TXk4unL/ADj8cPpm4qnisbwz4STowpUZVsNi+Mq9GFeVaSUqc/7Bw1eE6Uaald08xxMZynywnh6UE/aH6PeHfC3hvwlYRaX4Y0LSdA0+FEjS00mxt7KLbGMIXEEaGVwM5kl3SMSSzEk1/pLw7wrw1wjl9LKuF8hynh/LqMKdOGEyjAYbA0eWnHlg6iw9ODqzSv8AvKvPUbbcpybbP4Bz7iTiDijHVMy4jzrM87x9Wc5zxWZ43EYyrzVHeag605qnFtL3KShBKyjCKSRvV754hyHi7wB4K8e2L6b4y8MaN4itHUKF1KyimniAOQba7CreWjg8iS1uIpAejrk7vj+L/D/gnj/ATy3jPhfJeI8JOPKo5ngaNavRSlzJ4XGJRxmDmpaxqYXEUaie0lf3vquFuOOL+CcbDMOE+I82yHFRk5OWX4yrSo1brlaxGFblhMVBrR08TRqwfVKycfy3/aJ/YpvPBVlfeMvhW19rXhy0R7rU/DVwWu9Y0i2RSZrjT5gBLqtlEq+ZJFIDfQpvbdcqhav8r/pGfQjxnBOCx/GnhS8dnXDmEpyxWacMYiUsXnOUYanG9bE5dWjH2ua4OjFOpVpVE8fRp8874qMD/STwF+l/heL8ZguEvEtYLKM/xdSOGy7iKgo4bKc0xE5WpUMdRdqWW4yrJqnTqwnHB1p8sbYeU+WX57n/AB75HP0xyPf9cEV/nh/wO/Tp8/VbaW0R/ddv6/y79fy6h6fpg/y9+ozyD0HTKn3v9fVX/XTe/UP+A7O3/A73t59bNhz/AIf5556H6emc0fh3/Lrp56fpyxPy/LbXr6bffZB2/wA+nI/yPxX+I+7b/L77/wCasrJyN/np3tf7tfn81ryn4evQ5H6env8A0NH/AAO/Tp8/VbaW0QW/r/Lv1/LqL0x1yemPwzjuD78g9B0BU/rffd6/8Orb67xPR+f3eqV73/zSsA/p6ZyR/kE+31o/B/137b7ferBZ/r6efz28+gdeP1x7c9M/yOevy5Io+7b+u9/O9uyTtcb+eu7a/G/S+rtd+rswx/U8cgZ6cjHp1P64Io+Xbfy6f1bbS1+UVv6/rft6+odPXPbHH19we2eQeg6Aqf1vvu9f+HVt9d4no/P7vVK97/5pWEx+o7DuP8gn2+tH4P8Arv232+9WCz/4fptr19Ntel3YO3+fTkf5H4r/ABH3bdrf8O31b+5WTkWf3+Xf7u3fXu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P6gP+CNnwog8I/AHxD8TLq3Qax8SPE08VvLJbmK7g0Pw+q2tvFHcFCZbO9uXe7VVOzzEJ4avo8qp8tB1LWc5W+Udvv3669tEebi581RR6RXVc3vO99N+i6eeiufsJ5nHf6Z4/kf5flXqHG93qk/mn+O2n9bB5nt6dD/APa/8mgacu/3Wf5/194eZ2I7D0z277M/z/LlQP8At+z7P8ftP8vuF80jofTuf8Mcf8B/mKBWvve99+XR+jSbd99vuEMmeec/X6f7Jx+Z/DPyg1ddXbyi219/Lf8AD52R/Sh+xF4Qt/CP7OHgBY4ljuPEFnP4jvuPnNzqU7nDtgFtscShckgKeOtfKZhUdTFVNdIvkXpH/gv+rHq4ePLSj3fvPpv6X/rtex9Z1xG4UAFABQAUAfhR/wAFN/CUGifFzwx4ptYgh8WeGP8ATXUbVa60i5+yoWAXBkeF9zMTuIXktgbfo8pqOVCUG/glouyevz/ruzzcZBe0T25lul1W97Jv8Netj80zJnnnP1+n+ycfmfwz8vqnKrrq7eUW2vv5b/h87IUSnGOgx26/0/l+XNAra6vV/wA2nnrZtr738vsnmA9z+PP+f84oFt2fpzf5x/P7vtHmY6fnkg/+gEfr+ZxQXrZXWnmr/wDt0m/kr+qvyp5nHf6Z4/kf5flQS93qk/mn+O2n9bH8fX/BTH4TwfCj9rPx5HptulvovjUWfjjTI7e3+zWlu2txbr+ytlGFY213G5mdRgyznOCTt+WzCl7LFVNNJ2mrba6tNaX13tte93a562Gm50ld3cXZ+fLonr69N1q1HY+AOf8AD/PPPQ/T0zmuH8O/5ddPPT9OWPR+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D16HI/T09/6Gj/AIHfp0+fqttLaILf1/l36/l1F6Y65PTH4Zx3B9+Qeg6Aqf1vvu9f+HVt9d4no/P7vVK97/5pWAf09M5I/wAgn2+tH4P+u/bfb71YLP8AX08/nt59A68frj256Z/kc9flyRR9239d7+d7dkna4389d21+N+l9Xa79XZhj+p45Az05GPTqf1wRR8u2/l0/q22lr8orf1/W/b19Q6eue2OPr7g9s8g9B0BU/rffd6/8Orb67xPR+f3eqV73/wA0rCY/Udh3H+QT7fWj8H/Xftvt96sFn/w/TbXr6ba9Luwdv8+nI/yPxX+I+7btb/h2+rf3Kyciz+/y7/d2769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PTfhT8KPFXxe8U2nhnwxZs5dkfUdSkRvsOlWWQJLu7kG0KFXPloCXmfCIpJ+b9P8JvCbivxh4qwvDHC+EnNylGpmWZVITWBynBc1qmLxdVJxSirqnSTjOrUtCF2z868TfE3hnwr4bxPEXEWKjBRjOGX5fCUXjMzxlr0sNhaW8m2k6lT4KULyk1opfux8Hvg54V+DXheDw/4et1ku5VSTWdZlRft2rXgUb5ZXxlYVbPkQAlI1x1bLV/vJ4N+DXCngvwrQ4e4dw8amLqxp1M6zqrTisdm+NUVz1a07XhQg21h8NFunShteTlI/wAW/FfxX4m8WuJK2e59XlTw1OU6eU5TSnL6nleEcvdpUobSrSik69drnqS/likj5o/ap/autfh7bXngTwDdxXfjW5iaHUdUhKzQeG4pFIIUglZNUKn92n3bb/WSAnCN/Mv0rfpZ4Tw7wuM4D8P8XRxnG+KpTo5jmlGUK2H4apVIuMlFq8Kmayi/3dO0o4a/tKi5koH9DfRp+jJieO8RheNeN8LVwvB+GqRrYDLasZ0q/ENSnJOPNfllTy1SX7yaV6/8ODjFty/Hm7vLrULu4vr6ea7vLuaS4ubm4keWe4nlffJLLI5Z5HkYkszEsScnqK/xvxmMxeYYvE47HYmvi8Zi61TEYrF4ipKvXxFetN1KtarVm+edSpNucnJ3bvd9T/VvC4XDYHDUMHg6FLC4XC0adDDYehTjSoUKFOCjTpUqcVGMIQilGKikopadCv8AX/PHp2+uefaub7/L+vv/AKudHfe3p936an6T/sI/A201ie5+MXiWzS4ttMvJdN8G21wiPHJqdvt/tDWyhLk/YWcWdkWRNt19qkBZoRX+l/0CvAvCZxXxPjLxNhI4jC5XjKuWcF4WvCnOlPMsOl/aOd8rlKT+oymsFgm4QtiliqilJ0Yn+e/01PGXFZVRw3hPw/ipUMRmWEp5jxbiKMpwqwy+u5fUMnUlGKSxkYPF4xKc+bDfVqcoqNaR+rFf6wH+Zx7r8A/2afjb+054pn8IfBTwHqfjLUrGKG51m8iktNN0Hw9aXDSLDda/4h1W4s9H0pJ/JuPscF1eJeak1vPDplreTxPDX574jeKvAPhPlFPOuPOIsJkeFxE50sDQnGtisxzOtTUXUo5dlmDp18djJU+el7epSoSoYVVac8XVoU5QmfdcBeGvGviZmk8o4LyHFZziaEYVMZWjKlhsBl9Go5KFXH5hiqlHB4VVOSp7GFWtGtiXSqQw1KtODgfoLrH/AARG/bc0zRZNUs7b4T+IL1ITKvhzR/H8kOtSuAMW8c2vaFovh8TNkgGTXUgyDmUZXd/NeC+nz4B4vHRwlerxlluHlNReaY3hyE8DBP8A5eSp5dmOYZk4LqoZfKeukHqj9/xn0J/GzDYKWKo0+FMwrqDksuwefyhjZNf8u4zx2BweX876OWOjDTWeyl+W3j74feN/hZ4t1nwH8RfC+s+DfGHh+5FrrHh7XrKWx1GzkeNJoXMUg2zWt3byRXdjfWzzWV/ZzQXllPNazwyv/XfDnEuQcX5LgeIuGM3wOeZJmVJ1sFmWXV4YjDV4qThUipw1hWo1Yyo4ihVjTr4evCpQr0qVaE4R/l7PuH874XzbGZFxFleMyfOMvqeyxmX4+jKhiKMnFTg3GSSnSq05Rq0K1Nzo16M4VqNSdKcZnGkBgVYAggggjIIPBBByCCOCCPzzXtNJpppNNNNNXTT0aaejTW6f6nkJtNNNpp3TWjTWzT6NM/Fn9tP4HWvw08Z2njHw5aC38J+OJrlzawqiwaV4ihAmvrONVYFLe/ic31onlBVZbyNZGEQFf4n/AE2fAzDeGXGmE4y4bwkcLwjxzWxM5YWjGEaGU8R0v9ox2EpQjJOnh8fSn9fwkOSMYyjjKUZNUkf67/RC8ZMR4hcI4rhPP8U8RxPwbSw8I4mrKc62Z5BVvRweKqScbTxGCqw+pYmfO5OMsJUcU6rPif6/549O31zz7V/EP3+X9ff/AFc/sHvvb0+79NQ/n098nPvk/p7g0v6/r5+X3Bb+tvxs7fd1TdrB/P6e3cfh+XPent8/6301+b80H+V/xt/VrJ7bq0j8M+39O56e/vzijbrZaa79emi6pu3u9m27h/X4fL/gb63uH4f5x6evPB7+3JY7f0vX03/PuGnfT013/wCG/q4pH4k/XPOeo656Hofxz8xfXX8vwtdWXTR+atsH4/h802tPu9VpYXHY/wBAR+HfpnnH4k/KbX/4f8ejXz2s97xO3W+r8/LVb77Jr1sH0zj0Azx156HpxjOTjOTgGizWv69n00766ff0Dv036dfS+nbTbt1E4/l7Z49Ox54Pf2wxYt5313/V/K/Xu3awfl6fl+H3+oH8yfzyc9uOf8P4urF/n6/lvpbXZrurBp3/AOD8+XT7nur21Qn8/p7dx+H5c96N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igEkAAkk4x3LEnGOck5+nPBB4pf1/Xz8vuD1/4P6/8G6elrn9un7Kng0fDn9nL4N+Dsxu2leAtCaR4woV5NQtl1NmOQrM4+2BGLZbK9TjLfY4WHs8PSj2hHbz18u//AA9rniVXGVSe9+Z66K9vV/ovy5voASDnsceuO47AfyJ9f93clRtqk2v8S1+7z/LzYvmnHX6cn/4kHpnv+dAnZ9En3cm/y/rp3E8zrkc/iT+qgdPc/rmgORvtbutb/fNfl99w8z6/TPH6A4/L8s0ByPffpZ26ab86/rTXRh5n0A9uf/ZV/n+X8QFt7qz2sppbdPhdu+rle3S6Z/Uz+y/eQX/7Pvwlu7ZlaGXwdpwUoQV/dmWNugHRkOePz5r5DFq2Jr/9fJfj9/8AXbY9mj/Ch/hX9df67bHvNcxoFABQAUAFAH4v/wDBVe9gGu/Cmx3L9p/snWbor/F5P2xIsnAJxv6cdfTNe7k60rPzivw/Hfyt5393gxqu4K12k36/+TK39bn5G+Z9APbn/wBlX+f5fxe2cNt7qz2sppbdPhdu+rle3S6Yu8Dv+n+H+e1ALS+kfm07+X2Vouun42EL98Ejjkk/n0P6j88A0A31aT9HH9LvT1+8XzeMdRgen9cZx06e/GKA9x9GvS36v9F+K5kEg57HHrjuOwH8ifX/AHQajbVJtf4lr93n+Xmz8A/+C3HgrJ+CfxGUx8/2/wCDZUX/AFjEBNZjlchQSAMxqWLEHjgV4ecQ/g1P8UPnv+Xn9x3YOWtSNrbPfmfb5dP06n4Dfz6e+Tn3yf09wa8P+v6+fl9x32/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Yz9e+cD+f8A9b37Fi/lf1v+ko9f6WvML1S9Vf8Ar/go/9P+PDj/AD35+oI6dv0zlX876/h3/B7v79R+l9/+G9f+HF/QZHbjPfjjp04x2HOdzH/B/wCG/pddb2Qf5abrqtet766X7vS1hB6fhz255+nfPX9cqvn/AMH8Pz5f0D+tun9La33h9PT1HP6Dv/Dg5/vDAp/1/Wumv/DaWD/hr6de/wAvPo1qHH+e/P1BHTt+mcqfO+v4d/we7+/UPS+//Dev/Di/oMjtxnvxx06cY7DnO5j/AIP/AA39LrreyD/LTddVr1vfXS/d6WseofCP4S+KvjF4rtvDPhq2JUFJtV1OVWFlo9gXxJd3UnQZAZYYR+8nkwkYJJK/qfhD4RcV+MvFuG4Y4ZwzcU4Vs2zWqpfUcny/nUamLxdRQdrq8aFFWqV6tqdON1Jn5t4peKPDXhPwxiOIuIcR7z56WV5bTa+uZrjVC8MNhoPeztKtUaUKNO85yXun7tfCP4ReFPg54Wt/Dvhu2UzMscmr6vKiC+1e9C4e4uJBkiMHIggUiOFOACdzt/vN4QeD/Cfg1wrhuG+GcLF1XGFXN83rQj9fzjHcqVTE4motVTUrqhh4v2dCnaK5pOU5f4teKXinxN4s8S18/wCIMRJUlKdPK8rpTl9SyrBuXuYfD03ZObSTrV5R9pWmrvliowj8r/tVftX23gaC98AfD+8iufF1xG8GravA6yw+H45FKtDERuV9SZTwA2LYHLZfCr/Kn0r/AKWeG4EoY3w+8PMZSxXGGIpTw+bZxQlGrR4dp1IuM6VGUW41MzcW7a8uG3leaSP6U+jR9GPEcaVsJxxxzhKuH4WoVIVssyutGVOrntSErxqVIvllHL4tb6fWdo2im5fkJdXVze3M95eTy3N1czPPc3E7tLLPPI2+WSVnOXcsSWJI7Dvlv8eMVi8TjsTXxmMxFXE4vFValfE4mvOVStXrVZOVSpUqScpTnOTbcn1et1ZR/wBVMNhsPg8PRwuFo0sPhsNShRw9CjBUqVGlTSjCFOnFcsYxirKMbJeVrSrj0/Dntzz9O+ev65Xn+f8Awfw/Pl/Q2/rbp/S2t94fT09Rz+g7/wAODn+8MCn/AF/Wumv/AA2lg/4a+nXv8vPo1qf0cfCDwpb+B/hf4E8LW6bP7K8M6VHc5ChpNQuLZLvUpn2gAvNf3FzKeOrd8V/0j+D3CeH4G8LuA+FcPDk/snhjKqeJukpVMwxGGp4vM60uWMVzV8wxGJqy03nq2f4C+KnE9fjLxG404kry5v7T4izKph7OTUMDQxE8Ll9KPNKT5aWBoYemtfs9dz0ev0g+AP6pv+CXWtSWP/BMz4vy/s8W+nX37Q2in4vX93psENtda1P8R20W4l+HcslhcxTC+8/QrfQIfD1teQvpGo6nZXmnu4I1URf5AfS4wEcR9K3gmHiZVxOH8M8cuCsNRxVSdWlgKfC6x9OHE0I4mlUpvD+zzCrmU8yq0ZwxuGwlehiEmvqbl/qZ9GDGyofRp4ul4e08PX8QcE+Lq9bDQhTqYyfEbwVSfD05UKkJqvz4GngIZfTqwlhMRiaNWg2rYnl/If8AZO+OX7eOp/tb/D/TfD/j746+KvGt78Q9CtPHnhPxVrvjLWNLuNBk1eKPxRb+O9A1qW7sdM0Ox0ZtSe6u76wt28NwxNf6XJp17ZWssX9qeMnh99HfCeDHEmKzLhzw9yfIaHDOY1uHc4yjL8jwOLpZjHBTllNXh3MsDGjiMXmGIxywsaVDD4mrHNKk1hsWsRQr1oS/kjwo448dsT4tcP4fL8+45zXOq3EOBpZ7lOa47OcZhamAli4xzSnnuAxs61DDYGhgniZVa1fD03lsIe3wroVqFKUftL/gvtd/D6b4p/AK10h9Ok+Jtn4K8Yf8Jv8AZjG2oQ+E7jVtEk+H8GqFMso/tAePZ7CKUrIsU80uzyZ4Hb8J/Zx0OJYcIeI1bGxxUeFK+fZJ/YHtVJYaec0sFmEeJKmE5nZv6s+HaeJnBcjnTpw5nOlUjH9m+ntW4fnxRwFSwksPLiajk2cf237LleIhlNTF4GWQQxVtV/tCz2eHjL3lCc5WUJwcv5/6/wBIT+BD5o/a88J2/iv4B+OBImbnw7a2/imwkAGYZtFnSa6bJBIWTTHv4X24OyU4PSv5l+mBwnh+LPo/8dRqQ5sTw7hcPxXgKiUXKjXyOvCvipK8ZWVTK55hQlZxfLVdmrH9DfRY4nr8M+N/Brpz5cPn2Jr8NY6F5Wq0c4oyo4dNKUbunmMcDWje65qSune0vwX+np6jn9B3/hwc/wB4YFf4Ff1/Wumv/DaWP9s/+Gvp17/Lz6Nahx/nvz9QR07fpnKnzvr+Hf8AB7v79Q9L7/8ADev/AA4v6DI7cZ78cdOnGOw5zuY/4P8Aw39LrreyD/LTddVr1vfXS/d6WsIPf6enf17d+zfTmj5/193b/D+Fg+/fTTdf8P5ffYX6dfr1/QEYP8ODn+8MCjTtdfj/AMC+97u3z5Ymq/K+lteje2z76eYuPqBxkY5/H06Z/kD1Vv1u9e/4Pr1Wt/xTiaf1/WvS/wA77C46f4frj5e56gcAAHOfmXn599fPXp+vyQdLf5O/krff2+dxSPx6e3U9+v8AtDjscnGMUX3/AOD92/5323X2kN5wD6j6fl079gDu9RgNR30uvne3ffTp+VraD/Pvp17vW91rd26qzvcT+XGRjuPXkEZAJ47enBV+rvvrq/u9Hffv9q94nZ+f3W++/Tp99g9OwyO3Ge/HHTpx6Yyc5pfh/W33eXXW+gfotPv321bu9L6eVve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Oi8Iaeuq+LPC+lsAV1LxDounkHowvNTtrfB5GARJzjt6Zyriryir3bkl63e/wDw7087sT0Tavov87d7/d99j+6fwxaf2T4a8PaWvA0zQtI08AEgKLOwtrYAcMMDy8dPzJG37SCtGK7RS+5HhP4m76tvZ8vXzjb/AMm1/A3PNPq2f97/AOsf5flVBZ9Ff1Sf4rf+vMPNPv0GMN/P5D2/X06UA7LeH5217dPztt5xPM9R6c8Z/PZn+f5HKg7p/YbXl+Xwrbbf7w80jp6DjJPp7Y/9B/TFAeln2XM1JeXVK39W2DzT6nP1wP5HH5flQDXVx++W/l+t+tvM/oU/4Jt/Eu28YfAtfCM1wrax4B1S402S3LrvGl3Z+06dIicOUCl0d8BA/wAvJr5nNKThiHO3u1Emn0ut/wCrvvpselhJ81Pl/ldlrfT8L/1vqz9Dq806goAKACgAoA/nG/4KFfEy38eftBarp2nXC3GmeB7C38Nwur70+3J+/wBT8tlGxk+0MoBVjyGBIxhvqMtpOnhk5Kzm3L5dO35ed3dHl4mXNVdmmo6W5tb9bdOv6dD4W80+pz9cD+Rx+X5V6BztdXH75b+X63628w80nrn8+fz4/l+XNAXb2Wi/7e20srqz/Dbd2Qvm+7D8Sf8AP+fQUAk3srebt/6SoPr5/dqIZDzg5/Ej+jD8x+ZPyhOzeuvk+X84pfjr5bB5p9Wz/vf/AFj/AC/Kgdn0V/VJ/it/68z8j/8AgsdoQ1P9m/w3rhUFvDvj7TtrFuV/te3kszt+XqQmGHf/AGeleXmyvh4v+Wf56eX4/jsdeDdqrVrOUd7u3f0+V9NtT+Yrj/Pfn6gjp2/TOV+c+d9fw7/g939+p6f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f9fd2/w/hYPv3003X/AA/l99hfp1+vX9ARg/w4Of7wwKNO11+P/Avve7t8+WJqvyvpbXo3ts++nmLj6gcZGOfx9Omf5A9Vb9bvXv8Ag+vVa3/FOJp/X9a9L/O+wuOn+H64+XueoHAABzn5l5+ffXz16fr8kHS3+Tv5K339vncUj8ent1Pfr/tDjscnGMUX3/4P3b/nfbdfaQ3nAPqPp+XTv2AO71GA1HfS6+d7d99On5WtoP8APvp17vW91rd26qzvcT+XGRjuPXkEZAJ47enBV+rvvrq/u9Hffv8AaveJ2fn91vvv06ffYPTsMjtxnvxx06cemMnOaX4f1t93l11voH6LT799tW7vS+nlb3k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U/jw/x/w49eOn3vpnk093/wAP6dE9UtfPzd4j/r5f1/W4Y+v07+/rjj2/PFH3r/L/AIOi87hr9/XT13+evbrsH65/D+hHXj+L6DrQ/wDgf1/XoFv6/pPy3a+dw/z9P5Y9cjd6YPIo3/p/8N0t8+u8Tfb8Pv669ba37JvcP8f8OPXjp976Z5NG7/4f06J6pa+fm7xD+vl/X9bhj6/Tv7+uOPb88Ufev8v+DovO4a/f109d/nr267H2b+xz8d9D+EPifV9E8UQrDoHjV9Kim1pVzJpF5p5vEtZZ8DLafL9vlS52ndCUjmwQHDf2l9DPx6yLwf4oznIuKqUKPD/G1TKqNbPEk6mT43LpYyGEq4hJc0svrLH1Y4lxbdGUadZRcY1D+SPpYeCmc+KnDmVZzw3VlWzzg+GZ1aWTt2hmuExywk8TToNtRjjqX1OnLDqXu1lKpSvGUoyj+0m601fTt1vcrPY6jaExXVnMGWW3uYvlmt542IIZH3RyI3oVIr/bBSwmb5dzYfERxGBzHCN0sVhKyca2GxVL3a2Hr05NWnTnzU6sJaaSjfY/yJ5cVleP5a+HlQxmAxK9rhsVScZU6+Hqe9Sr0KkU7xnHlqU5x11i7bn4h/tOfs3+IPhJrt14isTea54L1i8lng1aUvcXWn3M7l2s9Vk+Zi5Ynyrp3CzDrh8hf8OPpQ/Rr4h8Is/xXEeAljM94JzrGVa2Hzer7TEYrLsTXm5ywebVPfk6l5N0sVNpV1o7zvE/2L+jp9IDIvFDJcNkONjhMn4uynC0qNbK6XJQw2Pw9GChHF5ZD3UopRXtcNBXpPZSh7x8lY+v07+/rjj2/PFfyJ96/wAv+DovO5/UWv39dPXf569uuwfrn8P6EdeP4voOtD/4H9f16Bb+v6T8t2vncP8AP0/lj1yN3pg8ijf+n/w3S3z67xN9vw+/rr1trfsm9z+nLTbqG+06wvbbH2e8srW6g28r5NxBHLFg8ZGx1xx09K/6gstxVDHZdgMbhmnhsZgsLisO46xdDEUKdWk4vS69nONtNux/zo5hhq2Dx+NweIv7fCYvE4avzaP21CtOlUutbPnhK+u/cu12nIf0g/8ABPP9nvwB+yL+zBf/APBRX40+K/iBFPN4fk8QaJ4I8FeItV8O6bN4Wk1weH/DGm+ItNsdR0e38bap4x16bT7nStJ1++fwla29/pE15Zz3QuJ7X/Ln6THiXxH40+LWH+jHwJk/Dc6dPMo5bj8/z7K8HmWKp5vHL3mWbYrLMViMNjqmQ4PJMup4ili8bluGjnNaph8bChWp0nTp1/8ARv6Pfh/kHhJ4Y1/pD8aZrn8J1Mvlj8FkmS5jisvw08rljf7PyzDZjhqGIwtPO8Xm+PnQqYTCY+u8ppQxGElWozq886Gz4L/4L36Brnji20f4hfs+XXhP4c61eRaZe+JPDfxGuNZ8U+G9Pud8EmrS2I8KeHxq3keYs0kOmanol9Yw+dNYT395DDBccOffs58xy/h+rjeGfEqjnPE+AozxeHyrNOGKeByjNMTS5akcFCu82zJ4P2nK6cJ4rC47D4ifs6eJp4ajOdWHZkv088Bjs7p4TiHw/q5Tw7ja0cNWzLLeIqmNzTLsPUvTli50FlGXrF+z5lOUcNisFXoQ554edetCEJ/Iv/BXP9h7TfgB4j8OfH7wN4u8VeLfBHxf1u503W/+E28Ran4z8Q6T4yOny6tYyx+MdWlu9U1/Rtd0S0uXsDrV9fatZSaPciTU9Stbq3Ww/afoW+P+L8SMrzTw44gyXKMmz/gnAUsVgP7AyzCZFluMyP6zDB4iEsjwcKOEy7HZfj69KOJWAw2HwVeONpOOFw1WlN4j8k+lt4JYbgHMst49yTNs1zbJOLsbUw2N/tvMcTnOYYTOPq88XQlHOcXOrisfg8dgqVV4f67WrYujLB1ebE16VWEaH4v1/dZ/GZ5F8frqGz+CHxalnxsf4eeLbVcnH76+0W8srYDg/Mbi4iC8ctgcV+QfSBxVDB+Bvi7WxFvZz8OuL8LHm0Xt8dkmMwWG+f1jEUuXvKyW6P1LwPw1bFeMfhfSoX548ecL4mVtX7HB5xhcZiO2nsKFS/ZXetrH87v+fp/LHrkbvTB5Ff8AOfv/AE/+G6W+fXeP+8++34ff11621v2Te4f4/wCHHrx0+99M8mjd/wDD+nRPVLXz83eIf18v6/rcMfX6d/f1xx7fnij71/l/wdF53DX7+unrv89e3XYUduTz2zj06cEdeM/N9BjNH49Ft+X9d0H9fdv+Hl22uxQOPqOhB/wHXjoSScdMUen33+7rpbZb99LpRPx13Xbe3LbT72tGlezkKO3HuMAjr17846dTng880d+n9bdv69Avbz8+/Rb/AOX32Q7GD+fI64468Huc5/E5yQy/4ft/X9W3F/X9f8P94hz6flkZ44xjIHPHI4HrxR/X9f1+Qf1/X9fkHr/wLgjA68fX8MknHphX/wADy1/4Hf8A4A/+B29Xpb/gK32t4t7dPccEfXvzgcHnkHOeCadt1qult9fVb9X122d7B+V9+tv+GXbTrcb+B/qemR3xjnnH50vw67bLXTTa9+1ne7sH/DdPk+2+ju7rz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dr8Np0tfiL4AuZMeXb+NvCs754XZFrlhI+evACnOT0555NXT/iQfaUfwa8nstfPrfWJMtYy7uLWuvT5fnt2sz+5mzu0ubS1uI8GO4toJo8Y27JYkkTbkDI2sMcdOea+zTuk+66bfp+X3HiJtaOLf5b9Pivb5/qWBIOTnt9MdPTGf8nnGaYvdd9VF+j0/JP7vPQXzPVj+v+Gen0+pxS17L7x6JW5//Jbfiv8AgfpJN49fzH+IP8vyo17fc7/m1+f32F7q1vzP+9+e3a3V/wDyIZB0z6euO2OOB+nvxii9+jX3fdpKX6bb9CnZrqr9uZr5WTX4ffqw8wdj27D/AAUd/f255ph7uitfu7a/lfey+z59UfTf7KX7Qt9+z18UdP8AErma58L6qI9J8XadGWPn6VLICLuJM4N1p7n7RD/eAdDuJAXkxmGWJouKS546wfn23Wj+f6GlKfsZp3dm7NWdrP8AX/t71too/wBOvhXxVoHjbw9pXinwvqdrq+h6zaRXun39pKssUsUqhsEqTsljJKSxNteORWRlBBFfKThKnJwmmpRdmmetGSkk07p/1/X/AAToakYUAFAHx/8Atg/tN6F+z78P72O2vLe4+IPiO0uLLwro6SK08DyoY31m7iVhJFZ2QYvG7bfNnCIm7DBu3BYWWIqJ2fs4NOT72+yttfy89EYV6qpR3957LX7/AMO/36H8zWo6nd6rf3upajcyXV9qFzNe3lxKS0k9zcyNNNK55BaSR2Y+meMYAr6mKSSSXLFaJaW00tu3+C+W0vLfvb3u9X8TWuvZ6vd6ffuU/MHY9uw/wUd/f255qg93RWv3dtfyvvZfZ8+qDzB/eP6/5/zzQKyXWS/D9Hf5y89LcohYnJAJHqfw55x/+r1xmi9t/wCv6/rdEtO7tdru1+PS/wCPfzF80gYOeg64/rjP+Tz1oKTdrOLfr/wz/L7rAJByc9vpjp6Yz/k84zQL3XfVRfo9PyT+7z0Py8/4K6ahDD+ybNZSMvm3/j3wl5Ct94/ZZ55ZCvGThGBb26hq8zNX/stnbWcba3236P03X4HVhFerZSvaLsuW29vvur97/jH+Wz/H/Dj146fe+meTXze7/wCH9OieqWvn5u8T1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KBx9R0IP+A68dCSTjpij0++/3ddLbLfvpdKJ+Ou67b25bafe1o0r2chR249xgEdevfnHTqc8Hnmjv0/rbt/XoF7efn36Lf/L77IdjB/PkdccdeD3Oc/ic5IZf8P2/r+rbi/r+v+H+8Q59PyyM8cYxkDnjkcD14o/r+v6/IP6/r+vyD1/4FwRgdePr+GSTj0wr/wCB5a/8Dv8A8Af/AAO3q9Lf8BW+1vFvbp7jgj69+cDg88g5zwTTtutV0tvr6rfq+u2zvY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6f8A1jn+WOR6n9cEUf8AA79Onz9VtpbRBb+v8u/X8up94/sr/tW3fw9ubPwJ4+vJbvwVdSrDpupTM0k/huWVgACW3M+llz+8j/5YEl4gVDIv97/RR+lli/DvE4LgHj/F18ZwTiasaOWZnWlKriOGqtWdlFtuUp5VKTXtKWrwv8Sl7jnA/in6S/0ZcNx3QxfG3BGFpYXjDD0nWzHLqcY0qPEFKnG8pJK0YZkor93Usvbr3KnM+WZ+t2pab4d8b+HprC/hsde8Pa5ZYZT5dzaXlpcJlJYnG5TlSHjkQ7lbkEEGv9eMyy3h3jfh6tgMfQwOfcO57gbThL2eKweNweJp3hVpzTlFpxkp0qsJc0ZWlGSaZ/lxl+YZ9wfntLG4KtjMlz7JsZeMlz4fFYTFUJ2nTqQfLJWcXCpTmrSV07prm/Fn9pn9mPV/g7qkuvaBFcal4A1C4Y2t2qNJNokspJWw1Er0jJOy3uSNjgBGKv8Ae/xO+k79F/OPBrNKvEGQUq+Z+H2Y15fVcYoupWyOrUleOX5i43tDXlw2KkuSolySaqcp/rx9Hf6ReVeLGXUsjzurQy7jnA0IrE4WUo06WcU6atLHYBS3qP4sRh170HeUbwfu/Ix/x75HP0xyPf8AXBFfyD/wO/Tp8/VbaW0R/Utv6/y79fy6h6fpg/y9+ozyD0HTKn3v9fVX/XTe/UP+A7O3/A73t59bNn73fsofEWD4ifBXwpO1ys+seGbSLwnrkbPEZ47rRoY7eznmRGLKL3TBZ3KO6qZGeX7xVyv+/f0TPEbD+I3glwnXliVWznhfB0uEc9pSnTdeni8ko0sPg61aEHeKxuVrBYqE5xi6kp1d5Rly/wCI/wBJvgKvwF4vcTUVh5Ucq4jxVXijJqijUVGeGzetUr4qjSnNWbweY/W8NKEZS9nGFPaMoc30jX9KH8/H9IX7EH7af7L3xx/ZFH7Dn7WviOy+HrWPhtvA+n+Itc1JNB8OeJfC1pqS6p4WvrTxXdRSaR4X8V+D7iDTkgi8QtDpl3Jo+mahby6g9zf6Vaf5ceP3gR4t8AeNP/EwHgzldfiVYjNFxBicsy/CyzHNMqzethXg84w9fJqMoY3N8nzylUxUqk8t9piqMMbi8NVp4aNLD42r/o34JeM/hhxv4Sf8QQ8WMyo8PujlryTD5jjsSsBl2ZZXSxKxWV1qObVYSwmV5rlFSGHjCOYOOGqyweGr0513Ur4alk+GP+CU37D/AIE8UWfjz4l/tzeB/FPwt0u8h1U+F5da+HvhQ6taWj+d/Zmq+MovHmqre2V3IIIbtdF0DSr+6t3ltrG4srmeG5g7M2+mH4/8Q5RX4d4V+j7xBlHF2MoTwazaGA4lzj6lXrLk+t4PI58O4R0K9CLnUoPH4/F4alVjCriKVelTnSny5Z9FbwRyLNKOfcSeOGR5rwvha0MU8snjOH8q+t0aL5vq2KziGf4tVqNWShCssHgcNXqwc6VGdKpOFWHg3/BW/wDb9+HH7TH/AAhfwR+CNw+u/Dj4feIZ/FWueMzZ3On6d4j8VwaZe6BpNp4Ys7uG2uv7D0HTNT1uOTVLi3ij1e61JP7NhXTtPhv9U/RfoX/Rw4o8Kf7d4+4+pLL+KOJMtp5Pl+Re3pYnFZXk1TF0MxxlbNq9GdWj/aGY4vCYCUcJSqzngqOFf1qbxWJnhsF8H9LTx84d8Sv7G4J4Jqyx3DmQZhPNcdnLo1MPh8xzWnhq2AwlLLKNWFKq8FgMNicbGWKqQjHF1cSvq0I4ehCvivxMr+9j+Kj4e/bv+Itv4Y+E8fgu3uVXWPHuoQWzQI8fnJoWkzw3+o3DoW8xYZrmOxsg6rh/PlTd8riv4Z+nr4jYfhfwlp8FYfExjnPH+YYfDPDwnTdaOQ5RiKGY5liJwb9pCjWxNLAYFTio86xFaCl7s0f2R9CrgKvxH4nT4ur4dyyrgjA18Qq041PZTzrNKFbA4ChCSSpyq0sPUxmM5JTvB0aUuV80T8YfT9MH+Xv1GeQeg6ZX/Fb73+vqr/rpvfqf64/8B2dv+B3vbz62bDn/AA/zzz0P09M5o/Dv+XXTz0/Tlifl+W2vX02++yDt/n05H+R+K/xH3bf5fff/ADVlZORv89O9r/dr8/mteVf/AK545AH4encnPbg8ii/6b+XTr+nl2DV/p/wO+1uv32cV6cc5/Ec9MDkf99HOfwxR3+59b9fPtvpts9WHz0+/Tyulvd6L5pWHcfXn0xnnj29ScA5HJxnbQ/u7/wBeW3T56sF699/66rTr+CcXevH8sHrnPfPrjJ6f7QVCDg59/wAf5deBwT68d1V/P9P6+T+4P6/rb+u+40/j+vXpjOcD68g54zjFH+X/AAfP7+nlox+v9f5200+8TGc459OB+A9B6ngZHJxnFHqvz+5q6vbbdbdbvmetuvXy+fne9rve9lsN7Y/H9OR/Tp75XPzH9f8ADb3+bW9ktAett9e+r1emvu772v8ANa8yH/Hvkc/THI9/1wRR/wADv06fP1W2ltEK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y3YXUljfWd9F/rLO6t7qPHXfbTJKuPcMgPb6jOaa0afZp9no/PS/XT9OWKtdeTv8ALz6em+u2lkf3CfC/WYtc+G3gDV7eeO6j1Dwb4auvtER3xySS6PZmYqy7lbbNvRtp4ZT1wQv2FOXNSg9NYR2lZ7L0S+70tc8aas3Gz0k94yffo9f67Hc+Zzz+RLD/APV+v6kreqWnM/uf4rf+vMlWb7Py5k/u6af1uHmeh/Ac4/HDZ/L88fK7tLW3zdvk9v6XXcNe7+6/463/AA/CweZ6tj2xn+g+vT25xS33hdd01+d0/wAfvQrPfmfpyu36rXf/ACtYPN4Iz26jPt17f/X+lFmttuib8vnt6/N/abfRv1916bb7ry9X0s0Hme+foOnv0b+X5/wu7ttb1tr5J869dV9+gk+il90dvP8AS3S/kAk56/geP6D+X54ou2tYu3k73+6X5S/KwKye95efur/0lfm/LufUv7O/7XnxR/ZzvzD4eu4td8H3U4l1PwXrMkz6XMSR5lxp06EzaTfMvH2i2V4nP/HxbXAxt5MRg6WKV2nCa2npf0e7avrq3bpa6UdqdeVJ7pp7xs2rb6O61t1S9ea15fsH8PP+CnH7Oviq0gXxhL4j+G+qsii4g1bRr/XNL84/eFrqfhy31KV4cn5Zb3T7A45ZVxivGq5ZiIN8jhVX92SUl6qVvTTZ97+92wxVOW/NF+advk0n+X3anrt9+3h+ydYWpupfjDpEyhdwistG8U3103GQotbXQpZwx6YZFwfvbRhmxWAxcnb2MvVyil9+xf1ij/Or9rO/3cv+Xys3L47+Mv8AwVU8LWlnd6V8EPC2o61qsiPFF4q8WW403SLQsCFubPRYppdR1BlzuRL46WitjzI5VDI3bRymekq84xX8kXq/Jyskvk2YzxaWkIt/3pJ2+STbfz5fSWqj+N3jv4heLviV4l1Dxd4316917X9SkMlxeXj7ti5ylvbQgLFaWsKnbDbQIkUagBUBJr2adOFOCpwppQWitbXzv7rbfe+vn9rhk5SlzSnJt+Tf4apenTytY4/zeCM9uoz7de3/ANf6Vdmttuib8vnt6/N/aTfRv1916bb7ry9X0s0Hme+foOnv0b+X5/wu7ttb1tr5J869dV9+gk+il90dvP8AS3S/kAk56/geP6D+X54ou2tYu3k73+6X5S/KwKye95efur/0lfm/LuHm49P1/pj/AD69aSV9bzS9f+C397+4fNZ6tfJN27a6J6P/AIfVi+Z6D9G/yf09fUMN6W/FSs/n0Xnf06obaf56xb/rfp+Qnmc8/kSw/wD1fr+pKmqWnM/uf4rf+vMSs32flzJ/d00/rc/GX/gs34iW2+E/wr8PR3Mfnat411C7mtA48421hpQaKfb97yxOxTfnG87TgmvJzaT9lSi+sm2r62S6qydumkl31snLswi9+T1fKtL+b873v/VtUfzo8/4f5556H6emc14P4d/y66een6csfQ/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q//XPHIA/D07k57cHkUX/Tfy6df08uwav9P+B32t1++zivTjnP4jnpgcj/AL6Oc/hijv8Ac+t+vn23022erD56ffp5XS3u9F80rDuPrz6Yzzx7epOAcjk4ztof3d/68tunz1YL177/ANdVp1/BOLvXj+WD1znvn1xk9P8AaCoQcHPv+P8ALrwOCfXjuqv5/p/Xyf3B/X9bf133Gn8f169MZzgfXkHPGcYo/wAv+D5/f08tGP1/r/O2mn3iYznHPpwPwHoPU8DI5OM4o9V+f3NXV7bbrbrd8z1t16+Xz873td73sthvbH4/pyP6dPfK5+Y/r/ht7/NreyWgPW2+vfV6vTX3d97X+a15kP8Aj3yOfpjke/64Io/4Hfp0+fqttLaIV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n+f8/wCffvR/XX+vP5/9uxX9f1/X5H//1v48P59PfJz75P6e4NH9f18/L7h2/rb8bO33dU3awfz+nt3H4flz3p7fP+t9Nfm/NB/lf8bf1aye26tI/D8P6dz+v54o+emivv56fDbXW2nZ9w/P/gfLX8t9b3D6/wCePTt9c8+1H3+X9ff/AFcO+9vT7v01D+fT3yc++T+nuDS/r+vn5fcFv62/Gzt93VN2sH8/p7dx+H5c96e3z/rfTX5vzQf5X/G39WsnturSPw/D+nc/r+eKPnpor7+enw211tp2fcPz/wCB8tfy31vcPr/nj07fXPPtR9/l/X3/ANJh33t6fd+mp9zfssftV3nw1urTwR45up73wNdzLFZ3spaW48NTSvgOhJLPppY5mhA/c8yRgfMK/uz6Kn0sMZ4aYvCcDcd4uvjuBMXWjSwOOqOVXEcM1qslFSheTlPK3J/vqK5nQ/i0lpKB/GX0lPozYXxBw2J4x4Mw1HCcZ4ak6uLwVNRpUOIaVOLbjNJRjDMYxX7qs2/baU6mrUj9e7y08PeNfD8lrdRWGv8Ah3XrHDKfKu7G/srqPKup+dGVkYMjrypwR8wxX+wuMwfD3GvD1TC4ulgM/wCHM/wFpQl7PF4HMMDiqd4yi/ehOE4SUoTi7xdmrSXu/wCV2FxWe8IZ7TxOGqY3JM+yTG80ZL2mGxmCxmGqWcZJ8s4yjOLjKMlaSuneLfN+L/7Tv7L+qfB7UpvE3huG41P4eahc/uZgHluPDs8z/Jp+pMASbV2YR2V8wVXOLecrOY2uP8VPpQ/RbzXwbzGtxPwzTxOZ+HOYYm1LEJSq4jhuvXnenl2ZNXbwsptU8Djpcsaj5cNWksQ4Tr/65fRy+kdlvivgKXDvENShl3HmAw/72i3GnQz+hRh7+Oy+LsliYxTni8HFOUPexFG9HnjQ+Pvr/nj07fXPPtX8c/f5f19/9XP6s7729Pu/TU+kP2afjxefA/xp9qvBcXfg/X/IsvE+nxZd440c/Z9WtISSGvNPLuSqBXuLdpYMsxjWv6T+jJ4+YzwM42+tYz6zi+DM/wDYYLijLqN5zp04Tf1fN8HQbUZYzLnUm3GHLPE4adWheUnTifz/APSG8E8L4ycIrDYX6vhuLMk9ti+HMfWtTjOpOP7/ACvFVkrxwmOUIJSm5QoYiNKs1GKqSl+63h/xDovirR7DX/D2pWur6PqcCXNlf2UqywTRSDIIIJKOucSROFkjfKSIrArX+8fD3EOScV5PgOIOHczwmb5NmeHp4nA5hgqsa1CvRqR5k1JaxnG/LUpVFCrSmnCpCE04n+LmeZFm/DWa43I8+y/FZXmuXV54fGYHF0nSrUasJcrTi9JRdrwqQc6dSNpwnKLUpbNeyeSFABQBxnj7x/4X+GnhrUPFfi3U4dN0uwiZgGYG5vbjb+5sbC3/ANZdXlw+I4oY1Y5bc+1Azr8Xx/4gcK+GfDOYcWcX5nRy3KsBSlJc8k8TjcRb9zgcvw11UxeNxM7U6NCkruUuacqdOM5n1vBHA/EniFxDgeGeFsuq5hmWNqRi+VNYfB0L/vcZjq9vZ4bCYeN51a1SUUkuWPNOUYT/AAN+NXxa1r4zeO9R8X6qJLe1OLLQtJMm+PSdHgdjbWqhfkM8m5p7yRBmW5kclmVUNf4A+N3i7nfjRx7mXGGa+0w2EdsDkOVe056WUZNQnJ4XDRSfs/rFTmliMZVjrWxNSbcpRjBx/wBu/CDwuyjwk4KwHC2W8lfFL/bM6zNU+WeaZrWhFYjES5vf9jDljQwlOTtRoQglGLlJy8l+v+ePTt9c8+1fkX3+X9ff/Vz9R7729Pu/TUP59PfJz75P6e4NL+v6+fl9wW/rb8bO33dU3awfz+nt3H4flz3p7fP+t9Nfm/NB/lf8bf1aye26tI/DPsPzx3P4Z46nJAo876ff16bPfX7PXazUj/LfX+uyvolvre44HHXpwcevHpnjqOe/ccMaNend6/r5dX+L2D5/f5dvl007LtJwHv69c8jpyMDPqePzyaHrr/Wn3/1ta1gv5f5/J3v9/N+FxR1PP5jkZ/M4/wC+emTnOaQhf89Oh9+ue3f+HPPFADSR+B5xjr+vBOR657gc015LXv8AL+n0t5291/1939f5DT6evQ855yORgH3zjr65NHn0/XtZPTto1dLpYF6fLT83fS/d+t0hD+v0Geg6j8PT1POaNvn/AFvpr835oP8AK/nfbf17WXTfSS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j+tf/gnV8Q4vH37J3w2k3f6Z4Vt7zwdqHmTLJPJcaLcsBcOv3o0mimTylYDKJlcgA19Tl9TnwtP4nyLlez27u7d/wCrLc8nEJxqyScYpu63W+vn+mvrY+4xIe2enUED+S/+ze/qK62073a9HfTp33t2S/D3stdNW/T89Vt83+Pur5h75/Ej/wCIJ/X8uKFLpdR7Wi/17/L8lI17Sf8A4D/mvz+/QQue2Pzz+mwfz/Oi8d27vzil8+r2/PpogfM9tNf+HvZy6/3d+r3E8zB5IP5L/Rj+nvz/AAt2a6/Lma/BNfhpqtNRK6esk122t59Ovlre9lryqZDyc4GB6Y7d8Ae/T86Fy6Javq7O/wCSflsvnb3h335rL71+LX5/eAkz0wfx/wDrHH5e3PWh2W8pK/r+Hu77fa/VBdvZKVu9vS/xevR9NXpIXzPb9f8A7XUNbvVrTV/n09Pyva409lonrovy6+v52vYQye4HTvz+uP5e/FXFu20n8lb5dfz/AFindaJxWvz76/0vxtIEh7Z6dQQP5L/7N7+opNp3u16O+nTvvbsl+HvPXTVv0/PVbfN/j7q+Ye+fxI/+IJ/X8uKFLpdR7Wi/17/L8lI17Sf/AID/AJr8/v0ELntj88/psH8/zovHdu784pfPq9vz6aIHzPbTX/h72cuv93fq9xPMweSD+S/0Y/p78/wt2a6/Lma/BNfhpqtNRK6esk122t59Ovlre9lryqZDyc4GB6Y7d8Ae/T86Fy6Javq7O/5J+Wy+dveHffmsvvX4tfn94CTPTB/H/wCscfl7c9aHZbykr+v4e7vt9r9UF29kpW729L/F69H01ekhfM9v1/8AtdQ1u9WtNX+fT0/K9rjT2Wieui/Lr6/na9hDJ7gdO/P64/l78VcW7bSfyVvl1/P9Yp3WicVr8++v9L8bSBIe2enUED+S/wDs3v6ik2ne7Xo76dO+9uyX4e89dNW/T89Vt83+Pu/zcf8ABYH4hReIfjn4R8C27Ep4G8IJLelZlkjlvfEFwb1MoufLnt4I/JdWO4bl3AV8/mtTmrQh/JDpteTvfXyX/AVry9DCJqEm72k+q7enn1PyM/n098nPvk/p7g15f9f18/L7jr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GfYfnjufwzx1OSBR530+/r02e+v2eu1mpH+W+v9dlfRLfW9xwOOvTg49ePTPHUc9+44Y0a9O71/Xy6v8XsHz+/y7fLpp2XaTgPf1655HTkYGfU8fnk0PXX+tPv/AK2tawX8v8/k73+/m/C4o6nn8xyM/mcf989MnOc0hC/56dD79c9u/wDDnnigBpI/A84x1/XgnI9c9wOaa8lr3+X9Ppbzt7r/AK+7+v8AIafT16HnPORyMA++cdfXJo8+n69rJ6dtGrpdLAvT5afm76X7v1ukIf1+gz0HUfh6ep5zRt8/6301+b80H+V/O+2/r2sum+kk/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3P2W/2qb74W3tt4N8a3E994AvJljguX3zXPhieVgDPAPvyaYWObq1QM0IHnW6s2Y5f7h+it9K7HeFmMwvBXHGJxGP8PsbXjTw+Km518TwrXqyt9Yw696dXKpSfNi8JFSlSu62HV4ypz/jz6SX0aMH4k4TEcXcH0KGC44wlFzrYaPLQw/EdGkv4NZ6QhmSirYfEycY1GlRruMXGpD9h5ovD/jLQGilTT/EHhzX9PwVIhvtO1LTr2Hgj78U8E8L5BHBByOuK/wBkqtLh/jLh+VKrDLuIeG+IMvtKMvY47Lc0y3G0d/t0a9CvSmmmnJNO61S5f8oadTPOE88jUpyx+R5/keOvGS9rg8fl2PwdXb7FWjWo1YWaai01Z/3v57vjZ4V0PwT8WPHnhTw1P9o0PRPEF3aaf+98428eElk09pjl5H0ueWTTnMheV3tCZHMm41/zweN/CmQ8D+LfH/CfDNf6xkWR8Q4zB5f+9eIeGpWp1Z5dOs25VJ5VXq1ctqTqSlVc8I3VcqnO5f7seD3EudcY+GHBPE3ENH2Gc5xkeGxOO/dqiq9S86UMcqUYxjThmVGnTzCEIKNOMMRy048nKo+W8f578/UEdO36Zyv5X876/h3/AAe7+/U/SfS+/wDw3r/w57Z8Ivj/APEX4L33meFtUE+jTzJJqHhnVRJdaLe4cNIwgWSOWyuSpdBdWUsEo35k80cV+3+D30g/EfwUxvtOFc0jiMlr1o1cw4YzZVMVkmNtNSnKNCNSFXBYqUFKEcZg6lGrebdRVYpRPx/xU8DuAfF3B8nEuXSoZtRpThgOIctcMLm+EvHlhF1XTqU8Zh1Llm8Li4VafuWp+yu5R/RbwX/wUE+Guq28UXjbw/4g8J6iEjE01jFHr2kNIciVo5YXt9SjQEAqj6fKdrYMjMpNf6PcFftCvDLNsPSpcb8P8Q8JZgoU1WrYClT4gyedRq1WVKrQnhszpwUlzQhLLar5XZ1JSTP4H4v+gx4hZZXqVOD88yLibAOdR0aONqzyPNY00/3aqU63t8uqSa92U4Y+muZXVNJpQ9Tf9tX9nFYPOXxzdSyYz9lj8JeLxPn+7ul0OO23f9vGD6jg1+qVPptfRthQ9tHjzFValr/VafCPGSr37c1XIqWGT/7mHHX4tD82h9EHx/lW9lLgvDU4Xt9ZnxTwo6PrywzqeIS8nQv07s8V8d/8FCvB1hBNb/Dzwpq3iC+2gRah4h8vR9JRyxBY2tvNc6ldKqjOw/YC2QPNXB2/ifHn7RHgzL6FbD+HXCWb8Q4/lSpZhxD7PJsopzcnef1XD1sVmeLjGKv7Of8AZzk5Je1jZn67wV9BLizHVqVfjzibLMjwXM/a4HIVPNs0nHluo/Wa9PD5fhpSlpzr66opN+yldI/OD4mfF3x78XNYGseNtblvzEcWOnQqbbR9MQj5o9P05W8uEHLb5XaS5kz+9mfcNv8Amv4neL/H/i9nCzjjfPKuYSpXWBy2hH6rk+V02reyy/LqcnSo3V+etP2uJquTdavO6Uf9AfDvws4I8LcqeVcH5PSwMaivjMwry+sZtmM1JfvMdjpw9pWtoo0YOnh6aj+6pQt73mY9Pw57c8/Tvnr+uV/Mfn/wfw/Pl/Q/Q/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P2s/4I+fGOPSfFXjz4LajOEj8TWkfi3w8rbyzalpMYt9Ut1ct5cEX2F1mCBGaaYYwCu9vXyqqlKdGT0kuZaX1W/nt1Xez0SOLFw0jUSvb3eq0fV73u+l1Z3stT+gDzOO/0zx/I/wAvyr29O6Xmua/9M4W3b4flpb8ZP8l38g8z29Oh/wDtf+TTv/f/APJf+Hv+H4WJt/c/8m/4a34/jcPNHQ47dxn8yB/L86Tv0cvuaXqt99/8tENSto1t/ej93xR222+/eR5mOn8yD/6CR+pz7fwnq381dLz+J/krN27oPNJffZvy2/8AbndK+ujF37jgAljgAdSScAAYTqfxz6DNCdtOZW8lt125flbm0+Vgavryu/m9+m/N878uvzufS/wu/ZD/AGifi8kF14S+GmtRaPcbSniDxEsXhvRmjbG2aG61j7JLfRYOd+nQ3hIGQpztrnq4vD0b81ZOWvuR5m++0b2fk7ertY0hRqVNqdlp7z5f1vdW6pfefcfg7/gkd8QL6OKbx38VvCvhwsA0tn4b0XU/FEw7+Wbm+uvDMCP2Mixzop6LIMFuCebQT9ynOXnKfL9y5aj27tequzojhH9pxXe0b/8AyH9bdz3vSf8Agkh8I4UX+3Pih8R9QkwA7aTB4Z0ZGPfYt3pWuso9mZ/dm61jLN6r0VKnb+85yf38yf4R+exawcE788vRcqX3W/V9+3LvS/8ABJj9n1oyIfHXxljkx9+XW/BM0efUxr4Ct2Iz2EwPuON0f2rX/wCfdH5Kon9/O/y+4t4Wn3n/AOS/jo7/AIeu559r/wDwSH8ITI//AAi3xl8SadLg+WNf8L6XrUef4Q7adqXh9gDwGYLkdQrchtY5vUXxUk/8Mrfmpf1pre8c3go9Jfev8j5f8e/8Es/2hPDUc1z4S1PwZ8QrWIEpb6fqM2g61KF6Ysdbgg04EgfdGuSNngAg7q6IZpRl8XPTfnrH71zb+m+1/sw8LUitLSXZPX8eW/3x807+78F+Pfhf8R/hdqB0v4g+CfEfhG83FYxrOm3Nrb3BHU2d95T2F8gP/LSzuZ4z1DHIrvp1adVXhUU15e8l66tp+TStt3OaUJResGnfq7N+W1tL7qTva+t0zgPMz65+v/2H68/QZrRO2nMreS267cvytzafKxLV9eV383v035vnfl1+dw8zPUcY9s/nsz/P6Ci9vtXv/iS9dP0v+sS1/s2t/hb9Nf1t+kl8we4/X9No/n+A42pt781/JX0+8atty/PTX7r9fy6bB5mOn55IP/oBH6/mcU+a6Sb9bq/46vft6aLQVrO6V+2tvw06f567mZrWt2Og6PqmuanKYdO0fT7zVL+XOfLtLC3kurhwPl3MsUTlVyu5sKMZFJuKTd0kk3dc19Ff8StXZct7vbS2vzk+32el9do/xh/Hv4l3Xxh+MPxC+I1y4YeJ/EmoXtmq7ljTTUlNvpyRxuzNEptIYZDByFkd8EcFvk61T2tWpUevNKT+XTr6a/h0PYpw5IRjtZJdFrbW9l1+W1rO75fIeP8APfn6gjp2/TOVy+d9fw7/AIPd/fqV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6d/Xt37N9OaPx/r/Lul8rNSP1emm/Z7rZ+X32sOHb88cdR+RHOOADnt0zR30v9/8Anp0/LRe6H+e+nXz1v31tbaz3HDnjnHp3749COzfoAQMUfnr8vnfW+32vxTEOA/zjuPw7dsY6dujH9f1/w333Qf1/X9fmIeeP06dfr9D7gdQeCq/T+tP6X5KR/X9b/wBb23DPT9ByMgeg4x64yfboBR/X9f1+Y9/1/rr8/wDMYe/p6Y79s/dIyATx29ODVX7vv30v2d9bbWenbmu3E/r+vvX9IT07DI6jv34+Xp049AMjOWX4ev5ed11t11vdB+i0+/fbVu70vp5W95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x6H8yB/P8Az+lHz/PXz+GX9d/siv0v8r/pv/Xmf//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x6t4Y+OPxb8GaDL4Y8MePvEOkaFKsirYWt2u21E2TINOmljmuNMLszMTp0tsTKzSfLIzM36xwx46eL3BeQVeF+FvEDiLJshqqrGOAwuLi44VVW3V/s6tWpVcTlftJSc5PLa2E/eN1U3UcpS/M+IvBrwu4tzqnxHxHwRkWbZzTdOUsdicLJSxLpWVP6/SpTp4fMeSKjBLMKWIXs1Gm04KMY+WyyyzyyTTyvNNM7yyyys0kkksjbpJJHYlmkdiXdyXZmOTkk1+V1a1XEVatevUnWr1qk6tWtVnOpVq1akuedSpOTlKdScm5TnNuUpScm225R/SKVKnRp06NGnTpUqUI0qVKlGMKdOnCKUKdOEUoxhCNoQilZJJRvYj/wAf8OPXjp976Z5NZ7v/AIf06J6pa+fm7xN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novwk+I+tfCL4keD/iNoDsupeFNbs9TSNQhFzbxSBb2zdZFeMrdWjTQjzY5EV2VyhKArpSqSpVI1I6OElJenZ+q0173InBVIuMtpK1/Pfe66tX1087H9kPw2+IWgfFDwL4X8f8Ahi5S60bxTo1nqto8buREbiNTPavuiik820nEtvIWSMu0ZcJsZWb6qE1VhGopXU0mlrp+CWm233nkOHLJqzuna92r2+9+fwK52/meuP1z+ewnp7/nVJtdX+f4Pf8Apku23up+bb+9+61628tL3keZ6gdPc/zVR09+npn5nzN6czX/AG6l+V3/AMPfTYFG2rV/66X8u/6n1J+zh+yX8Vf2ldX2+FtP/sfwjaTrFrXjjWIpY9EsQCPMt7PYBJq2pBOVsbMnYcG6mtkO+ubEYqnho+/Pmk9oRb5t97NWSv1aflexpCjKq9I2Serb0t20vrbsvk/tfvt8Bf2E/gV8DILO/j0CHxv4zhVGm8W+LLeC+mjuAAWbSNLdZdO0pAwJiaKKS8UYEl5IRmvCr46tWur8kP5Y/q7JvR/5JXPQp4enTs7Jy7tfl/XndfCfZ6qqqFUBVUAKqgBQBwAAOAAOABx6dK4zcWgAoAKACgAoAwfEfhfw34w0q50PxVoWk+ItHvEaO503WbC21GzlVhg7oLqKZA2D8rqodTyGUgFqjOUHeEnF907f1/XdCaUlaSTT6PVf1/XQ/J/9o/8A4Jb+F9ft9Q8T/s/3aeF9cCyXD+BdVuJJfDuouPnMOkajMZbrRp3PEUNy1xYFiqBrKMHb6mHzOSajXV1tzx3Xqklf5NPq+Y5KmEi7unp/dto/R62+6fyPw78Y+DvFPw98Ral4T8Z6HqPhzxFpUxgvtL1O3e3uImB+V1zlZoJQN8NxA0kE8eHikZCDXsxqKpFSjLni9mndfr/XbY4uXkburNO2rt8v6336nLl++CRxySfz6H9R+eAatSa20+9/hzNfgv0Ilo7tc0fl+ej8tfx0YeYPfoO/8vl7dO/0Gcqc77/h3BcsvsvZa7L03jttv91/e/LL/gqT+0RD8OfhFH8JtCvFXxb8Ule3v442/faf4PtZFOoTt+5YK2o3CpZQPHLFcRMrybDE5NebmVd06SpqV5Vd/KPX/LS35qXXhaSlLns0o/O7++S9dV8/s/zX/wCfp/LHrkbvTB5FeBv/AE/+G6W+fXePp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UduTz2zj06cEdeM/N9BjNH49Ft+X9d0H9fdv8Ah5dtrscPfv1yD7f54ySSM9AFP61f9bba3010vYPNa6/8HVf8Gys7c2rFH9OwI446c846dTxjrzR39f68u/6Bt56+X6+o7p/9br/I9zn9TnJDIQh/H8CR/LI68cjj0PG4AT1z3Jz+fGPX8MnOB7Kf1/X/AAbfpJ9v+H832033/HVje3TtxwR169xnA468jnnBqrbrVa27r0dr3e726aXuH5X362/4ZdtOtxv4H+p6ZHfGOecfnS/DrtstdNNr37Wd7uwf8N0+T7b6O7uvM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YD/gmB+1lB4E19/gH481RLXwt4rvmuvBGo3cpS20bxLcHE2kyzFxFBaa0QDC8qhUvlAeeKN0jb1MuxKhJ0Zu0Zawb2Uuq1dkm/XXokzjxVFSXtFo1vbe3fbXqn+eqR/QiJD6/yP5969s4LP8Am/D8+/4fmpfX/wCxb+znZ/tJfFqLw3rmrwaZ4Y0C1TXPENulzHFqurWUcwUadpkRIl3XDDF1corfZYCWGWZTXLi67w9JySvJ+7Hsn3eklp2a189eXejT9pJRb0Wr6Npdvw723s9j+pTwl4S8OeBfD2l+FPCWkWWhaBo1rHZ6dpthCkFvbwxqAPlQDfI5BeWV90kshaSRi7Zr5uc5Tk5Tbcm7tvX+v67HpRiopJKyX9f1/wAA6OpGFABQAUAFABQAUAFABQB8f/td/sqeCf2jfA1899HZaL460Cwubrwz4wKJDLatBG8zafqk/wApn0e4K4ljmfbbN/pETIwbd14TEzw80tXTk7Sjfv1WktV6a7a3fLjVpRqRfSSWj2+/uvnH10P5V9WspdH1TUdJuJIJZ9NvrqwmltZxPbSSWk8kDyW8yMySwuyFo5FYhkKkYzivpE7pPur/ANbfl9x5b5U7NvR95O/p26Pr21+I80+J3xM8LfCPwL4h+IPjLUIdP0Hw7p8t5O8j4lu5gh+zafZx7TJPe3022C3hjDuzNvKhEc1NSpGnCU5u0Yq+vXyW2r2Wv3alxi5uMY6uTSXX5vr+Dfk7H8iX7QHxp8R/H74p+JviV4kcrLq90YtK04MWh0fQrUmLS9LgBkkIW3t8GQmSTdM8hDsmxV+YrVXWqSqS6u6T6JfZWr/OPy0PVpw5IqK/4d91fu+3p1R4x6fpg/y9+ozyD0HTK5fe/wBfVX/XTe/Uv/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v/1zxyAPw9O5Oe3B5FF/038unX9PLsGr/T/gd9rdfvs4r045z+I56YHI/wC+jnP4Yo7/AHPrfr59t9Ntnqw+en36eV0t7vRfNKw7j68+mM88e3qTgHI5OM7aH93f+vLbp89WC9e+/wDXVadfwTi714/lg9c5759cZPT/AGgqEHBz7/j/AC68Dgn147qr+f6f18n9wf1/W39d9xp/H9evTGc4H15BzxnGKP8AL/g+f39PLRj9f6/ztpp94mM5xz6cD8B6D1PAyOTjOKPVfn9zV1e226263fM9bdevl8/O97Xe97LYb2x+P6cj+nT3yufmP6/4be/za3sloD1tvr31er0193fe1/mteZD/AI98jn6Y5Hv+uCKP+B36dPn6rbS2iF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lJBNNbTxXFvLJBcQSxzQTQyPFLDNE4eKWKVCJI5I3UNG6NvRwGUhgDRdrZvpqtfPTRW11tbydw/rbS1vlv+G+t7n9GX/BP/wDbks/i9o2m/CL4oalDafFHRbSO00LVrqSOGLx3ptrGFiG5gqr4ktIVVbiBRt1ONftMCLOJEf3sFjFVSpVHaqlo39tLTyXN3tv5vU86vR5G5wTcG9tPdv8A+A6aeVvlc/XnwP488V/DfxRpPjLwXrF1oPiLRLlLqw1C0kKurKcvDMmFS4tplBjnt5Q0U0ZKsOcr3zhGpFwmk4y0aev9Pt/wDnTaalHRp97W+a5t+2t/k2f0j/sgft/eBP2gLKw8I+NLiw8F/FqGGOGTTbmZbfR/FUiKFN34duZmVFupjl5dGlb7TG2fsrXMRzF4GKwM6DcoXnTb3S1j5S1en97Rd1e56FKvGp7srRnpddG/LX9O6974o/ojXAdAUAFABQAUAFABQAUAY3iHxFoPhPR7/wAQ+JtX0/QdD0u3kutQ1XVLqGzsrSCNdzyTTzMiDjhVBLu2EQFiBTjGUmoxTk3skrv8BNpJtuyW7f8AS/P7j+fr9tn/AIKLXnxRj1P4XfBK6vNI8As0lpr3i0CS01XxcisUkttPjzHPpuhOcgs5F5qC4LrbQsEb3MJgFTtUrWlPdQsmo+urTl8kl5nDWr86cY3UerW8vu1S6+fklaX5Ba94i0fwzo2p+IfEOpWmj6Lo9nNqGqarqEwt7OytLdN8s88sgwFUcKoLO7lY41Z2RG9KTUU5SaSSu29kjlV5aRvd7aP9dH+Hqtz+ZP8Abo/bM1P9pLxX/wAIx4VlutO+Efhe8l/sWzYGG48TX8ZaNvEWrxg5CMARpVgxZLO3Iml33UjOnz2NxTry5Y6Uot2X8z/me23RdL63u0elQoKlG8tZtNt66Xey0VtdXr5a6H5//h+H9O5/X88VxfPTRX389PhtrrbTs+50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Z9h+eO5/DPHU5IFHnfT7+vTZ76/Z67Wakf5b6/12V9Et9b3HA469ODj149M8dRz37jhjRr07vX9fLq/xewfP7/Lt8umnZdpOA9/XrnkdORgZ9Tx+eTQ9df60+/+trWsF/L/AD+Tvf7+b8LijqefzHIz+Zx/3z0yc5zSEL/np0Pv1z27/wAOeeKAGkj8DzjHX9eCcj1z3A5pryWvf5f0+lvO3uv+vu/r/IafT16HnPORyMA++cdfXJo8+n69rJ6dtGrpdLAvT5afm76X7v1ukIf1+gz0HUfh6ep5zRt8/wCt9Nfm/NB/lfzvtv69rLpvpJ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5c0/UL7Sb601PS7y50/UbC4hu7K9s53t7u1uoHEkM9vPEY5YZopFV0ZDuDKCGGBupOzvG6a1TX4PfR31/ToDV1Z+nTr0f/AA+lran72/sb/wDBSTR/F1vpHw0/aA1K10Txaiw6fovxDuTFa6N4kI/dW0HiST5IdH1qTCxtqLFNNv5CrTNZ3EjGf2sJmEZWp13aWyn9mXk/d0fro9rp6y4K2HavKmm49Y7tem7a8t1bd35j9frW+aJre9sLlkdDFc2l3aTsrqRtlhnt54ehHyyRyxSHsyHoV9TfzT/E5LJdrv8Ar+v+Afp7+zl/wVD+K/wqisfDXxQtZPip4OthHbxXd1dC38Z6ZbLhQLfVpEeHV44UHyQaqvnNtCjUI1xt86vl1KpeVL93Pt9h/K+nqr+nSPTTxE46SXNHvze8l84u+mtm166n7Q/B79t39m/41xWkXhv4h6Xouv3IRT4U8YyxeGtfWdsf6Pbw6hLFaao4PG7SLu+Q45IzXlVcHiKV+aDlFfajrH9Wvn8rbHXCtTntJJ9no/xsn8ub5WsfWCsrqHRldWAKspDKwIyCCMggjBBB5HPORXKajqACgAoAwvEXijw14Q0yfWfFfiDRfDekWylrjU9d1Oz0qwhUDJMl1fT28K8di/0zk7ajCU3aMXJ9krv+v66ITaSu2ku7dl+J+b/xx/4Km/An4dRXml/DUXPxb8TxiSOKTSvM0/wjbTgYV7nX7mHdfxBuf+JNa3kUoBAuosh676OXVqlnU/dR7PWXyV0vvtbz2MJ4mEdI++/uX3tPp25tt3vH8PPj9+1p8Zf2jtSabx74ieHQIZjLpng3RTJYeGdO5+RhZB2e+uVU4N7qMl1cE/cMSlUX16GGpYde5H3tnJ6yfz7ei+84p1Z1H723RJ6L5W7dW/vu+X4s+JfxW8CfCDwrf+MviH4j0/w3oNjG3767cG6vrgLmLT9Ks1/0rUtRuCAsFpaRvK33mVYg7prUqQpRc6klGK79fJLVt+STfpduMRhKcrRSbf8Ad1+b6Lz/AOAfzgftiftyeL/2k9Qk8MaAt54T+Emn3O+y8PCbGoeJJ4XPlat4okhYLIRjdZaTFI9pYBt8jXN0fOXwMVjJYh8sbxpJ/D1l/elZLb+W9l56no0aCppN+9Pvuk+yX+d726W974L/AEGR24z3446dOMdhznc3F/wf+G/pddb2R0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09O/r279m+nNH4/1/l3S+VmpH6vTTfs91s/L77WHDt+eOOo/IjnHABz26Zo76X+//PTp+Wi90P8APfTr563762ttZ7jhzxzj0798ehHZv0AIGKPz1+Xzvrfb7X4piHAf5x3H4du2MdO3Rj+v6/4b77oP6/r+vzEPPH6dOv1+h9wOoPBVfp/Wn9L8lI/r+t/63tuGen6DkZA9Bxj1xk+3QCj+v6/r8x7/AK/11+f+Yw9/T0x37Z+6RkAnjt6cGqv3ffvpfs7622s9O3NduJ/X9fev6Qnp2GR1Hfvx8vTpx6AZGcsvw9fy87rrbrre6D9Fp9++2rd3pfTyt7y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GPQ/mQP5/5/Sj5/nr5/DL+u/wBkV+l/lf8ATf8ArzP/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o7cnntnHp04I68Z+b6DGaPx6Lb8v67oP6+7f8PLttdjh79+uQfb/ADxkkkZ6AKf1q/6221vprpewea11/wCDqv8Ag2Vnbm1Yo/p2BHHHTnnHTqeMdeaO/r/Xl3/QNvPXy/X1HdP/AK3X+R7nP6nOSGQhD+P4Ej+WR145HHoeNwAnrnuTn8+Mev4ZOcD2U/r+v+Db9JPt/wAP5vtpvv8Ajqxvbp244I69e4zgcdeRzzg1Vt1qtbd16O17vd7dNL3D8r79bf8ADLtp1uN/A/1PTI74xzzj86X4ddtlrppte/azvd2D/hunyfbfR3d15h+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591fs2/t9/GL4ALZeHb6Y/EX4dW5SJfCXiC9mW90m2U8p4Z14pdXOkqoPyWNxb6jpQwRHZQOzTp2YfG1aGjvOn/JJ6peUrNrp9mSfZaM56uHjU1Xuy/mTdn6209d332tH9wvgj+3B+z/APHKKzs9H8W23hTxXcrEjeDPGsttoestcuQog0y5llGla6zybvJTSb+6vGQBriztWJSvZo4yhW0jPlltyT92Xy95qXyk/nexxzoThvHmj/Mk2tO+7VvPl+d0z65EgHt9CT+H3R/P2IH8PUYpJdvut/l5f8G9z2TwL+0Z8dfhkscPgP4s+PvDllCF8vTLHxNqbaMAvQHRLmafSWAPAD2bAD6DdlOhRqfHShLzcVf7/dfT+b7tpVGcov3akv8ACnovlt99/R7H0xon/BTv9sPR40im+Iml67HGAANb8E+EZZMejXFjpWnXMp9WkmdjjOa53l+FevI4+kpfk5Jf+k/PQ1WIqr7V/VR/+Rj+f3bnSzf8FWv2tpYyiax4Gtm24E0XgqxMgP8AeAnnuIt3sYSvscHbP9m4btP/AMC/+20/H52uV9Zq+X/gK/WT/rqtjy/xP/wUP/bA8VRyw3fxl1bSoJAQI/DGj+G/DDxg8YjvdF0Sz1FcAnD/AGtpAeQ/A2aRwOFjtST/AMTlL85fl/4DqQ69V/bfysvyjF/j9+0vlXxR468ZeN746n408WeJPF2oksft3iXXNT127G85bbPqlxcSID6K2Mcc8V0xjGKtGMYrtFJL8Lf131Zk/ed5Nyf95uX5/wBfejz/AMQeJvD/AIV0q61zxPrmk+HdFskD3era5qVnpOmWqnoZ729lhtYs4woeQbjwMtgM5SjFXk1FLdydkvm7f132FyttKN7vZLmf3Jfp+h+Y3x8/4Kl/DPwXFe6F8FtOPxM8SqskC+ILtLnTPA+nzj5RIkjxwat4iMcin91Yw2Wn3ClZINblU4rza+ZU4aUV7SX8z0gvwvL7op9H0j1U8LOS9/3V97f4tLpu/RK7Z+IPxb+NvxM+OXiSTxR8S/FN94gvh5i2Fm5+z6NotvI+42mi6TAUstNtxxu8iEzXBUPdS3EpZ68erWqVpc1SV30Wtku0UtFbb4bu93bePbClCmrQSV+27fnf7vyPKv8AH/Dj146fe+meTWe7/wCH9OieqWvn5u8S/wC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Cjtyee2cenTgjrxn5voMZo/Hotvy/rug/r7t/wAPLttdjh79+uQfb/PGSSRnoAp/Wr/rbbW+mul7B5rXX/g6r/g2Vnbm1Yo/p2BHHHTnnHTqeMdeaO/r/Xl3/QNvPXy/X1HdP/rdf5Huc/qc5IZCEP4/gSP5ZHXjkceh43ACeue5Ofz4x6/hk5wPZT+v6/4Nv0k+3/D+b7ab7/jqxvbp244I69e4zgcdeRzzg1Vt1qtbd16O17vd7dNL3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OmPzGDnH0xjkev064xR/wADv06fP1W2ltEFv6/y79fy6n0f8Mv2uf2i/hHFBZ+DPin4ji0iBEih0DXJYPFGhQ26HP2ey0vxHb6pb6Yjchm0pbCTnCyDAauiniq9LSFSVraJ2krL+7Jytp2aslfW/u5So05bxSe91o/vVm76aNO3fQ+3fB3/AAVw+Ken+XH46+F/grxTEkYQy+HNS1rwfeysowZZpL0+MLMyN951gsbaPJwiRrt29kM0qLSpThL/AAtwfbW/Mvy/Dnji8JHpKS9bSX4crt0v5dNYy920T/grx8PLgKPEfwg8aaUcfMdE13RNfxjrtN9H4aLfUqvrhcmto5rT+1Smv8MlL8eSP5K3ndcsPCSduWa1e9rW7dZK7t19dbtHUXH/AAVr+Ayw5tfAPxemuNv+ruNO8GW0O/08+LxrduFJ43fZyQP4DgbreaUOkKvzUF+X9feyVhKv80fv/L3E31/LS6cfNda/4K/aTGJE8O/A3U7zKsIJ9a8eWunbX/heW0sfC2qGRQcbo0vYi3IEo+9WTzX+Wi/V1PzSpP8ANej3L+qPrP8A8l/+3X9d7XPmPxz/AMFSf2k/FEUlt4Zh8EfDyBmby7rQdAbWNY8sjHly3fiq61zTiwBB8220e0kB+ZGX5QvPPMsTLRclPzjG8l0+3dXXlbz7mkcLTW/M/V2XraKul6yl26Hwt46+J/xF+J2oDVPiF438T+Mb1C5gl8QaxfajFaLIS0kVhbTyvaafBnpb2UFvAo4WNQK4p1J1NZzlN/3pN222vZK/p5aWibxhGOkYpX00Wvzva707vtzbs4Q/498jn6Y5Hv8Argio/wCB36dPn6rbS2iK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SwQT3M8NtbQy3FzcSxwW9vBG0s888rhI4YYkVpJJZXYJGiKzO7BVUsQGPvX+X/AAdF53DX7+unrv8APXt12LF/pmo6TcfZNUsL3TroxrJ9mv7W4srjy3+5J5NxGkmxypCttKsVOMEEqP8A4H9f16Bb+v6T8t2vnc9N+BHwK+LH7THxc8D/AAJ+BvgzUviF8VfiPqsmjeEPCOkvaQ3Wp3dvYXerX80t5qFzZadpum6To+najrWs6vqV5a6ZpGj6ffanqN1b2VpcTRG/9P8A4bpb59d4n9f11621v5N2uf26/sbf8GqP7J8XhG68JftnftA+KPHP7T9to/h3xf4z+G3wB8eeF/DuifCjw54nbVrXw9bXtvrnhXxD4t8Qprd9oeuxW3jLUtP8MaNq1zompad4f0eVNGvtV1JC/r+v6/U/hY8caNaeHfGvjDw/YGZrHQvFPiDRrIzuslw1pperXdlbmeRURXmMECGSRY0Vn3MqKCFp/h/l/wAHRfMev39dPXf569uuxy/65/D+hHXj+L6DrQ/+B/X9egW/r+k/Ldr53P6ef+CC/wDwTf8A2ePij8Hv2rv+Cjv7dHhDTfHP7LP7NXg3xzpOgeAdZnvrWw8W+MfCfg+18eeOfEN4tneadPdQ+E/C1zpGjeGLCOeaDXPFfiyQDbe+GI7a4X9fl/W33hvt+H9X0877buyZ+DXgz4eeKf20P2rtD+GvwT+H/hTwV4l/aJ+Mkfh/4d/DnQpLqw8DeBV8b+ImTSNBt724F7qFv4S8Fadcol5q16b3Ul0XS7jU7w3t557Sv+uv6L59fn8If18v6/rc/q4+Mf8AwS0/4IHf8ErNK+H3w6/4KKfHL43fGj9ojxz4ZtvE19ofgeTxNpVtZ6TNeXOjyeJ9J8F/DmwF74T8IvqdpqFtpMnjnxvrmr+IbjRdWl0eC5SyvdOskH9dPz/X9D5j/wCCg3/BD/8AZJv/ANhq6/4KY/8ABKr43+KPih8BdC0qTxP44+HHji7/ALWvrPwrZav/AGL4n1TwlrF1oXhvxRoWr/D68/e+L/APxC0u81ldMttZ1a28QxTafp+haqf1/X9fmI/lP/z9P5Y9cjd6YPIp7/0/+G6W+fXeL32/D7+uvW2t+yb3P6qf+CM//BCv4EftUfs63H7V/wC334w8ffDH4Y/FP4i+FPhN+zDoPhDxFpnhDXPH3iDWvEw8Hvr802reGfFE2o6f4i8Y3Vv4R8H6fYWlvNI+h+K/EepyJ4ftrLUmQv6/r+v1Pzb/AOC4n7CvwU/4J4ftvP8As9fAO68cXngIfCHwB44EvxA13T/EXiD+2vEtz4jh1JP7R03Q9AtvsITSrb7ND/Z/mRMZS00u4BX/AF/XrsP9dL6fn62u+noz8egO3XPbv+Hbrx3/AAxuof8AwP6/r0C39f0n5btfO5/cL/wT0/4Np/2S/F/7P/wMuv29/G3xd8K/tXftBeHfFPxW8N/B3wP4z0Lwhc+Gvhno8PhiRNN1LRdW8EeI9Tn8Q+H7DxN4a1Lx3e3dzpsHh/WvGel+DJbIahp32vVF/X3f1/Vxf1/XXTbW/q7Jn8kP7cnwa8I/s7ftl/tUfAXwDJrE3gf4NftA/Fn4ZeEZfEN5DqOuy+HPBXjbWfD+jvrGoW1np1ve6kbCwgN7dQWNlFNcF5I7aJWCK1r/AE/Tonstf83eI/6+X9f1uf0EfGz9gv8AZl/bW/4IZ/DX/goj+yV8HPBnwa/aE/Zpj13Tf2rfCfgSTVhpXjy28GSafoXxH1e4069v9QtdK1jT9JHhr436NBatb22l+DvEvibQ5v7QujpD2q/r7/8Agf1qH6+j/rz/AB2Z/Kh+ufw/oR14/i+g603/AMD+v69At/X9J+W7XzufRX7JGg/s++KP2lPg14e/as8Wax4G/Zz1fxrp1n8X/F3h/wC3/wBteH/BsiT/ANoajp39maB4o1AXUTrAENp4e1iXDHFm43FD+uv/AA2lvx66OJvt+H39dettb9k3uf06f8Mqf8Glv/R+P7Qv5/FH+f8AwyoPb16cdzS3F/X9fd0X3nrn7RH/AARb/wCCNcX/AATG+P3/AAUC/ZW+L37QfjDwv4P+GfjnVvhR408ZeLn0Dwf4l8faFqcng7Q9LbRfF/wc8Fa9rFnf/EE2/hSAWYtYdU1ln0ywvnuUdVB/1r67/wDD/ofg3/wR6/4JP+PP+Cqfx61rwdB4iufh18EPhbp2l+IfjV8TbbTxqOo6bZ6zc3Nv4d8G+EbSdDp91428Xy6fqjac+qSJpej6Po2u67eRajNp9joOtN/8D+v69BH7tf8ADHX/AAat6t8WoP2M7L4+/GTT/jGnihPhyvxgg8cfEFdE1Hx4lyNFfRj4/wBT8BXXwKFxNq6GAa3D4as/Bk+ov9lstZaKSC3ZX/T/AIbe/wCXk39k/r+t397++x+Af/BXL/glz48/4JYftGWHwr1jxOPiL8MPiHoN142+DfxKXSpdHn13w9b6rPpeqeHPEdhvms7Pxt4RuUsk8QQaZfXen3On6x4e122NiutnSNNe7/L+kntv5+e0n/Xy/r+tz9dv+Cdf/BJf/gl145/4JZ+H/wDgoV/wUL+KXxp+FOi6j8RPF/hnUvE3g7xI0Phiz06y+IL/AA68LQQ+GtG+F3j3xNc31/r1tcW9xcWqXMKs3nTR2trBPKq/r5P/AIH9ah/XT1+/8eh2n/DKX/Bpd/0fn+0Nz/tfFDv/AN2p+o79O+3OaBf1/X9fmfyafEe08H6f8Q/Hmn/D3UbnV/AFl4z8UWfgbVb3zjd6n4PttcvofDOoXfn2mnzi5vNFSxupzLYWcvmyMJLO3cvAj3/p/wDDdLfPrvF77fh9/XXrbW/ZN7nGf4/4cevHT730zyaN3/w/p0T1S18/N3iH9fL+v63NXQdC1nxRrmjeGfDul3+ueIfEWq6doWhaJpdtLeanq+s6teQ2GmaXp9nArz3V9qF7cQWlpbQo8s9xLHFGrOwFH3r/AC/4Oi87hr9/XT13+evbrsf2YD/gjh/wSJ/4Jd/AP4V+Nf8AgsR8XvG3i/48fGCBntvhh8Oda8Xw6Dot7Z29vca5pXhPRfhjYp4y8QWXg/8AtSxs/Evj/wAQ+ILDwzf6n9httH0qzlvbe01Rf1/X9fmL+v6/r8z5N/4Kdf8ABE/9mbQP2ONI/wCCmH/BLP4p+IPi3+y5JZ22rePPBOv31z4i1Pwx4cuNWi8NXPi3wpqV1o+k+KYLbwn4iVtM+Ingvxvp8vifwpJ/aGr3WpR6fpGpabp73/z16f8ADW26/OJ/X9d/68j8M/2B/wBi34jf8FA/2qPhj+y38MtQ07QdY8eXmoXet+LtYgmudI8FeDPDmm3GueLPFV9aW8sM+oNpek2cyaXpEd1aPreuXOlaML7T/wC0DfW5/Vvw8teu/rfWI+/9f10/q5/T38b/ANhH/g2m/wCCd/je0/Zl/a0+L/7Q/wAU/j7p2maJcfEPV9G1HxtenwPPr+mW2q2d3rOlfCfw9p+geG0vLCe31fTvCUkvjPxbYaJqml3WqJfQXtjqV2vT+l/X9ahr9+l9Pz/r7j4O/wCCwX/BEX4T/skfs/fD79vP9hz4yav8bP2PfiRc+F4rmDxPe6VrPiHwjaePbQ3fgvxZo3izRtM0Ox8T+B9cvAugTWupaFpfijwrq93odjqEniN9R1O90E/r+v6/MR8Sf8Eef+CT/jz/AIKp/HrWvB0PiK6+HXwQ+FmnaZ4h+NXxNttPGpahptprNzdW3h3wb4RtJ1Gn3PjfxfJp+qPpsmpyLpej6Po2ua7eRalNp9joGsv+uv8Aw2lvx66OL/r+uvW2t/Ju1z92v+GOv+DVrVvi1B+xpZfH34yWHxjj8Up8OV+MEHjj4hLompePEuf7FfRT8QNT8BXXwLFxNq6GD+2ofDVn4Mm1GQW1jrLRyQW7L+vuF/X9f1+p+Af/AAVx/wCCXPjz/glh+0bYfCvWPE//AAsb4YfEPQLnxt8G/iUmlSaPca74et9Vn0vVPDniOw3T2Vn428JXC2aa/Bpd1d6fc6fq/h/Xbf7Eut/2Rpb/AA/y/rT5+Y/66f1v1/Q/Uf8A4JMf8Eov+Cc/x8/4JtfF39vT/goF8RPjB8M/DHw2+OPibwbe+KfAviVNP8N6T4D0/RPhNY6Nd3ugWPw58deItT1a88eeNtV0x59MjmVoZNOi+wxfZbm4lT/r+v6/ER7H/wAMpf8ABpdz/wAZ5/tDcf7XxQ/T/jFP27ZPuRxR/X3B/wAN/X/B/Q/lk/aI0n4RaB8fvjfof7P2v6j4s+A+jfF34j6V8FvFGsfa/wC1vEnwo0/xfrFr8Pdd1P7dpHh++/tDVvCUOkX979s0PRLr7RcSefpWny77WJrX+n6dE9lr/m7xH/Xy/r+tzy3R9Pj1XV9K0ua9ttNi1HUrGwk1G8bZaWEd3cxW8l7dsOUtrVZDPO38MUbkdDQld21X+T+7fRb6+Vw9f09d++qv1R7D8YPgV4h+E0trdvdDxD4Zvwkdt4gtbN7NIrxl3Gxv7X7ReCzmfaXtH+0XEF3F80comSWCC5wcfOPSX6eX69Bf1/Wj/Fr5nhv+fp/LHrkbvTB5FRv/AE/+G6W+fXeL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OHv365B9v88ZJJGegCn9av+tttb6a6XsHmtdf+Dqv+DZWdubVij+nYEccdOecdOp4x15o7+v9eXf9A289fL9fUd0/+t1/ke5z+pzkhkIQ/j+BI/lkdeORx6HjcAJ657k5/PjHr+GTnA9lP6/r/g2/ST7f8P5vtpvv+OrG9unbjgjr17jOBx15HPODVW3Wq1t3Xo7Xu93t00vcPyvv1t/wy7adbjfwP9T0yO+Mc84/Ol+HXbZa6abXv2s73dg/4bp8n230d3deY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49cfn+XRjx7n6Z52r+v6/p+faJp1b/AD/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cqs7KqqWZyFRVGWZicBQBk7iSOOp6cZzR+Hfv269eun6csT8vy216+m332R+5X/BPb/gmD/wAFFvAP7fP7D/jrxv8AsRftP+E/Bfgr9r/9mnxb4u8U+IPgz440rQvDXhjw58ZvBWseINf1vU7vR4rXTtI0fSrK61DUr66eO3tLO3muJpUjjdlPu2/y++/+asrJyX6/1/Vr/jaP6f8A/Byf+wR+2v8AtEf8FHIviN8B/wBlf47fGLwFN8APhhoyeL/hv8N/E3jDw+usaXqnjRdR0qXU9C0+9toNTshNbyXNjPJHdRwXNrO0PkXNs7r/AIfr93z9Y7b3Y/6/4b+vzP5qPhf8Rv2nf+Cbv7Uln440TQ9a+Cv7TPwYi8XaPb6V8QfCGzxD4E1T4hfDbXfBt1fX3hHxNaiKPWbXwt45n1bQ01rT7qyjvX0y+udO1C0RrSd/f69/Va/npvqHTTyb/H/Pp+h/XH/waMfELx38V/i1/wAFK/iN8TfGHiTx/wCPfGFr+zTrPijxj4v1m+1/xHr+qXGofHnzr7VdX1Ke4vbycqqRq00zeVCkUMQSFEjRf11/G/3/AD9IxX9f1/X5H8U3xW/5Kh8Sf+x+8Y/+pDqWR/kfiv8AE/u2/wAvvv8A5qysnJpX+enp+Wunf5q75eBP+PfI5+mOR7/rgij/AIHfp0+fqttLaILf1/l36/l1P7l/jEsP7Mn/AAaPfDbQPC1quk6r8ftM+Hra9qCMUvdQm+Lvx2l+JWt3Ur4H2h9Q8G6QvhlQ4Ij0HyoEP+jxvR17/r+P36/PS4j+Pn9jz48+O/2YP2pPgL8f/hnoH/CW+OfhZ8TvCvifw94Q8q7m/wCEyuINRitbnwcE06C51Dd4ssLm68PBtPtri/Q6l5lnBLciJGPw/Dy1vp56f/axf5fltr19Nvvsj+7T/go1/wAEdPDf/BX+X4O/t0eJvH/jr/gnJ8Vte+H/AIb+Hvjv4TftL+D/AAdr8lzBpWp39xolwItD+KOizeGvEcJ1vU9OgtNTvXvfE2l2nh833hHwJq0ep/2kv6/r+n+Tiv6/r+v1PA/+ClHh3xJ/wRc/4I33/wCwF8AvhT8ZPjP4Y+Ndlq+lfGH9s/V9E0Cw+EWiS/FXVLe38awtpPh7xJ4i1vwzrfirTLW18D+D9B8RW9joNhpOo2l9H458aeJIZbPUH/WvXy6fn9wH8qH/AASs/YC8W/8ABR/9sj4cfs+aQNR07wJFMfG/xs8YWCfN4N+Efhy7sT4mvoZ2SSKDW9emurDwf4VaWG4h/wCEn8RaVNdQNp1tfywH9Xvvr1Wv3X89R/8AAdn/AEv6et7XP6P/ANp3/goH4U+OP/Ba7/gmz+wj+zU2naB+x7+w1+098HPhx4c0LwvJs8LeKPif4V1ew8I6vqlgsLmG80D4b6VbyfDnwZM/2jMkPjLXbK/vdP8AFVs8S/r+v6/Jh/Xp5/pr+h+e/wDwdY/8pUpP+zcPhB/6XeNc/p7fiv8AEf1/X/D/AHaAtfnp/W35/ddnF/8ABvV/wT28LftM/tCeJv2t/wBoiLTtJ/ZA/Yisx8U/iBrPicJD4T8SePdAsbjxR4a8N6rNcr9kuvDfhGx0q4+Inj+Nxd26aRpOhaDrFk1h4yjkp3/TX0+/+l02EfsV/wAEo/8Agof4q/4KUf8ABwP8YPjdcy6lYfCvQf2VPi74D+Afg+9Zoh4Z+FmifEX4XHS7y7sdzR2/ibxldy3Xi/xWxa4kh1TVv7EhvJ9K0LSUgX9f1/X5ofl89v66P5/I/lX/AOCrY/42bf8ABQD3/bD/AGh8f+HT8T/X6/T0yDT/AK/q+mm+nfVu1on5fltr19Nvvsj+oj/g0r1DTvjJ+zn/AMFI/wBkzxvCmo/DzW5Ph5qF/o8x3xahp3xy8C/E34a/ECEwHKbJ9E8A+HbWdsfvVmjVshBR2/TT/h/XTquicl+fX+v+H/FqP8Q+rabd6LqmpaPfx+VfaTf3um3kX/PK7sbiS1uI+xyk0Trzz8vOeRR/wO/Tp8/VbaW0Q7f1/l36/l1KHp+mD/L36jPIPQdMqfe/19Vf9dN79Q/4Ds7f8Dve3n1s2fTn7Gf7LXj39tX9p/4M/sxfDiN18R/FrxlY6DNqv2Zrq28LeGbdZdU8ZeM9RhjKM+m+DvCdhrHiW/iV1lubfTXtbfdczwI5/T/Lr9+n6csT+l/n+nX8E4/04f8ABzJ+094C+CHgL9mv/gj1+zXImh/C/wDZ/wDBfgnxX8WdM0+4RpPtOmaCun/CDwPr1xbrBJearBoc198UfGH22KZNe1fxX4K8RSuNTsp5KX9f1/X6Bv8AN+u/3fnr5WPuf/g30+C/xH1H/ghh+1uv7O8dtYftEftE/ED46eDvBXiptbh8Py+HdavPh14O+GPhLxBPrvmxS6ZZ/Du6vta8cQtbC41VJBePpVpqGoXVlYSn9f1v/XbYR8N/CD/gk7/wby3vjzT/ANkzxv8A8FOfib4+/a3vdSh8FXmseB9S0bwN8L5/iT9sl0g6H4G1nWPg14u+Hk9zPrirplrouofF7xRqWp3f2e00+5hvLpIKd/8Ag+frrr8uX9R6/k/8vz/rU/HD/gsj/wAE+P2lP+Cd/wAf9F+Gvxj+KXi743/Cfxdaa/4k/Z6+KfiXXNX1L+3/AA9bXOl23iXSb7R9V1XVl8NeNfDc9xoVr4tsbGZ7G/guNB1izuHtNRgtdPN/L+vNv16fckg/r08+r8tvv0P6avhr+y/8Mvit/wAGzn7F/wAM/jr+0F4T/Zb+BTeNZfi58bvi14pDXF9a+Bbv4zfGzx1a6H4L0UIzeJvHnijxDrPhDQ/DWiqJZ3jnmvrHT9dvNOtfD2qoWr/q/wDWp8feAf8Agh5/wRv/AOCgfww+IWk/8Etf29Pil4v/AGhvh34cm1aDQ/jFJDBpOryLJPa2Nz4p8Eaz8E/hJ4+0/wAOatqwtNJuPHPhK31XSfDRv7GW80HVru6stPuz+v61/VeVg/r+vmfykav+zV8dtG/aC1r9laT4YeK9S/aD0H4gaz8Lrv4V+HtOl8ReKbrxzoN/dabqGh6LZaIb/wDtyVriyuHsbrSHvrLU7MR3+nT3NlNDPK/69deqv1066b36j/4Ds7f11287dGfTf/DpT/gp9/0YF+1r/wCGL+IH/wAovx9/xo7dP6t1089P05Yr+vTz/pS9Nj6F/wCCMnwK1m2/4LPfsg/Bv4yeDdW8J+K/h/8AHLWNZ8TeC/GGm3Oia74b8afB/wAG+LfiHpun6xpV/HBd2Oq6T4m8IabKbK5hSZbuCON4wx2Ufdt/l99/81ZWTk/6f9d9Ol/xtH7B/wCDq/x9q3iv/gqVL4VvZ706X8MP2ffhP4Y0a0neUWUS62/iXx5f3djCcRbrq78WeRdXMYLzPYR28rMLONEP6/4Hz9Y7b7Bb+v63/rufrP8A8GyzR/Gr/glV/wAFFP2b/GIm1TwZceJfiJpZtNSkkbTIdG+MfwFt/D2u6ZaSTEx2sHmeHJ9RuYYGRILrUpb/AGrNdPI4/wCn1eu71ev9a6OR/Wv9Lff521tc/l4/4JAftV/FH9jv9v74G/Fj4S/CnxF8dfEOqajqfw41L4OeDrW5u/F3xD8NePLCTRtW0bwrFZ2t5L/wkliTa+I9F8yA2T6joltHqssGly3s6H9P8uv36fpyxPy/LbXr6bffZH9b/wDwUG/4N3/h/wDt7/tIxfth2P7Terfsb69+0uvhjXPHfwK+N/gDwd4u8Y6P4ug8Oado98vhyfwz8Z9N0ptavrDStOuNX8GQax4lhsNcl1e7tfFSWU1toGlr+v6/4N/wvFf1/X9fmz5H/wCDgjx/4p/Yg/YC/Z//AOCUHwm+Anxl039njQ/+EJ0vWP2p/iTb6FceEPifN4Hebxta+FfCGoeFNR1C0XxNrXjBn8aeJoPEtv4P1HTF0KXTfD/hLUNFnk1myP69f69Y+uwWPpn/AIN9Pgv8RtR/4IYftbr+ztHb2H7RH7RPj/45+DvBfiptbi8Py+HdavPh14N+GPhLxBPrjSRSaXafDu6vta8cxNbC51RJBevpNpqGoXVlp04/6ffzer/rvq5H9f1t/Xfc+G/hB/wSd/4N5b3x5p/7Jnjf/gpz8TfH37W17qUPgq91jwRqOjeBvhfP8SPtkuk/2F4G1rWPg14v+Hk9zNrirptrol/8XfE+pand/Z7Swuoby8SGj+v63/rtaw/69PP9P+GR+OH/AAWR/wCCfP7Sv/BO/wCP2i/DX4x/FPxd8bvhP4utdf8AEn7PfxU8S67q+pf2/wCHra40y28TaTf6PquqaqPDXjTw5NcaFaeLLCxlewvoLnQdYsrlrPUILa0f3bf5fff/ADVlZOQtdO+n9bfn912f0ifsJ/s3eFvjF/wa/H4dfEP41eC/2bfhb8Yfi5rnjj4rfGvx1Msej+Dvh34D/au0g+IbywtmltV1rxPq6/Ci38L+FNCa8tRrmv6lp+k+eGuRE5/wP63/AFXlYX9f1/X5nzL8Gv8Agi1/wQ1/b48MeLvhn/wT1/4KFfGXxJ+0v4T8L6lrFhF8SoIrLTNWmsPLtpNY1D4ceJ/gf8JvFGseEBqdxY297q3gTWbptAs763mvv7TnaKG6P6f/AAdvz+6w9vwf9ff8z+T39on9n/4o/ssfG74k/s9/GjQB4a+J3wq8SXHhnxVpMVzFfWn2lIbe9sNS0u/hzFqGi67pF5p+u6HqKBF1DR9RsbwRxeeEQ7dP6t1089P05Yn5fltr19Nvvsjxft/n05H+R+K/xH3bf5fff/NWVk5G/wA9O9r/AHa/P5rXl+wvgf8AHHTn04fCj4qrDqvhDVIhpemalqP79NNjlIWHS9TkJMh0wSbP7Pv1ZbjRZlixILJIZNL1hU+zP4bW16abddPy8r3Fb+v8vu6fqeb/AB2+C918Jtct5bKdr7wrrkty2iXUjg3lq8PlvPpl8oCbp7dJUMN0qeVeQneFjmSaJFUhyO+rT/4dprRv1T89LD/4fpr/AFfbr8meC8/4f5556H6emc1n+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PHIA/D07k57cHkUX/Tfy6df08uwav9P+B32t1++zivTjnP4jnpgcj/vo5z+GKO/3Prfr59t9Ntnqw+en36eV0t7vRfNKw7j68+mM88e3qTgHI5OM7aH93f8Ary26fPVgvXvv/XVadfwTi714/lg9c5759cZPT/aCoQcHPv8Aj/LrwOCfXjuqv5/p/Xyf3B/X9bf133Gn8f169MZzgfXkHPGcYo/y/wCD5/f08tGP1/r/ADtpp94mM5xz6cD8B6D1PAyOTjOKPVfn9zV1e226263fM9bdevl8/O97Xe97LYb2x+P6cj+nT3yufmP6/wCG3v8ANreyWgPW2+vfV6vTX3d97X+a15kP+PfI5+mOR7/rgij/AIHfp0+fqttLaIV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n4evQ5H6env/Q0f8Dv06fP1W2ltEFv6/y79fy6i9Mdcnpj8M47g+/IPQdAVP6333ev/Dq2+u8T0fn93qle9/8ANKwD+npnJH+QT7fWj8H/AF37b7ferBZ/r6efz28+gdeP1x7c9M/yOevy5Io+7b+u9/O9uyTtcb+eu7a/G/S+rtd+rswx/U8cgZ6cjHp1P64Io+Xbfy6f1bbS1+UVv6/rft6+odPXPbHH19we2eQeg6Aqf1vvu9f+HVt9d4no/P7vVK97/wCaVhMfqOw7j/IJ9vrR+D/rv232+9WCz/4fptr19Ntel3YO3+fTkf5H4r/Efdt2t/w7fVv7lZORZ/f5d/u7d9e615Q/498jn6Y5Hv8Argij/gd+nT5+q20togt/X+Xfr+XUPT9MH+Xv1GeQeg6ZU+9/r6q/66b36h/wHZ2/4He9vPrZsOf8P8889D9PTOaPw7/l1089P05Yn5fltr19Nvvsg7f59OR/kfiv8R923+X33/zVlZORv89O9r/dr8/mteUP+PfI5+mOR7/rgij/AIHfp0+fqttLaILf1/l36/l1D0/TB/l79RnkHoOmVPvf6+qv+um9+of8B2dv+B3vbz62bE/z/n/Pv3o/rr/Xn8/+3Yr+v6/r8j//0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j45GiljlT78UiuuRn50bcpIzzggZ6ehBpf1/Xz8vuC39bfjZ2+7qm7WP6v/2J/wDg49/4KefHH9sv9kj4KeP/ABx8KLvwL8YP2nPgL8LvGtpp3wg8N6ZqFz4S+IHxU8KeE/EdvY6jAxn0+8m0fV7yO1vogZbSZo7iPc6Cn/X9ff39baBb8r/p27/5X6H6Df8ABeT/AILd/t3/ALA/7c8HwC/Zy8R/DfQfh7D8FPh94wkt/EXw40rxXq114h8Sap4tGpXtxqeq3LyKht7CwtILS1jt7WKG1STyWuZrq4nPy/r/AC8/waiv6+Vvnq3/AMG17n8Vn7TP7RnxN/a2+OnxD/aL+Mt7pWpfEz4oapY6x4tvtE0i20HSri90/RNM0C1ay0iz/wBHsUXTdIs0ZIiVeVXlOGdix9/l/X3/ANXH33t6fd+mp/Xl/wAGbH/Izf8ABQj1/sL9mLP/AIMPj1/nt+mWX9f18xH8a3xW/wCSo/En1/4T7xienb/hIdR/w6+nPent53/ry/N+aH/lf8bf1aye26tLgfw/D+nc/r+eKPnpor7+enw211tp2fcPz/4Hy1/LfW9z+5v9rlZfjb/waV/s3+M9FMeqw/CXR/gS2qvaSLMbKL4ffFfUvgJqAdY9zeZp19qKW95HjdbKk002yOGR1QvyPwL/AODevVvg7ov/AAVu/ZTv/jRcaRaaV/anjix8EXPiH7KNEi+LWqfD/wAT6b8Nhd/bEeAajN4ku7a28Jyny5oPG03hq4tZY7uKB6P6/r5+X3D/AK8/6/O67H6d/wDByx+xT/wUa+K/7feqfFTQfg/8dPj3+zlq3hDwLpHwLl+Ffg/xj8TfDvw4itvC/h/TPG3hPUfD/hK31+bwbruufEODWPEEl3qOn6ZF4si1jTW0+5v5dPlstLP6/rb+t73sH9f1p8+z73Vj9Zv+CaHwZ+Mn7Lv/AAQQ/a28Mf8ABT2z1zwR8Mb/AMKfHTU/BXw0+Lsjjxb4B+DuvfDHR9F0XwwdG1ua6v8AwjquvfEpdZvfAHw+n0yy8Q6T4o1ayvrSwXVPENlZW56f1+X5fcL+v62/rvufit/wQD/4Kcf8E+v+Cf8A8A/2nfCf7UF78QPC/wAU/jj4xstNj8VfDfwd4h1PxFJ8LdO8FrpumWFp4u8P3tnf+G7zSvEWueLdS02TTZ7PULa+vItTS5862sXtT+v6/r9R+l/6/pH35+w54k/4NjtV/bE/Zzt/2X/h38f7H9o64+LvhKT4Oal4k1D4+y6NbfERNTjuPD91q/8AwkXju/0aS0S/jWS4GrWd1ZuMi4idWZWP6/r+vzF/w/8AX9efYw/+DpLWf+Caq63470XX/CfjOT/gpnJ4D+Cs/gnxbDcfEUeC7f4WjxrO93Z3NtB4lj+HDXx8MR+LYle88MzamJp4Cl0LlbWWI/r+tv63vewf1/XzPLv2BP8AgqJ/wRw8B/8ABJLwP/wT8/ar/wCFvabc+Ko/Feo/tEaH8MfCXj/Rf+E08Qar8T9T8TWk9/498E61o2tapHfeGtN8FaPqkcGopBdaFpMHhW7jm0a3exd7f5r8O35etgP0w/4It6z/AMEGNX/a512L/gmp4I+MPh79oS2+CnjG61W/8eXfxgl0U/DMeJvAtt4jgij8d+Ldc0U38mt3PhVoDHZLfiFLkwTrEbhGX9f1/X6gfznf8HDus/8ABNXUP2j/ABZY/sgeE/Geh/tS6d+0V+0BF+2jrHiC5+Is2h6/45/4SG0jmufDcXizxLq/hmG2/wCExi8YzhfB+l6NZfZ57ZRB9jFnBEf1/X9fmP8AXXt+Nna/p5ux+qX/AAZ8eH08L+FP+Ch/xq8RtHpfhKwi+BHh9dcunWGzgTwtpvxk8WeM2uJXKxxR6Vpup+GryZ2bCQ3W+QouCwLt/X9fL9D+J3xRrtx4p8TeIvE12uLvxFrur67crnOLjV9QuNQmXIxnElwwyBz14xT+emivv56fDbXW2nZ9x/n/AMD5a/lvre5hfX/PHp2+uefaj7/L+vv/AKuHfe3p936an9sf/Bvf8C/AX/BP/wDYY/af/wCCz37SWlC2ik8C+JfDfwTsL0Ja6jeeAfDurQ2GpvoMl3HIkOu/Gr4tWug/DXwvcSRwSQr4feRJpNH8VSu6/r+v61+Yj+Pn4+/G3x9+0l8avij8e/ilqZ1f4g/Fzxv4g8d+KLxd4t01HX7+W8/s7TYJJJTZ6Lo9u8GkaHp6uYdM0eysrC3CwW0aU9vn/W+mvzfmh/5X/G39WsnturS/tL/4Nb/2gtE+Ln7Ff7ZH/BPKHxna+DfjIk3xB+IXwzvJp0gv28I/Fz4f6X4B1LXNDgjElxeH4beONHstX1qRI5JrdfG2hiNZ0Di3H/Wt/wBF91tOtxf1/W39d9z+cTw3/wAEO/8AgqLq37R9r+zq37J3xZ8P67D4sj0O8+K+o+F9dtfgXpGmxao1nJ46X4yRWJ8GXnhi3ggn1e1n0nVLzWtRtoPs2maPday8Wmuf1/W3n089B6f1+H6beZ++H/B3r8YPAjp+xH+zVb+I7fxZ8WfAOm/EL4h+NriSS1k1rRvD/iLTvBnhfw3d63FaSKlne+O9Q8O+INXNn5EWItBhuxGlrd2ZnQL+un42kl8/x3j8B2H/AARA+IH7Sf8AwSh+FH7Y/wCxn+0J8S/2n/F8lpot943/AGUBZ2yQ+DtU0KHV9F+Jnh3wTZDxXcSaj4v8E695dzoXh5tCsdY8T+Dr+XUNCtry81XRrLVz+v62/re97B8v66f0rX+V5fTv/Btb/wAE0P24vhp+3pYftN/GD4I/Fj9nr4R/CzwD8RdE1ub4veD9f+GmpfEDWPGWhX3hbTPCWi+G/F+mabr2s2WmajI3irVdVt7FNI0y48MWNvdakt7e2Vldt/1rf/Lrrbp52uL+v62/pdb3Pya/4KIftunQP+C1P7QP7af7KuueHbm78B/Hy31H4Z+KWsbPxF4V1nWPhv4U0T4dXnii1tXlm0/XdD8Q6t4e1TWtOvEmez1ay1C21CBlhnjLH3+X9ff/AFcf9Pr/AF6/5H0Z/wARR/8AwVq/6KB8G/8Awyfhb+W/P8v6Mgtt/wAN+kkvV909bXj8D/su/t9eKPCP/BU34S/8FBfjZd2t3rV1+0hY/E740ahoOipZQN4f8a6lNo/xQvdE0Cx3RxTxeE9e1+40rTbc7WukghXAb5X+v/Ae/wDwb97B/lf8bf1aye26tL+ib/g5u/4Jz/tB/tA/Hj4M/ty/sq/DHxj+0Z8MfiV8GvCXgnxKfgl4b1X4mavpWr6Hf61rPhHxg2k+DrTVtU1HwZ448H+KNKttH8RabZ3ul2t5oEsep31l/bOgJqAvu/r5du/3XF/X5/15fI+n/wBiL4f+Lf8Agil/wQN/ao+Lf7Tunt8Nvjl8fp/H2u+Bvhtr8cdr4t0rxf8AELwBpnws+CXgfW9HdluV8Qi/029+IvifRFLan4a8J3WqjWbTT9Q8P63b2q/r+tvz+64Py/H+v6+R+Sv/AAaaat8HdM/4KNeOrfx9caRbfEnWf2dfGGlfBA60bYG58Rf8JR4Q1DxjZ+HDcozr4ul8DWGsSWz2kkN23hWDxlbDzLa5uEc/r+vmB4t/wWi/YA/4KgeM/wDgpB+0P4z8Ufs/ftHfH7w98Rfif4hvfgd48+HXw88efFXwhJ8I77VtRuvhp4G0O+8KWPiay8Lz+D/DLQaNe+DL2bTtQ0+8sNR1ZrGW01GPVL8/r/g9PzfmrMf9ev5/on5tH9Bf7RXgPx98Bv8Ag151b4Yf8FIdUZ/jba+ArbSPBWjeNNXtvEHjvRfGl98YZde/Z+8Epq8t5q9zqPivwj4Sj0a31W302Vbvw34I0rXPDt8YtP8AD+q3rPr+v6rb9PkL+v62/rvufP3/AAa3/tBaJ8XP2K/2x/8AgnlD4ztfB3xkSb4gfEL4Z3k06Qag3hH4ufD/AErwDqWuaJbxq9xeH4b+ONHsdX1qVInmgXxtogjSZA4t1/X9f1+QPy/H+v6+R/OH4b/4Id/8FRdW/aQtf2dW/ZO+LPh/XYvFkWh3vxX1Hwvr1t8C9I06PVZLOXx2vxkisP8AhDL3wvbwW8+r2k+k6rd61qNtB9l0zR7rWXi01j+v6+fl9w/6t1+//h+nZqP74f8AB3t8X/Abp+xH+zXb+I4PFfxZ8Aab8Q/iH42uJJLWTWtG8P8AiLTfBfhjw3d65HauEsr3x3qHhzxBqxs/s8R8rQYrtUS1urNpz+v62/re97C/r+v6X5KX55fs/f8ABFfxZ+2d/wAEmYf2qP2S/wBpTx/8Xvi94dvNXtPFf7FxSys9B0rxD4Y8b3a+I/DekXE3i1LX/hJrjwlcWXxO8LWN1o0E3iSPVbfT7Fn1rUrZGez+7Xf5r4f0fR9WH9feeof8G+//AAS4/b28Mf8ABST4O/H34k/AD4y/s9fC34Cy+P8AWPGviz4teBvEnwzn12TVvh/4r8DWngnwnpfjDSdNvvFN1rupeJIrbWpdNtpNM03w5DrN5PqUGoppVpfr+v6/H8x+n4/1+R8Bf8HB3xn+Hvxz/wCCsn7UHin4Zajp2u+HPDl14C+Gd14h0uaK5stc8UfDb4e+GvCHi+aC5gmmhuk0nxLpep+Go7qF/JuI9Djmi3ROjOf1/X39vuC39bfjZ2+7qm7WPxeCszKiqzOxCqqrlmJwAoUZJJOABjJzkZzT2+f9b6a/N+aD/K/42/q1k9t1aX3V8KvhP4d+Efh4fF74w+XbX1qkdz4f8OzxrLcWNzIu+yLWTlTd+JLkrusrAnZpCq13eOlzC8ml9EIKC55+lvL7nq3d20t6tsR80fFn4sa98V/EB1PU82ek2Rmi0HQ45C1vptrIV3O5+X7RqF0I4nvbxlHmssccSxW0MMEWM5Obu/kuy9euz3v+Nov+tv68tTyr+fT3yc++T+nuDU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GfYfnjufwzx1OSBR530+/r02e+v2eu1mpH+W+v9dlfRLfW9xwOOvTg49ePTPHUc9+44Y0a9O71/Xy6v8XsHz+/y7fLpp2XaTgPf1655HTkYGfU8fnk0PXX+tPv/ra1rBfy/wA/k73+/m/C4o6nn8xyM/mcf989MnOc0hC/56dD79c9u/8ADnnigBpI/A84x1/XgnI9c9wOaa8lr3+X9Ppbzt7r/r7v6/yGn09eh5zzkcjAPvnHX1yaPPp+vayenbRq6XSwL0+Wn5u+l+79bpCH9foM9B1H4enqec0bfP8ArfTX5vzQf5X877b+vay6b6ST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GM/XvnA/n/APW9+xYv5X9b/pKPX+lrzC9UvVX/AK/4KP/T/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3+np39e3fs305o/H+v8ALul8rNSP1emm/Z7rZ+X32sOHb88cdR+RHOOADnt0zR30v9/+enT8tF7of576dfPW/fW1trPccOeOcenfvj0I7N+gBAxR+evy+d9b7fa/FMQ4D/OO4/Dt2xjp26Mf1/X/AA333Qf1/X9fmIeeP06dfr9D7gdQeCq/T+tP6X5KR/X9b/1vbcM9P0HIyB6DjHrjJ9ugFH9f1/X5j3/X+uvz/wAxh7+npjv2z90jIBPHb04NVfu+/fS/Z31ttZ6dua7cT+v6+9f0hPTsMjqO/fj5enTj0AyM5Zfh6/l53XW3XW90H6LT799tW7vS+nlb3k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51Pgjxr4r+G3jXwh8RfAmvah4V8b+AfFPh/xr4N8TaTL5GqeHPFnhbVbPXfD2vaZNhhDqGj6vY2moWcu0+VcW8TYbBNH/AAf+G/pddb2Qf5abrqtet766X7vS1j0H49ftGfHL9qPx5/ws/wDaF+J/iv4t/EH+xdO8Of8ACW+Mr/8AtHWP7D0mS6k03TDciOH/AESye9u2gj2fIbiXruyq/r1/D8+X8LB/W3T+ltb7zxX6enqOf0Hf+HBz/eGBT/r+tdNf+G0sH/DX069/l59GtT7a/Y1/4KL/ALZH/BPy5+IV7+yL8Yv+FSXHxUg8MW3j2T/hXvws8e/29D4Nk1+Xw1GU+Jvgnxkmlf2c/ifXG36Kunvd/bsX7XItrMQHzvr+Hf8AB7v79Q9L/wBbev8AXY+NdV1S+1vVNS1rVJ/tOpavqF3qmo3PlRQ/aL/ULiS7vJzBbxw28Xm3E0j+VBFDDHu2RxqgAU/4P/Df0uut7IP8tN11WvW99dL93paxnj0/Dntzz9O+ev65VfP/AIP4fny/oH9bdP6W1vvP7F/+Dfb4+/DT9q79h79sr/gjN8aPEVh4d1f4l+DPiV43+A+va/fxwacYPFmhafaa9pGnecYo01X4b+PtO0P4saVpsQvLrWYNV8V3ptxZ+HLjzz+v63/rtsFmvy/r+vLofyR/Eb4f+Nfgz8SPGfwy8daXc+GfH/w08Xa14Q8T6U0yNcaT4l8MarcabfxQ3lrK0UyQ3tm72eo2U8ttdweTeWc8tvNFMz/Pr1+fn9/33D0vv/w3r/w5+vfwQ/4OIP8AgrJ8CvCGn+BdJ/aVb4geHtHs4bDSD8YfA/g74keIrC3hh8mNJPGut6OfG2smJQmxvEXiLWDH5Max4jZ43X9f8Dr+S31eiD+l+Gvz1699I2975H/bH/4Ki/t1/t7xWOl/tPfH/wAS+N/COlXy6lpXw70mw0LwN8ObHUIkMdvqMvgvwTpegaJq+q2cbzx2Wt+IbXWNbsorm6htr+GO6nWU/r1/D8+X9A/rbp/S2t958A/T09Rz+g7/AMODn+8MCn/X9a6a/wDDaWD/AIa+nXv8vPo1qemfBr4w/EX9n74qeAvjZ8IvEX/CJfE34Y+JdO8YeB/Ev9kaFr/9ieItJm8/TtQ/sbxNpms6BqP2eUBvsmr6VqFjL92e1kU4U+d9fw7/AIPd/fqHpf8Arb1/rsek/tWftfftE/tufFX/AIXZ+0/8Q/8AhZvxNPhzRvCJ8Tf8Il4H8GZ8P6A97LpWnnRPh74Z8JeHv9DfUbw/axpQvp/Oxc3UwSIIf8H/AIb+l11vZB3/AA6dd+t769futY+ah6fhz255+nfPX9cqvn/wfw/Pl/QP626f0trfefUH7JP7Zv7Sf7C/xOv/AIyfsr/Ej/hV3xJ1TwfqngK+8R/8Ih4B8b+f4U1vU9E1jU9K/sj4jeFfF2gxfadS8OaNcfbIdKXUovsfk299DBcXUcr/AK/rXTX/AIbSweT776fj/wAPpa2p4/8AFf4o+Ovjf8TfiB8ZPihrv/CUfEf4peMPEXj7x34j/svR9F/t3xb4r1W61rX9W/sfw9YaRoWl/b9TvLm5+w6Nplhptp5vkWVnbW6xxofP/hu+3529Hrynpff/AIb1/wCHP7D9V8caH/wRy/4N3bT4N6zdW1h+1/8A8FH4/Heo3XhCz1G3bX/COh/FTQNH0DxJrGtJFIb7SE8EfAi38J6Je2BSC+0f4oeNIrKOFfK1W8gX9f1v/XbcP0/rztvf/LY/iwHp+HPbnn6d89f1yp8/+D+H58v6B/W3T+ltb7w+np6jn9B3/hwc/wB4YFP+v6101/4bSwf8NfTr3+Xn0a1PvT4y/wDBTj9uD4/fs2eBP2QPil8bv7Y/Zu+GsXg2Dwb8LNB+Gvwh8A6Rptt8PtHn0LwfZ3ep/D3wB4U8Sa7Y6NYTtIljr+tapaXmqRWmu6jDea5Y2Wo25876/h3/AAe7+/UPT/P0Xn+vyPgz9BkduM9+OOnTjHYc53Mf8H/hv6XXW9kH+Wm66rXre+ul+70tY7j4a/Ez4h/Bvx34Z+J3wp8a+Jfh38Q/Bupw6x4W8ZeENYvdC8Q6HqMO5RcWGpWE0FxCJInltrqHe0F5aTz2d3FNazzROvn/AMH8Pz5f0D+tun9La33n7ef8RMv/AAV8bwVN4Rf4+eDJNTmtpLb/AIT/AP4Ul8KIfGsaSReTvhNt4Yt/CcdzGMtHc/8ACKG5WU+d5xcIyv7/AOtvTX+tAt37/d6/f36W1PxD+JfxN+IXxl8d+J/ih8V/GviX4ifEPxnqcuseKfGXi/V7zXfEOu6lKEj+0ahqV9NLcSCKCKG1tYFf7PY2UFvY2cUFpBDEh8/+G77fnb0evKel9/8AhvX/AIc+o/2LP+Civ7YX/BPrxRrXib9lf4w6r8P4vFSWkXjHwne6Zo/ivwH4uWyYm0k13wd4nsdU0WTUrJHmgsfEFja2HiTTrW4urTT9Ytra9u451/X/AAOv5LfV6IO/4ffut99dE/N2skfYn7Tn/BwB/wAFQ/2rPh9q/wAKfG/x4tPBHgHxJYTaV4q0P4QeDtB+HV14o025jWC703WPFOmW8vjEaVfwGe31TSNO8QWGk6vZ3V1Y6rY3ljJ9nR/0nr+H56pfLaR9/wB3T/PyPxf+np6jn9B3/hwc/wB4YFH9f1rpr/w2lg/4a+nXv8vPo1qHH+e/P1BHTt+mcqfO+v4d/wAHu/v1D0vv/wAN6/8ADi/oMjtxnvxx06cY7DnO5j/g/wDDf0uut7IP8tN11WvW99dL93pax+tX7HX/AAXA/wCCj37Dvw/s/hJ8GfjfFqXwr0kSL4d+H3xO8K6H8QtC8JpNLPPLbeE7vWrX/hIvDmlvc3M13/YWl65b6At28lzHpaz3FzLKv69fw/Pl/QP626f0trfefN37aH/BRP8AbC/4KB+J9G8S/tT/ABj1j4gx+GFuV8I+E7Wx0jwt4D8JfbUhivpvD/gzw1Y6ZoVrqV+ltbR6jrU9pda9qUVvbw32q3MNtbpE/wCv8u1tf6drB/nv69H8vPo1rc+QPDXiXxF4M8QaL4t8H+INa8K+KvDep2Wt+HfEvhvVL7Q/EGg6zptwl3p2raNrGmXFrqOlanYXMUVzZ39jcQ3VrOkc0EiSKrKfO+v4d/we7+/UPS/9bev9dj9xfh9/wcnf8FdvAHhe18Kn9ojQvG0NhapZ2OufEH4T/DfxF4pt4Y1RUN1r6eHbC/1y6QKd9/4jfWdQuGdmu7qdtjqv6/4HX8lvq9EH9L8Nfnr176Rt735uftb/ALe37Xn7dXijTvFX7VPxy8XfFa60M3P/AAjmi3/9maD4K8LfbSPtb+GfAnhXT9C8HaFc3caQwX+o6docOqalBbWsepXl19mg2H9ev4fny/oH9bdP6W1vvPnv4a/Ez4hfBvx14Z+J3wo8a+Jvh38Q/BupQ6x4W8ZeD9ZvNC8Q6JqUIZRcWGp2EsFzD5kUkltdW+54L20mns7uOa1nlhd/1/Wumv8Aw2lg8n330/H/AIfS1tT9vP8AiJm/4K9nwVN4Sk+PngyTUpreS2/4T/8A4Ul8KYfGsSSR+SHi+zeGLfwnHcIuXjuh4Ua5SU+b5pkCOh8/+G77fnb0evKel/629f67H4ifEv4m/EP4y+O/E3xP+K/jXxL8Q/iH4z1STWPFXjLxhq97rviHXdSmVEa41DUb+aa4lEMEcVpawB0t7Kyt7axs4obSCGGI/wCD/wAN/S663sg/y03XVa9b310v3elrHv8A+x5+3b+1X+wV4/vviN+yx8XNa+GWua1Z2+meKNNjs9J8QeEfF+l2twbi3sfFfg7xLY6t4b1kWryXI06/uNN/tjRftl9Jomo6bPdzySr5/wDB/D8+X9A/rbp/S2t95+hPx8/4OJ/+CrH7QXgLU/hvrHx8034deG9f0+XS/EMvwc8D+HPh/wCJdZsLiB7e6tm8ZWVtdeLdFW6R2Fz/AMIvrOhPOjPbvIbVnhd/1/l2tr/TtYLd+/3ev39+ltT8PiSxLMSxYksW+ZmYknJOc5PUnJP5kqfP/hu+3529Hrynpff/AIb1/wCHNDSdTu9E1XTNZsGRL3SNRstTs3ljWaJbywuYruBpIXBSVEmiQvGy7XUbGDBiWE7Wtutf+B1/LrreyQf5abrqtet766X7vS1jtviP8VPF3xS1O31DxPdW4jsovJsNL06Oa10mwD7fPkgtpbm6k+0XLKGubmeeedwscIZIIoY0qc3Pe2myV7fr+NvyQffvfbp/S2/F7R84+np6jn9B3/hwc/3hgVP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v9PTv69u/ZvpzR8/6+7t/h/Cwffvppuv+H8vvsL9Ov16/oCMH+HBz/eGBRp2uvx/4F973dvnyxNV+V9La9G9tn308xcfUDjIxz+Pp0z/IHqrfrd69/wAH16rW/wCKcTT+v616X+d9hcdP8P1x8vc9QOAADnPzLz8++vnr0/X5IOlv8nfyVvv7fO4pH49Pbqe/X/aHHY5OMYovv/wfu3/O+26+0hvOAfUfT8unfsAd3qMBqO+l1872776dPytbQf599Ovd63utbu3VWd7ify4yMdx68gjIBPHb04Kv1d99dX93o779/tXvE7Pz+63336dPvsHp2GR24z3446dOPTGTnNL8P62+7y6630D9Fp9++2rd3pfTyt7yD0/Dntzz9O+ev65VfP8A4P4fny/oH9bdP6W1vvD6enqOf0Hf+HBz/eGBT/r+tdNf+G0sH/DX069/l59GtQ4/z35+oI6dv0zlT531/Dv+D3f36h6X3/4b1/4cX9BkduM9+OOnTjHYc53Mf8H/AIb+l11vZB/lpuuq163vrpfu9LWEHp+HPbnn6d89f1yq+f8Awfw/Pl/QP626f0trfeH09PUc/oO/8ODn+8MCn/X9a6a/8NpYP+Gvp17/AC8+jWoY9D+ZA/n/AJ/Sj5/nr5/DL+u/2RX6X+V/03/rzP/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OHv365B9v8APGSSRnoAp/Wr/rbbW+mul7B5rXX/AIOq/wCDZWdubVij+nYEccdOecdOp4x15o7+v9eXf9A289fL9fUd0/8Ardf5Huc/qc5IZCEP4/gSP5ZHXjkceh43ACeue5Ofz4x6/hk5wPZT+v6/4Nv0k+3/AA/m+2m+/wCOrG9unbjgjr17jOBx15HPODVW3Wq1t3Xo7Xu93t00vc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KO3J57Zx6dOCOvGfm+gxmj8ei2/L+u6D+vu3/Dy7bXY4e/frkH2/zxkkkZ6AKf1q/wCtttb6a6XsHmtdf+Dqv+DZWdubVij+nYEccdOecdOp4x15o7+v9eXf9A289fL9fUd0/wDrdf5Huc/qc5IZCEP4/gSP5ZHXjkceh43ACeue5Ofz4x6/hk5wPZT+v6/4Nv0k+3/D+b7ab7/jqxvbp244I69e4zgcdeRzzg1Vt1qtbd16O17vd7dNL3D8r79bf8Mu2nW438D/AFPTI74xzzj86X4ddtlrppte/azvd2D/AIbp8n230d3deY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Vf8A6545AH4encnPbg8ii/6b+XTr+nl2DV/p/wADvtbr99nFenHOfxHPTA5H/fRzn8MUd/ufW/Xz7b6bbPVh89Pv08rpb3ei+aVh3H159MZ549vUnAORycZ20P7u/wDXlt0+erBevff+uq06/gnF3rx/LB65z3z64yen+0FQg4Off8f5deBwT68d1V/P9P6+T+4P6/rb+u+40/j+vXpjOcD68g54zjFH+X/B8/v6eWjH6/1/nbTT7xMZzjn04H4D0HqeBkcnGcUeq/P7mrq9tt1t1u+Z6269fL5+d72u972Ww3tj8f05H9Onvlc/Mf1/w29/m1vZLQHrbfXvq9Xpr7u+9r/Na8yH/Hvkc/THI9/1wRR/wO/Tp8/VbaW0Qr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T/P+f8APv3o/rr/AF5/P/t2K/r+v6/I/9b+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n2H547n8M8dTkgUed9Pv69Nnvr9nrtZqR/lvr/XZX0S31vccDjr04OPXj0zx1HPfuOGNGvTu9f18ur/ABewfP7/AC7fLpp2XaTgPf1655HTkYGfU8fnk0PXX+tPv/ra1rBfy/z+Tvf7+b8LijqefzHIz+Zx/wB89MnOc0hC/wCenQ+/XPbv/DnnigBpI/A84x1/XgnI9c9wOaa8lr3+X9Ppbzt7r/r7v6/yGn09eh5zzkcjAPvnHX1yaPPp+vayenbRq6XSwL0+Wn5u+l+79bpCH9foM9B1H4enqec0bfP+t9Nfm/NB/lfzvtv69rLpvpJPw/D+nc/r+eKPnpor7+enw211tp2fcPz/AOB8tfy31vcPr/nj07fXPPtR9/l/X3/1cO+9vT7v01D+fT3yc++T+nuDS/r+vn5fcFv62/Gzt93VN2sH8/p7dx+H5c96e3z/AK301+b80H+V/wAbf1aye26tI/D8P6dz+v54o+emivv56fDbXW2nZ9w/P/gfLX8t9b3D6/549O31zz7Uff5f19/9XDvvb0+79NQ/n098nPvk/p7g0v6/r5+X3Bb+tvxs7fd1TdrB/P6e3cfh+XPent8/6301+b80H+V/xt/VrJ7bq0j8M+w/PHc/hnjqckCjzvp9/Xps99fs9drNSP8ALfX+uyvolvre44HHXpwcevHpnjqOe/ccMaNend6/r5dX+L2D5/f5dvl007LtJwHv69c8jpyMDPqePzyaHrr/AFp9/wDW1rWC/l/n8ne/3834XFHU8/mORn8zj/vnpk5zmkIX/PToffrnt3/hzzxQA0kfgecY6/rwTkeue4HNNeS17/L+n0t5291/1939f5DT6evQ855yORgH3zjr65NHn0/XtZPTto1dLpYF6fLT83fS/d+t0hD+v0Geg6j8PT1POaNvn/W+mvzfmg/yv53239e1l030kn4fh/Tuf1/PFHz00V9/PT4ba6207PuH5/8AA+Wv5b63uH1/zx6dvrnn2o+/y/r7/wCrh33t6fd+mofz6e+Tn3yf09waX9f18/L7gt/W342dvu6pu1g/n9PbuPw/LnvT2+f9b6a/N+aD/K/42/q1k9t1aR+H4f07n9fzxR89NFffz0+G2uttOz7h+f8AwPlr+W+t7h9f88enb6559qPv8v6+/wDq4d97en3fpqGM/XvnA/n/APW9+xYv5X9b/pKPX+lrzC9UvVX/AK/4KP/X/ja/4SDw3/0M3hn/AMKPROef+v0Yz7E4/HNP59fv8/8Ah3992P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Jov4/8vgxnn/A9aPx/r/Lul8rNSP8AP+nutV6ffsKPEPhvj/ipvDPb/mY9Ex/6WjHOM9c+oIBov5f19/8AW2ivEP6/z9fnbt5yd/wkXhv/AKGfw1j/ALGLRP5i/BHY9PYYwdp59Xf5fj1vbXm/UQo8Q+G/+hn8M/8AhRaIf/b5emR/3yOnIpfn/X9bfeH9f1/X5gfEXhv/AKGbwyR6f8JFonHvn7efp04z3/iP6/r+l+Skf1/W/wDW9tw/4SLw3/0M3hn/AMKPRf5fbgB69T+gFH9f1/X5sf8AT/rqMPiHw3zjxN4Zx/2MWickf9voxn2/TgLV+7/PS/Z3u7bWen+K7cV/X9fgH/CQ+HP+hm8M44P/ACMWi4z34+3Ed/xwAMZJpf8AB/4bz+7rreyH+mi377/O76/KNl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T/hIPDn/QzeGf/Cj0X/5LP8/zo+f56+fwy/rv9kvba/3/ANXP/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X/AD/6ACgAoAKACgAoAKACgAoAKACgAoAKACgAoAKACgAoAKACgAoAKACgAoAKACgAoAKACgAoAKACgAoAKACgAoAKACgAoAKACgAoAKACgAoAKACgAoAKACgAoAKACgAoAKACgD6R8J/seftT+O/DmkeL/Bv7P/xW8T+F9ftFv9E1/RfBmsX+lapZOzIl1Y3kEJhuIGZGVZIyVJUgE4zVqnUaTUJNPVNf/sP8/uA6H/hhD9s3/o2L41f+EDr3/wAYp+yq/wAkv6/7hgeW/E/9n743fBW20i8+Lfwq8c/Dm11+e7ttEuPF/h7UNDi1S4sI4Zb2Gxe9jRbiS1jubd51jJMazRlsbxUyhKNuaLjfv1/8lj/Xb7QeP1IBQAUAFABQAUAFAHufw4/Zk/aF+MGgS+Kvhb8GfiL4/wDDcGpXGjTa54V8LanrOmRaraQWtzc6e93ZxPELuC3vbSaWEnekdzCxADqWuMJyV4xbXdf/ALMvz++3uh41qemajoupaho2r2N1pmraTfXemappt9BJa3un6jYXElre2N5bTKstvdWlzFLBcQSqskU0bxuoZSFhq2nVaAdd8Ovhd8Rvi94hbwn8L/BHibx94lTT7nVX0PwppF5rWpJplm8EV1fyWtlHJIlpby3VtFLO4WNJbiCMtvlRWcYyk7RTb3sv+Gf5fcBZ+Jfwi+J/wa1qy8OfFbwF4p+HuvajpcWt2OkeLdHvNFv7vSJ7u8sItSt7a9RJJLOS90++tUnUFGmtJ4xho2pyjKOkk0+z/PaP5dOn2g86qQCgAoAKACgAoAKACgAoAKACgAoAKACgAoAKACgAoAKACgAoAKACgAoAKACgAoAKACgAoAKACgAoAKACgAoAKACgAoAKACgAoAKACgAoAKACgAoAKACgAoAKACgAoAKACgAoAKACgAoAKACgAoAKACgAoAKACgAoAKACgD//1v8AP/oAKACgAoAKACgAoAKACgAoAKACgAoAKACgAoAKACgAoAKACgAoAKACgAoAKACgAoAKACgAoAKACgAoAKACgAoAKACgAoAKACgAoAKACgAoAKACgAoAKACgAoAKACgAoAKAP0/+D/8AwVu/am+CPwy8GfCfwbpvwnl8L+BdGi0LRJNa8I63faq9lDLLKhvru38WWUE8+6Z8yR2kCkYAjGCW3jiKkYqK5bJWV43/AB51+X3gf0G/tyftY/FD9nX9j3wT8dfANt4Un8a+IdU+G9nfw+IdJvdR0NYvFnh2+1XVDb2Frq2n3Mbrc20YtC9/IIotyuJmIdeurUlCmpK121ur7/OPb/gLQD+cP4vftSftS/8ABSzxV8Jvg5qfhXwdrfiqz1/Vh4K0rwNod7oU1xe63ZWo1WfV7zVvEOp2kOl6dp+j/wBoXd9O9lbabZ295eXdwII3K8cp1KzjGybvpZW/WXRX6W873iH3Zo//AAQp1CDTdIsfHv7V/gfwr8QtcgZrDwjpngeTXLK6u4wTLbaZqureOPCesawkfCyT23hWEwnc3kSjG7VYXa80m+iX5Xmr/d94H5d/tQ/sb/E39kH4m6J4G+MUlrF4b8SSJd6B8RfC9vPrWha5oEN3bW+sX2l2d02kXT6zoMdzG2p+Gr+TTbuOeS08u6fTdR07V7rCpTdOSUtntJarz87rzf3aAfSv7UX/AAS+8Ufs+/AHSP2jvCPxb0D41/D6/m8N3V5eeG/DF9oq2Hhbxbbq2g+MI7ifWdWjvdHu7260rTpMLbzwTaxYylWh+0tBc6DhDnUlJabLo+t+Z+XRb36WAh+Hn/BMvV9c/ZKuP2vPin8ZNH+D/gpdD1XxTY6FqXg681/WdT8O29x9h8PXNs6+IdEi/tHxpqOy28MaZ5bfb47/AEa6W7KamqQCoXp+0lNRVr2td+Wt93pZWf58offP/BEv9l9tNuH/AGrm8faRcxeI/C/jv4aj4cjSyusWTQeKfDNx/b0uqf2o6SWrjQigtv7KjIN5GftR8vEu2GptfvL6NONrea1vfy7fPSwHmf8AwV4/Ypk0PxR8XP2xh8VNBuYfEniL4d6WPhfForR63YZ8M+HfB32iXV/7adJE3aMdU2jRov3N3HDv+QzyziKTTlVvo3FWttolvzeX8vl5gfgXXIB/Wb/wRT1rSvDn7D3jjxDrt/baVoeg/GH4ia1rOqXkgitNN0rS/BXgW+1G/upTxHbWdpBNcTyHhIo3Y9K9DDfwv+3mB+Qf/BYD4Df8Kd/a617xZpdmLfwn8cdNi+JWmPFHi2j8STytp3jqyEmAJLyXX7c+JrrGQkfii0G4kkLzYiHLUulpLX5/a/HXfrtH7Qfop/wQ++D+k+A/hl8Rf2lvGLW2lT/EbxTofwj8C32ofuTJpUGt6dYXKWEuD5qeLfH+raN4eiiBLNqfhZE2op8xtsLG0ZTenM+VX7eXq9Ouq+UQ+Uv+C8H/ACdP8L/+zf8AQf8A1YvxMrPFfxF/gX/pUgPO/wBln/gkT8U/jz8N7D4xfEn4iaB8Bfh1renrrPh271zRpPEPiLVdBkVJbfxFc6RJrXhnTNE8P6jA5m0u+1PX0vbu3CXy6QNNubG9u1Tw8px5m1FNXWl3bvvFJP7/AFumBH+1P/wSO+KPwE+G998ZPhv8RPD/AMe/htolg2r+Ir7QdHfw/wCINJ0NN7T+IoNIi1rxNput+H9PiXzdUv8ATNflvLGDffyaUdMtb6+tCeHcYuUWpJavo7dXvJNL7/SzYHxX+yp+yZ8V/wBr74iN4B+F9nYwx6Zaxap4t8V63O9r4e8I6LLcC2S+1KWKOa6urm6m3QaZpOnW9zf6hMkrrFFY2uoX1lnTpyqSstLbt7Jfer+X42teIfqc/wDwRAh1CTUPDHhX9sb4Y698U9GheXWfAb+Flt5NMbYDEuoS6d461vxFYQ7+Hubrwip2OGWDcuyXf6r0VROS3VrflNtfd92oH5A+Pf2d/i98Ofjbc/s7+IvCN0fizH4j0fwvY+GtMmg1I63qXiP7C/ht9FvIH+zXtpr1vqWn3On3BeLbDdIt4tpPFcwwc7hJS5Gveva3ftba9++nny7AfrHoP/BE/VNJ0DQLn46ftU/C/wCDfi7xPbD+yPCEulWevGXVikUkmjR6xqvjXwZDql7ZCaOG+/sGz1a3S4f/AEWa9tvJuLjdYayXNUUW+lvwvzq79F6XA+Gf20P2A/i7+xXqWhT+ML7RvF/gPxXPLZeG/Hvh3z4LOfVra3NzdaHq+kXp+3aLq6W6vd28bPeWGoWaSS2Oo3E9rqNrYZVaMqVru8Xs1pr2a96z+f368oei/scf8EwfjN+1t4Vl+Jba/oXwq+E/m3ttpnjPxJaz6pd+IrnTLp7TVX0Dw/aXNk9xpmlTwXVtfavqOpaTY/breWyspL6a21EWFU6Eqi5r8q6Nq9/RXj9935dQPpn4p/8ABEL4j6J4G1Pxp8Dfjb4T+O0um2cl3F4btvDqeFNS11rQ7b+y8PahB4s8WaJe6lGVla3s7zUdN+0OhtBOLsxJPcsLJK8ZKXla1/R80vudr91a8Q/I34OfBb4ifHf4n+HPhD8ONDk1Txr4lv5rK3s7l/sNtpsVlFLc6rqetXUqEabpujWdvc3mpTyRvLHHA0MEFzePb2z88YylJRS1f9a9rfP0ewH7Qaz/AMEFPiZZeDjf6T+0F4H1T4gfY3lh8I3Xg/V9J8OXeoR2/nPp9p40bW7y/dWKSpDdT+CrZSqpLcRWyGRoOn6o7aTV+3K7ffzN/h91wPmH40/8ErfHvwL/AGTbz9pvxl8RLW01TSdJ8F3uvfCi78HXljrejan4s8UaF4VudEutdbX7i1afQ7zWzLNcx6a0N6lmwgCJOky5yoSjTc29re7bVNtK1+Z7X7el9wPnf9jn9hr4wftoeJdW07wEdM8O+EPC5tB4v+IHiT7SNE0eW+Ej2ml2NtaRS3mt69dwwzzwaZaLFBBDGs2q6jpUNzZy3E06Uqj00S3k9l5eb8tPNrRSD9IPFP8AwQv1xtE1v/hU37UPgb4i+N/DyNHqPhDVPCP/AAi0CX6xtMNNudY0vxr40n0m9nULFaw6ro1vC8jJJc3Vnbs7wbPCvXlmm10at+PNK33MD8NvGfg3xP8ADzxZ4i8DeNdFvfDvizwnq99oXiDRNQRUu9O1TTp2t7q3kKNJDKodC0NzbyzWt3A0VzaTz200UrcrTi2no07P5ff+f3gczSAKACgAoAKACgAoAKACgAoAKACgAoAKACgAoAKACgAoAKACgAoAKACgAoAKACgAoAKACgAoAKACgAoAKACgAoAKACgAoAKACgAoAKACgAoAKACgAoAKACgAoAKACgAoAKAP/9f/AD/6ACgAoAKACgAoAKACgAoAKACgAoAKACgAoAKACgAoAKACgAoAKACgAoAKACgAoAKACgAoAKACgAoAKACgAoAKACgAoAKACgAoAKACgAoAKACgAoAKACgAoAKACgAoAKACgAoA/qy/4Kuf8o1vhZ/2Hvgh/wCoXq1d+I/gr1j+QHwr/wAEIPD+i3/7RfxX8QXsUM2teH/hE0Oieau+S2j1rxXoUOq3ltn5Y5lhtLeyaYDzBb388KsI55VbLCpc8n1UdPm9f06fdqB7/wDtdfCv/gnf4/8A2mfiF41+MH7cXxQ8FfFbTPENpYX/AIctNN1GdfAN94bhtrez0Xw7exfDu6NlZaXcW5vNPNjfT7J55LwXl1dTS3s9zjQc25VZKV9l0a7e509fn1A5n/gqj+1L+yb8fP2X/A/hD4X/ABksfib8SPAvj/wxf2NxPo/iO28Q32jp4a13Q/EV/fX9/wCHNF0xpNRln0vUNUS38hLi9t7eWC0VIkVFXnTlTSjLmaa7323+GP8AXb7Qet/8EavFXij47fs0/GT9nn4teE5/FnwS8Nu/hjQtb1SRxY3Gm+ObPUZ/FHw3SUTQXjnSPNi8Q6fd6dIbvQh4hVTdWA/4R5KrDNzpyhJXitE+9947p6fhfdWQHjP/AAXJ8e/ELwzJ8EvgFonh1vCfwEg8Np4i0q40zbBpPifxJ4feTQLbw35ECrHaWXw90NtNlstLJCSP4mhvJYn+x6Y8E4ptckbWjv5XWlvkvLrpewHz9/wQ0/5PF8Uf9kG8af8AqY/Dmowv8R/4H/6VED55/wCCrv8Ayf8A/tB/9fvw8/8AVR+AajEfxp/9u/8ApMQPzwrED+mj/gm9/wAom/2rv+uf7Sn/AKpPQK7qP8CX/b/5AcB8VNA1f/goJ/wS0+DHxC8M2M3ij44fs+eItL8D6vZWim71nVZLebSfA/iC0LE5a61/QrzwF8RNSlbywv2GdRnAR5l++oRa1lFped9mtuuj69L32iH0D8btc0n9nTx1/wAEvv2D/B17Ef7D+JPwu8a+Pns2MX9ojRtd/svTr2eMAF4fF3je78aeKLqF1j8u/wBJsZlQ5AS5NQdCku8W/lounV3e/TbW4Hxr/wAFqdMsNa/bb+AGjaq/laXq3wn8BaZqUm5k8uwv/i38QLW8fchDrst5ZG3IQwxlSCAayxFnVgns4xv6c0vT8/uA/WL/AIKQ+EP2ZfEvwl+Hnw7/AGh/jr4o/Z/8Ay+JDPoNr4QsZptM8UT+G9JWC20XVLK08LeIo2s9ChvLa+0y3lNlbxzoJkiuprW3ey6KypuKjOTgr6W8lt8Mtv6vb3Q+cf2T/jz/AME3P2T/AIZ+LPhNov7YGp/EbwZ4s1a81KXSPHugeKLmw0qLU9NTTdY07SbLTPANhFb2WtRqZtUhcyxXM/71IopZLl7iISo004qq2n/NfT09z/5H8bgfl1/wTB/bR+Ff7Hfxe+LOifEJ79fhb8Uf7JsYfG2maddarN4fuPBepeIm8O6hfaTa20utXWjapp3iLUEvf7NhutQtrldPkOmXMZme1woVY05Sv8Mra66Wvbu+vb7wP0Nh/YV/ZM/aD+JfiD41fsVftt634B+MGuan4i8ZbPCPjPTfEWq6JqXiZ76fWriDRLfUPCfxQ8P2GpDUr63vP7S1i5dYbq5hPmQq9lW3sqc5c1Oq1J3eju9fLmuvO8v1QH5RfFx/2hP2KP25/AHi79ozxDqvxk8ZfDnWvB/jXTvEereJ9R1+bx78OrfUryC2/szWfEP23U9N8+C21zSbeHUbdn0PWba4McVxbwQ3N1zy5qVVOb5mmnd/aXlvbtto11A/X34zx/8ABNj/AIKfXfg3xXfftHXfw0+J2kaEnhbRtO1XxBpXgbWBBPfXOpw6DqXhXx9ZNpGv3dtqGpXbx3Pg3UzLePMYDq+oW9rbx2/TL2Nez57SWiV7P05Zfo36/wAofnx/wUa/ZD/at/Z6+HHhrUPGH7SXjf8AaE/Z5j8RaXpWk23iPxD4kH/CGa5Fpd9b+GDe+D9W8Q+INLjiOknU9L0vX9FvJUi/f2dzb6Uuo2UF1jWp1IRV5ucL9ej6dfVXX/ku0g7v9m39jb9of4jfsm2vjL46/tn61+zh+ydqOjRyaZ4N1PxBf32gah4Lv9X3Q3Gp6bd+K/DfhTw3pfiHW7mI6PZ3MmrXmtXV4jS6Oj39mt24UpunedVwp22/uvv7ysnfTR37Afp//wAEuvhf+zP8KbP406H+zj+0jqnx8t7y68B3/jGzuNNOmaV4TvhF4uttKvtNiGnWsM1x4lhgvYb6WC7vf3Ph7T1mKAW5fehGEeZQm57X8t/JLXyvtvsB8Sf8En9H0D/hv39tW9eC2XWNHf4i2OhR7V3W2lXvxjC6u1quQI1R7DRrdnRNyxy+UHRJXR86CXtq3dOSXpz6/kv6YH5vf8FM/iJ8T9R/bo+MMviLX/EFhe+AfFVppHgGKLUr20Phjw1Y6bp954dn8PeQ1udM/tC2uItfknsvLknv9SuLx5pppWlbCvKXtZXb0emuytpa3rfpv85B+5X7bXiHxf4u/wCCOY8U+PzO3jfxH8Kf2Z9b8VS3SCK7udd1Pxt8KrzUr28gWKEW17fXMz3l5aCKMWlzPLbbF8rFdVVt4e73cYN+rcf68gLH/BNbSfBnhj/glpPrt74tvfhtp/iPRfj34l8f/EPQN6a74PkstX8V+GLjxjYPHa3sv9s+G/CnhvRtQ01obK6kEmn2git55AEcoWVC97X53Jrdbq/XVJJ7feB8k/svWn/BMf8AZT+MWlfGPwN+3f461XVLOx1zTNX0DWNC1uLQ/FWm63p1zay2PiFNP+HNrdXtta6jJY6/bRm4XbrGk6ddZLwg1EPYU5cyqyvqnfZ372p662fqgPzs/wCCpvxP+Cvxl/aqvPiV8DfFOneMPD3ibwD4PbxFrem6fq2nRS+LdIGp6DcQzw6zYaddSXMHh7SvDitOtv5LRGFFkeSOXbhXlGVTmi7pxV3rvquqXRLp166AfnHWIBQAUAFABQAUAFABQAUAFABQAUAFABQAUAFABQAUAFABQAUAFABQAUAFABQAUAFABQAUAFABQAUAFABQAUAFABQAUAFABQAUAFABQAUAFABQAUAFABQAUAFABQAUAFABQB//0P8AP/oAKACgAoAKACgAoAKACgAoAKACgAoAKACgAoAKACgAoAKACgAoAKACgAoAKACgAoAKACgAoAKACgAoAKACgAoAKACgAoAKACgAoAKACgAoAKACgAoAKACgAoAKACgAoAKACgD+gb/goL+27+zB8b/2IfAPwg+F/wATv+En+Iui6v8ACy61Pw7/AMIX8QtF+yweHPDGo6drT/2t4h8J6RoU32K8nhh22+pyvcb/ADLRZ4gzr11qsJU1GMrtOPR9F5xX5v8AJgflP+xf+1Nr37IHx20H4t6Vpra9o7WN74Y8b+GkuBaSeIfB2sS2s2oWdtdMrJb6hZXthputaXJIrQnUtLtYbn/RJrgNhSqezmpbrZryf3+vy6XuB+zvxU8Wf8EYP2qfFq/Hv4i/ETxN4J8YalFp914z8N22n+PfDd7r09lAlrHH4l0fRPCfiKC+1I2kVva3moeB9ZSe7jgilfUZrkSTN0yeGqPmbs+ujX3qzu/SXq3awH55ft5ftF/sn/GHUfBHwq/ZW+DPw3+FPw88NazbS6/8YI/hfpHhPxJ4mmWF9GtJGm0LQ5/HcngzSrC6uNW1KPVYrrxJ4l1L7Pc3OhR3ukWh1DGrOnK0acVFJ6y5bN9F/et1d3d+VgPrP4/ftufszfBX9hnw9+yl+xH8Q7zxXr+vW48O+O/Glt4R8ceCtQg0u8i+3eOvE1xc+KvD/h+S413x7qDnRreDT31BdH8O3F/ZrcWKafofm6TqwjSVOlJt7Xs00t29Vu9tO97xslIOj8Zftsfsnftk/sH6Z8LP2nPifH4C/aO8N6Xv0XWb7wL8RfESHx/4Ut5bPQfGJ1fwj4P8Q2Cab4801/sPi60M6XNpLqesyW+mj7Fo1y7dWnUpKM5Wn3ab95ddFrfr8O793Zgfmf8A8E8/2o/D/wCyN+0hpXxN8YaZquq+DNU8Na74I8VroUcFxq9lpWtyaffQ6pYWd1LbRXrWOsaNpc1zaG5t5ZLD7UbdpblYreXCjUVOd3s1Z+j1v96X6Afb/wDwUr+Lf/BOX9oPwprvxj+DPirUNX/ad1zUPCFjdoNB+Kugwanomlx2ulXl1q1p4h0Cy8H/AG7TtAsrPT4bi0u4p54YIgBeTReYutaVGa5ov321/Mrr5q10rdV87gfh5XKB+537E37Yv7OPwj/4J6ftB/A34h/Eb/hHvil44T43jwv4X/4RHx3q39qHxf8AC7SPDvh0f23ofhjUvDtl/aOs2s9n/wATHWLP7J5f2i+Ntask9ddKrCNKUW7SfNZWfVafZa/FfqB53/wSR/bd+HP7LXif4peD/jd4rm8KfDDxzpGmeINM1f8AsTxJ4ji03xzoFytgtsumeFtJ1rVI18Q6Fqdybu9Fg8CSeHNMhlkh81WecPVjTclJ2T1T1eq9E915fdZgeS+Kf2tvCvxM/wCCmvhz9pnxTr0+m/Cnw/8AG7whc6Tq82m6xcnSvhb4G1Oy0/SdSGh2Vhda2kl9pNg3iG90q206e/XUtUvoxbPcMyNLqKVdTbtFSVt/hX3vzen3gbf/AAVm/aO+Df7THx/8BeN/gd4zPjXw1onwg0jwvqOqDw/4r8NG11+08aeONXmshaeLdD0DUZTHYaxptwLq3tZbNvtHlJcmeGeNCvOM5pxd0opdVrd91Huun3XXMH3d4N/b0/Ys/bS/Z88NfBf9vSTU/BnjnwqumuvjSGx16W01fW9Ks/7Ni8YeHvEfhnTdYuvD+s6vZSXH/CRaPrumLoMs08xhlvYmtoLTZVadSCjV0a6+a6p2dm/Nad5XSA838d/HD/glP+y78IPEvhH9nL4beFv2nfivriXqaV4o+Kvw6h8bWnh/V5bZbS01bWPEHxF8JaVZrpWmoxvLbQfAOkm01i8gEOqyWBuH1KKXPDwi1CKnJ7XV7PpdyVvOySv5AfCn7AP7QX7Nnwa8a+JNG/al+CXg34pfD7xsuki28Ta34C8NeNdZ+HWqac98j31lp+radcXlzoGrQ36Lrllpdx9stzptjd6dp99MJrW4yozhFtVIKSfVpNr5dvn99wP02+HWt/8ABGT4D/F7T/2nPh98bPHh8RaVfa3qvhb4d2OlePptA0XUdWstQsriDTdAf4b6Xr9rBBZandWWn2viPxW+iLEUidp0QGt4vDRlzxk7rZe9p6Llvrtq3+N4h+c/7S37eejfH/8AbK8F/tD6p8JtG8Q/DL4eQ6J4V0r4V+O7bSNah8V+AtN1PW73VofE8N3ZarokGu6+3iPWLm1kjs9Vt/DVydIMEurTaMl7dYzqqVVT5bxjpyvqut1rZu/nbT4rNgfePjO8/wCCJn7S1v4e8Z6n4k1z9mrXNL0a3GseDPAPg2/8BrcRpLJdPZazp2ifDfxj4N1jUoZbia2bUfCl5/a93bLDHJeSw21msGr+rTs78jtqoq3fdcrTfo/LS6A8j/4KMf8ABQ74O/Fv4M+Ev2VP2abDWtS+Gfhr/hEF1Lx34gg1XTzfaV4I0/7F4d8N6JpuvxR+I7qOJotPvdU8QeII7C+mudPW3is7lLie/aa1aMoqEL201emi2Svdv1duyTu2B738Bf25/wBif46fsYeF/wBlH9sPV9W8BTeEPDHhnwbJcx6X4nurPWbDwAti3hHxJ4d1/wAI6Jq0mj6tb2emWdvfWOsWsKXFxBdW4OqWmomB7hVpzpqFR2skvW2zT1173X3pgel/sifttf8ABML9lu8+JXw2+GfiHxN4N8FFvCuqL8VPGPhv4ieJte+LniFz4jttSji0/QfBt9f6LoXg/ToNG/s06vpXhcX954k1Y2ehI1td6hfuFWhTvGLaWnvO75nr/de3ot9APyL+Afx7+K/w+/bh8efGr9mnwX4m+MTap42+Jur3/g3wx4b8Tapc+NfhX4m8XT3l2l5pulaVda9o9tILjQ9Ts9RutMzouvQaNLqNjcCOXTLrCM5KtKUE5XlJ2SesW79rrp0+XQD9S/j9/wAFGP2G9X1qDxJ8Z/2HfiDqf7RvhPTbGO38L/F74beD9AvNOuxarqOlaf4j1vV9ZudZn8Oxi+N5o8mp+C9TcRXC31toVp9pV22nWpfapSc1spRSfdXb2XylvdLUD6H/AG8PH3iXx3/wSLuvHPxDtbXRPGvxH8HfAXxBqmkQ2kunQwazr3xA8BeJZtOs7CeSS4tVtrFJ3S1uZJbqGC2dbl2nSV6urJvD3lo5KDsvOUX52/rbYD8s/wDgmv8A8FD/AAB+z74P8X/s6/tF6Nd6z8D/ABvd6peWmr2+lt4hi8OP4j05NJ8V6H4h8PKs11rHg7xDZRpLNDpkFzeWF8+og6XqkOtyyabhQrRgnCfwvZ2btfdNLp1+9NO94h9L6If+CHPwM1y/+Kuma/qHxhvRZ39xoHwu1zw/4w+IGhRSXMLwm0sfDPivwjpehS3YieVLH/hZOuz21nK6XsU8F9BZXcF/7LG8vi7R1l9yaX/kzffTQD8Sf2j/AIr+GvjT8YfFvj/wV8M/B3wg8G6jcQWnhX4f+CPD+ieHdJ0PQtNgS0smu7XQLHT7C713UVjbUtc1Bbf9/qN1NFblLCCzgg5pyUpNqKiuiStp5+fff8lEPDagAoAKACgAoAKACgAoAKACgAoAKACgAoAKACgAoAKACgAoAKACgAoAKACgAoAKACgAoAKACgAoAKACgAoAKACgAoAKACgAoAKACgAoAKACgAoAKACgAoAKACgAoAKACgAoA//R/wA/+gAoAKACgAoAKACgAoAKACgAoAKACgAoAKACgAoAKACgAoAKACgAoAKACgAoAKACgAoAKACgAoAKACgAoAKACgAoAKACgAoAKACgAoAKACgAoAKACgAoAKACgAoAKACgAoAKACgAoAKACgAoAKACgAoAKACgAoAKACgAoAKACgAoAKACgAoAKACgD1n4IfGz4hfs8fEzw38Wvhfq8ej+L/DMtybWS6tYr/Tb6y1C0msNT0nVtOm/dX2m6lY3E9tcRbop4i8d5Y3NnqNraXlvUZuElKO68r/1+HqtwP2Wf/gtP4A8WNp2ufFr9hv4beOfHOjQ2x07xK/iXRZWhurf5g2nN4l+GfiXV9ChjmaSW2EGs6jJBv273cNK3T9Zi7c1NNrrdfheOn/k3n05g+Dv20/+CiHxh/bRbSdC8R6fpPgT4aeHdROr6N8P/Ds91eQTax9nmtItZ8SazeeTPruqWdrc3drYPFY6Zp1jb3dx9n01Lm4uLm4yqVpVNHpHsnfXu3ZN/gvXVgfANYgFABQAUAFABQAUAFABQAUAFABQAUAFABQAUAFABQAUAFABQAUAFABQAUAFABQAUAFABQAUAFABQAUAFABQAUAFABQAUAFABQAUAFABQAUAFABQAUAFABQAUAFABQAUAFABQAUAFAH/0v8AP/oAKACgAoAKACgAoAKACgAoAKACgAoAKACgAoAKACgAoAKACgAoAKACgAoAKACgAoAKACgAoAKACgAoAKACgAoAKACgAoAKACgAoAKACgAoAKACgD9Bfhj/AMEwP2xvjB4A8K/E3wJ8P9C1Pwf4z0uPWfD9/c+PvBumT3WnyySxRyy2F/rEF5asXiceVcQxyDGSo3Cto0KkkpJKzV1qv1A7v/hzv+3n/wBEx8N/+HM8Bf8Ay9p/VqvZffED5r/aO/Ys/aC/ZR0/wtqfxr8K6Z4cs/Gd5qlhoEmn+KfD3iJrq50eGzuL9JY9Ev717URRX9syvcCNZS5EZYowWJ0p07cy321T/L+vuYHynWYBQAUAFABQAUAFAH0n+zj+yV8cP2rdR8U6X8FPDen+I73wbZaZqGvx6h4j0Pw6tra6vPd29g8cmt3tkl00stjcqyW7O0QQNIFDqW0hTnUvy9LX1S3239P6ugPq3/hzv+3n/wBEx8N/+HM8Bf8Ay9q/q1XsvviB8m/tGfso/Gv9lPWPDWhfGrw5p/h3UvFum3mr6HDp/iLRPEKXNjYXSWd1JJNol7eRWzJPIiiOdkdwdyqVGaznTlTtzddtn+X9fcwPnGoAKAPvr9h39gfxZ+3CfiePC/xA8O+Bf+FY/wDCFG+/t/S9S1L+1P8AhNP+Es+zfZP7OkTyfsX/AAidx5/nZ8z7XD5ePLetqVJ1ea0uXlt0ve9/70e3/DfaD4y8feErjwD478a+Bbu7h1C68F+LfEfhK5v7eN4re9uPDmsXmjzXcEUhMkcNzJZtNFHIS6I6q5LAmsmrNrs2vuA5KkAUAd/8MfhZ8Q/jP4z0n4e/C7wlq/jXxlrbSDT9E0eFHmaKBPMuby6uJ5ILLTtOs4v3t7qepXVpp9nF+8urqJMNTjFyfLFXb6f1t+HqtwP0ouv+CLH7btv4fbWY9I+Gl5qKwGYeFLX4gWq+IGcIrfZlnu9OtvC/n5JjBbxKIC6t+/CFHbf6tVtf3W+19fySf3xt3e4H5feMfBviv4e+JtZ8GeOPDur+FPFfh69k0/WvD+u2M+napp13HhvLuLa4SNwskbJNbzKGhubeSK5tpJYJo5GwaabTTTW6f9L8vuA5mkAUAFAGtoWga74p1nTfDvhjRdW8R+INZu4tP0fQtC0681fWdVv7htkFlpumafDcXt9dzN8sVtawSzSNwiEmmk27JNt7JasDY8aeAPHnw21hfD3xE8E+LvAOvvZwaimh+NPDes+FtYfT7l5ora/XTNcsrG9azuJLe4jguhCYJXgmSORmidUHFx0kmnvZpr8/608kByNIDsvh/wDD3xt8VPF+ieAfh14Z1bxh4w8R3a2Wj6Botsbm9u5iC8kjfdhtbO1hV7m/1C8lt7DT7OKa8vrq2tYZpkai5O0U230Wv+X5+trAfpFd/wDBGf8AbottCi1aHwZ4I1C/kjV38MWnxG8NprsDFNxilnv5rLw00it+7Yw+I5Yy4+WVoyHrf6tV/u+nMv8AJL8dPO4H5u+P/h743+Ffi7WvAXxF8Max4O8YeHrkWuseH9ctHtL+0keNJ4JNrZjuLW7t5YruxvrV5rK/s5obuyuJ7aaKV8HFxdpJpro9P8/z9L3A42kAUAfRf7Ov7KXxy/ar1vxDoPwT8HjxNdeFdMt9W8QXV3q2laDpWmW97dfZLCGfVdau7Kx+36hKlw1jp6TPeXUFjqFzFCYLG6kS4U51L8q23eiX49fn063QFH9of9mX4v8A7LPi3R/A/wAZ9AsfD3iLXfDkHivTbSw17R/EEU2i3Gp6npEVw93ot5eW8MhvtHv4jbyusyrEshTZLG1E6cqbSlu9en6f5ffqB7j8F/8Agm5+1p+0B8NvD3xZ+GHgXRNZ8EeKG1dNG1K88c+EtGuLhtC1zUvDupCTTtU1W2vrfydV0m9gTzoE85I1nj3RSI7VGjUnFSilZ7aro7dfNAepf8Od/wBvP/omPhv/AMOZ4C/+XtV9Wq9l98QPhj43fBL4ifs8fEXV/hX8U9JtdE8aaHbaTd6jp1nquna1bwwa1pttq+nsmoaVcXVlMZbG8glZY5maJmMcgV1ZVylCUG4y3Xz39P6+4D2n9mv9hX9of9rHQ/EPiT4OeHtB1TRPC+qDRNXvta8VaPoPlaq9hDqUVnFbX032udpraeIpPHbm0VzsluIiGK1ClOom42snbVpf5/12u2B7hqX/AASD/b20+znvE+EWk6kYEaRrTTfiT8OpbyREUs3kQ3Hie0WZwF+WGN2mlYhIY3dgrX9Xq9l98f8ANfn94H54eLvCHinwD4l1rwb410DVvC3irw7fS6brfh/XLKbT9U0y9hwWgurS4RJELIySxSYaKeCSK4gklgljkfFpptNNNbp/0vy+4D6tb/gn/wDtRj4Cj9pWLwJY3Xwl/wCEPXx4dZtPFfhu41NfCpAkm1RvD0epHWVS0ty93exG0861s4Z7iWMRxOV09jU5Oe3u2vur29NXp/VtwPi+sgPqL9nD9jf9oD9q9PFkvwT8H2viK28Eto8fiG71HxBonhy0tZ9dGoNp1tBca5e2Ud7cSR6VeSzQ2jSvaxLE9yIlubcy6QpTqX5Vta+y39f6+9AeF+PvA/iP4ZeN/Fvw78X2kVh4q8D+ItX8K+IrGC7tr+G01rQ76bTtSt4r2zlmtLuOG7t5US4tpZIZlUSRuyMpqJRcW4vdOz/rX+u2wHI0gCgAoAKACgAoAKACgAoAKACgAoAKACgAoAKACgAoAKACgAoAKACgAoAKACgAoAKACgAoAKACgAoAKACgAoAKACgAoAKACgAoAKACgAoAKACgAoA//9P/AD/6ACgAoAKACgAoAKACgAoAKACgAoAKACgAoAKACgAoAKACgAoAKACgAoAKACgAoAKACgAoAKACgAoAKACgAoAKACgAoAKACgAoAKACgAoAKACgAoA+zPAX/BQj9sf4YeDvD3w/8B/HDXPDvg/wrp8eleH9Et9A8FXUGm6fG8kiW0dxqHhm8vZVV5HYNcXM0nzYL4AFaKrUSSU2ktEtP1g/z+4D+kj/AIKH/H/4wfBz9hj4f/FX4aeNr3wr8QNY1f4U22peJLWw0W8ubqHxB4W1G/1iNrXVNMv9OQX13BFM5is42jKBYTEhZG7a05RpKUXZ3jrp19U7fd92gH88Hhr4v/G39vr44fAP4K/tFfFrxH4n8Nax8RLDQbK7t9L8J6dqWgJ4qms7DVb7TG0/w/aQS3UkFrbhBqEN5boYlIhG593GpSqyhGcm035aX+Uf1/SQdT/wUj/Yx8C/sW/EP4eeD/Anirxb4rsfGHgy88S3114tOjm6tbq31y60tbe1/sbTNMh+ztDbrI3nRySeYxw4TCq61NU2km3dX1t38v8AL79QPbvhF/wTh+F/xD/4J6+JP2wNT8dePrHxtovgP4weK4PDFifD3/CKy3nw61TxVY6ZbTC40abV/s19HoFu9/s1FZd8032eSFdgS40U6LqXd+WTtpb3b/PoB8lfsP8A7Evjv9tb4i6j4Y0DVIfCXgrwlaWepeP/AB3eWMupQ6Ha6hNLDpemabp0c1quqeItaa1vn06xmvbC1W007Ur25vEFpHb3WdKk6srLRL4nvb5XV2/lte+lpB+sMX/BLH/gnj4m8V6h8DvBf7XviqX4/act9ZzaHJ4t+G2vGPWtNhnbVLJvB9n4X0e8vrrSPsV5PqXh6y8WLrOlw29ydSmhWEunR7Ci3yqo+fteL9dNHp/iv6bgfif+1J+zT4//AGTvi/rfwi+IP2W7vLK2tdY0DxDpqzLpPizwtqTzppfiDTFuFSeKKWa1vNPvrWXc9hq+najp/m3C2qXM/LUg6cnF69nsmu6/J6ys+uoHzvUAFAH9Bf8AwQJ/5Hv9pH/sUvh3/wCnjxPXZhP+Xn/bn/twHzj+1l/wUU/bQ+H37Tnx98DeDvjrruh+FPCPxa8d+HvDujweHvBFxDpmjaT4hvrPT7GKe98L3N3KltbQxxLJc3E87hcySu5LVnUq1FUmlNpKTSXu/wDyD/P7gPzy+Nf7Rvxu/aR1XQNV+NHjvUfH+q+HbK40rQbi903Q7CWys7+5S5uLWGPQtK0uObz7lEfM0c0oYBUZVJVsZTlO3M27bbfoo/l92vMH6/fDH/gkn8Gfhz8HtG+L/wC3j8dtQ+D66/FYyw+EtD1Pw74Zk0C61K2e/sfD2ra54n0fxHLrfit7KKeTUPDugaEk2nS2t5FBfailtNcr0xw8VHmqy5b9FZW8m3e79Fpt72jkHnP7VX/BK/wd4R+B93+0x+yL8Xbj41/CnRtNutd13T9Qu9C1zVY/DenTSQa14i0LxR4Vs9N0fWYvDskF3J4i0i40TS7zSLOw1G4a5uriznsVmpQSjz05cy7aNtdWmtHbqnFddVYD6P8A+Dfzr+1p9PgR/wC9lq8J/wAvP+3P/bgLtn/wSp/Z/wDFHxX8cT/tMftJ2ngv4r/Ff4j+O/FHg34OeDvGvw40PxRb6N4i8X6vd+GzND4nh8R6l4k1HVbG7sL17LRtFso7V7g6dHd300L3NP2EHJ887Sk21FNX1em+97rt21smB+bP/BQb/gnv4h/Ym1/w5qmmeI5/HXwn8cz3tn4c8TXdglhrGj63YxrdT+GfE0Fs0li17JYt9s0rU7Q28OswW2psum6c+nTRPhWouk073i9ns0+z3+++vZWA/OGsQP6e/wDgkv4Q8Lfs9/sRfGf9r3WNHh1PxFq1n8QvEPnq6x3k3gT4S6ZeG08MWVxJHMbObWPFWmeIHuWgQrfSNognhmfTLcV3YdKFKVS2r5n8o9F80/12QHiXwutf+C2WueObH9o220nxrqOhalqcfiQ/CXxr478I+FfCet+Hbi4aabwxa/DDxD4jsp/C9tJpzGxs7y40nR/EcKNb6jbX09+BdPMfrLfPZ6/ZbST8rN+79yf/ALcH59f8FEf2nPGH7R/xP0WL4o/AWy+B/wAVfhhaar4O8U2y3+o3OtarZS3NrqOkafrUGpadZOseiyS6leaNdwSTwXtn4glnhkltGs5WxrTc5JShySjo9buzs192633v5RD89qxA/UD9i3/gnXa/tDfDTxV+0J8Zvipp/wAEvgD4RutSsJ/EdxBbvq2s3GkJZtqd3bz6rJa6PpehWc17Hpy6rLJqVzfa3FPo9npTzRPMu9Kjzxc5S5YK+v8Aw9kl5666JK9wPqY/8Erf2Yvj14J8W6v+xD+1a/xL8a+EbKKafwl4un0O4ivLxmnSK2vrnTdG8Mat4YttZa0vY9D1W90HUNLuLmAQvdm2M+o2+nsKc0/ZVOZro/10Tj/4DL5XA+dv+CVvwq+DGuftF2GrfF34oXfw3+KPwy+JHgBvhZ4Akgt1k+IPiU3viSPXNCu1uLO4ngl0m80rR7aRIZrZ1fU3V3JCskUIx57ylyyjJcquvefVW30tvfr0swPvT/gsD8Hv2Y9d8T+Lfif4v+PM/hr9oDQfhL4eg8H/AAcWKyaHxNZ2mt6udNuWkksJLtTfG91UER3kY/4lw2hctu1xEINuTnaajpHTXtpvqB/NdXEB+iH7BX7cnh79iSX4oa6fg1H8SPG/jvTNI0fQ/Ec3iyPw8vhXTNM/tK6ubAWv/CNazcX1prWq3GlXuqRw3+nNOmhWMQZWVZU2pVVS5ny8zdrO9rW+Ut35ffb3Q739nLx1/wAFJvit+0h8P/GnhzxB+0Rr2pa94z0DV9a1XVX8ZQfDEeF77Uor3UjrtndJb+A7HwO2kyXT2+lrBb6WLcw2+gWxvTp8dVB15TTvPdN3uo281ora9vS2gHsX/Bcnxr8OvE/7SPgPQvCl1pepeMvBHw7fRviJfabLDO9ld3eu3upaD4Z1SWEELqmj2c95qM1tJK8trBr9rHIkMm9FeKcXNW3StL79F+b6b/OQeM/Dn4x/sF6V/wAE/fG3wz8Z/C5NQ/arv18Sx6T4obwlDd65ca/e6nfz+DPEek+PjAzaD4b8N6XNptprPhz7ZavqclneKlhe/wBpPdRJSpexcXH95rrbW72d7PRK11dbdbgfmVoeiav4m1rSPDnh/TrvV9d1/VLDRdF0mwha4vtT1bVLqKx07T7OBMvNdXl3PDb28SjdJLIijJIrBJtpJXb2S/p/l94H9Mja7ov/AATX+HH7Lf7IPgS+spP2iP2gPir8L/EHxu8Sac8cl1pWgax410LTfECw3QxILW+SGf4f+EsIqPouneKdfWKx1i7SaftX7lUqa+Oc48z8nJX11/wrRXV37rYHyJ/wXh/5Oh+Ff/ZBNH/9WH8RazxXxx/w/qB+Xfgr9qX9pL4beGtO8G/D/wCPHxa8F+EtJN42l+GvDHj7xLomh6cdQvrnU742WmafqEFpbG81G8u7658qJPOu7meeTdJK7Ngqk4qynJJbJf8A7a/L7wP3G/4JKeLf2h/iRqPxP/aU+P37QXxb1b4HfB7QdYsY7Pxl8QfFOpeFdV8Sf2O2qeIdU1SyvtQuLK+07wL4TZ9QuYbm3YRanrmiahbMZ9MdV6sO5y5pznJxjpZ7N9ftPZfnsrJgfiT+1h8etR/aZ/aD+JnxnvoGsrbxZrpXw/p0ixpLpnhLRba30Twpp9z5WY3vrfQNP08alMh23OpNd3C7RLtXlqT55yl3enTRbd+n9K9gP3N/4Iy397pX7IH7Wmp6dczWWoadr2uX9heW7mK4tL2z+GEdxa3MEi4aOaCeOOWJ1OUdFYYIrqw38Ofr/wC2gfkB8Pf+Ch/7aHgHxZo3iSz/AGgfiZ4rOnaha3E3hzxx4n1Xxn4d1u3SQefpWoaRr9zfxNb38LPbSTWX2bUYPNFxp95Z3sVvcxc6rVYu/M35PZ/+TS/T16Afqv8A8F2fAfhV9E/Z3+MMWi22h+PvEMniHwtr5EMMWqapo8Gk6NrOnWuryxxhruXwtdy3lnbSvIzRJrE0GXiWBYOjFJWjLrdrza/4Hz36W94P0u/ZM8UeA9K/Yc/ZA8EfEKIXGj/GzwVovwetbWeOJ9Nv9Q8ReBfGWttpOrPJPA0Nprek+GtV0a3MK3E1xq1/ptiIkS6e4g2pteypp7SSj96/W1uuv3xD+Qv9or4O6t+z/wDHH4n/AAc1jznuPAXi3UtHs7udNkmqaC7rfeGdaKBVCrrfh270vV0UKu1L0Ljj5fPnFwk4vo9Ol10fXdef3gf1c/8ABNDwL4c/Zl/Z7+Avwy1+GS1+LH7SNl4w+NN/YiKJbmOwtdK0K7j+3+bKt1bQ6H4U1DwPpk9mUdoNe1S+/dQ+ZctXdRShCEes7yf9ell0/NSD+YH9t7/k8X9qH/svPxS/9THV64qv8Sf+JgfLlZgFABQAUAFABQAUAFABQAUAFABQAUAFABQAUAFABQAUAFABQAUAFABQAUAFABQAUAFABQAUAFABQAUAFABQAUAFABQAUAFABQAUAFABQAUAFABQB//U/wA/+gAoAKACgAoAKACgAoAKACgAoAKACgAoAKACgAoAKACgAoAKACgAoAKACgAoAKACgAoAKACgAoAKACgAoAKACgAoAKACgAoAKACgAoAKACgAoAKACgD+rL/gq5/yjW+Fn/Ye+CH/AKherV34j+CvWP5AfgJ+wTIkf7aH7MbSOqKfjL4JjDOwUF5dXhiiQEkAtJI6RovVnZVUFiA3JS/iQ/xID9Mv+C9ttcJ8Z/gReNDItrP8MNctoZypEUlxaeK7iW5hRuhkhjvbR5FByq3ERON61til70H05Wvuf/BQH1/+zXY3dj/wQ/8AGv2uCW3N38EP2nL63WVCjyWlx4h+JRt5wrfN5c6L5sDkASwvHNHuikR21h/uz/wVP/bgIv8Agg8miJ+zZ8Yp4VjPiFvjXdpq3kqpvW0WHwF4OfQVby/9JaP7bN4k+yA/L5zXQg+cy0sLbkl35tfSyt+oHxl4O+Nn/BG/4d+P/DXxG8PfDX9pyx8a+DPFel+LtJ1K7v8AV7maHxFoeqw6rbXF9Dc/ExvtgN9bqb62u1dLtGmguUkSWRGhTwyaajJNO97yeq8m1f5v7wPAP+CpX7YfwR/bD8UfCDxL8IdO8Y2d54P0HxXofie48YaDp2iz3Ftfajo9/wCH4bJrHWNXa6itpRr7zCZrdbd7pDErmeVlivUhUcXG+l07q3p1l59fv+yH5UVzgFAH9Bf/AAQJ/wCR7/aR/wCxS+Hf/p48T12YT/l5/wBuf+3Ae3/Hb/gtlq/wZ+M/xT+E0P7Oem+IYvhv488T+C49dk+KNzpkmrp4d1a60xdRfTl8A362TXYt/ONqt7dCEv5Ynl2h2qeJ5ZSjyXs7X5rf+2P8/uA/Kfxz+1Hp37ZP7e3wA+LXi/wRY+AdCn+IXwM8Ja94fbXx4lsjoej+P7FtTvLnUbrR9DjMV1ZahcLPby2PlRRxsXmdXIXnc1Uqwk1ZXgmr30v6L8vvA/ez/gqFr37FWjw/BWH9sbwp8VPFFpdS/ECXwCnw6utRtrK0uLdPBieI21sWvifw5by3UsVxoo0oyi8miiTU/L+zpK/n9dZ0ly+0Te9rNrte9vl+m7A+RfhH/wAFEv8Agmr8BfhF4z+DHwq8H/HvTvBfjSXxLf6npOt6NbeJEkv/ABN4esvDuohZta8e30lvZXNjp1qstnDttjJ9onaFpJ5mfONahGLjFSSd9LX303cl+X3gYX/Bv51/a0+nwI/97LSwn/Lz/tz/ANuA/HL9sm88eP8AtkftDXXiebWE8aQ/HDxutpIZb/8AtC3t7TxPdxeEF0aV9t6un22gxaKnhdoNu3SI9LNkfJFuV56t/aTve/M/welvla3lsB/Qr/wVy+2Tf8E7Ph3N4+VV8b/8Jf8AB2W6FyP9IXxrJ4R1weIFTz9s4uRbv4h83A87yhP5gC+ZXXiP4KvveP321/C/9XA/lArgA/sB/wCCUHirQdf/AOCdOgaaulWfiqX4dap8VtK1vw3JZ2upG+1aPxVrPxD07TpbCbek9zdWXiPR5LRJ1VjI8BjI2xuvo0GnRXW3Nded72691089boD8TfhP/wAFQ/219S/aK8H+IdQ+I2peKtP8U+PdE0rUPhQml6avhC/0rXdbhsD4Y0PRlgjm0y4jhvvsmkalDfLrIuorObUtSvytwLjmVeq5rXdpctlb07r1vfvzW5Yh91f8F7vAPhC1h+AHxLtrGys/HGrXvjLwjql7BDHFe694f0y00TU9OGoSqm+6Xw9eXV1FZPI+6FNdni+dDGItMVFe5LrrH1W6+536deoH841cYH6+/s7fsDfCJ/2WYv2uv2wvjH4v+Hfwf1e6KeFfCXw/tBP4k1WBdfvNAtJLxr/RNfT7Xr+sWUz6Tpum6FcImkKuvX2sWlrJM1h0wox9n7SpJqL6RWu9td+vRLTe6A/UH/gls/7B/wDwsj4n2/7JGmfHKTxLb+CdO/4SzxB8UTaf2M2hPr0ItbLT0sL1Yk1O71CNLkfatKjkNrZXH2aeJRdwy7UPZXl7NSvbVy7dv6X3gfiz8AQF/wCCpXhBVAVV/a61kKoGAAPiDq4AAGAABwABx7VzQ/jr/r4/zA9u/wCC36kftm6YSCA3wV8DspIIDD+3vGq5HqNysuRxkEdQarE/xP8At1fr/X/DAfjzXOB7X8P/ANnH45fFXwb4n+IXw5+GXijxj4M8GNqCeKNe0O0ju7TRn0vSotbv0u0WcXO+30qaO9Kx28hkjbEXmyBkSlCck5Ri2lu9NLa9108mB+gnwf8A+CxX7Rvw+0nwV4B8VeFvhl4++Ffhrw/oPgi+8L3Xhu703V9R8HaPpdtoJs4NatdXaBdUm0m3WI3WoaXqNlLPk3GnPHI6VtHETVotRlHRWtZtbW3km35r5PVRD0P/AILA/se/CT4Dah8Lfi98HdEPgvSfitca7p/iXwOpuI9Psdc0+003VrXWNJsb24nudKOoW2oXVtrOkQ7NOsbuytJLWGB724RqxFOMeWUdOZu68972u7ea09APivwh/wAE/vj741/ZY179rrRo/Cf/AArXQrTxBq/9lXWsX0XjHVPD3hO+vtO8TeIdN0xNHl0ptO0e70zUFlS71y0v54rC9mtrKVEtxdZKjN03UVuVXdtb2W7XT/hvQD7q/wCCIX7PHhz4hfFj4gfHbxFHBqlz8ELPRbTwXoM6ZiPi/wAaW+vJF4iuJJFaFW0PStGvrfTVZJTHqOrxarH5NzpNq0uuGgnJzf2dEvN9d+22nnfRID3HXf8Agml+3H8Tv2vdE/ac+KPiL4MzEfGDwZ451PTdN8beKL19F8J+FvEuk3tj4Z0GK58DWsc0WieHtMh0vTUmltvtkkC3F3Mtxc3Fw9ujUdVVJOGkk7K+yey+S/V7gdL/AMFp/wBkn4mfEK/j/ak0PU/BsHw7+Enwj0Tw54m07UtU1eDxbc30nxA1x1k0bTbfQbvSrq1x4t0zMl3rdhLmK9Hk/uoDOYmm5e+mrRjrvffpsvxfpsB/OP4M8IeIfiD4u8M+BfCWnTav4n8Ya9pXhrw/pkA/e32r61ew6fYW4J+WNZLmeMSSuRHDHullZY0dl40nJqK3bsvmB/Qb/wAFF/Ffh79iX9i/4RfsG/DTUYf+Eo8baJBqXxK1Wy/cXd94btb9r/xNq11jy7qH/hYvjtbm3sRI8gTwzoWseH5g1p5KN11n7KnGlHdr3vTr/wCBPrptbW75Q/nMrjA/ps/4IjvoMf7Ln7TcniqNpvDEfjS7fxHEn2nfLoK/Dy1bWI1+xvHd7n08XCr9ldLnJ/cOsuxq7sL8E77c2v3IDxXwl+03/wAEWfhPrdh468Cfs1fEm+8V+H7mLUtDXU9M1vxQlvqloTLY3cFl8Qfi5qmgQ3NrcLHNbXklq09lcJFd23+kQRskqph4vmUHdbafleTSa76/KyYH5sftzftseNf21PiZZ+JtX09fDHgPwhFqGm/DjwTHMt0+iafqUtq+p6nq1+qR/wBoeIddewsJNTmiSOzt4bKxsLOIpaPdXWFWo6kr7JaRX6+r66K22trgfqx+054q1zwL/wAEkv2EPG3hm8fTvEfhD4j/AAQ8T6Dfx532Ws6D4Q+JGqaZdLjBJgvLWGTbn5tuDgGuibaw9NrdODXqrgdp+0n+yzpP7d/xq/YU/aa8D6S0nw9+PGjaHY/Gw2oaSDRbDwdp1x4zubTVbyIEJq97o9j4q+HLXUhSKHVfDuj2iea8yo7nTVWVKovhl8e2iSur/c4u1rfNKQd58Nvj1H8af+CyWvaFotykngv4KfCLx18J/DcNsVWyOoaFPpkvjO8ihj/cJIfFU+oaMs0RZbjTNC0sjaqIiNT5sQ10jFxXr1/HT5eoH8//AO29/wAni/tQ/wDZefil/wCpjq9clX+JP/EwPlyswCgAoAKACgAoAKACgAoAKACgAoAKACgAoAKACgAoAKACgAoAKACgAoAKACgAoAKACgAoAKACgAoAKACgAoAKACgAoAKACgAoAKACgAoAKACgAoA//9X/AD/6ACgAoAKACgAoAKACgAoAKACgAoAKACgAoAKACgAoAKACgAoAKACgAoAKACgAoAKACgAoAKACgAoAKACgAoAKACgAoAKACgAoAKACgAoAKACgAoAKAP2v/bZ/4KQ/A79pL9kbwX8A/A3hX4raV4w8Oan8Or291LxXofhCx8NSxeEfD19pOpLa3mj+Odc1R5J7i5R7ETaNAskKu07W0gEddNWtGdNRSldNb2tp6X/P5uz5g/HfwT4v1r4feM/CPj3w3NHb+IvBPifQfF2gzzRmWGHWfDeq2usaXLLErxtLFHfWUDyRiSMugKh1zuXnTcWpLdNNeq18vz+4D+i7xR/wVm/YT+PXw80FP2k/2bvFHi7xl4agjv7bwzd+EfBvivQrfxHc2cK6kfCvibU/E9hqFlo97dW0Md6L+xsJZ7OK0FzZao9qiL2PEUpJc8G2ulovXyfu/itVvbaQec+Jv+CvvwV8dfsjfFL4I6v8LPHHg7xt4y8BfFHwH4R0XwR4b8Ep8LvB+ha8mu6R8OdEjv8A/hL9F1ZrPQPDNxoVlrl7Z+DLbfe29/Npukm2NvAyeJi6couLTcZRVrcqvdR7PRWvp6W0A/Nz9g/9uXxf+xN8QtX1qy0YeMfh742trDT/AB94Ke9OnT3i6ZLcSaTr+h35injsvEGii91CKAXME1hqFjf31hdRwzS2WpabjSquk31i91+TWj1XyT69GB+o0n7f/wDwSh0/xx/wv3TP2XPG1x8aH1GTxHHKfA/hiBoPFju19/bs0EvxDl8IW2qnVJGuz4lsdLu9bivR/ascbXyRmt/bUL8/I+b/AArfvva/nb562A/Ij9s/9r3xt+2d8XD8RPEumQeG9F0nTY/DngXwVY3b6hb+G9BS5mu3jnvzb2p1bWtTvbiW71XVTZWhuW+y2kFtBYafZW0HNVqOpK7VktEt7fOyvf08tdAP0z/4Ku/CH4Bfs3/s/fs5/DbwR8KPAHhn4s+K2srzxR4v0jQNPt/E91o/gLwrZaZrv2/UY4hdb/EfifxBp97Pcuwe9l0i9Xc4+0Ct8RGEIRiopSfVb2S16Ldtd+uoH4I1yAfqP/wTF/bb+FX7FviX4t6z8UvD/wAQdftfHuh+FdM0ePwBpXhvVJ7afQ7/AFm6u31JfEXivwrHDDJHqMC27Wst47usoljhVUZ+ihVjS5uZSfNy2tbpfv6/1oB8Q/tHfEbRPi/8ffjJ8VPDVrqtj4e+IfxJ8X+MdFs9cgs7bWbXTPEGt3epWcGqW+n32p2MN/FBcIl1Faaje26ShliupkCu2U5KU5SV7N3V9/0/rvuB4zHJJDJHNDI8UsTrJFLGzJJHIjBkkjdSGR0YBlZSGVgCCCAagD+gDwF/wVY/Zz+N3wd0P4R/t+fBbVvH99oCWIXxf4f0zT9csde1DTrR9Ph8UXVpJrvhvXvCXim4s5549SvPDV3eQX0099NbppNpeLpcXYsRCUVGrFt97Jpvv9lp+mnpewHG/Gz/AIKjfA3wZ8CPEP7PP7CHwW1T4U6F4us9W03XvGGu2Ok6Hd2Vvrduuna1faLp2m6z4l1PWvEWraSBp0XivxJrlvqejW8UAtLGWa20640+ZV4qPJSjZPrord2lrdtab+av9oPEP+CXv7dvwj/YnPxwPxU8OfEfxB/wssfDQaF/wr/SPDGq/ZP+EN/4T/8AtT+1/wDhI/F/hTyPP/4SrTvsH2P7f5vk3v2j7L5dv9omhVjS5uZSfNy2tbpfv6/1oB9k+Bf+Crf7GHi7xZP8RP2iv2Yv7R+LHhrxBqsvgj4p6N8Nfh14j8Qah4bsdWubjwRc6tJqus6fqHh/xfomjR6RYJ9j1HX9PtNTtLrUdH1fSLe6FnBpHEU27zh7yekuVN+T3TTt2k/XZAfA/wDwUV/4KG6h+2rrnhrw/wCF/DupeC/g/wCBbu81LQ9H1m4tpvEPiPxBew/ZG8SeJI7Ca402xms9OMthpGk2N1qC6el7q00uq3zaikVllWre1skrRXfdvu+1vK/d9FEPzMrAD79/YH/bx8W/sTeN9ZuE0T/hM/hl45OmQ+OvCH2xrO/R9Me4Fj4j8MXTlrS11+wgvLqGSC8hax1uzf7BeS2csWn6ppu1Kq6Tel4vdfqt9fwfW2jA/WbS/wDgoT/wSf8ADni66+P3h34BeIrD4yTXF5qyPb/C3QbbxKmuXYne51S3lHiuXwXpmr38t3cm912wvl1OYyzzTzTO4D9HtqCfOo+9/h19Vul2vdeaA/G/9uL9tHxl+2p8UbXxhrWlp4W8G+FbK60b4e+CYbv7eND0y8njuNR1DUb/AMm3W/8AEGuzW9pJql1Fb29ukFlp2n28JisFuLjmq1XVle1ktEr3+d9NXp0W3UD4srID9oP2V/8Agop8AtN/Zjt/2RP2yfhF4h+I3w10WeWPw5rHhVYL67bTJtcvPElra61BceJfC2raXe+H9TupYtG13wvrH2v+ymt9NewgFnPdap0060OT2dSLcV1XrfXZq3dN+a0QHtn7Pv8AwVA/Yi/Zl8X+I/Dnwd/Zu+IHgL4LaloaT3Or6bb6R4p+LHjTxxFe2a2V14kufFfxI2aZ4V0bSf7Zj0vTIfFWtk3+qzXcFjo6zXMEtxr0oNqMGo918Tfd3vpv+el7AfjdbfG268K/tNN+0N4Ks3abSfjXd/Fjw5pmuIsLXEK+NJ/E9jpWtx2F1cLELu1ZbDVI7K9nCLLcLbXUmElbm5rT51/NzK/rfW1/wf3gfqV+2N/wUD/Yi/a7+E+r33iD9nz4jab+0jbeDo/D/gPxddx6Hc6P4WujqB1A2s3iPSvHWj3+taFZy3mryWkeq+C7hVub+S5h0m3lnlZN6lWlUi7wfPbR6aeV1Zu2+q+675Q/DquUD7+/YM/bz8XfsWeLtbQ6FH43+FPjyTT08feC5Zxb3pawS5gttf8ADN3LvtbTW7W2vJ4bm1vIZNO16y2affG2lh0/VNL2pVXSb6xe6/Vb6/n1towP0Tsf2rv+CMWi+JYvjBpX7MfjaPx/b3q69aaAvhNzptprSTG+he28JT/EyX4XWbQXpDQG1sBbWjRxtawosMZbbnwyfNyO+9rbfLmcd9rJW7WsB+b/AO3p+3R4s/ba8f6Lq1zoY8GfDvwPb6jY+A/Bwvv7Ru4P7VltX1bX9ev1it4brXdYFhp8ckVrBHY6XZWVrYWpuZVvdS1DGrVdVrS0Vsvzb219NttbXA+edI/aO+OegfCTWPgPo/xO8U6f8IteuZbrVfAtveIukXLXE32m7gVjE19bWF/cn7TqOmWl3Bpuo3H7++tbmXLrCnNRcFJ8r3X9K+vWzS/HmDzvw9438Z+EVuk8J+LvE/hhL5oXvk8Pa/quireNbiQQNdLpt3ai4aATSiEzBzEJZAm3e2+VJrZteja/L+vvYHs/wi/aP+Ingj4sfDDxn4p+JHxS1fwx4R+IfgrxP4j0m18X65f3OqaDoHiTTNV1jTrex1HXrTT72e90+0uLaG0v7u1s7mSVYbq4hgd5FuNSSlFuUmlJNq71Seq10+8D6m/4KRftx+Hf2u/iV4Z174R3HxV8K+ArD4cWHhPxD4W8Yy2Ohwatrdr4p8R63JfSaJ4Y8XeJdGv7U2epaVElzfTJeG4sihtlitreV7rVVUa5eZK1mm99fLT7wOA/4J5fH79n79mL413Hxl+OXhv4h+K77w5oN1Z/DfTfAmheF9Yj0/xDrKy2Gq+IdWfxJ4w8Krbzafob3On6RHarqHmS6zd3kpsp9OsmuJozhCXNJN2Xu2tv318vX8nEPE/2rv2gtb/af+PfxB+MusLdWtt4k1ZofDGj3Toz+HvBulr9g8L6IVikktluLXSoYJdTe1Igu9ZuNSvwN927NNSbnNy7vTyS2XXpvbd66XsB87VAH63/ALBH7e3wf/Za/Z/+PHwp+IHhv4k6x4h+KN5q9xoF74O0fwvqGi2aX/gr/hG4RrFxrfjDw9fW7LffvZRZadqAW0/eIXm/cV0UasacZRak23pa3a3V/wCXq7rlD8kK5wCgD9S/j/8Atu/Cn4q/sAfAL9lTw94f+IVn8Q/hXrHgnUPEOs6zpXhu38GXkPhvwv4y0S+TRtRsfFmo65cSy3XiKyktFvvDunI9vFdNM8EiRRT9EqsZUY00pXVtXa2n3v8AL9APVf2Hv+Cpej/ss/sv+Pfgv4o8P+M/EPjDT7rxXqvwP1HR7LQr3w1o174j0qS5h0rxXJqniHS76x0ay8aebrryaTpGuT3EWs6optw8NvHO6Vf2cHFptq/La1te/wA/1A+Tf+Cf/wC1N4O/Zc/aTf41/FWx8aeJtJufCni7SL5fCVppOr+I7vWPEktlMt9MniHX/DtnNG80E8t7cSan9oLyBlhmZn250qihPmld6Pbe79f+D+N4h87/ALRfxE0T4u/Hv4y/FLw3a6pY+H/iJ8TPGnjPRbPXILS21m10vxHr99qtjBqlvYX2p2UN/Fb3KJdRWmoXtukwdYbqdAJGmclKcpK9m7q+/wCn9d9wPGagAoAKACgAoAKACgAoAKACgAoAKACgAoAKACgAoAKACgAoAKACgAoAKACgAoAKACgAoAKACgAoAKACgAoAKACgAoAKACgAoAKACgAoAKACgAoAKAP/1v8AP/oAKACgAoAKACgAoAKACgAoAKACgAoAKACgAoAKACgAoAKACgAoAKACgAoAKACgAoAKACgAoAKACgAoAKACgAoAKACgAoAKACgAoAKACgAoAKACgAoAKACgAoAKACgAoA1ND1P+xda0fWfslvqA0nVNP1P7Bd+Z9kvfsF3FdfZLrynjl+z3PleTP5bpJ5btsdWw1NOzT7O4H03+1/8Ate/EH9sv4i6L8RPH+keH/Dtx4f8ACdp4R0nQvCw1NNGtbK21PVdWmvAmq3+oXTahfXWrSC7nM+HgtbKEKEt0FXUqOo03pZWsr29der/ReQHyhWYBQAUAFABQAUAFABQAUAFABQAUAFABQAUAFABQAUAFABQAUAFABQAUAFABQAUAFABQAUAFABQAUAFABQAUAFABQAUAFABQAUAFABQAUAFABQAUAFABQAUAFABQAUAFABQAUAFABQAUAFABQAUAFABQAUAFABQAUAFABQAUAFABQAUAFABQAUAFABQAUAFABQAUAf/X/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Q/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R/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S/wA/+gAoAKACgAoAKACgAoAKAOi8P+E/EHiicwaJplxebWCy3AAis7fPP7+7l2W8bY+YRtJ5rgHy43qoxlLZf1/Vv6YHuuh/s+kqkviPXNpOC9no8eSvfH267iIJHQhbEjPSRuDW0aH80vkv82v0fzsB6XYfB/wBYhc6M19Iv/LW/vbyct/vQrLDan14gB+vC1oqUF0v6gdHF4E8FRABfCnh8gf89dJspj+LTQO35lv/AImuSH8sfuX6/wBdgJf+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A+CvBp/5lLwz+GhaX/S1H8/yo5I/wAkfuiBRuPh14GugVk8LaOoPB+z2i2h/BrTyCp9w3vzyKXs4fyr+v6/qyA47VPgZ4JvVY2K6jo8h5Q2t49zCG/24tQS6kZe+1J4z6Mo4qXRg9rx9P6/yt+Eg8i8RfAvxPpayT6NcW+v26Zbyoh9j1AKOf8Aj2mdoZcDjEN00rkfJDyFrKVGS2fMvx/r5/cB4xc21zZzyWt3bz2tzCxSa3uYnhnicdVkilVJEYejKp/m2LVtAIKACgAoAKACgAoAKACgAoAKACgAoAKACgAoAKACgAoAKACgAoAKACgAoAKACgAoAKACgAoAKACgAoAKACgAoA//0/8AP/oAKACgAoAKACgAoAKAPoX4d/BmTUkt9a8WpLbWL7ZbXRhuiubtD8yyXzjEltbuMFYEMd1IOXa3UKJd6dK+stu2zfro7L0d/SyA+obKys9OtobKwtYLO0gXZDbW0SQwxr1wkcYVRkkljyWYliSxYt0JJaLYC1TAKACgAoAKACgAoAKACgAoAKACgAoAKACgAoAKACgAoAKACgAoAKACgAoAKACgAoAKACgAoAKACgAoAKACgAoAKACgAoAKACgAoAKACgAoAKACgAoAKACgAoAKACgAoAKACgAoAKACgAoAKACgAoAKACgAoAKACgAoAKACgAoAKACgAoAKACgAoAKACgAoAKACgAoAKACgAoAKACgAoAKACgAoA5HxX4I8P+MbUw6raKLpUKWup24WO/tTyR5c20+ZECSWt51lgbJIRXw6xKEZbrXutGvwa6dV92gHxr428B6x4IvhDer9p0+4dhYapCjC3uQMny5Fy32e7VeZLdz0DPC80YL1yzg4PXVdH/Vtf613A4eoAKACgAoAKACgAoAKACgAoAKACgAoAKACgAoAKACgAoAKACgAoAKACgAoAKACgAoAKACgAoAKACgAoAKAP//U/wA/+gAoAKACgAoAKACgD6M+Dfw4jvfK8Xa7AHto5N2iWUy5SeWJsHUZo2BDRRSKVtEPEkqtOQESFn3pU7+9Lbou/m/R+evloB9SV0gFABQAUAFABQAUAFABQAUAFABQAUAFABQAUAFABQAUAFABQAUAFABQAUAFABQAUAFABQAUAFABQAUAFABQAUAFABQAUAFABQAUAFABQAUAFABQAUAFABQAUAFABQAUAFABQAUAFABQAUAFABQAUAFABQAUAFABQAUAFABQAUAFABQAUAFABQAUAFABQAUAFABQAUAFABQAUAFABQAUAFABQAUAFABQAUAZes6Np3iDTbrSdVt1ubK7QpIjcMjdUmhfBMU8LAPFKvzI4BGfmDJpSVnt/X9f8OB8I+NvCN74M1yfSrotLbsPP06824W8s2ZhHJ2CzRkGK4jH+rlU7d0bRu/FOLhK33Puu/T+tr7gcjUgFABQAUAFABQAUAFABQAUAFABQAUAFABQAUAFABQAUAFABQAUAFABQAUAFABQAUAFABQAUAFABQAUAf/V/wA/+gAoAKACgAoAKAOw8C+F5PF3iXT9I+cWpY3WpSpwYdPtyrXBDYOx5iUtoW2sFnnjLALk1UI80kvv9P69fxvEPvuCCG1ghtreNIbe3ijgghjXbHFDEgSKNFHCoiKFUDoAB2ruStp0WgEtABQAUAFABQAUAFABQAUAFABQAUAFABQAUAFABQAUAFABQAUAFABQAUAFABQAUAFABQAUAFABQAUAFABQAUAFABQAUAFABQAUAFABQAUAFABQAUAFABQAUAFABQAUAFABQAUAFABQAUAFABQAUAFABQAUAFABQAUAFABQAUAFABQAUAFABQAUAFABQAUAFABQAUAFABQAUAFABQAUAFABQAUAFABQAUAFABQB5v8AFHwgvizwxcrBFv1bS1kv9LZRmR3jTNxZDgki9hXy1TKg3KWzswEZrOpHmj5rb9e35/cB8L1xgFABQAUAFABQAUAFABQAUAFABQAUAFABQAUAFABQAUAFABQAUAFABQAUAFABQAUAFABQAUAFABQAUAf/1v8AP/oAKACgAoAKACgD6w+AWgrbaLqfiCVB52qXX2K2cjkWVj/rCh7LNdyOkgGcm0Q9sL00I2Tl3dvRL87v0/WQfQFbgFABQB9a/sKfssyftr/tZ/Bb9luLxwnw2k+MPiHUtBXxxJ4cbxcnh46d4Y13xH9qbw4uu+GW1Xzhops/IGu6dsNz9o81vJ8mdSfLFve39ef9dtwP6of+IPDUv+khNj/4ivP/APRFVh7f+5+IB/xB4al/0kJsf/EV5/8A6Iqj2/8Ac/EA/wCIPDUv+khNj/4ivP8A/RFUe3/ufiB/O3/wVa/4JzT/APBMH9pPw/8As8T/ABfi+Nj698I/DHxVHi6HwG/w7W1XxH4n8beGxoX9hP4x8bmZrM+DTeHUv7YjE41H7OLGH7K01xrCfOr2trbv/W/9WA/M2rAKACgD+8f/AIKxf8EMP+Cb/wCyt/wTs/aR/aE+C3wh8U+Hfil8OvDHg7U/Cmt3/wAWviV4hs7G71j4keCvDt/JNo2t+JL3Sr5ZdJ1nUIFju7SVI3lWeNVmijdOenUlKaTtZ3/JgfwcV0AFABQAUAFABQAUAFABQAUAFAH9mvhH/g0O1LxV4U8MeKB+3/ZWI8SeHtF14WJ/ZdnuTZjWNNttQ+ym5/4aEt/tBt/tHlef5EHm7PM8qPdsXB17Nrl2ff8A4b8vuA6H/iDw1L/pITY/+Irz/wD0RVL2/wDc/EA/4g8NS/6SE2P/AIivP/8ARFUe3/ufiB+WP/BWr/ghHd/8Es/gN4A+N9x+1Db/ABwXx18XdN+FQ8Mw/BmX4cNpbah4N8Z+Lv7dOsP8U/HQvBEPCB0/+zf7MtDIdQF0L5fsrW9xcKvO7cttL73/AK3/AKsB/PvWoBQAUAFABQAUAFABQAUAFABQAUAfYf8AwT88F/AT4i/trfszeB/2odYttD+Afif4teGNJ+JV9f6q+g6VJo1xcN9l0vXNejntJNB8P67rC6boniDXY73T30bRdRvtTXUtOa1F7bzNtRbW6Wn9a/l94H9an/Byn+xf/wAE6PgJ+xn8N/G/wn+E/wAFfgN8fD8R/DWg/DLTfhD4d8NeCNT+JHgyfT9QbxpH4j8P+Gbexi8VaNo2nxadq7eN9WsbzUNL1lNH0pdehXxRNY6pjSlJyabbVru/T0/p/rEP44P2bf2ZPjj+138VtI+CH7O3gWb4j/FHXtO1rVtJ8Kwa94X8NyXen+HdNm1fWbgar4x1zw7oUIstOt5rkxz6nFNME8u2jmmZUbdtRV27L+v6/wCHA9V/a7/4J7/tg/sHN8P0/aw+Dd38JG+Ka+Km8BC68ZfDrxd/b6+CT4cHicofAHi7xUNP/ss+LPD27+1jYm6/tFfsIufs14YBSjLZ3t/X6AfGVMAoAKACgD+r+D/g18u/FH7HqftZ/DD9t608e2+ufs4n9oLwH4EX9nObSJ/Fy3vw1PxD8PeDT4hj+OesDSrvWWktdCk1T+wtROn3M7XDaTcNC1m+Ptve5XG2tt/Pf+twP5QK2A/a3/gkH/wRp8Uf8FXF+OWp2/xth+A/hf4LN4EsTr918NJviQPFWveNh4nuP7HsrRPHngNbA6Hp/hsXuo3JvL9v+JxpcQtkE3mrnUqcltLt9LgfOf8AwVM/4J0+Jf8AgmN+01B+zzr3xBj+Kun6v8OfC3xL8LfECHwhJ4Gi17RfEN5rejXcX/COv4k8XCym0jxH4a1zSXK+IL37THaQ3pjtPtQtkcJc8b2tra17/wBfj+kQ+HfhP8Otc+MHxT+Gvwl8MLu8SfFHx/4O+HXh5fKafdrnjbxFpvhrSR5KMry5v9TgHlqys/3VYE5Wm7Jvsr/1v+X3gf0ff8FEP+DcTTv+CfP7JPxO/an8Sftv2fj5fAcnhTT9F8Aw/s8yeFLvxlr/AIu8W6L4WsNHtdfk+OHiFdNMCarca3eXH9i6i0emaTfSLbOUFZRq80kuXfz2/r+twP5gq2AKACgDvPhZ4Kj+JXxP+HHw6l1YaBF4+8eeEPBUmutZf2kNFj8VeIdO0J9WOnfa9P8A7QGmrfG8Nl9vsvtQh8j7XbeZ5yD0Tfb+vP8AL7wP3/8A+CpP/BvtP/wTQ/ZgH7SN3+1rbfGMSfEbwl8PYPBcXwNl8APLP4ptdcvP7S/4SB/i740Ciwg0OdjZ/wBisbnzP+PqDyzvyhV55W5bfP8Ar9P0kH84lagFABQAUAFABQAUAFABQAUAFABQAUAFABQAUAfqL8Ef+CLv/BTL9o74TeDvjl8F/wBmHUfG3wr8f6bc6x4R8Vw/FD4JaJHrGnWeo32lXNymk+JPiVo+vWYj1DTb23MWoaVaTMYPMSJoXjd5dSKdm1dAfl1VAFABQAUAFABQAUAFABQAUAe2/sz+C/D3xJ/aP/Z++Hfi20lv/Cnj742/CnwX4msYbq5sZrzw94p8d6DoetWkV7ZyQ3dnLcabfXMMd1ayxXNu7iaCRJVR6T2fowP67f8Agud/wRk/YA/Yi/YJ1/47fs6/CvxJ4S+JNh8T/hv4ZttY1T4ofELxXapo/iPUL631a3OkeI/EOo6Y7zxQRqk72zTQEEwuhJNYU6kpSs7Ws/6/r9QP4pa6ACgAoAKACgAoA/re/wCDef8A4JQfsSf8FAP2cPjj8RP2oPhxr/jTxX4J+Nsfgvw7faR8RPHPg2G08PN4E8Ma4bSWy8La5pdpdynUtTu5vtVzFJc7HWHzBEiJWNWcotW6oD8Cv+CmfwP+HX7Nn7e37UXwJ+EekXWg/Db4Y/E/UPDPg/R73VtS1260/R7fT9OuIrefV9YubzU79xLcSsZ725mmIYAvhVFaQbcU3u0B8LVQBQAUAFABQB8G/E3QV8PeNNYtIkEdrczDUrNQMKLe/HnGNB2SC4M9ugGfli9sLxVI8s2u+v39P6t+sg4GoAKACgAoAKACgAoAKACgAoAKACgAoAKACgAoAKACgAoAKACgAoAKACgAoAKACgAoAKACgAoAKACgD//X/wA/+gAoAKACgAoAKAP0B8A6cNL8F+GrMLtYaTaXEq4xie+T7dcA9ORPcSAnueeetd0FaMV5em/zf5/dcDr6oAoAKAPQ/hP8WfiR8C/iH4Y+LHwi8Yax4A+I/gu8n1Dwr4w8PzJb6xod7c2N1pk9zYzSRTRxyS2F9d2rlonBiuJBgEg0mk1Z7MD78/4fS/8ABVP/AKPj+Of/AIPdO/8AlTU+zh/KgP8ARv8A+CdnxU+InxS/4Jh/s2/F74heLdX8WfEzxX+zdYeK/EfjPVpkm1rWPEcmi39xJq95OkUUb3jTRJIXWJV3KDt4rlmkpyS2TA/zkP8Ah9L/AMFU/wDo+P45/wDg907/AOVNdXs4fyoDxS41f9t7/gqT+0R4N0C/1D4lftU/tDa9o1j4K8M/bGttQ1q38K6Rf6lqkcWoamyabpGgeFNBu9d1XVNT17XLmw0XRYb26vNU1G2tg0iv3YLolf8AH+v60A/fj4V/8GkP7W/iXw5Y6t8Wf2kPgh8LNcvbQ3MvhbQdH8W/Eq70qZ1LQ2GqapEnhDSDdocJePo91rNjC5b7Je6igDtk68ekW/O9v8/67XsB8fftqf8ABtz+3z+yP4J1v4peFh4K/aY+HPhnTptW8TXPwffW/wDhPPDml2hJvdU1D4da7plpquqabZwlbq6l8HXviq6srJLvUNTs7HTbG4vFqNaMtLOLbtqwP59K1A/1QP8AgvZ/yiA/bJ/7En4df+rk+GlcdL+JH5/+ksD/ADB/hB8IviR8e/ib4K+Dnwh8I6t47+JXxD1608N+EfCuiQia+1TU7wk8vI0dtZWFlbxz6hq2rX89tpejaVaXurapd2enWV1cxdbaSbbsl1/r+uwH7r/tUf8ABuj8e/2LvgF4o/aI/aH/AGr/ANk/wb4N8LafAX02LVvipqHiLxH4ovbeR9K8B+DdPHwzt18R+LNZuoZbTTrSCWG1EUF1rGp3mm6Fp2panaZqqpO0Yt+d+n6AfiD8BfgB8ZP2nvin4X+CvwF+H+v/ABM+JnjC6Ntonhjw/BE0zRxgNd6nqd/dy22laDoOmQk3WseIdcvtO0TR7NXvNTv7a2jd60bUVduy/r7wP6b/AIYf8Gj/AO1p4j8MWerfFT9pT4IfDHxFeWX2p/CmhaL4u+I8ml3LgtFp2q60i+EdMFzGNqXs2jtrVjDN5i2d1qMKJPLi68f5W/O9v8/67XsB+e/7ff8Awb/ft0fsHeC9X+Ll/Y+E/jx8FfD8KXfiXx/8H7jV77UPBdiQfN1Pxt4I1rTNO8RaVo9sySPfeINHi8ReHNKtfKudb1jSxKsa3GrGTts30f8AW4H4laLpc2uaxpOi20kUVxq+p2GlwSzlxDHNqF1FaRSTFFdxEjzK0hRHfYDtViAK0emvb+vP8vvA/oJ/bE/4Nu/2wf2N/wBnrxn+0L4l+KnwQ+JmmeENX+HegxeAvhgfibq/j7xRrXxN+Jfg/wCFnhrSvDGlal8PdJtNR1GbxF400oiyN/FcXMCyxWUdzetb2s+Uaqk7crW+t+2uv9P8W4h9HfAf/g07/bH+Ivw/0vxf8Yvjb8JPgN4j1rTY9RtfhzLpev8AxE8SaL9oto5oNN8YX+jTaP4d0rVUlZor630DVfFlvZqoIu57gzWsCdeKbXK3533A/NH/AIKOf8EUf2xf+Ca+k6d48+Jdp4U+JnwW1W+tdJj+MPwsvNU1Dw9oeuX8ksdhoPjTSNb0vR/EHhbUb8xD7BeTWN54av5poNPsvENxqzPp8VwqRnorp9n+mrv+HoB+QdWAUAfpnp3/AAWV/wCCo2kafYaVpv7bXxvs9O0yztdPsLSHXNPENrZWUEdta20QOlEiOCCJIowSSFUAk9aj2cP5UB/Z7/wbN/tZftIftbfs4/tGeKv2kvjB4x+MXiLwr8bdI8P+HdX8ZXkF7eaTos/gTSNRm060eC1tlS2kvp5bllZWPmyMcjOGwrRUWrK2jA/Az/gs3/wVH/4KD/AX/gpn+1V8JPg7+1h8Wfh78NfBviXwPaeFvB3h7V7K30bRLbUfhP4B1q9hsYZdOnkjS51XUr++kDStme6lYYBC1pThFwTaV3f82B+V1v8AtIft4f8ABUr4n/Ab9kD4w/tP+LPiHb/Ej4z+DtE8DQfFTVZLnwh4a8d+JJLrwdpXifUBoui3GpxR2Nl4j1G3uJbSzvZ1s7y6EVrLIyLV2jTTklsun9P+u24H2x+1t/wbkftt/sq6P8Gp7bxV8Jfjt4q+O3xw0D4C+A/APwju/GkviSfxTr3gvx948/tfUpvGHg/wtoem+FtG8P8Aw71698Q61d6rFb6LZJ/al/5OlWt/e2kxqxlfRxsr6vT+vlr5Ae5/GD/g17/aY+Av7K/xf/aQ+JX7RfwWh1X4NfCHxv8AF3xD8OfC2jeM9fF1Y+BPCup+LNU8P2fi++tNAgOrS2mmPZQTjQZdNN8/F01oounSrJySUXq7Xv3drgfkD+wj/wAE0f2uP+CjHi/U/DX7NvgCDUND8NTWkXjb4n+MNRPhj4YeB2vlLWkWveJGtb65vNTuIx58Ph3wvpXiLxRLZiTUI9DbT4Li6TSU4x3fy6v+v66Af0E6T/waD/tATaJHPrn7Y/wd07xGYY2l0rSfh1411nREuSuZoo/EF3qeg30sMb/LHcN4aheVfna2gPyVl7eP8r+//h/z+8D8av8Agoh/wRZ/bR/4Ju6ZbeOPivonhf4g/Bi/1O30i2+M3wo1LUdc8J6Zqd/LImmaV4w07V9I0PxL4P1G/wBscVtPqmjt4cvL+ePS9K8R6nfsIG0hUjPbR9n/AE7/ANN2ukB8p/sI/sZePv2/P2l/Bf7L/wAMvE/g/wAH+MfHGmeL9U07X/HcutQ+GrSHwb4V1fxbfx3snh/SNc1QS3Vlo89taCDTZkN1LEJmhhLyq5yUFdq/lt/X4fjaQfpF+0n/AMG8v7cX7P8A8a/2avgBoGp/DP46/EP9psfE678NQfDC/wDFUGjeCdB+Er/D4eL/ABV8Rta8Z+FvC9l4e8M2cfxG0Z11KNr4yzRSaZDBLrF/omnalMasWm7NJd/Pt56dvvA/QW2/4ND/ANqGTwjDfXX7WXwGt/HT28Lz+GovC/xAuPCsNy0W6eBPGhs4NVmihm/dR3H/AAgsZmj/AHxgibENR7eP8r+//hvz+4D+eD9t39gz9pP/AIJ8/Fx/g/8AtIeDYtB1W9trjVfB/ivQ77+2/AnxD8O2901ofEPgzxAsNs17ZibYt5pup2WleI9Gknt4Ne0XS7ieGKXWMlJXX/BXrv8An99gPMf2av2Yfjt+198WdC+CP7Ovw71n4lfEfxBHPdQaPpbWlpaaZpNkY/7Q1/xHrmp3Flonhrw9p3nQJe63rd/ZafFPcWlmsz317Z21w21FXbsv6+8D+mj4ff8ABop+1FrHh+2vviZ+1V8D/AviKeAzSeH/AAr4W8bfEK0s5HUNFa3WuX3/AAgatOmdl21np15bRSqwtbm+hKTvi68ekW/O9v8AP+u17AfA37d//Bu5+3X+xH4D1/4w2v8AwhP7Q/wf8LWc+q+LPE3wjn1o+KfBeh2iB7zX/FvgDX9M0/VY9Fs1Lz3+peE73xhaaNp0E+ra/LpOnW9xcwVGrGTtZp9L9f8Ag/L7wPx5/Z3+CviD9pD48/Bz9n/wnqmjaJ4n+NPxK8G/DDw/rHiJ71NB0vWPG2vWPh/T7/WH02z1DUE021ur+Ka9aysby6FukhgtppNkbaN2Te9lf7gP1a/4KUf8EN/2l/8Agmt8DPCnx7+M3xi+DXxD8NeIPib4d+DumaR8P9R8fXuu2Opaz4U8b+LLC5kTxV4O0Cwi0S0sfA+pWzx29+88d1eWYhs3ha4lgiFRTbSi1pffz/4P9XA/ar/g3q/4I8fHf4WfFP8AZp/4KVa18S/hJqHwk8b/AAl8aarp3gbS7rxi3xFtYPH/AIW1jw3pkd7BdeE7Xw0JbO7lE9+IPEM6Lbgm3aeTCVnVqJ3hZ3TWt/8Agf5erA/VT/gut/wSK+OP/BU6X9l2T4M/Ef4UfD8fAyP41J4jHxOufF1udWPxLb4TtpB0T/hFfCvibeLEeAdT/tL7ebLb9ssfsv2jdceRFOooXum72622v/n/AFcD/PY/bC/Zh8YfsY/tJ/FX9mPx/r3hrxP4w+Eus6bout694Pk1SXw3qNxqfh3R/EkMulSa1pukao0MdprVvBKbvTbV/tMUwVGiCSP0xlzRUlpf+vPt/wANsB6n8QP+CZn7fHwr+A9p+018Qv2V/iv4U+CF3p+nau/jfVNGtkGlaNq3kDTdb8SeHIb2bxb4V0S+N1aLb6z4l0HSdMka8tFF0WurcOc8W7XV9gPheqAKAP8ATM/4Nrv2gI/jt/wS1+HnhDVbpNR179nrxp48+BmtpcsJZptHtr2Dx14PE1vJn/iX23g3x3pHhy0baYJk0CeEbpYLhU5KqtN+av8A1/T+WwH+eV+2d8EpP2bv2tv2k/gMbd7a1+E/xt+JPgnRlkDD7R4b0XxXqdt4W1CPd8xg1Tw4NL1K3L4dre6iLAMWFdUXeKfdID+/3/g3R+GXhP8AZN/4JG2Hx0+JWo6d4L0z4s+Jvij+0X458Sa64tYNB8D6CyeCNEvNQuSrMNKXwp8O4/FVjFF5uY/EUskMRub2SJuWq7zt2svn/T8vwvIPg7/g7t/Z8/tP4Y/softS6ZY/vvB/jPxZ8DfF17FHvkm0/wAc6R/wm/gj7UwBaK00m/8ABPjWKKViIftfiVIXImnt1eqD1kvK/wCn6gfgH/wb4/A7/heH/BVv9mmG7s/teg/Ce78VfHHXm2eZ9k/4Vx4a1C98I3mCCq+X8R7zwTHvYr5fm70LShErWq7Qfnp/Wj/T1A/oN/4O6v2hP7G+D37K/wCy5pl9i58e+PPFPxq8W2kEmyWHSPh3ow8IeEYr5QQ0llrOq+PfEl1bxENE154T86TbLbW5bKgtXL5Afye/sKf8E2f2tf8Agor401Pwn+zZ8P4tU0rw0bQ+NviT4s1D/hGfhl4GS+YLaJ4g8TyW13JPqdypae18N+HNO1/xVd2cV1qFpoc1hZXtzb7ynGO79Et3+X4v7rgf0DQ/8GhX7RraB9puP2wPgnF4owP+JPD4F8dT6Bu2EsP+Ekee31HAk+UN/wAIpkpl8KcJWXt4/wAj+8D8Fv2+P+CXX7X3/BOHxJpWl/tE+BbP/hEfE11c2fg34teBdQm8T/C/xZdWoleXT7LX2sdOvtG1z7PDLdp4c8WaR4d8Qz2MUuoW2mTafE91WsZxltutwPjP4R6r/YPxX+GOubtn9jfEPwXqu/ONn9neJNMvN2e23yc5/wAKb2fowP8AQN/4Ox9V+wf8E2/hhYq2G1z9sL4a2DIDy0Nt8JvjrqzMR3VZdOgB9GdPUVzUfj9E/wBF+vn+N4h/LF/wTi/4Ic/Hb/gpn8F/Efxn+C3xz+AnhOy8I+PtR+HniXwh8QLzx/a+K9K1ay0fRdetL+a38PeB9fsH0fWNN1y3fTL2O+ImuLTU7RkSfT7hF2nVUHZxb63vb+v67gfmh+1b+zZ4+/Y//aK+LX7NPxPk0u58b/CHxVN4Z1jUNDe9k0TWIXs7TVdG1/RX1Ky07UH0jxDoWo6ZremNe2FndGxv4DPbxSF0W4vmSa6gepfsA/sK/Fj/AIKJ/tF6R+zf8HtV8L+HfEd/4Y8U+MdT8UeNZNYh8K+G/D/hWwSe4vtYk0DSdc1VUvtUu9I8P2P2bTZw2q6zYrOYrdpZolOSgrvXpbv/AFuB9Bf8FNf+CTPxY/4Jby/CTT/jH8YPg38QNf8AjDH4tvNC8PfDC68Z3epaRo/g9tChvda18eJ/CXhuC0sb+9163sdIMMtzLfXFlquyNU06dlUKnPe0WrfP+vu+6wFH/gnv/wAEfP2z/wDgpE93rvwV8JaN4W+E2j6qNH1342fE7ULvw38P7fUkHmXek6E1lp2reIfGetWcGWvLLwtomp2ukzS2UHiLUdEGo2UkpOpGG+r7L+lb+mr2aA/ajW/+DQz9pW38OtdeHf2uvgfq3isW8zjQ9Y8GePNB0BrpY8wQDxPaf8JDqAhlkxHJct4UV4VPmC2mOY2z9vH+V/eB/OV+2Z+wp+05+wN8TU+Ff7TPw5vPBmsahay6l4W8QWVzDrngfx1o8LpHLq3gzxZp/maZrENu0sCalYF7fW9DluLe21/StLup4oG1jJSV0B8hVQBQB95fsKf8E2f2tf8Agor401Pwn+zZ8P4tU0rw0bQ+NviT4s1D/hGfhl4GS+YLaJ4g8TyW13JPqdypae18N+HNO1/xVd2cV1qFpoc1hZXtzbzKcY7v0S3f5fi/uuB/QND/AMGhX7RraB9puP2wPgnF4owP+JPD4F8dT6Bu2EsP+Ekee31HAk+UN/wimSmXwpwlZe3j/I/vA/Bb9vj/AIJdftff8E4fEmlaX+0T4Fs/+ER8TXVzZ+Dfi14F1CbxP8L/ABZdWoleXT7LX2sdOvtG1z7PDLdp4c8WaR4d8Qz2MUuoW2mTafE91WsZxltutwPaP+CaX/BID4n/APBULw98R9Q+C/x8+A/gjxV8LdW0208UfDv4l3njuy8XDQtctTLonjHTYvDngvxFp1/4bv7631TRnnivheadqmmSRanZ2cOo6NPqUzqclrxbT63A+dP+Chf/AAT3+OX/AATa+O8fwK+N8vh3W73VPCmjeNfCXjnwVJq914K8ZeH9V8+1uLjRLvW9J0TUhdaJrdjqeg6zYX2nWt1a3tiLlI5dM1DTL29qElNXX3dvz/4PlsB7N/wTP/4JFftJ/wDBUS9+J8nwa1rwJ4D8J/Ci10VPEHjv4nT+JbLw5e+IvEEszaZ4S0V/Dfh3xFeahrf9m2d9rGoqtqlrpNhHZG/uIJtZ0qO7U6iha6vfpt8/6/UD32f/AIIR/Gtv299L/wCCdmj/ALR/7OHiL44yfCjVfiz4q1DR774jzeEfAWn2Udreaf4Y8UXsngCPVYfF2taPeWmv2ml2ekXUVtol/pV9fXUC6paI0+1XK58rteyV9/8Ahvl+SkH+g3/wTp/Zh8Yfsc/sQfAP9mHx5r3hrxN4w+E/hHV/D2t694Rk1SXw1qN1qPirxFr0U2lSazpuk6o1ultrEEMhu9NtZPPimCxtGEduaT5pN7Xf9dv677gfwDft5/8ABvf+1D/wT9/Zs8WftOfE74y/ATxj4P8ACOs+EdFvtB8B3vxCm8SXNx4w8RWHhuwltI/EHgTQtLMNtd6hFPdmbUonFskhhSWUJG3TGqpSUeVq/nf+vx/NxD8sv2R/2Mf2j/25fipbfB79mj4b6n8QPFptTqetXSzW2k+F/B+hRv5c3iDxl4p1OW20bw5pKOfJgkvrpbvVb1otK0Wz1LV7m0sZblJRV27fr/X4fMD+kfwv/wAGh/7Td94cjvPGH7WfwO8OeKntIJToGg+EfHfivRYrx0VprSXxLer4VuvLgYtGLqHw1OJSu5YVVgay9vH+V/f/AMP+f3gfj7/wUL/4Iuftq/8ABOKxTxn8VvDWg+P/AIMXWpx6Va/Gr4U32oeIPB1he3boun2PjCx1HTNJ8SeCL2/aSK2tZte0eHQb/Un/ALM0bX9WuwqtpCpGei0e9v63sB8Afs4fA/xF+0x8fPg9+z54R1XRdC8UfGf4ieFfhvoGs+I3vo9A0vVvFur2uj2N9rD6ZZajqC6dbT3SS3TWVheXIhVvJt5XwjVJ8qb3t/Xn/XbcD9i/2yv+Ddn9tP8AZA8NfCDVj4p+Fnx48TfHD44eHPgH4C+Hfwal8b3vi2/8YeJfCHjrxpbXtwPFng/wto1n4fsNI8AazLrOq3OrRQaRAV1PUDBpFrqV9aZxqxlfRxsr6vT+vlr5AfcPgb/g0b/av1rwTbax48/ac+BvgbxzdWSXP/CFaZoPjPxlplhcy/Munap4wii0FEuYIyEvJtJ0HWbJLpZYrO61C2WK9ln28f5X94H4k/8ABQ7/AIJX/tX/APBNLxbouj/Hvw/oureCfF809v4D+MHgC/u9b+HXi67tbdLq80iG8v8AT9I1rQvEVjA5e50HxLo2k3s8UNzfaP8A2tpMJ1JtITjPbp0ej/Bv8/uuB+fPhvw34h8ZeIdE8JeEtC1fxP4p8TarYaF4d8OeH9Ou9X1zXdb1W6istM0jR9KsIp77UdS1C8nhtbKytIZbm6uJY4YY2dlWrA/p1+Av/BqN+3J8SfBmn+K/i/8AFP4Nfs/6pqtobuDwDqkuufEDxjpW+FZLa38TN4VgTwnp11JI22eDSfFXiF7OPmcLdB7JMXWinom/wXy1d/ml87geBfEL/gif+2d/wTc/as/ZC+IHxP03wl8SPgrfftUfs9aQPjD8KdS1HVfDmiazqfxW8NR6do3jLR9b0vQvE3hW9vpIxFZ39zpN14XvLu4tdMs/Edxq1ylhVKpGaaV07PR+nTV3/D0A/qW/4Og/+UVXiv8A7Ld8G/8A07anWFH4/kwP84PwL4E8afE/xj4b+Hvw68K69438c+MNXs9B8LeEvC+l3eteINf1m/kEVpp2laXYxTXd5dTOeI4oztRWkcpGjuvW2krvZAf08fAf/g06/bV+IHhfTvEXxs+Mnwb+AOo6jEJz4JVNY+Kfi3R0aNGWHXpPDcmleDor3zCyvDofjDX7ZI1Vzeeaz28WLrxTsk357f187frIPA/2yv8Ag2g/b1/Zb8D618T/AADe+B/2oPBPhrTrrVfEdn8KV12y+JWj6bZZe71Jfh3rthHc+IbSC32zvbeDdY8S64qJdSyaKlpavdu41oydrct9NWB/OwQVJVgVZSQykYII4IIOCCDwQRx7VqB+lv8AwT1/4JOftf8A/BSjWdW/4UN4V0fRfh14X1G30vxj8ZviLqF14e+HGgalPEt1/YtteWlhquteKPESWTx3U+h+FNE1m402G602fX5dEs9V0+7uInOMN9+ys366tfn6XsB+xHxL/wCDSn9tDwz4Nutd+HHx9+AfxP8AFdjps97J4GnTxh4GuNWu4FZ10jw54g1bStR0S4vbsKIrSfxJN4T0zz2Vb2/sbcPcrCrx/la/H9V+voB+w3/BrX8KviJ8D/2fv2zfhJ8WvCGs+AviR4A/azk8O+L/AAjr9uLfVNF1az+FvgcyQTCOSa3uIJ4ZIbyw1CyuLrTtU0+4tdS027u7C6t7iWKzTcWtmgP5B/8AgtX/AMpVf24v+y3at/6adHran8EfQD8u6sAoAKACgAoA+Xv2hdOC3fhvVlX5p7e+0+ZsdBayw3NuCe+ftd0QM8bT0zXPXXwv5frvf16fPoB84VzgFABQAUAFABQAUAFABQAUAFABQAUAFABQAUAFABQAUAFABQAUAFABQAUAFABQAUAFABQAUAFABQB//9D/AD/6ACgAoAKACgAoA/Si0iEFrbQL92G3hiGPSONUH6LXoLZAWKACgAoAKACgD/Vu/wCCV3/KHv8AZM/7NN0z/wBR/U64qnxy9QP8pGu0D/Rh/wCDXv8AYz8I/Bb9hiP9qfUdFspPi1+1PrniK8/4SKZVl1LRvhJ4H8S6j4S8L+E7R2DLYWeqeINB8QeM9S+ysj6uuqeHhqnnHQNMjsuWtK8rdI/n/Xp+sg/nC/4KNf8ABwV+298b/wBpH4g2/wCzT8dfFXwI/Z58GeLdZ8O/C3RPhnLYaHq3inQtD1KWxtfHPjHxNBbza5q+peLltE1gaINTXw3omnXNtpNpp9zcJqer6vrClHlV1d2Tbf5Lfb1+8D+hH/g3P/4K9fGb9uaL4o/sy/tR+ILbxt8ZPhV4UsfiL4H+JA03S9I1vxv8N11ew8MeIbHxdZ6Rb6fpt1r3g/WtZ8LJba/Z6fDda/p3iEnW1fVNKm1XWcqsFGzirLr5P9L+vpazA/mv/wCDi39jTwl+yF/wUQ8RXvw20Wy8O/Db9orwfpvx10LQNMVYdL8O+JNb1nXNA+IWjafajatjaT+LdBvfFVrp9uiabpln4qttL0tILKxis7XalLmjrutP8v60/C8g/t5/4Lh+F/Enjf8A4JS/tV+DfB2g6v4p8WeKdB+FXh/w14b0DT7nVdb17XNW+N3wvsdL0jSdMsop7u/1G/vJ4ba0tLaGWaeaVI40ZmArnpO00/X/ANJYH59f8EyP+Ce/7Pf/AAQ2/ZM8Zftr/tsa94b0n4+6l4OS8+IXia4e11dfhXoGpeTNpfwO+GCQvI3iHxx4i1EWdl4iu9DeWTxV4k+y6Bos03hzR01bVanKVSXLFaX9b26v+vyQH8d//BVT/gqT8Yf+CnXxzl8Z+JzfeD/gr4KudR0/4I/BuO+M2neENDuJAkuv68YGFprHxC8SwwW8/iXW9rxwIltoWkNHo2m2yPvCCgu76v8AroB/Yh/wa9/saeEvgp+w037V2q6LbS/Ff9qPWvEd0uvyRi41PR/hD4D8R6j4V8NeFrFVWV7ODVvEeg+IfGOpLZlZNaTUPDSahHM+g6alphWleVukfz/r0/WQfzS/t0f8Ft/+Cl/7SXx78ZeJ/g38Tvjt+z78EtL8SanafCb4ffCiLxH4Ekg8IWV9JDouqeNNW0W0tNc8VeJtbsoLfVNdTW9QutIs766uNP0bTNP0xEtm1jCEVryyfVuz+5f1+YH9O/8Awb0/8FIfj5+3X8KfjP8AAv8AbBsL3xZ8Sfg1beHLnTfiD4i8Jx6S/wATvhn42TWdJuNJ8YWMemWWhan4g8LX+kmwv9TFrav4m0LxBpn9o2V5quma5rOq41YqLTjs+iez/Hf+rbAfx1f8FQv2SvD/AOxR/wAFTPih8DfBNkmm/DiD4n+B/Hfwz06KSSWDSfA/xITQvGWleHbZ52e5Nt4SudWv/CNs91JLcywaFHPLPctL9ofeMuanfrZp+q+/+u2wH+lH+3/+0T4V/ZJ/Y8+OX7Sni/wfo/j6x+DPhrTfG2ieEde+zLpms+P9O8UaDH8L4ZLm6tL5dNuIPiTP4Uu9P1i2tZdS0XUILXVdKX+07O0ZeWKvJLu7f1v+X3gf50if8HCf/BWRPiq3xS/4aeunR9bXVG+Gr+BvAh+FR0xLsTjwqvhUeHxPHohtQNMa+i1ZPFz2mbpvFDawzanXV7KFrW+fX16+u1vVAf3xePtb8J/8FIP+CRfinxdrnhXTU079pv8AYv1PxuPDN6VvrPwt461X4bS+J9J+yXEpJku/APxFs7O/0XUnKSx3+g2N+ypKmyub4Klu0vv1+e68tPOwH+TpXaAUAFAH99P/AAaI/wDJqP7Vn/Zwuh/+q30OuavvH0A/mb/4L7/8peP20P8Asbfh3/6pT4aVrS/hx+f/AKUwPAv+CTf/ACk1/YN/7Oq+C3/qcaRTqfBL0A/0iv8AgrT+3Z4W/wCCc/7Jd7+0pqngHSPiP4+0/wAa6X4L+Bvh/W40TT4fi14w8N+LrKz1e61NYZNR0mw0rwTB44udZk0WWy1bWdCXU/CltqWnR+IZr235YRc5Wvbq35f1b+kB/n+fHH/gvj/wVH/aB8L/ABI+H/jn9oHSLf4Z/FbwT4q+HPjL4deHvhD8IdO8PXvg7xpo19oHiHSbbUbnwRf+MbOS70vUrqCLVovFP9tWZZJLTUYJEDt0qnBW93VO97v/AIYD77/YG/4OMfBv/BP79jbwT+y58Nf2GrbWvEfhXTPE+o6v8TLz45QaXaeNfiX4nvL7Ubnxv4k8K2fwflv7mCKeXS9LTSj4ue+XwxoWl6Fb67BHZ209vMqXNJty+Vtl/Xp+F5B+bWuf8Fvv+CsXjH4hQ+O0/bJ+LVlrialJfaf4b8JxaBo/giEtdC7i0/8A4VzpOhR+EdXsLfYlvHba3ourNNaK0N492Jbhp79nBL4V8wP9BD4ZeItR/wCCiP8AwSA0/Xf2gvCtla+IP2i/2R/EkPxF0eXSZtJs4/FcvhfWNMn8S6Xpc5Nxo27xFpcHjLw2InM2kSnTbixmL2tvNXN8NT3dlJW/rX7/AJ2WwH8Nf/Btd/yl3/Z9/wCxQ+O3/qlvG9b1vg+aA/rt/wCDgD/gpB4v/wCCdHwC+G+ufBHSPC9v+0r8bNU8ZfDv4b/EnXdF0XW9R+F/gjT4fCviD4ma5odhq+n38GqXF/fW/wAP7FNF1BX8OS6oNG17XLHVn8OabptxhSipS12WrXft/WnltaQfzD/8Ezf+C+//AAUA0P8AbG+B/g39oL446t8c/gv8XPih4R+G3jvw1440bwqbrQ7Xx/4h0/w3D4x8La9pWjaRq+kX/hW71KDVhpYvpPD+padb32mz6Uk89nf6bvOlHldlZpNq3l0fr8rfepB/QV/wdV/B/wAPeNv+CdHhr4qXGk2Eni34KfHfwVeaPr8kSf2pY+GvH1lrHg/xPoVpcHDrp+t6rceDtS1G1XInufDWlzsB9jU1lRfv27r+v60/C0g+Wv8Ag0L8J/DxPgd+1746tYdNm+LFz8V/BHhPXbgrFJrGn/Dyx8IPrHhOFGZ2ms9N1jxJqHjR5Fijgi1G60OIzvdPpVuto6+8e1mB8Hf8F5vjH/wWb+Gn7ZHxS1y18ZftX/Cb9lPSNS07/hRviL4BeIfiD4P+D7eD7bSrSa3v9e8VfDC50uxm8cyamNUvdet/HuoHxJpl40sGmLH4Wt9Bdrpqnyr4XLrfe/z7+W4GR+x5/wAHUXx1+BfwKsfhL+0v8BJP2xfFmlX+p2tn8WNf+M9v8OfEGqeDLu2tY7Dw54z04fBz4gxeL9W06b+04pfFl3qFpe6zpV1Y2msWN5qNjd61q5Kim7p8q7Wv/XT+kB+Pn/BPjxF4Y8X/APBXT9knxZ4J8HJ8OvBvij9vD4WeIvCXw+j1Ya/H4F8M618adM1LQfB0eurpeiLrSeGNKubXRE1YaLo41FbIXg0vT/O+yQaS+CXX3Xr30+f5/eB/Yt/wdof8o3/hF/2eh8Nv/VK/tDVz0Pjf+F/mgPxm/wCDcL9u39rrxn+3D8A/2S/FHx18Y6z+zj4d+F/xSstF+E10NH/4RrTrXwz4F1rVtBhgMWlRans0zUUW7t/M1Bz5gHmF1+WtKsYqLlbVtagfq5/wc7ftxftY/saz/sTL+zB8b/F3wbX4jQ/tHN43HhUaQf8AhIz4Sf4Ejw2b7+1dL1L/AJBI8Ta79m8jyP8AkJXHm+Z+72RRjGXNdXtb9f8AID+GbxT+0H8SfiZ8e4/2jfjLrU/xb+I974z8MeM/F2p+LBa7vGl14Yk0hILLWlsrS3tTa3emaNZ6TcCGzUGzXmN3yW6OVJcq0Wv4/d+f3Af3Nftj/wDByP8A8E8fin+wR8YvDXw8k8eeKvjZ8b/gp41+Gdv8DfEHw91/TW8Ha18RvCGoeFry78beMbyxT4f6j4f8NNq9xe3H/CKeIte1HW1sorS1srL7a93Yc8aU1JdEmnfTW2ui1t81162A/wA/WukAoA/r+/4NGv2hP+Ee+PX7T/7MWp32yy+J3w38OfF3wvbXEm2JPEPwu1xvDmv2unoSAb7WdB+IVnfXSAM0ll4QEgKrauHwrrSL7O33/wDDf1cD4/8A+DlP9mrWfDX/AAVnkvPCOjS3d5+1h4C+D/jHw5Y2ceItR8ZS7/gpdaVbYURjUb3VPAWnajeRgl2n1+K7l+a9DPVF+5/hb/z/AK2/C8g/oT/4L0eLtG/YR/4Io+Av2TPBd/FbXfjSw+B/7KugPZnyLyfwj8PNCsvEXjTWhGdrSW2saV8O00LXJ5Q8sr+NR52Z7tpVyp+9UcvNv/Lv+flrqB0vxtuv+HoX/BtzL47U/wBv/EG2/Zg0b4jXd2v+k6lJ8Xf2WL9JPiK1pEd8q6j4o1D4beNNJtrZg9xLZeJRFE8rTxXDi9yr2XNbbo/n+P4dAPy6/wCDQr4H/bfiF+2D+0lfWe0eG/B/gH4JeGr5kyLh/Ges33jrxrbQyYwj2KeBvAckwB3OupxdAp3XXeiWvfy/r5/dYD8vf+DjL463n7Rn/BVz4l+DvD8z6xpfwP0PwB+zv4Ut7eQFZ9Y0u2fxJ4stI4i6wx3kPxI8c+J9CmdmV5P7Lg811RESKqS5YJ99X/WvT+lsB/aPeaT4S/4Ig/8ABIPVrn4a+A7fxb4l+Anws0O6vdMsbO/vl+JX7Q3xD1Xw74UvPFXiWTTEXVrvRtV+JXiazutRaOaO40vwPYW2haZdWVppWmpb4fxJ6u13v2S++3379wP4S9V/4K/f8FjNU+KEnxZP7Tv7ROn642qtqsPhnStNnsvhfajzhJFpsfwnXQn+Hk+lQoqW62l/4cvDPCpa7luLiSeeXo5KdrWj+v36P7n9wH90nwK1zw//AMFvP+CRUNp8e/A1j4Y8V/GbwL4q8E+NdNl0rULC08FfG3wFqt/pGjfEbwlBfiS/0+1g8S6VonxC0C1W51E2en6h/wAIxqV3q0ceppd87/dz0eid1bs+nT03+4D/AC9dY0nV/B3iXVdD1OI2OveFtcvtJ1CAOrm01fQ7+Wzu4g6Eq5t7y2kTepKtsypIOa7N/Rgfrn/wUX/4Ld/tUf8ABTX4SeDfgz8c/h/8AvB/hbwR8RrP4naZd/CXw18RdF1q71+x8M+JvCtvbalceMfij45sJdLXTvFWpymG2020uzdrbOL4QpNby5wpqDbTbvptb+v67gff3/Bqr+1h/wAKk/bY8dfsza9qX2fwr+1L4AmOg200u2AfFb4Swar4q8P7PNPkwf2l4Gu/iLZy+WUm1DUIdBtP3zpbxrNaN483b8n/AMEDpv8Ag7H/AGbP+FfftifBz9pXSbDyNF/aI+FT+HPEN1HHkXPxE+DN3Z6PeXd1MigRvdeAPEvw+0+yimPmSpoF68TypC6WpQd4tdn+D/4NwPsn/g0S/Zt+zaF+1Z+13q1h+81TUfDf7PHgTUGi2OlrpUNn8RPidEkjDdLb3lzqPwsCNFtjWfSrqOQu6gRTXfwx+f6LT7+v3Afk7/wVv+Imsf8ABTv/AILcx/ATwTrQk8NaV8V/hz+xV8PNQSVZrLS49I8XjQPiD4jHzfZbi2g+I/iDx7q63sPmfbdBsdMAe4WKBKuHuU+by5v8u35/cB/X/wD8FM/2iov+CPH/AATQ8OaV+yP8ObeDXNIufB37OfwA0aLQrnxHpHg/UtR0PX9ZufG3iSyhglGuX+neH/CvibX5bjWPMj8SeO7yyu/EI1OG/wBThusILnm+Z26vz8l94H8Onw6/4LEf8Fhfh38VbL4rj9oz4++N72LV49T1XwR8Q7HV/FHwt1+2Nz597od38O59Pg8OaPpWoxGWzc+EbXw3qem28u/QtT0m7gtLqDocKbVrR+W/36P+uuwH9rv/AAUJ+GHgT/grD/wRiv8A4vS+CjoXje4/Z+tP2q/hRZatFKniD4efEvwr4Ln8V654Ohvp7e0lkXVLW28TfDXUZZrZNN1K31GLWBFFJbaZe2vPBuFS19L2dtmu/T18vPYD/MUrsAuadp95q2oWOladbvd6hqd5a6fYWse3zLm8vZktrW3j3Mq75p5EjXcyruYZYDJUA/1KrzSfCX/BEH/gkHq1z8NfAdv4t8S/AT4WaHdXumWNnf3y/Er9ob4h6r4d8KXnirxLJpiLq13o2q/ErxNZ3WotHNHcaX4HsLbQtMurK00rTUt+P+JPV2u9+yX32+/fuB/CXqv/AAV+/wCCxmqfFCT4sn9p39onT9cbVW1WHwzpWmz2XwvtR5wki02P4TroT/DyfSoUVLdbS/8ADl4Z4VLXctxcSTzy9HJTta0f1+/R/c/uA/uk+BWueH/+C3n/AASKhtPj34GsfDHiv4zeBfFXgnxrpsulahYWngr42+AtVv8ASNG+I3hKC/El/p9rB4l0rRPiFoFqtzqJs9P1D/hGNSu9Wjj1NLvnf7uej0Turdn06em/3Af55/7B37YnxV/4Jn/tk+FPjX4chupbvwF4i1PwL8XvAcV4sNt468AS6pHpvj7wPdy7jam4c6euo+Hr6dZ7fSfFmj6BrhinGnCGXqlFTjbvqn2fRgf3q/8ABWv9jHwL/wAFm/8Agnh4D+MP7L8+keN/ij4f0S0+NH7MfiCO50/S5PF+jeJLOzXxp8KtR1DU7i3tdCuPE+nWsMNxYavc2H9ifEbwhoWna5daVbW2tMnNTl7OVns9H0t5/L8gLVxqvwX/AODd/wD4JGaVZ3A0LxF8T9H0porWxRmt3+On7WHj7TTc30pI+y30vhbSJtPJnuWKahpPwn8DWtshudYtrSG7Nas/K/3R/q4H+ep4S/be/aq8A/tFeM/2svBPxp8WeGf2hviBqHizUvFfxO05tPfXNSm8b3n23xHDsvrG9sLayvJFihgsba0ittPs7e2sdPitbSCGFOnli0o20X6Af6en/BIr4wfEv48f8E1P2WfjB8XvF+qeO/iX418A6/qnirxfrItRqmtaha+OfF2m291dizt7S18yKxsLS2XyreJfLgTKltzNyTSU5JbJgf5qvx3/AOCoH7ff7Tnw31X4QfHr9p74hfE34a65eaTqGreEPEC+Hhpd9e6FqNvq2kXE39n6FY3W+x1G1t7uHZcKvmxLvDLlW61CKd0ldAf34f8ABJH4C/D7/gmX/wAEhdM+N+qeFJ7/AMZ+I/gPrH7Y/wAcrnRrc3nirxU7+Ar34ieHfCFq0UVzMD4W8ArpXhbS9Jg86wttebXdWii+1a5qc9xyzfPO17K/Kvv36/122A/i/wDjj/wWW/4K7fGj4tar8UrT46/Hf4TWU2sTX3hr4a/CWLxB4N+HXhXSluJJdN0FfD2n2KW/iqCxgZYJ9R8ajxDqmrFTJqV1PuVF6FCmlb3X3btd/wCXy/yA/tM/4I//ALWuvf8ABWP/AIJ8+PvB/wC2X4DtNe8aaNqPiL4BfG611Pw1J4d0X4seF9a8MaffaX4zGjwW1hY6Nqet6PrNxpusReHzZxWHijw/d+INDtfD9rqGkadYc81ySvF6bqz28uv59eoH8UH7KnwHvP2Xv+C6/wADf2eL26fUD8G/+Cg3hD4f2WpyFTJq+jeHvixbWWgay4RY1V9Y0NNP1No/LjMZuzG0aMpReiT5qTfeP9d/z+8D++H/AILJfttj/gn3+xbr37RWh+EfC/i34sWXjHR/A/wJHiyztrzT/DPxS8c6D4q0ZPGESyxPdGfw/wCBG8c3U9nps9jc67ph1Dw1c39npOtalMnNCPNJLp19F9/9dtGB/Cv8D/8Ag4f/AOCoPwx+M3h/4kePP2hNW+Mvg4eJLS/8dfCvxj4Z8DQ+FfFHh6S5B1jRtJTQ/DOkXPgu6ezeY6NfeFrjS49Ov0tHubXUNOS50696XSg1a1vNbr87/P8ABtMD+1j/AILrfDvwd+0N/wAEhf2j9efTbHVv+EX8CeEPj18PdWvYYzdaFqHhbWtC8Qf2zpcm5ha3+oeCL3xJ4dmeJ2MumeINRswXW5Jrnp3VRetn/Wv9dr3A/mz/AODTn9k3wx8S/wBov45/tW+MNItdUk/Z08M+GvCfwzF6Flj07x98WI/EsOreJ7KLBxqWg+C/DmqaJDLNiOKLxvLNAjXcEVxa615WSj3d36L/AIIH3F/wcDf8Fxv2gf2VvjlB+xp+x14l0/4deLPC/hjw94l+NHxXOh6D4j8UWOq+L7CLXvD3gHwrZ+JLHWdE0WKLwleaR4h13XZtKutYu28RaZZ6NPoY0u9uNXmlTUlzS110XT1ffXztpre4HxN/wR//AOC8X7SHxN/aa+G37JX7e3ibRP2ivg18f/GHh3wJ4d8Q+OPCPg+PxN4C+Jl9q9jL8M7p7nStG0qx8S6HqHjq20Owni8R217q+hatd6V4n0PWbU6JLpWqVUppJyjo1rp1XXtb+r32A/cn/g6D/wCUVXiv/st3wb/9O2p1nR+P5MD82f8Ag0w/Yx8Jv4S+Nv7dnizRbTUvGA8W3PwG+EN7eKk0vhfStN0HRvEPxM13TYW3pDfeJX8S+HPDUOqKIr+107RfEemQOthruoJdXXlqo9N3/XX7vvA+K/8Ags3/AMFk/wBv/wAXftf/ABh+Bf7Mvjb4vfAP4H/AXx34h+Fti/wtsNd8KeLvHvivwPqVz4e8Y+LfEPjXTbKHxJJYXPiWy1Wz8OaLpWpWGhJ4ftdMvbmxu9Wubm+d04QUU2029dbaX6W/z/RAfpB/wbn/APBVX9rf9oX4o+Nf2Qv2wNU8YfEmWDwDqPxE+EnxZ8ZaDc2/iy0k8NalpFj4k8BeK/EC6danxPb6hp+sjxD4e1rXC+t2E2ja1pl7q+rW+p6FZ6NNWEUuaNt9UvPr/wANb9ZB+If/AAcY/sUaD+zj/wAFI2uvhN4ftNK8K/tX+GtF+LejeGtKWO2sNP8AiP4g8S6v4U8eaVp9uxWOzj1rxRpkPjAwoy2FrceMZbSyFtZ2qWlrpSleGv2fy/X8P1kH9vMr/B//AIIyf8EuJr200K3u/B/7KPwUtJrvTdOmSwm+I3xU1aezsZJrrUZom+z6j8Uvi54jiN5qT20409vEDPb2LW1lb2C8+tSf+J/h/wABL/MD+DLxf/wcT/8ABWPxN8Ubn4kaZ+0fF4L086s99pnwy8M/Dv4dN8N9J0wzpKnh4aVrvhjWdW1iwWJPsz3/AIg1vVvELxvI660kxSROn2ULWt8+vr0/BW9LsD+7r/gj/wDtweGP+Ch/7JNj+0yvgnwt4H+MOo+J7n4e/tEWXhaxitrXUPih4C0TQ7e31ZLt2l1a+0zVPBGqeE9V0KHW7q+vfD+m6gnhdNQ1GDREv7rmqR5ZWvdbr0f9eX5uQf55f/Bav/lKr+3F/wBlu1b/ANNOj11U/gj6Afl3VgFABQAUAFAHgv7QMQPhfRp/4o9eSIfSbT792/W3Xt+WKwr/AAr1/T/gf1cD5JrmAKACgAoAKACgAoAKACgAoAKACgAoAKACgAoAKACgAoAKACgAoAKACgAoAKACgAoAKACgAoAKACgD/9H/AD/6ACgAoAKACgAoA/S5PuL/ALq/yr0AHUAFABQAUAFAH+rd/wAErv8AlD3+yZ/2abpn/qP6nXFU+OXqB/lI12gf6o//AAQ+1nTPHv8AwR//AGRI/Dt3bWuPhR4s8FzzWUiu2n694f8AHHjbwtqkswVnaK8GqWM1/NG4V98wkCBHTdx1NKjv3v8Al6/122A/y1vFPhnXPBXifxH4N8TafPpPiTwlr2seGfEOlXK7LnTNc0HULjStW0+4U4Kz2d/a3FvKpHEkTDjFdi117/15fl9wH9Nf/Bpv4L8Q6x/wUJ+K/jWyt7lfDXgv9lvxhY6/qCL/AKINR8WfEP4ZQeH9HnfBxPqKaPrWp20Z2708P3T7v3Wx8az91Lu1+v8AXT8LSD1T/g7s8TaPe/tX/sr+ELZ7Vtd8Pfs+65r2qiORGu49O8VfETWLLRo7qMMWii87wprEtrvVS/mzsNy4KqhtL1/QD+3P9o79ob4b/sn/ALP3xK/aL+Ll9fWHw9+E3hCbxR4hbS7JtR1a+2NbWOlaHo1kHhjuda8Ra3e6boGjx3VzZ2J1PUrU6hf2FiLi9t+dJyaS3YH59apb/slf8F+P+CbM6adczQeEPiXaPPps9zHZXfjv9nr49+E7aVLZr61hnCReI/B99qLRXdvHcWtp408Ba9Ktvdf8I74vhuHrWlPu1+K/S9v6uB/mZftRfs0fFf8AZA+PHxG/Z2+NWhNoPxA+G2uzaTqCx+a+l63p0irdaF4q8O3csUDaj4Z8U6PPZ65oV+YYZJtOvYRdW9reJcWsHZFqSTXUD/TN/wCCHXi6z17/AIJB/sgaz4RsrPVrrRPhZ4p0JNHtr6O1S78T+D/HXjXQ7/Trm78u6GnXOo6zpcrXE0tvKbdr37Sbd4yqNx1Pjl6/mB+C15/weCa1p15daff/APBOqOyvrG5ns72zuv2prmC6tLu1laC5trmCX9nBZYZ4Jo3imikVXjkRkcBlIrX2H9/8AIB/weIXm1gf+CeNsXyuxh+1dIFUc7gyf8M3ksTxtIdduDkNkbT2H9/8AP56/wDgoL+38P8AgpT+3B4N/aVPwih+Ck0+mfCzwLceD4fHB+IInk8Ka9dFdak8Qt4Q8EEyXsGpw232I6L/AKNHYp/pk/mBYtVHkg1e++u39fh+N5B/eV/wcYf8ocf2vf8Arr+z9/61B8Fv8/8A6q5qX8SPz/8ASWB/l3V2Af6oH/BM/wD5Qkfs7/8AZm+s/wDqOeJq45/xH/iQH+V/XYAUAFAH99P/AAaI/wDJqP7Vn/Zwuh/+q30OuavvH0A/mb/4L7/8peP20P8Asbfh3/6pT4aVrS/hx+f/AKUwPAv+CTf/ACk1/YN/7Oq+C3/qcaRTqfBL0A/sw/4O2P8AlHV8Ef8As9T4ff8AqjP2iqwofG/8L/NAf549dQH+iT/wT8/4JQ/sEf8ABN/9hbT/ANs/9sb4ceEPit8VNN+D1j8c/ir4w+I3hW0+IWm/Da1vtDtfEtn4E+GXgPV4r/QItc0MXlnoEPiGLT5fE/iPxXJPLa6zp+j3Wm6Rp/LOcpS5U3a9klp83v8A5aX0vYD4713/AIO2vgX4Gnu9I+Bv/BPvxBc+F7eSSHSZNb+LPhD4TzS2iSMLaS58O+Efhl8RLDT3aMJJJaW+s3scTlokuXVRK1ewb3nr6N/n/X4Af0wfs6ftJXv7YH7AXhH9prUPAbfDG6+MvwO8TeMm8DNr7+KRoMN1puvWtrFH4gfQ/DbapBe2tpDqdtcnRLD/AEe9ijEcoT7RLk1yztvaS/rr/XbYD/P7/wCDa7/lLv8As+/9ih8dv/VLeN66K3wfNAfr9/weI/67/gnf/wBcv2s//Q/2aaih9v8A7d/UD+Rn9lf/AJOe/Zx/7Lz8IP8A1YXh6t3s/Rgf6J3/AAc1f8omfit/2U/4Jf8Aqf6bXLR+P5MD+BT9hD/goN+0n/wTp+Lsvxd/Z08S6fZ3OsWEGi+OfA3imxm1r4f/ABF0C3uGu7bSfFuiQXmnXbtYXTyXOk61oup6P4i0eSe7j03Vra01LU7a96ZQU1Z/J9v6/rcD+uD4Df8AB3Z8EdYh0+w/aW/ZT+JXgO/Iig1DxD8GvFPh34kaPNM2FfUB4d8Xt8OdU0myDHdJZRa14lvIYVYwy3spWFsHQf2ZX8mrf5/12vcD9UX/AGbv+CQ3/BcL9n3Vfit4K+Hvw/8AFsGsXup+Grr4weA/B8Pwp+Pnw68dWtja3c2n6/qkWkaZr8ms6PFqdhqkOh+M7XxN4N1e2vLXUYrHW9Kvobi6i86btd/o15b7f1ZOwH8O37M37O2u/slf8FyP2e/2bPEeqQ67qfwa/wCCgHwk8ELr8FubOHxFpem/Fjw+2g+IksWluGsB4g0GbTdYOntcXD2JvTaNPM0Jlfpb5qbe14P8n6f133A/rC/4O0P+Ub/wi/7PQ+G3/qlf2hqwofG/8L/NAfzY/wDBs5/ylr+Dv/ZOfjf/AOq012ta3wfNAfrN/wAHiIP2j/gngcHHk/tYjPbO/wDZs4z0zjB6/lUUPt/9u/qB/FDXQAUAFABQB+l3/BHj9oT/AIZj/wCCln7IvxPur77BoFx8VtL+HHi+4kk2WcPhH4vW118MNdvtRGQslnodr4r/AOEiYMHMc+jwXESmeGErFRc0JLyv92vn/Xa9wP8AQJ/4KDfsDyftQft3/wDBKn48x6E994e/Z1+MvxF1f4najDaNdR2ukaN4Rg+LHwun1cBGSPTYPin8NNO0KCSdo7YXfjIwyGWa5treXmjK0Zrulbp5efT+ldsD+Y3/AIO0P2jP+E4/a0+BP7NWl3/n6R8B/hReeM/ENvFJhYPHnxk1SGeWyvIV4knsfBHgzwbqVnJLuMUPia5WAJ51wZdaC91vu7fJf8ED9DP+DTb49WHxF/Ze/ad/ZH8VvBqq/DTx9Y+PdI0jUiJY73wB8Z9BuNC8QaLb2zHbNpWneI/BOoXupJt+W58bqJHZbqNEmsrSUu/4Nf18+yteQfqF/wAEkP2U7P8A4JbfsJ/H+1+JtvdaFZ+Hfjx+1Z8XvE2o6lCYdQm+Gfwv1vU/AnhLxIz3AiZ9L8RfDH4S6R470ORmSCfS/E0GoKIzfSmonLnkrdor5/j1ff79AP8AN4g+NV748/a2g/aJ+I5hudQ8Y/tFQ/Gfx0biVpLaa61/4lJ428SiaV9jNbvJdXqu7BD5XPy4rrt7tl2svuA/1Vf+Civ7Y2rfsKfsefEv9rLw38KR8dIvhs3gq6vfBdr4zPguO90Hxb4y8P8AhK416PxJb+FfGpS10YeILfVZhFoVxHLZxSyyXFrbJJcLxQjzSUb2v1/r+vvA/l3/AOIxC/8A+kedp/4lZN/9DlW3sP7/AOADj/weIXm1Nv8AwTxtgwB3k/tXSFWOflKKP2b1KALgEFnyfmBAO1T2H9/8AP45vi346j+KPxW+J3xMh0WPw1D8RPiF408dReHIr3+0otAj8XeJNS19NFj1H7Hp/wBvj0pdQFil79gsftSwCf7Hbb/IToWiS7f15/n94HntAHsH7Pvxo8Vfs5/HP4Q/HrwRIU8V/B/4jeEPiLokZlaGG9u/CmuWWsHSrx1Vy2naxDay6VqcLJJHc6feXVvLFJFK6OmrprurAf6DX/Bwj8NfCv7bH/BH7Sf2mvhkBr1r8NpPhP8AtS+A9St4ka/1H4aeONLt9C8RRbk8xYbOLwj4/tvGOsQ+YoQ+D4iWL26RvzUrxqcr63j8/wClvr+N4h3v7L17Y/8ABI7/AIN/dA+KGr21tpfjvwv+ztqPxpuLe/ijjm1D44fH65/tj4eeHdahk4e507xN448DeBL9FSVodP0Q5S48hmlT9+r6u3yX32/p6bAfw4/8ElPG1ppH/BU39ifxd4zvlvTqv7THga21LVdZuizT654z1ttCtNUvr24k3PdnXtbtb1rmeQl7oCSRmy27omvckuy/ID/RP/4K2/8ABSLXv+CX37P/AIK+Pmm/AJvj5pXiX4raX8Mtb0wfEWT4cx+FjrPhjxT4h03XLnUovAfj43cFzceF5dJEMlhYQpc3tqDetNNBby8sIc7te2l+/wDW/wDVgP54P+IxC/8A+kedp/4lZN/9DlWvsP7/AOAHMeO/+Dumbxx4J8X+C5v+CfFpaW3i7wpr/he5uZf2ppL5IE1/SLvSZ7k2n/DOtoLmONbtpfsjTxeaq+Sbld3mK1Qs0+bZ9v8Ahvz+4D+M2twPSPg3r+meE/i98KvFOtpDJo3hr4keBtf1eO4OLd9M0bxPpeo36TnIxC1rbyrKcjCFuR1pPZ+jA/1mf+Civ7Y2rfsKfsefEv8Aay8N/CkfHSL4bN4Kur3wXa+Mz4LjvdB8W+MvD/hK416PxJb+FfGpS10YeILfVZhFoVxHLZxSyyXFrbJJcLxQjzSUb2v1/r+vvA/l3/4jEL//AKR52n/iVk3/ANDlW3sP7/4AOP8AweIXm1Nv/BPG2DAHeT+1dIVY5+Uoo/ZvUoAuAQWfJ+YEA7VPYf3/AMAP45vi346j+KPxW+J3xMh0WPw1D8RPiF408dReHIr3+0otAj8XeJNS19NFj1H7Hp/2+PSl1AWKXv2Cx+1LAJ/sdtv8hOhaJLt/Xn+f3gf6S3/BDf4G+Mv+Cd3/AAS80bxB+1/8Tx4F0fxPq2pfHKfw58Q9TstC8Nfs++CvHMeixaJ4Yu77VFguNH1TxBceR4s8S6PeXMMGk+K/Fk+iRaVb68mt3er8lVqU/dW2ne9v67feB8Cf8HWn7G3xc+K/wb+EX7XngXxB4h8SeAP2eYdW8MfEv4Ywv9p0fw1ovjvVdPa1+MejWUEQkMw1O30rwp46uJJbxk0dvCOpWsOn6boviS9nqjJJuLWr67bdH+mn33A/girpA/1Vv+CFwJ/4JGfsYAAkn4Z+JwAOpP8Awsfx1wOvJ+n51xVPjl6gf5VNdoH+t/4P/aEPwx/4JZ+Cf2ofh54Hh+J8fgD9h3wb8Z/D3w+0vXv7CTxTY+F/gppfiw+G7LXYdI8SPp8z2NlNZxSRaLq1wk8Qt1sppyEbht77T0963prYD+Zn/iMQv/8ApHnaf+JWTf8A0OVbew/v/gA7/iMQvNgH/DvG28zcSW/4auk2bMDChP8Ahm/cGByS28gggbBjcx7D+/8AgB+LP7Pv7Tiftmf8F5P2ef2n08BxfDH/AIXH+2n8D/FD+BYfER8Wx+H5o9c8JaRcQDxGdC8MnVmup9Mk1CS5OhaaRJeNEYW8vzpdJLlpNb2X9d/67bAf1B/8HbH/ACjq+CP/AGep8Pv/AFRn7RVY0Pjf+F/mgP8APHrqA/1QP+Cgv/KDv48f9mK2P/qvdCrjh/EX+Jgfjb/waBeI9JuPg9+2t4Sja1Gu6T8SvhJ4jvEEi/bX0nxB4X8XaZprPFu3/ZY7zwzqoikC7fNlmUtkgVdfePawH4Hf8HFvgTxN4K/4K5/tN33iC2uo7L4gWnwl8d+Er+4Rlj1fwzdfCLwV4c+02bMqCS107xD4Z8QeHN67lFzodxFuYxk1rSacFbpo/X+tQPg3/gnX4D8T/Ez9vX9jbwX4Ptbq617Vf2l/gxcQm0RnlsLDRfH2ha9rmtybVdo7Tw/oWl6lrt/Nsf7PY6dczlWEeKqbtGXo/wAgP73f+DoP/lFV4r/7Ld8G/wD07anXNR+P5MDmP+DWDxNo2tf8EwrnRtOa1GpeD/2jPito2vxQyK1z9u1DSvBPiazuLyIMXjaXSdcsIYHZVWSG1ATcUcqVvj9Uv6/r9QPj79o3/g6q8S/s6ftAfG34B67/AME/EvtV+DPxW8ffDK71O5/abn0mTWD4J8T6n4eh1xdNP7Pl+LODW7ewh1a1hjv76Fba9iMF7dwlLiWlRuk+bdX2A8aX/g8QvBu3/wDBPG2bKkJt/aukXa+Rhmz+ze+5QNwKjYSSCHGCKfsP7/4Afjp/wUP/AOCv+m/8FLf2mv2Pfi7r/wCz/YfAnT/2ffEmm22sWsnxPPxJh8TaNefEDwt4muZry+f4f/D/APsi20uDR7yNoPI1ETpfzTGe28vZLpGHJGSve/l5f10+8D+0/wD4OE/BHiL4if8ABIn9qu18IQz6nc6DY/C/x/fWlj+++1+FvBfxc8C+JfE94TGJA1no3h2x1DxLcygqiWujyTF9qfNz0naav5r5v+rf0wP8uCuwD/Qv/wCDTHwH4n8O/sFfGXxprFrdWeg/EP8AaX1+48IC4Rki1Ow8L+AfAmg6rrdjlQstpLrseoaE0yu2b7w7ewFUNuS/LXfvLyX6/wBf0gP5FP8AgtX/AMpVf24v+y3at/6adHren8EfQD8u6sAoAKACgAoA8L/aA/5FDS/+xktf/TZq9Y1/gX+JfkwPkOuUAoAKACgAoAKACgAoAKACgAoAKACgAoAKACgAoAKACgAoAKACgAoAKACgAoAKACgAoAKACgAoAKAP/9L/AD/6ACgAoAKACgAoA/S5PuL/ALq/yr0AHUAFABQAUAFAH+rd/wAErv8AlD3+yZ/2abpn/qP6nXFU+OXqB/lI12gf1af8G6f/AAWR+HH7Hv8AwkH7HX7U/iOPwj8EfH3i8+L/AIWfFHUEZtC+Gfj3W4bHTPEOheN7vezaT4C8Vrp+maha6+Iv7N8IeIotUvtd8rRfEOpa3oGFWm5e8t+q6v09Pl37KQfvT+2N/wAG+37A/wDwUW+JN1+1b4A+Kfin4ba58VJl8R+LfEnwO1nwT4w+GPxO1C5ZftfjW1tLmy1awh8Q6z5bvq2teHNci0nWL9pdY1DSLrWrrUtR1DONWUFytXttfRr+t9vv0A92+G3gr/gmT/wb3fsy+Kba++IUHhabxCIfFXifUfGOv6J4k/aH+PfiDSoJ9P0TTvDvhTTYtEudag0+S6u9P0DR9A0TSfCHhZNQ1TWNdvtPW88SeJZ03OrJafdsvV6/8HpbRAf54H/BQn9tDxn+39+1p8Vf2m/GNiNDj8Zanb6b4L8JJMLiLwX8O/DlsmkeC/DAnXEdzfWmkW8d5r9/CkUGq+Jb/WdVhtrWK+S1g6ox5Ypff5vr6Af6Nn/Bez/lEB+2T/2JPw6/9XJ8NK5aX8SPz/8ASWB/DF/wRN/4Kna7/wAE1/2lYP8AhML7UtR/Zf8AjHd6V4c+OPhmAT3n/CP+XM9voXxZ8P2EXmSNr/gh7qdtVtLSGWbxH4SuNX0cW82rJ4eutN6KkOdaaNbab+QH9gH/AAXV/wCCXHhr/gpd+zRof7R37OsGj+Jf2kPhb4LTxT8Lta8NTWl9a/Hj4RajanxLJ8PbbVLJ5INXuLy3vH8U/CnURNc2n9s3l9osD21j40vNUssKU+R2ez38n38vPf8AWIfgx/wbt/8ABYfwB+xlc+J/2Lf2stcbwN8HfGnjWfxN8NfiRrUEkOlfCr4i6olppPijw14/mmKzaF4J8SvpunXcOtyQpYeDPEsGrXfiEQaP4h1LWdA0qwcvejrpqu67r+tem4H7V/tZ/wDBuR+wn+3f8StS/ai+DPxn8S/CU/F3Ubjxl4pm+Ec/g34i/CTxxqur3TXmr+L/AArAzomk6j4jvJLy91a50fxJfeHLrUZmvrTQrOdr37bEasoqzV7d9H8/+G9b3A7jwj+yR/wR3/4IRfAfxZ4h+NOreEPGvivxZbNqd1q/xzsPBXxI+NfxOudBhvZdL8I/Cv4dDSLeGw05Lm+a2xoOi6fpyXN7Y33xA8WNaWVpqOnpynUel/ROyXrv/W1rtAfwYftH/tIL+1t+214k+P8Aa+BPDvwv0Tx98UvDM/hT4ceFLDTNN0LwR4O0i70fQ/Cvh63t9G0/SdNmvbTQ9Nsn1zU7XTbFda1+bVNZe1hl1B0rpS5YWveyev8AV/67bAf6IP8AwcYf8ocf2vP+uv7P3/rUHwWrlpfxI/P/ANJYH+XdXYB/qgf8Ez/+UJH7O/8A2ZvrP/qOeJq45/xH/iQH+V/XYAUAFAH99P8AwaI/8mo/tWf9nC6H/wCq30OuavvH0A/mb/4L7/8AKXj9tD/sbfh3/wCqU+Gla0v4cfn/AOlMDwL/AIJN/wDKTX9g3/s6r4Lf+pxpFOp8EvQD+zD/AIO2P+UdXwR/7PU+H3/qjP2iqwofG/8AC/zQH+ePXUB/p8f8E8f2wv2TP+Cv3/BPew/Z78e+IdEvfH+qfBGw+Dn7SHwTuNei0Tx7a3+neHIPD2q+NPC9mbr+1rnw5rdxYJ4u8J+KtJGow6LdS22napcxa7pOoWack4ypzutr3Tt+e9t7b/fZAfmF4q/4Nr/+CYf7Hkmp/tA/tbftf/EqL4AeDdUi1hfC3jnVvAvgC11uCylkv4PBWueJtJ0x/EXjW81y3tzpy6L8O9K8KeL9cdpYPDptb+eDyq9tOWkYq/3/AOX9d9EB/RN+zh8aPhp+0L+wD4U+LvwY8Dv8NvhF4p+Cfi22+GHgSS007Tz4Y8BeFrTxF4P8J6Yul6SP7M0eOPQ9AsZIdFsHntNGikTS4bu8S0W6nzaanZ6vmV/X73+f3Af5/wD/AMG13/KXf9n3/sUPjt/6pbxvXRW+D5oD9fv+DxH/AF//AATv/wCuX7Wf/of7NNRQ+3/27+oH8jP7K/8Ayc9+zj/2Xn4Qf+rC8PVu9n6MD/RO/wCDmr/lEz8Vv+yn/BL/ANT/AE2uWj8fyYH8/P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EB+y1+0D4g/as/4Lgfs8ftHeJ7CDSNZ+Mv/BQL4U+PJdFtpnuLbQbLWvi7oUukeH7e5lCy3MGgaOLDR4bmRVkuI7JZpFV3Za6WuWm12g1+DA/rM/4O0P8AlG/8Iv8As9D4bf8Aqlf2hqwofG/8L/NAfxz/APBID9rTwf8AsS/8FD/2d/j/APEie8tfhno2s+JPCPxDvLGBrqXS/CvxH8G+IPAtx4hmto1e5ubHwlqGvad4t1G2sop7+5sdDuLewtrq7lhtpd6keaLXXdfL/Pb5+QH+h3+2d+w9+wz/AMFpvgx8NTrvxTk8W+H/AAZqOpeK/hh8XP2d/iF4M1PUtMj8SWllZeINPjv7jS/G3hu+0XXP7I0ddb0290gX8N7olktveaXeW02/ljKVNvT1Tv09Gr/f9+oH+c7+3b+y18Iv2Rv+CiHxT/ZX0vxf4w1D4M/DL4m+B/C9/wCM/Ek2kal4zj8K6xoXhDWvFGqXb6Fo2kaTcalpket6t9kis9Ft1C2tvBLBLOsjy9UZOUFK2rT016fe9fX7wP7zP2/f2D/+CVfhf/glb8Z9V0/4M/s7+B/hr4K/Z81/xZ8GPjF4N8P+ELbxX/wmEHhGe8+FeueG/ihYwHxL4113xr4mHh+zZbvX9Wk+Ir6n/Z+qSakmpM1c8Zz51q7t2s3pb7u2uyv5MD/MsrrAKAJYJ57WeG5tppbe5t5Y57e4gkeKaCeFxJFNDKhV45YpFV45EZXR1DKQQDQB/sNfsPfH6D9qP9j39mz9oRbmGe8+Knwb8DeKfERiKeVaeMZdDtbXxzp2UCx50jxhaa5pkhVVXfZsdi/cXhkuWTXZ/wBd/wCu2wH+V1/wUi/aLP7WX7dv7U3x/hvjqOi+PPi/4nXwbeeZ5nm/DvwrNH4L+G43ZK5TwH4d8Oowj/dh1by8oFLdkFyxS8tfV7/1/kB+i/8AwbZ/tG/8KG/4Kh/DPwxqF/8AYvC/7RnhLxj8CtbMsmLUarq1pb+MvAr+Sx2PfXnjnwZoPh2ylUCaJfEN1HG3lTzpLFVXg/LX+v61+QH9jP8AwcQ/tCf8KA/4JXfHmCyvvsPiT46Xfhf9n3w2fM2G5Xx/fyXnjaz2gh5BdfCzw749hKKQMurSBoldGwpK815Xf3fd1t/wdEB/l612Af6DX/BGn/gr5+y7+2j+ydov7B37bniXwToPxb0T4cf8KU1DTPinqFhofgj9o34XDSU8JaPHpuvare2tnP8AEFvDb2uieKfDVxeWviDXb+3Pi/wu16bzVbXwzyzhKMuaN7Xurbp/r+XQDK8U/wDBpH+xxrPxCvNf8M/tGfH7wj8N769lvIvh/FbeB9e1fS7e4kWX+zNI8eano5f+z7UGSDT5Na8N65qa232f+0NS1K6inu7p+3lb4V6/8C/6rytcDs/26/2i/wDglH/wRu/ZRu/2cfgZ8MvgJ8Tv2lNB8M6h4b+G3w31Dw/4M+KXj7RvFPiBLy4l+J/x48WappOtXenxaZfXh8RSaL4gubPVvEjf2X4b8LaJpXhYm/8ADqip1JXbdr6vpp0S0/P1sB/nm3FxNd3E91cyNNcXM0lxPM5y8s0ztJLI57s7szMfU+9dQENABQB/oo/8G4Pxx8G/tnf8EvPHX7IPxgs7PxrB8Erzxd8DPG3hTVZ7hj4i+BPxf07WNY8LwajPa3Fve29lc22p+PfAdgbOW1ubLTPB1obS6jmSOSLlqrlmpLS+vzX9ID5Q/wCDtX9qiDwv8MP2b/2JvCt7FZ3HjXV7r44/ELS7Bktfsvg3wYl74P8AhppU1tFhH0fXPEl74t1GO38uOKC++H+nSR52AK6Cu3L5fN/8N5fO/uh/Dfo2sap4e1fStf0O/udL1rQ9SsdY0jU7KVoLzTtU0y6ivdPv7SZfmhubO7ghuIJV+aOWNXHIFdIH+kb+xT/wUW/Yd/4Lc/sfz/ss/tVX3grSvjd4q8MaP4U+MHwR8TazZ+DdR8X+K9Oa3ubD4l/Ai7lvbe41VZdb0228UaVZ+HZrjxJ4C1mNdL1mwn0pdM1bxFySjKnK626Nfk/+D8tgPmDRP+DSD9jrTfHv9ua9+0l+0Frvw4t9SjvYvAptfAWk63Np0NyZ20rV/Hlrobx3FvPbqlrd3el+FNDvPK86a0nsp3ikgr28rfCvX/gX/V+d7AeV/wDBZr9uL/gmr+xx+yv4j/Yg/Y3+G/7PHjL4+a34Ll+DBvvAXhLwZ4nj/Z+8Fppceg69rPiX4if2bq15qHxVn0o3ekaRZDxFeeNdM8Q3F34z8Walp+o6dZW/iEpxnKSk27b6639Nv6Wl7WA/hTrpAKAP9Br/AII0/wDBXz9l39tH9k7Rf2Dv23PEvgnQfi3onw4/4UpqGmfFPULDQ/BH7RvwuGkp4S0ePTde1W9tbOf4gt4be10TxT4auLy18Qa7f258X+F2vTeara+GeWcJRlzRva91bdP9fy6AZXin/g0j/Y41n4hXmv8Ahn9oz4/eEfhvfXst5F8P4rbwPr2r6Xb3Eiy/2ZpHjzU9HL/2fagyQafJrXhvXNTW2+z/ANoalqV1FPd3T9vK3wr1/wCBf9V5WuB2f7df7Rf/AASj/wCCN37KN3+zj8DPhl8BPid+0poPhnUPDfw2+G+oeH/BnxS8faN4p8QJeXEvxP8Ajx4s1TSdau9Pi0y+vD4ik0XxBc2ereJG/svw34W0TSvCxN/4dUVOpK7btfV9NOiWn5+tgPwO/wCDdf8A4JiTfts/tLT/ALTfxk0FtT/Z0/Zx8SWOtXUGrW3naZ8VPjYph1vwz4MkSZTb6lovhgS2njbx1bkXEEsTeF/Duo2dxp3i25aDWrPlXKt3+C7/ANfoB9xf8HTf/BSP/hKPFWg/8E5/hRr2/wAP+C7nRviB+0ne6bc5h1TxjJBFqnw++GNzJCwEtt4UsLiDxv4ksnNxay6/qnhCM/ZtW8J3kCTRh9t/L9X87/1qB+pn/Bvn+3t4Z/4KCfsR+Iv2R/j8+neNPil8B/Bq/CzxxoXijy9QHxa/Z78QabceGvC+uanb3ZaTWWstJNz8OfG5YXcjtZ6DrWsXZvvGUaNnVjyS5ls9dtn/AFr/AMMB/GV/wVw/4J2eJv8Agm5+134t+Enk6lqHwf8AF32nx58AvGF6Hm/t34c6lezLDoeoX+0RXHirwJe+Z4W8TKfJuLqS0sPEYsrTTfEmlq/RCfPFPqtH6/8ABA/sP/4Nt/8Agoh+z345/Yb+GX7I3i34neFPBvx++BWo+N/Dlv4M8ZeIdI0DV/H3g7W/GXiDx34c8ReBYNRurb/hIrXSNN8St4X1bT9NM+raXceHHv8AULKHTtR028u8KsGpOXR6+nr91/L5Afmx/wAFvP8AghP+xr+x/wDsu/Gn9tP4H+K/jDo3iN/iB4LfRfhbqXiTwdqnws0lfiJ480/TNVsdAgHgm28YrpOn2Gp3M2h2V14w1GayMUXnXt5ZxLbpVOpKUlFpW111vt3vZ9tl/wDJB6Z/wbyf8FpPgr4a+DGhfsAftheNdA+Hs3g+bVtO+A/xL8dXVjpnw/8AEXgvXLu81W5+F3jfxHq0yaZoOtaPqWoanH4Tv9ee20DXfD15Z+ERc2WraPpFr4mKtN35lqutt159/u2+8D6z+NP/AAarfsP/ABj+I138T/g78a/ij8GfAPjG8bxHJ8PPCVv4S8beDbODVS955Xw51rU4or/RPDs6TRT6Zaalc+L4LSJmi0+ddNNlZWkqtJKzim++z+fn935uQeufEyx/4I6f8EGv2W9S8A6p4T+GvxY+LAsr3xNoXw98f2vgn4lftF/Gnxtd2dtp9he6/Pc6BdjwF4Pkezt4pNXOh+HfA2g6fa6nLoWkav4muZtO1xL2lR7tLyukvlr+d/W4H8Yf/BPH4iav8Xf+Cwf7J/xT1+y0fTNZ+Iv7b3w78a6lpfh7TrbR/D2lXfiX4oWmry6VoGkWaR2mlaHphu/sGj6baxx29hp1vbWkKLHEir0T0ptdl/Xf8/vA/rx/4O2P+UdXwR/7PU+H3/qjP2iqwofG/wDC/wA0B/nj11Af6oH/AAUF/wCUHfx4/wCzFbH/ANV7oVccP4i/xMD+EH/gif8A8FJbT/gmv+19a+PPHMWpX3wH+Kmgt8N/jZZaRaNqGqaVos17DqXh3x5pGnxskt9qPgnXYEubqyhE91feFtR8T6fp1rPq13p+zoqQ546OzWq/yA/vS/ax/YK/4J3/APBav4VeAfiHq3im08dWujWc8Hw5/aE/Z78b+HR4s0nS75otQ1Dwnc6vLpXirQb+wS7kSe/8JeMPD17f+G9SmvzZw6Bqt7qjy80ZSptr70/L7vz+4D81PBn7OH/BKH/ggh8Tfh3c+DNb8Q/Hv9t/42+Pfh78HfhvoHxI8deFNd+JHg7Qvix4s0fwj4h8VWeg+EfC2haX8NfB9vod9qNzdeJ9W8PXPiPxP5U/gnRNfOn65q8UGjc6vTlite60+679H91rge//APB0H/yiq8V/9lu+Df8A6dtTqaPx/Jgfyqf8EDf+Csnh7/gnD8b/ABd4G+N02oj9mP4+f2HB401fTbC41e/+GfjfQWurbw18Q4NLtfMvb/QGsdT1DRvHGnaTb3GsXOm/2RrGn22o3XhqDRNX2qwckmt1+Pl5Af1U/tpf8EU/+Cfv/BXfxBa/tcfCf42t4X8Z+MbLT7XXviz8BNc8GfET4e/EpdL062sNPv8AxPoqy3FlN4s0vTINN0t9S0bxDoN4bG2itPEFjqN3DbXFrjGpKHutX7J3TX3/AOXpawFH4Af8Eqf+CUH/AARg8HeLfjz+0R8Q/DXjHVtU0qXQ5fiN+1CPB+qWlpp7NbX114c+FXwutdGmS/1/VJdPimePSNK8Y+PLqCK4sNMvYNKuL+yuBznUdkreUX+b/wCG/WQfxEf8FU/20PAf7cf7Wvif4pfCD4YaB8IPgp4b0my+H3wl8H6J4a0DwrdXPhTQrzUbtvF/inTPDdnZ6evirxhqup3+sXkR+2T6Ppcmj+GX1PVE0GK+n6IRcYpN3e7/AK62+X6yD+2f/giJ/wAFcfgH+27+zF4I/ZU/aB8WeD9J/aX8EeCLP4ReJfAvxEuNIs9O/aD8H2umSeGtJ1zwpba3KbDxrqeueFooNP8AiF4QiSbVW1hNX1MaMfDeqWrxc9Sm4u61Td/Trb/ggcV8Xf8Ag2N/4JT6N4r8R/HDxV8RPjX8FvhLpM9z4r8U+Cm+LfgTw98I/DemW8ourq1bxZ428C6j4r8O+ElQSR3f27xzJfW8EuzT9d0wRw7Gq09rJvp3/W/3adb6ID9N/wDgl5+1F+yz8ffh58V/hj+xV4O03wx+zL+yT8Q7D4AfDPVtFe4TRfG9vp/hHRfFGu+KdFtLyAaidLuvEGv6lFBr2r3uo6z41njuvGup3TXWvuKicZKzlvLV+X9emnmB/nc/8Fq/+Uqv7cX/AGW7Vv8A006PXVT+CPoB+XdWAUAFABQAUAeF/tAf8ihpf/YyWv8A6bNXrGv8C/xL8mB8h1ygFABQAUAFABQAUAFABQAUAFABQAUAFABQAUAFABQAUAFABQAUAFABQAUAFABQAUAFABQAUAFABQB//9P/AD/6ACgAoAKACgAoA/S5PuL/ALq/yr0AHUAFABQAUAFABQAUAFAHa+FviT8RPAqzJ4J8feNfByXIkFwnhbxTrvh5ZxKmyUTLpF9aCUSJ8kgkDb0+VsrkUrJ7pfdf+v67Ac1qmrarrl9NqetanqGsalckNcahql7c6hfXDAYDTXd3LPPKQMAGSRjjjtTAz6ACgAoAKACgDtPC/wASPiJ4IiuIPBfj3xp4Qhu1kS7h8L+Kdc0CK5SZdkyXEelX1qkyyp8kiyK4dflbIwKVl2X3AcpeXt5qN1Pfahd3N9e3UjTXN5eTy3V1cSt96We4neSaaRv4nkdmbuTgbWBWoAKACgAoAKACgAoAKACgAoAKACgC1Y317pl3b3+m3l1p9/aSrNa3tjcS2l3bTJ9ya3uYHjmhlU8rJG6uOzDrQBq+IfFfinxddpqHivxJr/ie/jiWGO98Q6zqOtXccKBVWJLnUri5mSJVVVWMOFAVQBwNpZLb8rf1/XcDAoAKACgAoAKACgD0Hwx8W/ir4JsH0rwZ8TfiD4R0uXzRJpvhjxn4j0CwkE7Fpw9npWpWlu/nMS0u6JvMYkvkkmlZPdL7r/1/XYDjNT1TU9av7nVNZ1G+1bU72TzbzUdTu7i/v7uXaF825u7qSa4nk2qq75ZHbaoGSANrAo0AFABQBNBcXFrIJrWea2lCsolgleGQK6lXUPGysFZSVYZwykgggmj+v6/r8wIiSSSSSScknqT6nryfr+dAG7deKvFF7oNh4WvPEmvXfhjSrmW80vw5daxqNxoOm3c4cT3VhpEty+n2dzMHcSz29vHLIHcOW3MaLLfr/X9f8MBg0AFABQAUAFABQAUAFABQB3sfxV+KEPh9/CcPxI8exeFZVVZPDUfjDxCnh+RUQxor6MuorpzqqMyKGt8BCVGATuVl2X3AcFTAKACgAoAKACgAoAcrMjK6MyOjBldSVZWU5VlYYIYEZBByDyMYFAHdap8U/idrmhxeGNa+I3jzWPDUGfI8Pap4v8Q6hocOQoPlaTd6hLYR5CqDsgXIVeOFFKy7L7gODpgFABQAUAd7H8VfihD4ffwnD8SPHsXhWVVWTw1H4w8Qp4fkVEMaK+jLqK6c6qjMihrfAQlRgE7lZdl9wHBUwCgAoAKACgAoAnkubmWKGCW4nlhtwywQySu8UAY7mEMbMViDMcsEADHk4P3j+v6+9gQUAd3onxS+JvhrSbjQPDnxF8d+H9CvIzDd6Loni7xBpWk3ULNvaK406w1CCzmjL/MUkhZS3JyTSsuy+4Dh3d5XeSR3kkkdnkkdi7yO5LO7sxLM7MSzMxJJJJJJzTAZQAUAFABQAUAdD4f8W+K/Ccs9x4V8TeIfDU91E9vdTeH9a1LRpbiB0ZHhnk065tnmidHZHjkLIyOykEEqxZf1r/X9dgMKaaW4llnnlknnmkeWaaZ2klllkYtJJLI5LySOxLO7EszEkkkk0AR0AFAHVeFvHXjbwNdNfeCfGPirwfevgveeFvEOr+H7pyuQu640m7tJW2gkDc5xkgdaVk90vuv/AF/XYDJ1jW9a8RahPq3iDV9U13Vbo7rnU9Yv7vU9QuG5+ae9vpZ7mY8nmSRjyfWmBl0AKCVIZSQQQQQcEEcggjBBB5BB/LFAHR6z4y8X+I7Ow0/xD4q8Sa9p+lJ5el2Os65qmqWemxndlLC2vrqeGzQ7m+W3SNfmbrkliy/r+v6+QHN0AFABQAUAFABQAUAeF/tAf8ihpf8A2Mlr/wCmzV6xr/Av8S/JgfIdcoBQAUAFABQAUAFABQAUAFABQAUAFABQAUAFABQAUAFABQAUAFABQAUAFABQAUAFABQAUAFABQAUAf/U/wA/+gAoAKACgAoAKAP0uT7i/wC6v8q9AB1ABQAUAFABQAUAFA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V/wA/+gAoAKACgAoAKAP0uT7i/wC6v8q9AB1ABQAUAFABQAUAFABQAUAFABQAUAFABQAUAFABQAUAFABQAUAFABQAUAFABQAUAFABQAUAFABQAUAFAH7Z/st/8EAv+Cg37XX7MMH7VXww0T4X6Z4O17TtW1f4d+DPHHjbUPDvxH+KWl6TPd2f9oeD9Kh8Mal4bsrXVb+xu7PQpvHHivwcmqiKPUbcnRbyw1S7zdWKlZ3v100XrqvwTv1tYD8WdT03UNG1LUNH1exu9M1bSb2703U9Nv4JbW+0/ULGeS1vbG9tZlSa2u7S5ilguIJUSWGZHjkVXVhWgFKgAoAKACgAoAKACgAoAKACgAoAKACgAoAKACgAoAKACgAoAKACgAoAKACgAoAKACgDQ0nSdT17VdM0PRNPvNW1nWtQstJ0jS9Pt5Lu/wBS1PUbmKzsNPsbWFXmuby8upore2t4keSaaRI41Z2AoA/aD9qz/ggL/wAFBP2Pf2ZZf2p/ilo3wu1XwZodlo+o/ETwl4D8bah4k+IXwssNZubWwS+8Y6ZN4Y0vw5e2enalf2en6zc+BvFPjKHS2nfUJ3/sS1vdVtc41IyfKr+Teifpq396XzuB+bv7MP7JH7RX7Zvj/Vfhb+zJ8MdU+K/j3RPCOoePNV8OaTqvhvR7mz8JaVrGg6Bf609z4o1nQ9PeG21jxPoVk0EN294z6jFJHbvDHcSRW5KOrdlt/X4gW/2ov2OP2lv2LPGGgeAP2nvhVqvwl8X+KfDSeMNA0TV9X8MaxPqPhuTVNR0VNUjn8La5r1nFE2qaTqNp5NxcQ3Ie2dzD5TxOwpKWqd1t/X4AfM1MAoAKACgAoA3fDfhfxL4y1i08O+EPD2u+KvEGoM62GheG9Jv9c1i9aNDJItppmmW91e3LJGrSOIYHKopZsKC1AHqXjX9mX9pH4a6IfEvxF/Z8+N/gHw4sUdw3iDxr8KPHnhXRFgldY4pzquuaBYWIilkZY45DOEd2VVZiQGSaezT9GB4hTAKACgAoA6nwj4H8a/EDVl0HwH4P8U+NtcdPNTRvCPh/VvEmrPHvWPzF07RrS8vGTzHSPeIdu91XJZlVi6W/+X9f13A6b4hfBH40fCQwr8VvhF8T/hk1xIkUC/ELwD4r8GGeWSN5Y4oR4j0nTTJJJFG8qImXaNHdQVVzSTT2afo7/wBf12A8wpgFAGxoPh7X/FWq2uheGND1jxHrd8zJZaPoOmXur6reOql2W10/T4bi7uGVFZ2WKJiFBY4AJoA9I8c/s9fH34YaZFrfxK+B3xg+HmjTxQzwav45+GnjTwlpk0Fy6R280V/r+iWFrJFcSSIkMiTFJXdFjLFl3K6ezX3geP0wCgAoAKACgAoAKACgAoAKACgAoAKACgAoA8L/AGgP+RQ0v/sZLX/02avWNf4F/iX5MD5DrlAKACgAoAKACgAoAKACgAoAKACgAoAKACgAoAKACgAoAKACgAoAKACgAoAKACgAoAKACgAoAKACgD//1v8AP/oAKACgAoAKACgD9Lk+4v8Aur/KvQAdQAUAFABQAUAFABQAUAFABQAUAFABQAUAFABQAUAFAHafDfSNP8QfETwFoOrQG60rW/GnhbSNTthLNAbjT9S1yxs7yAT28kVxCZbeeSMSwSxzR7t8ciOFZU9n6MD+4j/gs/8A8EVP+Cbv7I3/AATa/aJ/aD+APwD1DwT8WfAUvwgXwr4mn+Lvxn8URaavir46fDPwXrobQ/FvxB1zw/e/bPDniLV7Bft+l3Jtmuhd2vk3kFvcRYU6kpTSdrO/5MD+EOugAoAKACgAoAKACgAoAKACgAoAKACgAoA/qC/Yk/4Oavix+yB+xn4W/Ze1D9m7wx8VPFvwq8NXfhH4RfE+8+IN94Y0zT9BV7qTw1aeO/BFp4T1SfxMfCX2hLKKTRPFnhN9c0WzsdPu20/UorrX9QxlR5pN81k91b/h/wCu2wH86Oh6jd/Ff426Rq3juVtav/iV8VNP1HxlPk2Tatd+MfFsVz4ilzYm2a0a/m1G8fNmYDAZf9HMWxCur0T8l+QH9tH/AAWf/wCCKn/BN39kb/gm1+0T+0H8AfgHqHgn4s+ApfhAvhXxNP8AF34z+KItNXxV8dPhn4L10Nofi34g654fvftnhzxFq9gv2/S7k2zXQu7XybyC3uIsKdSUppO1nf8AJgfwh10AFABQAUAFABQAUAFABQAUAFABQAUAFABQAUAFABQAUAFABQAUAFABQAUAfan/AATk+EHw/wDj9+3b+yj8Ffitob+Jfhv8TvjZ4J8HeNdAi1XV9Dk1fw9rGpx22oWKavoF9petac08LFRd6ZqFneRfehnRhmpm2otrdID+kf8A4OGv+CTf7Bv7B/7Gvwt+Lf7LfwYvfhz4+8S/tN+Efh1rOtXPxN+K3jRLvwhqvwr+MniW+0saX468beJdJt3m1nwnoN2L+2sYdRjFk1vFdJbXV3DPlSqSlJp2ta/4r/ggfyE+DPF2veAPGHhTx54VvP7O8T+CfEuheLvDmoeVFP8AYNe8N6pa6zo955MyvDN9l1Cyt5/KlR4pNmyRWQsK3eunf+vL8/uA/pY/bm/4OZPir+2R+xr4m/Zd079m3wz8J/E/xT0DTvDHxe+Jdn8Qr7xVp2oaJDc2d34gsfAfgy78J6TP4YXxVLZi1nl1zxV4tm0XRLu/0y1e+1Ga28Q2WMaPLK/Ne2ytb+v67gWP+DS3/lI/8Yf+zLPiR/6u79nWiv8AAv8AEvyYHbf8Hcn/ACe7+zh/2atY/wDq2/idRQ+B/wCJ/kgP5RK2A+sf2LP2Lfjr+3x8dtD/AGe/2fNE0rVfGeqafeeINW1LxBq9voXhrwh4P0q60+01vxh4k1GVZ7pNH0iXVNPjmt9I0/Vtbvbi8trLSdJ1C9nit2mUlFXf9em35/cB/oT/APBPb/gkz+wb/wAElk+Geq/Ebxh4L+IP7W3xc1y08A+Fvil8Sl0yy1TV/GOr2rC58E/s++BLye+m0G3Fm9x/amqaf/ani670p7658Q+ILLw7Mmj2HNOcql9LRWtl+r/4bt5yD5V/4O07Ozt/+Cd3wRe3tbaBz+2j4AQvDBFExU/A79oclSyKpKkqpIzjKgnGF3Oh8T/wv80B/D1+xJ+yn4y/bd/ao+DH7L/ga6Gl6v8AFXxZHpeoeIXs3v4PCfhPS7K71/xr4uuLJJrb7ZH4Z8JaVrOsx2DXdn/adzZwaYl1BLeRyV0Slyxb7f0u3Xz+4D/Rt8a+Kf8Agmh/wb0/sreHJ4PBo8N/27JH4d0bT/Cek6L4l/aJ/aG8V2EFg/iDWNS1jWb/AEN9Yj01bi21nxDfarrmheB/B9veWGj6Fa6bJqPhjw3f8vv1W9dvkl2XW3Xu/WwHzl+xn/wcsfsWftg/Gnw5+z14s+HHxK+BOv8AxN1r/hEfAWt/EKXwl4g+H3ibV9WmXT9B8L67q2kan9r8P654tuLiLTNLs7vQtQ8PTajPHplz4ijmubMXTlSlFXunbXTRq39d9PO4H5if8HKX/BIb4M/Cr4Zj9v39mbwVo/wzFh4v0Tw7+0N8PvCtjbaR4K1CDxtqTaX4f+Keh6JbGGw8O61/wlt5pHhjxRpei2sGmeIH8RaZ4gWxsdVsPEF9r90ZtvlevZt9unmB/Jn+y1+zB8Yv2yPjp4F/Z2+BHh2PxJ8SPiBe3cGl295eR6Zo2l6fpdhdavrniHxDq0yvFpeg6DpFld6jqN2UmuHjgWz060v9UurKwut21FXe39f1/wAMB9zf8FF/+CMX7YP/AATM8MeCPH3xvk+GfjX4ceOdZTwtaePvhD4h8Q6/oGieMpNNvdWt/CniOHxX4R8E63p2palp2l6xfaPcxaRd6TqNrpV4F1GG9iexWYVIz0V0+z/TV/13snIPn/8A4Jw/sPeM/wDgoZ+1t8Nf2avCd3daFpevTXfiH4keNbexGoL4B+GXhxYrnxX4oktneKGS72y2eg+H4LmWK1vvFeu6Dp1xNDDePKjnLli393m/0A/0NvjT8bv+Ccf/AAb7fsu+DdG0j4fR+GovEjx+H/B/gX4eaNomo/Gj45+IvD1jbDWfF3jHxFfy6O2tPpcV5bXXibxj4p1SHTtIOqWOi6FarJe6F4dl5VGVVt39W9UvJf1+QHnH7Cf/AAWm/YU/4K5ax4n/AGVvFnwqvfCvjPxJoOpXsXwX+POjeEPGngv4seHdLi+2azaeH7sPqOia9q2i2UTavqPhrWtG07Uhplvdazo0WrWej6xc6UTpyhre/mtLeX9enUD+Tr/gv9/wSY0L/gnd8avDHxS+BtjqUf7L/wAfb3W28OaPcGe9j+EvxD08/wBoax8NRqssk81z4fvtLuBrvgCbU5f7Vk0yz1/RLh9QbwpJrOpb0p8ys91+K7/1+oH4vfs0/s+/EH9qv49/Cj9nb4W2H2/x18W/GWleEdF3pK9ppkd5I02seItVMIaWLQvC2h2+peJdfuUVmtNF0m/uQreVtrRuyb7Af6UvhT4Yf8E7v+DfD9jB/iDrWm2lncabaab4a8U/FGPw1pOp/Hz9of4iaok99B4b0qVpLe5ddQubO/vtE8HR61Y+DfBug6fdanqV5BDYaz4huuT3qsu34pL+vv8AkB4H+xf/AMHFf7EH7efxgs/2XvF/w08bfB/WfipPceE/A0Hxcg8I+Jfh78SLzUkkt7fwPrF1p19d22k694niZrLS9F1vTbnQtcvZU0CDW59Y1DS9N1JypSgr3v6aW8/6237gfhn/AMHGv/BHD4ffsrJpX7bH7K3hOHwh8G/GPii18K/GT4V+HtPjt/Cnwu8XazG3/CN+L/CFnaBYtA8D+MLyCfRtS0EQwaR4Z8WT6NbaEY9P8U2WjaHpRm37r3Wz8u3y/rYD+TGtwP2W/wCCCP7Jw/a0/wCCmHwL0jV9MGpeAvgrdXP7Q/xCSWET2h0v4YXOn3fhSyvIXU29zZ6z8Tb/AMDaNqFncZjudKvtRDRTokkL51ZcsH3ei+f/AAAP9NL4j+DfhT8cvBHxd/Z68TTeHtc0rxX4F1Twb8S/B9leaXNrOl+Gfif4e1nQY7jU9LRpbrSDrmk/2v8A2Hf3lrEt41hdPZSTfYp/K5FdWfndfL+v6sB/j6/H/wCDPir9nX44/F34D+N4jH4s+D/xF8X/AA61xxE8MN5e+E9cvdHOp2avkvp2rx2seqaZOrPHc6feWtxDJLFKjt3J3SfdXA8hpgf7LP7Pul6ZJ8AfgiJNOsJBJ8HvhqHD2duwcP4L0XcHDRkMGBIbcOc85zXA936v8wP8sn/grf8AsgP+xB+39+0F8ENO01tO8BP4pk+IXwkCxGOzf4W/ETf4m8K2Fg5Cm4h8KC8vvAt1cbIxJqvhXUdqbQrN2QlzRT8rP1/C/wB33Afm5Vgf2Q/8Gl/7HMXiXx98e/22/F2jR3Ok+A9Oi+BHwqmvbZZ7aTxh4lgsPE3xK1e0MiYh1Dw94UHhPQ4Z0Miy2Pj3WYGCNHlueu9o/N/p+v8ASA/Tv/g6ysrO3/4JoeDXgtLaF/8AhrD4XLvhgiibafh98YSV3IqnBIBIzjgdON0Ufj+T/r+v0A/zo66wCgAoAKAPC/2gP+RQ0v8A7GS1/wDTZq9Y1/gX+JfkwPkOuUAoAKACgAoAKACgAoAKACgAoAKACgAoAKACgAoAKACgAoAKACgAoAKACgAoAKACgAoAKACgAoAKAP/X/wA/+gAoAKACgAoAKAP0uT7i/wC6v8q9AB1ABQAUAfdn/BM34xfDX4F/t0/s3+PPjP4O8DeO/g8/xD07wh8UvDvxG8MaD4v8IjwP4+in8Ga54h1HRfEljqOmzS+C4dcXxnp8pgWaK/8AD9sY5VBcNM1eMu9rr1X3f13tYD+yb/g5M/4J4fAqx/4J7n45/AX4D/Cb4W+KfgD8UPCHiXxVf/C74a+D/BF5rXw48ZzS/D7WrDU/+ET0XS5tTgsfE/iHwVrivdm4i02z0zU5wkUU1xOnPRk+eze6tq+v9feB/AN4d8P6x4s8QaF4V8O2E+q+IPEus6Z4f0LS7Vd9zqWsazewadplhbqSA095e3EFvCpIzJIoyM5rqemvb+vP8vvA/wBKX9tL9nb9i/8A4Jof8ElfGvii/wD2a/2a/EvxK+D37Onhb4S+EvHHiH4JfDPXfFHi/wCNuu6DpHw18O+MtQ1TWPDM+r65qk3jXU/+E61uWed7qWwsdUuXeCKF5IOOLc57uzld+nXS/bz176pgfy9f8EFP+CMGjf8ABRLxJ4m+Pf7Q/wDbdl+yv8KvElt4aXw/o95No+p/Gj4gwW1lrGoeD01q0kj1PRPB/h7Sb/SrjxhqulvaaxfvrmnaL4b1TT71dX1TQ96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mv8A4IK/tnf8Ez/2a/A3xM8Efts/Djwr4z+Kfjv4yeD7v4Uanr3wA0b4tXml6c2j2OkRx2fiLUtE1Sfw2o8RMlwILee3Cy/6djeN9Y1YydnF6Ja6gf3WftxfGP8AZt+AP7L/AMS/iz+114d0vxX+z34WfwWvj7QNa8BWfxN02+bXfH/hbw54UNz4Iv7LUbTWvsvjTV/Dt5CZbSX+zZ7eLVo9klikic8U20lu9gP88r/guZ+1r/wT0/at8Y/s76l+wB4A8NeA9E8GeGviHY/EyHw38ENJ+CsepaprOqeFbjw1Ld2mlaPpC+IHtrSw1hIriZZ208TSRIyC6YN00oyjfme9ra373/NdOnWwH9m/w9/4Jzfsz/Hv/gld4E8E+F/2eP2afDPxe+M37APhTwx4e+K+o/BPwCNc0D4j/EL9nfT9L0v4g33iTT/C0nicatpfiXV4PEdzrdjcPrv2yCS+tpmvyj1z8zU73ekr7767fPYD530D46f8G+3/AASa063/AGY77xT8DbH4h+Bvs/hn4hamPhFr/wAc/itqnia2tI01u++KHjXwX8O/GksGttPJM+peHLjUrC18PXE8+h6T4d0m3tv7Mtaaq1Pes7PbVJfK7X9drpxD+XD9iD/gn98O/wDgrd/wVo/ak07wt4gk0T9kLRPjN8cPjjrXiPwZpcvhq51f4R658X9a/wCFaeEfBOm6npFqfCt541tNY0xbKLU9FspvDXhew124Glrqml2ulvtKThCOnvWS+dte/wCfTruB/V18cP2kv+CHv/BF6fRfgfe/CL4ceFviLF4a0/Xh4G+GXwYs/iV8WbnRZmli0jVfHXxB8QQSXU+paj5M0un/APCe/EIa5dWYW9hiOmzW9w+KVSprd22u9F+H6L7gO2+ETf8ABGn/AILlfCTx7D4Q+Dvw58ZX3hX7LpXjC31H4ZWHwp+P3wvuPEC3suhaxp/ijQ7W01+xtNUk0y6urDUvDviXW/C+qXWm3Ol60l3La6hpKj9pTau3r53T8v6+XUD/AD+f+ClH7FWr/wDBPz9sj4u/sx32s3PifQ/CV/pmteAfFl5BBb3fif4eeLdLtfEHhTUb+C2xBHq9pZXjaF4g8iKC1bxBo+qvYwR2LW4bphLmin338n/X9agf6FfgD/gnN+zT8ev+CVngbwV4U/Z3/Zn8NfGH4y/8E/8Awt4Y8OfFbU/gr4CTWtB+JPxC/Z3sNL0n4gah4l03wpN4oXVNM8T6vB4iutcsJpdeF3BJf20r6hsduTmane70lfffXb57AfBfwh/bA/4N5/8Agljq0f7KHh698KeIfiH4BuB4T+LPxuHwN1j4r63qfjfS3ktPEEnjH4n2fhXVbnUri21M3nn6F4DbVPCnhSeS60PTbOwms7yyi0cas/e2vsr9Pw/F/doB9oft5/8ABJH9hn/gph+y3e/ED4A+BPg94c+K/iDwHd+Of2efj78H9M0DwnpnizVdR0v+1fDdl4zv/Ctla6b4y8FeKLiO103ULjxBZ6nqnhmG8u9Q0OXT9Qiu4LqIzlB2d2tmnfT79n/XYD/Oa/Za/Zo8a/tUftPfCH9lzwtLDofi/wCK3xG0vwC2oanAZbfwvDJdyHxLr+o2azQS3MHhXRbPVtavLCCZLm7j02W0tm+0SxV1ykoxct0lfT+n/XbcD/Qr8W/A7/gj3/wQR/Zs8KePviT8G9D8Ua/qOoWnhDTfG+t/DvQPi9+0N8XfGh01r3WP7EvfFAttL8K2JsbG41bUdP0/V/A3gDS44ra2wNYv9Ph1LlvUqvR2Xa+i/V/i/wA4hxn7Lv8AwUP/AOCMv/BYjxhffsxav+zLo1h8Qdc0fWrzwz4J/aD+CXwx0rVfFtlo+m3F7rE/w28a+CNf8YS6X4l0XQorrVGS113wv4ptbCz1K/0P7Va6Xe3cBKE4e9fRWu03v/WnX81EP5Pf+C7X/BLnw1/wTR/aV8KW/wAJbzVbv9nz49aFrvi34XWOvXk2paz4M1XwzqNjZeNvh5caxcbrrXbDw5/bnhrUdC1m/d9Vm0bxFZadrE2o6ppV3req7058613T1/QD+u7/AIIWfskfspfEf/glN+yP41+If7Mf7PfjzxlrmhfE6TW/FvjP4L/DjxR4m1iSz+OHxN060k1TXtc8N32q6g9rp9naWFs13dStBZ2ttaxFYIIkXCq2pys30626L+v+HA/nA/4IQftm/wDBM39mrwj8VfA37bHw38KeMfij46+NnhW6+E2pa78ANF+LN1pOmnTLTR4orLxDqOianN4aRfETJOLe3mt1WQC+ChwHrWrGTs4vRLXUD+6T9uL4x/s2/AH9l/4l/Fn9rrw7pfiv9nvws/gtfH2ga14Cs/ibpt82u+P/AAt4c8KG58EX9lqNprX2Xxpq/h28hMtpL/Zs9vFq0eySxSROeKbaS3ewH+eV/wAFzP2tf+Cen7VvjH9nfUv2APAHhrwHongzw18Q7H4mQ+G/ghpPwVj1LVNZ1TwrceGpbu00rR9IXxA9taWGsJFcTLO2niaSJGQXTBumlGUb8z3tbW/e/wCa6dOtgPwdrUD+nX/g1k+D/wAJPjN+2R+0BoPxg+Fvw6+K2haX+zNfavpmi/EnwT4a8c6Tp2rL8U/hvZLqljp3ifTNUs7TUVs7u6tBe28MdyLa5uIBL5U0iNjWbSja+/e39f13A/oY/bf/AOCZH/BL/wCFn7TcP7f/AO2bpvwJ+EP7JPwt+BvgD4b+FPgj4f8ACqeC/C/jf45wfEH4peKtY8UeKvA3w50PTrn4i3h8K6r4V0vw94L0Wy8R3/i1NN1t/Fmlnw34Us7XVMozm1yRvdu977Lsvnq7W/SQer/ssftv/wDBCz9uDXo/2Y/g94Q/ZyutZ1aG/t/Dvwg8e/syaH8PtM8X28drOb2Dwfp/ifwFp/hjWL86fby3B0OwuU8RtYRS3SaSbe1uHtxxqR1d7LW6f9fl94H85H/Bwr/wRX+Hf7GNhof7X37J2hXfh34D+K/E1t4S+KPwuS5vNS0z4UeLtYhZ/DniLwreajdX2qReB/F91bXmm3ukahczQeFPE76XZ6PdnRvEmm6H4d1pVHL3Zb9H3337W09QPmr/AIICf8Ej/BX/AAUe+KfxB+JPx9fVW/Zw+A83h601vwto2oXmi6h8U/HfiNb290zwe+u6e0GoaT4Y0jSdNn1TxhdaPeWOvyLqPh/TdJvLH+1LrVNPdWbirLd9e3n/AE/usB/UV8b/APgpB/wQ6/4JeeMdT/Zs074WeArDxx4Few0rxf4H+AP7PHhvXLrw3e3dpbu0Pi7xfe2nh/RdX8RR2UsM2vxzeK9c8TRSs0OtR/2p5tu2KjVn713bo27fd/w333A9Gm/Za/4JDf8ABcb9mTV/iP8ACn4ffD8S302p+Fbb4vfD7wBYfCv44/Cfx/YafBcppniZLPTNHvtUm0ePVbHUf+EZ8Vr4j8F65YXsWoaWby3urPVkL1Kb1v3s3o/8vkB/nVfGT9lv4lfB39q/xz+x9qNtDrXxQ8IfGe8+CliLMpa2XifXn8Tr4b8N6lpxuJWFtp3isXOmappv2qUPDY6lb/azHIsgrqTTjzdLX/rf8vvA/wBAf4Tf8E5f+CXn/BEv9kWb9oL9p7wV4K+KfjnwZpehP8QvjZ498B23xM8Ta78QNZmjsrHwx8GfBWtWuo2HhGG91i7fSPD0ejW2l6m+lKdT8deKHsrLUdUtOVznUlaOi6K/RdW9L/1a+qA8/wD2ff8Agsr/AMEYP+ChPxS8P/sreKP2ah4avviPqlt4P8A237R37PvwXuPAfjHXNQlFtoXhixvvDvib4gLoHiDV70pa6BFrFlpNpNqk1hY6frH9tXlnZu5U6kVfmvbV2burf1ff7rAfgr/wcPf8Efvhb+wPrXw7/aO/ZmsLzw38BfjH4pv/AAP4g+HF3qF/q9n8NPiWmk3niPSoPC2q6pNd6rN4V8Y6HpXiO9ttH1O8vLjw5qPh3UIbO+l0bU9M0vQdKU3K6e61v3QH0X/wbs/8EW/gd+1N8O9S/bX/AGs/DsfxG8EQeNNV8H/Bv4PajPcQ+Etcu/CT2Y8Q+PfHUNjcQzeItNh1uabw5ofhG8lj0a4m0fXbrxJp+s2N5pUESq1HF8sdHu3+iX/D/pEP1B+LX/Bdv/gi5+yt8TPEX7Nvhj9m3WPFGg+APEF74E8Ta18Ev2c/gvY/CfS9Q0K8k0vVtP0i017xV4G1DXbDQ9UhurK5u9J8LyaTdraTXnh271y0ls5rqFSqNXb80m3d/ddeev4XfKGr+29/wSW/4J9/8FTf2M5v2tv2EPB3gLwJ8Vdd8Ca18Q/hB46+EfhqLwF4c+KWpaINTOpfDv4meANOsdK0pdd1TW9N1HwtqGu3OiWXjjwr4ut0/tO91DTtP1LQdSIzlCXLLVX1u9r9V+f/AA7A/wA66uoAoA/0u/8Agl/+yN+yj4x/4JA/s6+OvF37MX7PXinxvqv7N/iHVtU8Y+I/gt8N9c8ValqsTeK/K1O/8Q6n4budWvNQj8mHZeXF5Jcp5UWJRsTbySb9o9X8S6gf5oldYH91n/BrN+zf+zx8Zf2Mfj74g+MHwF+DHxW17TP2ntT0fTdb+JPwu8D+OdX0/SE+FXwxvU0ux1LxPoeqXlppy3l5d3a2ME0dstzdXM4i82eV256zacbX272/r+u4H8xn/BS7wf4S8I/8FX/2n/BPhTwt4c8MeDNH/aiv9G0jwj4e0TTNF8MaXpC69p0a6Vp2g6ba22lWOmrG7RrY21pFbBGZBFtYitIt+zT68oH+hZ+3N/wSd/ZK/aR/Zl8cfBzwb8GP2dP2f9Q8T+IfhTf618XvCXwf+G/g3xT4O8A+D/i74E8bfE+fw74m0fwpFdaRreq/Djw74q0HTLi4lj0h7zVIYNfkTQ5dRZeaE3GSer8r73Tt+Ovy9APzs+An/BTD/g3T/Zs1bTv2YPg7/wAKu8K+H9NuYPBlx8S7j4C65rHg7xPqe6LR7jUvF/xf1rwpfa34riu5UC6j498ST3Xhq4s1/tBde/4R9Le6W3Cq7yd+9k9fu06fP1egDv8Agt//AMEZf2W/jj+yX8UP2ov2bvhd4A+Ffx4+DPw/1P4r2uqfC3TNI8JeD/iz8PvClhN4o8XaR4h0Dw1bW/hrV9bm8Iw6rrHhHxVZ2Ca9qOrWelaJeatc6LeRraFOo1JRbbTdtW9Pv/r8APzv/wCDer9s7/gmf4H+GH7Pn7NPxS+HHhXU/wBt7xR8dfENp4F8aXfwA0bxFr9lqPijxFG3gSS3+Lk+iXGp6O1jFgW88WpwnRx8sRiwaqrGTbkn7qXf9AP6fP8AgpL+0p+xL+y38EfCXj39vHwZoPjj4Saz8VdG8IeGtK8RfCTTfjJZW/xGvvCPjbWdK1CLwzqmmatb2F1F4Z0HxbbJrqW6TW0V1Np6zKmpyI+MIyk7R3tftp/X9agf53n/AAVt/aA/Y3/ae/bj8JfEL9iTwboPhD4In4f/AA08MXmhaJ8K9N+EumTeL9P8S+IpvEFzL4Q07TdMtJpLqx1HSIp9Te1Z75IkhkkdbZVXqpxkotS119dLf537frIP7IP+C9n7Jf7Kvw0/4JNftZeNvhz+zN+z78P/ABnolv8ABQ6L4u8E/Bn4c+FfE+kHUP2i/hFpV+dL1/QvDdjqtgb7S769028Npdw/abC8urObfb3Esb4Um+eOr69fJgfzz/8ABpb/AMpH/jD/ANmWfEj/ANXd+zrWtf4F/iX5MDtv+DuT/k939nD/ALNWsf8A1bfxOoofA/8AE/yQH8olbAfo3/wTG/4KEa5/wTT+OHxB/aB8J/D/AEz4jeNNb+BfjL4WeC9I1/UrnTvDWleJPFPibwNrFp4k8SpYKNT1XRtHtvC93JPoem3el3mr3EtrZJrOkxSTahBE4c6SvbW/fp/wf6sB9VfsEftbftB/tn/8Fo/2L/jL+0f8Sdd+I3jXUvj34ags31CVbfQvC+j/APExmt/Dfgzw3aLDo3hXw7Zu7PDpWj2drDNcPNqF8bzVLq9vbhSio05JK2n3+v8AX6Af05f8HbH/ACjr+CP/AGen8P8A/wBUb+0RWND43/hf5oD+HX9jD9sj4vfsH/HTSf2h/gZF4Qk+Imh6D4i8O6ZJ420CXxHo1tZeKLD+zNVmXTotQ0x/trWLTW0Fx9qAijuJh5b7/l6JRUlZ3t5f1p90vQD1X9vz/gpb+0z/AMFJfEvw68U/tI3XgmS++F2ha3oHhO08CeGrjwxpcFr4iv7PUdWubqzn1fV/tF/dTafYRPcrJBm3s7aJo28pXojBQ2vr3/r9F872iHLf8E6P2bfij+1d+2l+z38IPhNYarLr958SvCfiXWtf0zzIl8CeCvCev6brfizx7qGoJHImmWnhjSraW8t7iXD3ertpekWCXOralp9ncE2lFt9v67/l99wP70/+DnP47eF/hf8A8EvfHHwv1LUdPTxZ+0Z8QPhr4D8J6NNsm1C8tfB3jfQPit4m1e0tGDsLPSLLwTZ2N5qTIIbC817SIRLFfX9gH5qKvNPtd/oB/B9/wTf/AG4vEv8AwTv/AGtvh5+094d8J2Xj238M2+veHvFfgi91F9GHijwd4s0ubSNc0+z1qO1v20fVoFkt9V0fUWsb23h1TTrRb6yvLB7m2l6Zx542vbz3/r8fwvEP1Z/4LNf8F6NM/wCCl/wc8C/s9/Cr4Ka98Kfh1ovjfTPiX4y1vxvr+lax4p8ReI9F0bWtG0TQdMsNDhbTdK8PacPEGp6heX02oXmo61eLpQS10W3066j1WKdLkd279tLf1+H4tSD9Kf8Ag0F+D+km0/bO+Pt3CJddW5+F/wAH9BnMYBsdJeLxD408WwrLyZBqt4ngp3jGwRf2MjN5nnJ5UV38K9X/AF/w/wB9wPyl/wCDm/42618UP+Cpfj74f3V9cTeHv2e/hz8Lvhr4dsS22yt5vEHhDTfix4gvIYQdpvLrVfiE1he3boJ54tHsrZpHtrG0WK6K9y/dv59P6/4IH4y/st/G3XP2bf2kPgZ8e/Dt5c2OqfCP4qeCPHayWpO+4sfD+v2N7rGmSoOJ7PWNHjv9J1C0cGO8sL25tZVaOZlbSSumu6a/rf8AL7wP9Iz/AIOKfhBpHxc/4JN/tC393Gsuq/CS/wDh38YvClxsWZbXVPD3jTSNB1adehH2jwP4q8W6essbKU+2+Yd8SvG3JSdprz0/rR/p6gfzHf8ABp18H9J8Z/t4/Fj4satCLib4Lfs/6w3htTGD9k8T/ETxPoXhgakJTnY0fhODxfpvlABpV1Z38xVhdJdq791Lu/6/rT8LSD1j/g7n+Nutaz+0x+zF+zvFfXC+GPAHwU1L4u3GnxtstLjxP8T/ABrr3hMT3SKR9putO0X4X24smlDiyh1q9FsyG+vFdUFpJ+dr/wBev9WA/kl0XWdV8O6xpPiDQtQutJ1vQtSsdZ0bVbGZ7e+0zVdMuor3T9Qs50IeC6s7uCG4t5kIeOaJHUgqDW4H+q1+0xaad+3f/wAEYPiDr+v28byfH39gvTvjVZRrbx+XaeMrn4R6X8ZvCNwLUbVUaX41sNGujbx7Gj+y+VG0bqjrxL3Zrylb8bdn+X3Af5SddoH9/wD/AMGnf7KH/Cvf2W/jB+1t4g03yte/aF8cp4J8D3U8WXHwx+Ekt7Y31/p85AMcOv8AxF1TxPpmpwpuSWTwJpcrOWjCJzV5Xko9ld+r/wCAB4X/AMErf+Cn3/C6v+C+H7a+k3fiH7T8Mf2u49e8F/CZPtX+gXc37LttdWvwhv7VC5traPXfhPovxD1ae3gO6617xCrCWeeZ2uHOFqce8dXp33897frsB+fn/B1R+yf/AMKi/bb8E/tL6Dpv2fwp+1P4AhbXbiGLbAPit8JoNK8J+IgwiUQwf2j4Huvh1fxmTZNqGpLr12fNdLiSqoyvFrs+/T0/4P3agfy71sB/rP8Ax7/afu/2Mf8Agmd4d/abttJtddt/hR8MP2ZdW13R7qKaY6h4Q1jxR8KPC3ja2sVgurRo9afwhruuf2BcySvbWmtjT7q7tb61hmsp+G3NNru3/XT+u+wH4I/8HVn7Lui/Fv8AZ5/Z2/4KA/DRbXXoPAkum/Dzxl4i0hRcW+s/CD4q48RfDHxRJeY2nRNE8Yz3Gm6c6lTPc/FSFtjKA0WtF2bj/V15/wDA6dLgfwpwQT3U8Nrawy3NzcyxwW9vBG80888ziOKGGGMNJLLLIypHHGrO7sFUFiBXSB/pvfDd9K/4Ip/8Env2XvhzLY6RH8ZPFvjP4K/DC403UUEqa1+0H+0h480/UPiO8zxTQPqf/CvtD1Dxpd6Q8rMlzovw90iwnhW2It15H+8qPtr90U7ff+F/IDwH/g63/wCUZ3g3/s7H4W/+q++MVFH4/kwP85qusAoAKACgDwv9oD/kUNL/AOxktf8A02avWNf4F/iX5MD5DrlAKACgAoAKACgAoAKACgAoAKACgAoAKACgAoAKACgAoAKACgAoAKACgAoAKACgAoAKACgAoAKACgD/0P8AP/oAKACgAoAKACgD9Lk+4v8Aur/KvQAdQAUAFABQB/qGf8E//iFon/BV3/gi1ofg/wAa6nDf+JfH3wC8a/sufFa/vHN3e6b8RvCnh268Ax+LdQYCQrreo26+FfinA8YLQT65ZTJHE6rEvHJezqad7q3bt/VredrgfxZf8EJP2R9b+MP/AAVt+DngXxroE8EH7NHijxV8ZPibpd1Dvl0PVPgfeeRoNteR/NFm3+Mc/gfS7tZD5eyWYDzH2I/RVlaDffRdN/v6dPy1YH7S/wDB3F+1d/ybV+xT4f1Lr/aP7RfxNs4Zf+wv4B+FVpP5Tf8AZTNRu7G59NAvxFzbzVnQjvL5L9QP3S/4IVeEtC+E/wDwSC/ZTutKsLcHVPh74z+J+uvYgPcavrHijxt4v8TXU1zIu957+Ozls9IUMWe3g061sVCx2scSZ1Naj9bf1v8Al99wP8wD4l/EPxT8W/iL48+KnjjUp9Z8Z/Ejxh4k8deKtVuZZZp9Q8Q+K9Yu9c1e7eSd5JW86/vZ3Xe7lVKrkhRXWlZJdlb+t/z+8D+mz/g0v+Kfifw9+3T8avhJbX10fBfxK/Zw1nxNrWkI832R/FXw58d+CY/C+tTRK/kiXT9H8Y+MtMilkjLga2yJKm4pLlWS5U+t7f1/wAPoz/g5W8A6Lo3/AAVE/wCCenxEsbS0ttX8daF8PtB12WAKlxft4F+Ogk029vkU/vJls/Fn9nxXci+bJa2EFoZGhsYEiVJ+5Jdr/iv+B3+4D9rP+Dlv/lEd8cv+x7+Bv/q2fC1Z0fj+TA/zJK6wP9UD9ln/AJQP/Cj/ALRl2/8A6zxdVxz/AIj/AMSA/ig/4Nrv+Uu/7Pv/AGKHx2/9Ut43ret8HzQH7bf8HgHxE8W6T4B/Ya+FmnazfWngvxv4n+PvjPxRosFxJFZazrvw80/4QaV4Rur6BCq3J0e2+IXir7KJd6Ryai8gQSKjrFBK8n1Vvxv/AJf1cD+GiugAoA9G+D3/ACVv4W/9lG8Ef+pNplJ7P0YH+mT/AMHGX/KHL9rr/rv+z9/6078Ga5KX8SPz/wDSWB/l4V2Af6uT+PPEvwt/4IhD4meDNRuNH8YfDz/glcnjfwpq9rJ5V1pXiXwr+yUuuaFqdtIASk9hqlja3cLgfLJEp4riSvNLo52/ED/KTubm4vLie7u55rq7uppbm6urmV57i5uJ3aWaeeaVmlmmmkdpJZZGZ5HZndixJbtA+kv2Tv2Vv2jP2yPi7pfwS/Zk8D63458favbS6jeQadew6Po/h/w9ZTQRX/ibxd4hvrmy0jw/4d02S7t4ptQ1O7iE15dWel6dFe6vqGn2F0pSUVduwH9N3w4/4NEf2hfEWnWl/wDGj9sn4VeBtcuYY5L6w8DfDvxh8WY7NyBi3OreIfEHwna7khj2pIyWaQrIpjglmhVJ3xdddIv5v/h/z+8D94v+CRX/AARM0j/glb8Qvi346tP2mtT+Omp/E7wRoXg+/wBFf4Y2vw207RotN1xtbg1Z7aP4g+PLm9uZmjktbMSzWqW0Ml8VkuDM3lZTqc9la1n3v/X3/fYD+WT/AIOpo40/4Ke6WyIiNN+zJ8J5JWVQDLIPEnxIiDyEcu4iiiiDNkhI0X7qqF3o/B82B/ZK3jnXPhj/AMEQh8SfDE72viX4f/8ABK6Pxp4euo5Hhe11zwv+yUut6TcpLHiSNoNQsreVXjIdSgKFWANcyV527yt+Py/P7gP8o4ksSzEkkkkk5JJ5JJOSSTyST+ea7gP9NP8A4NoPEmra9/wSX+Dtnql3NdReFfiH8afDej+dLJK1tpI+Ier69HaIZGYpDDe67feTEmI4omVEVVGK5K3xvzS/r+v1A/hp+Gf7SNl+w7/wVw1D9oq30CXVvDvwV/bB+K13q3hvTTHHe3fgS68ceMfCXirTNFNxLDbrqv8Awh2r6rFon2uaO0/tJbQXci24kauhrmhbvH9Pl/XfYD/QA+OHwd/4Jwf8F7v2avCtjY/Fi2+IXh7w/fr4y8HeL/hJ4w03Rfix8J/EGp6cllfWfiDwvrdhqt14fuL6zlgs9e8J+PvCBWdYrK8toLa8t9J1aLmTlSk9PJ32fo9P672sB/PD8ev+DRD4qaRBqGp/sz/tbeCfGzqss1h4S+M3gjWPh/dhIwWWyHjTwff+PLLUbyYKEhnm8I+H7PznVJ3toQ9wuqrrrH7mB/LZ+1L+yZ+0F+xf8WNT+Cn7SXw51j4cePtOtYdTtrO/ktNQ0nxDoN3NcQWPiXwn4h0ue80TxL4evprS6t4dU0i+uoYr6zvtLvfsuq6ff2VrspKSundf1/X/AAwH+lT/AMG/H/KH/wDYz/7F/wCK3/q/PitXJV/iS+X/AKSgP8xj4Vf8ln+G/wD2U/wf/wCpXp1db2fowP8ATA/4OMv+UOX7XX/Xf9n7/wBad+DNclL+JH5/+ksD/LwrsAKAP6uv+DRv/k979o//ALNVv/8A1bnwwrCvtH1A3P8Ag7k+L3i3VP2tv2bfgPJqF2ngTwV+zzH8VrPShJNFZXHi/wCJHxG8eeFNV1KaDcILua10T4YaJaWN06O9oLnVIIHj+03auUEuVvre3ySX+YH8p3gvxj4m+HnjDwr4+8F6ze+HfGHgjxHoni7wrr+mzNb6joniPw5qVtq+iatYzphobvTtSs7a7t5FOUliU8Yrdq6a76Af6l3/AAVTtNN+P3/BGb9p/X/EmmWiJ4i/ZRtvjIthOrJDp+veGdI0H4taN5AmYSxz6drmi2ZtA7GUzRRxvvLFH44aVF6tfp5/n94H+cn+wp+wF+1r/wAFA/iHqHw4/Ze8IT6ougxWV/468ba1rL+F/hz4BsNRklgsL7xd4jKTGOe/e2uV03RdHsNb8T6rFZX8+laHe22m6hLa9UpxitfuW7/L8Xr5Af0e+CP+DQP4t6rZwXPxR/bi+H/hfWJkjk1C28EfBjxN8RrOO5cbrhYNV8ReP/hhdXiLIWEdxNpVnJMP3klvESUXL266Qf3gf0Y/8Ejf+CV2kf8ABLD4dfF3wBpfx41L46P8UPGmh+Kb/ULvwPa+AbTw9d6FoT6T9htdGt/F3jJnuL2K5S4vLmfU45GiisYRbhYhK+M587Tta3nf+vv+6wH8Lv8AwWM8f6n8Hf8AguD+0X8VfDdray658Mfj78IfiPotrcBks7jW/CHgz4YeKrNLrydsgiutRsEN06ESMJJHB3nNdUNacV3X9dvz+4D+4nRfit/wTl/4L0/sf3Pwun8a2HiTR/GVjofiHxR8LbPxdY+Ffj38GPG+jD7XbX50WXztQtNS8Oagb60sfEY0bXfAnimyW+SFtf0O8u7dua0qcr2/DSz+78/uuB+Dnx3/AODQm/T+0dR/Zj/bDtLjLSnSPB/x38ATWexckwJqPxI+H97e+a20rHLJbfCuIAq0yRfMIE0VfvD7n/XmB/L9+27/AME9/wBqr/gnt8QbD4fftM/DyTw03iCK+u/BPjTRL+LxF8PfH9hpssMV/d+EvFFoqw3M1g1zaNqeh6nBpXifR4r/AE6bWND0+LUrB7jaMoy2dwP6wP8Ag2j/AOCqn7OPgv8AZ5i/YS+PPxB8M/CLx94Q8deKNe+EGt+ONVtfDng/4geGvHmp/wBvXnhq38TapNBo2n+N9J8XX2smDR9UvNPfxDp2s6RF4dTU9RstWt4sa0G3zLVWV/6/4b8LyD6T/a9/4NZv2U/2h/G3i34tfs+fHPxz+z1rXxB1fU/GF94cm0HSPi18K11XXriTVbmbwtpj6v4P8T6HpWpXdzPdC2bxnr2n2C3ITRbKz0y3tdNSVWktHFO3yf8AX3fm5B/N5+3b/wAG7/7d/wCxJ4J8R/Fyzi8HftD/AAb8J2d3q/ifxZ8IrjVz4n8H+HrJWku9f8YfD3XtOsdZttKsoEkvdV1DwrdeMtN0PTYp9U12/wBN0+2uLmLaNWMv7r7PW/8AX/B6AfgvWgBQB/qgf8Em/wDlCx+zL/2a/wCJf/QvGFcc/wCI/wDEgP8AK/rsA/0E/wDg0d/5Ma/aL/7Ov1X/ANVB8KK5q+8fQD+Uj/gqf/ymG/ax/wCztNR/9SHTK1h/DX+Fgf30f8F9fHWu/Dv/AIJFftma94duZLTUdR8J/D7wPNNHLJC39ifEr4y/Dj4d+Jod8ZDFbvw34o1a0ePISRJzHJujZ1rmpq84rz9dlfy7f8PawH+V3XaB/qp/sA6rd+P/APgid8ApvFTtq7ah+ww3hrUDeSSXDXulaP8ADjVvCttBcySM0su/R9Ot7eVmcswzzyK45fxH/i/Ngf55f/BID/lKD+wn/wBnJ/Db/wBPUVdNT4JegH9i/wDwds/8o7fgh/2el4B/9Ub+0PWFD43/AIX+aA/z6fCf/I1eGf8AsYNG/wDTjbV1Af6f/wDwcRf8oc/2xv8Ar2+BP/rTXwYrjpfxI/P/ANJYH8sv/Bpb/wApH/jD/wBmWfEj/wBXd+zrW1f4F/iX5MDtv+DuT/k939nD/s1ax/8AVt/E6ih8D/xP8kB/KJWwBQB+m/8AwRj/AOUp37DX/Ze/C/8A6Kvqip8EvQD+wD/g7Y/5R1/BH/s9P4f/APqjf2iKwofG/wDC/wA0B/nkV1Aez/s9/s+fF39qb4v+CvgT8C/BupeOviX4+1WPS9B0PTlCxxoAZb/WNYv5dtnovh7RLJJ9T17XdRlg07SdMtri9vJ4ooizJtRTb2QH+jl+yH+yd+xx/wAG+X7E/i/4xfGzxjot18Q9R0nTrn42fGAWay+IviB4rMM1zoHwc+Dui3ZttRuNHjv1uLbwzoMbWl5r13Fe+NPGEul2FrIPDPJKUqsrJadF282B/B1/wU3/AOCjXxY/4KXftH6r8ZvHySeHPBOhRXXhr4M/C23vGutK+HHgMXjXEVo0qrFFqnivXpVi1Txn4kaCOXV9TENpbR2fh/R9A0jS+mEFBWvd9X5gfnhBBNczQ21tDLcXFxLHBbwQRvLNPNK4jihhiQM8kskjKkcaKzu7BVBJAqwOp8ZfD/x78OdRt9H+IPgnxd4E1a7sodTtNL8ZeGtZ8L6jdabcFhb6hb2Wt2dlcz2U5RhDdxxtBKVYI52ncXT2/wA/6/rsB/df/wAGh2uWtx+zD+1r4bRYhe6T8efCuuXDjHnta+IPh9aWFmsn8XlLL4ZvjDkY3vPjPzVzV/iT8vyf/B7feB/N5/wcG6Hf6D/wV8/bCivo51Gpaz8KtcspZgdtxYax8C/hlewSQOeJIYWklswVJEclrLAcPE6rtT1hH0/J28v677gfjlp2nXur6hYaTpttLeajqd7a6dp9nAu+a6vb2eO2tbaFf4pZ55UijXu7Ad6sD/Vb/wCC02oW3g7/AIJIftmi/dLmOH4IW/hcS3HPm3mu+IPDHhSxnJbGZzf6nbyxHr5+wgE4FcdPWovW/wCb8vy+4D+Zv/g0H1y1t/j9+2T4bdYje6t8H/hvrlu5x562vh/xpq9heLH/ABeU0viaxM2BjekGcfLWtfaL83+P/DdvuA+bv+DsDQ7/AE3/AIKR/DvV545/sPiL9kz4cXWnzuCYC2n/ABJ+MWl3dtC/3d8Elsk80QO9PtkUjALOhaqPwejf+f6+f42iH8xlagf6uv7PIk+Gf/BE/wCEFx4jhaOTwd/wTJ8I6vrlpfjabU6b+zFZ6tqOn3atgKtmEls5UPCrCVyQM1xv3qnrP9beX/A89wP8q/wZ4Q8Q/EHxh4U8BeEdNn1rxZ438S6F4Q8MaPajNzq3iHxLqlro2i6bbg4BnvtSvba1iBPMkqjjNdgH+sJrv7OHxP8A2av+CXOofsrfshaHZ+JPjH4D/Zff4O/C7brOk+E4dR+IureGR4b1X4hy6vrt3pulafeL4i1fWviRdfa7m2W61COW2hQzXMVu/De8+aT0vd/1+AH8WX7MP/BBv/gsn+zL+0V8Ef2g/DHwH8HvrPwc+J/gz4hQWkPx4+D8R1W28Na7ZahqmhTP/wAJgoNn4g0qG90S+jZlWWyv7iJyFcmuiVWDTWuqt/Wj/L7gP6lf+Div9lD/AIad/wCCZ/xS13RtN+3eO/2ar+x/aF8LNFFm6bRfCFtfaf8AE2zMyK0wsR8NdY8TeIJbVA0d3qfhvRzIqtBFPBjSlaa/vab2/wA/67XuB/mHV2Af6cv/AAVw/wCUBXxf/wCzcP2cv/U1+DdccP4i/wATA+Vf+CNPjnwv/wAFTv8Agih8RP2KfihqkN14q+GXhLxJ+zBrd3e/6Xe6T4dm0o67+z34/htcybY/BsI0rSdA37vN1X4U3ErRFCoeqicKnMuuv6P79fv8gP5mv+CIv7Anif42/wDBWDwn8K/in4XmtdK/ZD8X+J/ib8cdGvoPMg0/Xvgl4mi0XRfCl+sgFrcm/wDi7/wjWm6jps5I1DQLXX2EE0FtOF2qStDT7Wi6b/18vmB+tX/BwR+2D/wsz/gqX+wz+yB4Y1XzvDH7OHxV+DPi/wAfW1vN+5m+LPxS8ceDtStLG+iVmjmk8L/DiDw3dadOSsltL451+0aNSGZopRtCTf2k7ei/4P3/ACA/SX/g63/5RneDf+zsfhb/AOq++MVZ0fj+TA/zmq6wCgAoAKAPC/2gP+RQ0v8A7GS1/wDTZq9Y1/gX+JfkwPkOuUAoAKACgAoAKACgAoAKACgAoAKACgAoAKACgAoAKACgAoAKACgAoAKACgAoAKACgAoAKACgAoAKAP/R/wA/+gAoAKACgAoAKAP0vHQfQV6AC0AFABQAUAf2J/8ABpP+1j/wjfxY/aD/AGMfEOpeXpfxL8PWfxw+G1rcTbIE8aeCRaeG/H2nWMWf32p+JPB+oeHtXkXb8mnfDq6k3jbsbCvHRS7af13/AA+f2Q/o9/Yn/wCCcVl+yx+31/wUk/awksNNttC/af8AF/gXVPhbNHcWJu9P0jV9Ibx98cZbqC2meXT4fEHxj1aZo4L2O1ke18MWl6kbwXMcz4ynzRiu179fT8P60A/ztP8Agqf+1W37aH7fX7Snx7s9QbUfCOt/EC+8L/DWQSFrb/hWHw/ii8FeA7m1iBaO1GtaBodp4kvoISYzq2tajOXllneaXrguWKXlr6v+v6sB/c9/wbN/tSeE/jr/AME3fC3wVOpac/xE/Zd8ReJvh54t8PNOranJ4Q8VeIdb8b+APE81i7SMuj6np+t6r4UtZwDFPqPgrWEKJsCNzVlad++v+f8AXX5ID+NP/goz/wAEhP2sv2M/2kPiF4N0D4GfFD4gfBXVPFus6h8F/iZ4B8EeJPGfhrXvA+p6lLceGtK1LUfD1jqsei+MtHsbm20XXvD2rta6h/aVpNe6amoaLeabqd30QnGUVqr9U3s/wv62+7UD+k7/AINif+CYPx0/Zz1n4r/tl/tGfD/xD8KdY8e+AofhP8IPAnjXS7rQ/Gk/hPVdf0XxZ4y8aa74b1GO31Pw1aahfeF/Cul+F4NWtbXVtStYtf1B7O10mfSLrWca007RTvZ3dgPyd/4OG/2zvBvxQ/4Kx/D+18I6nY674R/Y0tfh54E17UtLmN/a3nj7QvHd18QPiNawywsySTeHrjULDwXqdpCpktdf8MaxbSSPIuyK6UWoPvL8raff6feB/ZB/wVz/AGZfFH7eX/BNX47/AAf+Cbaf4k8ceM/DPgj4hfCmNL6zhsfFmpeC/F/hf4i6bpGn6le3VnpsMvjXRNGvNA0a/wBQvbPTIL3WrK8vrqCyimlXCD5ZpvvZ+X4r9fTRAf5xPwt/4JO/8FHfi38UdO+EmgfsaftC6D4kvNXh0rUdW+IHwr8afD7wT4XWR2Emq+K/HHi3RNL8M6JpMMEc10l1PqLSalDF5eiwapeT2lrP1OpBK/Mvk0B/pi678G7H9nb/AIJh+IvgHp2px63afBX9hjxB8K49cig+zJrj+AvgRfeGLjXPs/mTeQ+sXGmS6lLCZZDHJdOhdiC1cl7zv3lf8fn+f3gfwHf8G13/ACl3/Z9/7FD47f8AqlvG9dNb4PmgP1+/4PEf9f8A8E7/APrl+1n/AOh/s01FD7f/AG7+oH8UFdABQB2fw41ex8P/ABD8B69qchh03RPGfhfV9QmVS7RWOm65Y3l3IEGC5SCGRgoOWIwMZFJ7P0YH+qL/AMFqvgF8S/2pP+CYH7Unwd+C3h668afEbxHoPw88R+FvDGk7J9R8Sj4ffF34ffEnU9L0WHePt+rahoHhTU4tGsYGafUtRe0srVZp7mKNuOm0pxb2V/yYH+XD8VvgH8dfgPeaVp3xx+C3xZ+DV/rq376JY/Fb4c+MPh3eaymlS28GqPpVt4u0bR5tRTTZrq1hv2tEmWzlubeO48p5ow3Ymns0/Rp/l/X3MD/Tm+I//KAPxt/2iB17/wBY0ua41/EX+Nf+lAf5X9doH92P/BoNpHgIfBr9svXbSPT3+KD/ABN+Gmka/LiB9VtvAUXhXW7zwhHne1zBp974hm8bthUigu7nT8s872SLb89e949tfv8A6/rUD8sP+DgPR/8Agpjr3/BQL4qaJ4s039o/XPgNqmp6Nb/s5aR4HsvHmpfCC/8ABcuh6OkNt4a0/wALRzeG7nxi+rC6XxlBcwP4qfW+b0NpTaEaulyKKel+uyd/wfX/AIe7YH7Df8Gwv/BOb9pH9miH45/tSftF+CPEPwof4w+F/DvgH4ceAPHGnX+ifEK90XStevNc8SeMPFPhnVYbbVvC9hd31rotj4Xtdat7fWNZgXVtYews9GfQr/Ws6007JO9tbq1vw/4FvO75Q/Gf/g6o/wCUnej/APZsPwo/9Sj4l1pR+D5sD+vD4j/8oA/G3/aIHXv/AFjS5rnX8Rf41/6UB/lf12gf6W3/AAbD/wDKKLwD/wBlg+NH/qUpXJW+P5ID+I7wv+yNrf7dP/BUv4zfsw+FviJ4I+GPiz4j/tB/tIDwx4h+ITatH4butW8O+KfHPib+wnl0ax1C8TUtXsNIvoNJjFs63eoLb2KZuLqBH6HLlgna9kv6/r9APpj9uj/ghj+3l/wTQ8N+DfjhpGvx/Fjw9Jf6na6348/Zuj+ITat8JruzhtJtNv8Axa39i6Nrmi6Prsc15FY+JLLzdIs73TX0/WL7TbzUtDh1WY1YzurW9Wtfv7f10A/Rn/g3n/bG/wCCsfxR/a68C/DHxD4z+N3xw/ZMk07xQfjDrXxpj8R+NvD/AMPtLsPC+uT+Gb7Qvin4qhv9c0PxBJ4qstJ0TRPClp4guLDWYLu+tptCitrJ9Z0OaqppN6KT2tbX9Px131sB9N/8Hft18O/+EE/Ypsp/7Nf4sjxb8W7rTDG9udYt/h22j+EItd+1xp/pS6bd+JV8O/2c9wBbvdWWqC03SJe7VQveXbT7/wCv61A/aX/g34/5Q/8A7Gf/AGL/AMVv/V+fFas6v8SXy/8ASUB/mC+BNXsfD/xP8G69qchh03RPHnh7V9QmVS7RWOm+IbS8u5AgwXKQQyMFByxGBjIrrez9GB/qef8ABar4BfEv9qT/AIJgftSfB34LeHrrxp8RvEeg/DzxH4W8MaTsn1HxKPh98Xfh98SdT0vRYd4+36tqGgeFNTi0axgZp9S1F7SytVmnuYo246bSnFvZX/Jgf5cPxW+Afx1+A95pWnfHH4LfFn4NX+urfvolj8Vvhz4w+Hd5rKaVLbwao+lW3i7RtHm1FNNmurWG/a0SZbOW5t47jynmjDdiaezT9Gn+X9fcwPJaYH9XX/Bo3/ye9+0f/wBmq3//AKtz4YVhX2j6gfqv/wAHKX/BK74zftj2vws/af8A2Y/Clz8S/in8HPCN78P/AIk/C7QPKufHHiL4Z3mt6l4k8Ja74Q0jelxrd54Z8Q3/AIyiu/D1ktxrOtW2vCbQrO7m0e9tp5pTUbp6JvR9L/l+fna3vB/Lz+wx/wAES/26v2sfj14O8B+Mv2dvjR8DPhPb+JNNf4s/FL4ufDvxX8MtK8NeD7W9VvEkfh4eNtI0e48VeMprKGfT9E8PaFb6jMmsXVhLrr6PogvdXtNZVIpfEm+lrO/6foB/bJ/wcH/tAeC/2ZP+CVXxe8CW1xpul+IPjbp3hr9nz4X+FxMUkurPVL7Tn8V/Y7VGNz/Z/hz4a6P4gka7Km0gv30Wxu5Vk1O3jn56Sbmn21fX/L+u9kgPGv8Ag1p0jwFZf8EwIdT8KR6efFOtfHz4qSfE+4thA1+fFFivh6z0W01KVHedfs/gNPCVzZ2s/lLFDftcwwgXjz3FVr8/yVv6/r8AP5F/+Cm3gv8A4Ko/ED9tv42+Evjz4V/ao8c+IdS+KHjGP4d+G9H0L4leJvAmo+Bm1/Uz4Nj+D+jaBa3vhu68GnQGtRpcfhi1chjdLrCnxANXWtociirNbb6J+d9vxX3Af2Df8G4X7AXxw/Yh/ZL+IOu/tDaBceBviH+0P470bx1a/DfUgyeJPBvgvQ/DcWm+HI/Gdo2G0TxdrF1qGtahqHhmXff6Dp50m11r7Hr7atoukYVZKUlbWytfo/T+vkrJyD+S/wD4KyfCN/j7/wAF4/j18EIfGPhr4f3fxa+PXwn+HeneMvGL3kfhXw/q3i74d/DbRNIvdfnsILm6ttL/ALTvLSG7u44JFtIpTczAQxOy7wdqadr2V7Aelftif8G5H7d/7FPwhk+P/hnxR4T+PcfhTXdPGvaF8ALP4g33xD8JaRLDdynx1Dpd14b0y/vdE0W8t7S31ifQXu9T0iPUItZuLRNEsdX1LTVGrGTtbl821b017/10A0P+CN/7af8AwV+u/wBrv4HfCf4WePv2gvjT8LtQ+JHhPQvi14F+Kkni/wCJHw38K/C6XW9PtfHWq6prfi6PWJvhZbeHdAuLvVLXVNB1PRJ49WhsbRLHWpL/APsPVSoqdm3ZPpa13+nTy7eUg/o4/wCDqu6+HcX/AATY8PWviv8As1/G11+0V8Oz8LUme3GrJrNvonjBvE91p8Z/0trGPwc+sW2qPEPsqTXmli6ImexDZUb8/wAnf+v6/AD+bL9iv/g3T/aC/bo/Zi+Hn7UPwl/aP/Z7sPDPxCtNfMHhnxC3j5fEXh7WvDXiDVvDWq+HvEX9leFNSsrLUYdR0iSRdk8qyadd2OoRhre6hZ9ZVVFtOL089/6/rYD88NH8V/8ABTr/AIJ9/Fa8+EPhjxV+1h+zr8RPDet3GnP8PPDmtfEHR9J1i6tLmRRLZ+FrCebwl470C/eI3enX1tp+veHtbtGh1CwmvrSaG4qvckteVrfp+a+78OoH+lR/wTQ+Iv7T3xJ/YC+D3xB/b80G18I/G7V/C3ii7+I1t4o8P2fgq8m8JWWu67beHvEPxA8Jy2un6T4U1jXPA9tputeJNK+yWFjbpdPcXWmaJJPc6Lp/JPl5ny6r+ttvy+7QD/KH+K0nhCb4o/Emb4fRLB4Cl8feMZPBECZ2Q+EH8Rai3hqJd2G2x6MbJFyM4XnFdq2XewHA0wP9TH/ghF4q8NfFr/gkF+ypYW1zDe22m+BPHPwv8UWcL4msdQ8O+O/GPh2/sLpT80Fxcab9j1KIMP3lnqVpdJmKaMtx1NKj9b/1t+f3WA/z9vj1/wAEjf8AgoV8Cvjd4q+C037Jv7QPxCn0jxLqekeFfGnw2+EPjjxx4L+IWi29zINJ8T+F/EfhTR9b0a4stV0s2uqXNg+orqnh37Q+n+I7TS9Ss721g6VUi1fmW2q0Vvlq/Lf77gf33f8ABA39g/4l/sCfsJQeAvjZYW2h/GH4q/E3xH8Z/HHhKK7sNRufAo1zQfCnhPw54P1HUtMurvT7zUrTw74NsNb1NbSZ4NP1bX9Q0pJbk2DXVxzVZKUtNkrev9fL9ZB/CL/wVP8A+Uw37WP/AGdpqP8A6kOmV0Q/hr/CwP7tf+DjD/lDj+15/wBdf2fv/WoPgtXPS/iR+f8A6SwP8u6uwD/VA/4Jn/8AKEj9nf8A7M31n/1HPE1cc/4j/wASA/zyf+CTOtad4f8A+Cmn7COo6rOLazb9qP4PaZ5zfcW713xjpmh6cHJKhI5NQ1G1jkkYhYkdpG+VTXTU+CXo/wAAP7sf+DlT9lr44ftU/wDBPnw3ofwC+Hvif4p+L/hh+0T4H+KuseCvBWk3niHxfqfhKy8BfFLwPqc3h3w5pkVxq+v3+n6j470e9m03SLS81A6bDf3UVrKlrIU56TSlq7aNa+q/r/hmB/nR658J/in8GviX4W8I/F/4a+P/AIVeK5L/AMO6xH4Y+JPg3xF4G8QyaRe6t5FnqiaL4n03S9SbTruezu4ba+W2NtPLa3McUrvBIqdSaeqafmtfy/r7gP8ATA/4OIv+UOf7Y3/Xt8Cf/WmvgxXJS/iR+f8A6SwP5Zf+DS3/AJSP/GH/ALMs+JH/AKu79nWtq/wL/EvyYHbf8Hcn/J7v7OH/AGatY/8Aq2/idRQ+B/4n+SA/lErYAoA/Tf8A4Ix/8pTv2Gv+y9+F/wD0VfVFT4JegH9gH/B2x/yjr+CP/Z6fw/8A/VG/tEVhQ+N/4X+aA/gh+BnwN+Kv7SnxZ8EfA/4J+DtU8e/E34h6zFonhfw1pMaGa5uGjkuLu9vLmZ4rPStG0iwgutW13W9RntdL0TR7K+1XU7q1sbSe4TpbSTb2QH+mD/wTG/4JdfCz/gkV+zR4x8Zr4a1P43/tO6l4C1LxN8X/ABd4E0A674x8Vy6FpkuvQ/Bj4JaRemwul0I6hZxafollcTaXe+PPFBstd8TS6dCmi6P4Z5Jzc32XRfq3/wAN+Dcg/ku/4Kc+Af8Agtr/AMFNfjXL4++Iv7Df7TnhX4XeFrjULL4N/BbTfAXiO58NfD3QLmRVa7upPstvH4g8c63DDby+KvF1zaw3F/NFDp+m22l+HtP0nSLDaDpwXxK/V9/6/rYD8pPHv/BMH/goZ8LfBfif4i/EX9jj4/eDPAvgvRr7xF4s8V+IPh9rOnaJ4f0LTYWuL/VdVvpoVitLKzgVpZ55CEjRSx4zWiqQbspK7A96/wCCIHxv/Zx/Z4/4KR/Af4o/tRzaRpXw30n/AIS2w07xh4is1vvDvgDx5rPhnUdO8F+M9cjeG4FpZaXq0620euGBk8L39/ZeKJprGDRpdRtVUTcGo7/muv8AWnz2A/oV/wCDn/8AbT/YT+Ov7MnwW+Fvwj+LXwh+PXx3sfi9p/jbQ9e+Enivwx8Q4fh/8O18J+JbDxXFrXjLwne6vpulp4t1C/8ACQg8IS6kl5q7abaeIJrUQaFZTS5UYyTbaaVuq3fz1/D7tAPzw/4Nb/2xPD/wB/bZ8X/s/eNtV/sjwz+1x4T0fwv4cup5lisP+FweAbzU9Y8A6fetKVjhPiHRdc8ceHNLdSZrzxLqnh/SYo3fUEZKrRbimvs6/Lr+SA/Rb/g53/4Jc/GT4r+O/BX7dP7PHw98Q/EpLfwVYfDj48+EfBOkX2v+K9LTw3eX9z4O+JNvoGmx3Wq6xpL6VqcvhfxRLpttI3h+20Hw5qNxavp91q+oafNGaS5W7a6X0+V/+B99wPx5/wCCIX/BJ34/ftRfti/Cb4mfEj4S+NfBH7NvwO8aaF8TfHnjDxz4Y1jwzpHi7U/BepW2ueHPhv4YGsWtjL4m1DxDr9lp8HiRdMMlroXhZNWutRvbW/uNDstUupNKLs1d/P5/1+gH9BP/AAdbfti+Hvh9+yx4A/Yy0TVvN+If7QHi7RPHvjHSLeZT/Znwf+G+py6lZT6vErCWI+J/iXZeHj4dLK0F0vgnxQTslsYi+dGOrl0Wi9f+G/rVgfzG/wDBBj9sTw/+xh/wUf8AhP4u8dar/Yfwz+LWnax8A/iHrEsyw2Wj6V8Q7rSZfDWtapJKVgh0bRviJofgvUNdvpmRNN0KDU9Qy32Yxy61IuUWlundf16Af1c/8HLX/BM/4n/tjfBr4YftD/s9+ENS8efF39nYeJNJ8UeAvDtpLf8Airxv8KPFD2GoXEvhrTIfMudc13wLrumtqVn4d06E6lquk+I/Ej2KXuo2On6bd40pqLabsn1fT5/8D7gP4+v+Cff/AASh/ao/bc/aO8GfCz/hUHxL8C/DSz8TWD/Gj4n+LPBuv+F/D3gDwZYXiSeJEOpa7p9nb3fjO8sYrjTfDHhe1ebVL/Wp7eS5gs9GtNW1TT95zUYt3V+ivf8Ar+uwH9wf/Bwp+1V4K/Y7/wCCZXjL4N+HbmDRvGn7Ruhwfs6fCvwtp8oR7bwMLTT7b4mX7QNIbj/hHNE+Gq3PhWedGkMeseLvDNrNvhvZHTnpLmnfotX69PxA/k7/AODav9k//hoz/gpJ4Q+IWt6b9s8CfsseHNR+NuryTw77KbxrFInhv4WacZcExanbeK9WHjnTfuh18B3gLjaUfatK0Lfzaf1+X49AP6Uv+C+X/BaT42f8E4PH3wG+C/7M9j8MNR+IPjfwn4h+JfxIufiL4e1bxMdG8Itq6+GPANro9lpniXQIbZtf1fSfHU+qT3yXUyp4f0pLEwR3F99oypU1K7d7LT+n/wAD7wP58f8AiKl/4Kff9A39mX/w0/iP/wCeLWvsYeYH9eX/AARy/b2vv+Cp/wCwzqXjr41aF4GPxG0rxZ45+Cvxs8LeFdN1DTfCWrwPp9nqGl3kOgaxrOvahbaf4o8A+KdKt9WDapPYXmv23iQaZHp9miaVYYVI8ktNt13/AE6/09wP82j9t79mzV/2P/2t/wBoL9mvWFuifhJ8TPEPh3RLu8BW51jwXPOuseAPEMqlVwfEngfU/D2vAAYC6iAC2N1dcXzRT7r+v619XuB/off8FcP+UBXxf/7Nw/Zy/wDU1+DdckP4i/xMD+Tj/g2h/bB/4Zt/4KHaL8J/EGqfYvh5+1roJ+EWpxzzeXYQfEewlm174R6rIm5TNqF1ri6r8P8AS0AcCb4iSsyAL5kW9aN436x1+XX+tP0kH90mnfs/fs3/ALBfi79vz9vuUNo03xl0jTfjL8Z7k29pHb6JovwX+Hd62pWfhtS4lkuvFeqL4h8XatGZUm1zxXr0cPlO1vZBee7kox7Oy+f9fL5Af5kHhP42eL/2kv8Ago54F+Pvj2bzfF3xg/bC8C/EHW0WV5oLG58TfF3RtSi0ixZ8FNL0S1ng0fSYAqpa6ZY2ltEiRxIi9drRt2X6Af3Bf8HW/wDyjO8G/wDZ2Pwt/wDVffGKuaj8fyYH+c1XWAUAFABQB4Z+0B/yJ+mf9jLaf+mvWKxr/Av8S/JgfIVcoBQAUAFABQAUAFABQAUAFABQAUAFABQAUAFABQAUAFABQAUAFABQAUAFABQAUAFABQAUAFABQAUAf//S/wA/+gAoAKACgAoAKAP0vHQfQV6AC0AFABQAUAfqJ/wRZtvjLN/wVG/YxuPgbp95f+LLD4yaFc+Ijbw3MttY/CeaO5034zX2ryWysbXSY/hZf+LIbm5lxGJJ4IV8y4mt4Xipbklfs/v6fj/WgH+g3/wW9/a6g/Y4/wCCcHx+8bWGrDS/iB8StCk+BXwq8qYQ37+NfilZ32jXGpaZJnMd/wCEvBqeLPG9tJtZVm8NIhDF1RuWnHmml21fy/ID/KgrtA+q/wBjr9tL9ob9hH4y6T8cf2cfG03hPxXZw/2brmk3kT6l4P8AHfhqS5gub3wh468Ome3g17w9fyW8MjR+daalpt5FbavoGp6RrdlZalbzKKkrP/gr0/r9QP6zfhZ/wd96L/wjljb/ABt/Yt1Q+LYLQrqWr/Cz4q2g8OarfKpInsfDni3wwdT0C0lfCm1uPFPiSaBQXF5clvLXF0H0np5oD5A/bT/4Oq/2j/jZ4J1v4dfsq/CHTP2X7PxDp02lar8TtQ8YTfEH4sWltckrczeCLu30Pwt4c8DahNas1n/ar6Z4q1iwEj3+ganoerx2V/aONFLWT5vLZf193n2kH8p95eXeo3d1qGoXVzfX99cz3l7fXk8t1d3l3dSvNc3V1czvJNcXNxM7yzzzO8ssrvJI7OzNW4H9Of8AwTX/AODl74yfsbfB/wAKfs9fHv4Rp+0b8Nfh/pkHh74c+KNP8Yf8IZ8SvCHhaxijh0nwpf3V7ofiHRvGWg6DbRLp3h1LqLQtX0nTPJsJda1GwsdOsrXGdFSbadm+lrq/f+v0A+kv2uf+Ds34h/EH4c+I/Af7JX7Oz/BjxN4isbrSl+MHxC8cW3i/xD4Zsb60mtri98JeC9E0HStJ0/xTbNKs+ka9q/iTX9P06aISSeGr2Vo5LdRoWd5Sv5JbgeNfDj/g5tu/An7DXh79jXUP2M7nxTf6N+zc/wAAL34tXn7S0tvd61dzeAJ/BNz47uvCs3wI1KYXNzNcPrc+iy+LrqWWUtaSa87u17TdG8ubm63tb/g/qvkB+I//AATW/ba/4d5ftefD79qr/hWX/C3v+EE0jx3pX/CB/wDCZ/8ACAf2r/wmvgvXPCHn/wDCUf8ACKeNfsP9mf2z/aPlf8I7efbfs32TzbXzvtMWk488bXtrvv8A1+P4XiH1/wD8Fif+Cw//AA9kf9nd/wDhnb/hQX/ChF+LK4/4W5/wtP8A4Sv/AIWifhqc5/4Vl8OP7C/sP/hXfTGs/wBp/wBsf8w/+z/9NmnT5L63vbpba/8An/VwPxPrQAoAKAP6jv2KP+DpL9pb9mr4S+EPg78bfgf4U/ab0fwBomkeF/CnjKTx/rHwz+I7+HNFtEsNPs/F+vSeGviFpXiy/srGC1tLbWj4e0jVbmG383XLrWdRmm1F8ZUVJ3Ts30tp/X9dQPgf/gsP/wAFa4/+CrfjD4I+JLf4Cv8AAu1+DHh7xroUNpN8TF+JFx4kbxlqPh7UJLySZPAXgWPR10/+wEgS2WLVDdfaGmNzBsETVTp8l9b38rbf8P8A1cD9CvEn/BzD/wAJB+wDrf7DP/DFP2T+2P2QL/8AZS/4Wj/w0f8AaPs/274NS/CP/hPf+EJ/4UNB53leZ/wkH/CL/wDCWxb9v9lf8JEmf7SWVRtJS5tpXtbzvbr+f3gfyv1sB90f8E/v+ChX7QX/AATg+NqfGb4DanptwNW0+Pw/8QPh94oiu73wR8RvCwuo7waR4gsbO6srq3vrC5Q3fh/xDpt1a6vod484gnm02/1fTNSmUVNWfyfbz/r9EB/U5D/weC+FV8KRTXH7CXiCXxyLeNJ9Ph+P2nQeFJLoRESzxaw/wouNXht2mAeO0fQ55EiYxNeyOnnvj7B3+PT01A/PT4N/8HPX7Rvhj9q/4lftL/HL4M6X8X9B8T/DK3+Fvw3+B/g/4n6l8JfAfwl0iHxXaeJ7rWNPm1DwX8UbnxL4l11rO3tvEmuajbWeo6o0FkkVzY6LpWkaBYU6KsknbW7dt9Pw+77rAfld/wAFVP8AgoZ/w80/aes/2j/+FQ/8KT+yfDDwp8N/+EN/4T//AIWR5n/CMap4m1L+2f8AhIf+EK8BbPt3/CReT/Z39ht9m+x+Z9uuPP8ALt9IR5I2vfXfb+vw/G8g/XjxJ/wcw/8ACQfsA63+wz/wxT9k/tj9kC//AGUv+Fo/8NH/AGj7P9u+DUvwj/4T3/hCf+FDQed5Xmf8JB/wi/8AwlsW/b/ZX/CRJn+0lzVG0lLm2le1vO9uv5/eB/K/WwH9Lf8AwTD/AODiP/h3D+yjoH7MP/DH/wDwuX+w/GHjTxZ/wnH/AA0B/wAK8+1f8Jfqg1L7B/wjX/Ck/HPk/wBnY8n7V/b832vPmfZrX7jZTpc8r81vl/X6frIPwK8Z/GvxPrX7Qfi79onwVc6v8NvGGtfGHxF8ZPC11oGu3H9ueBfEOreM73xpo76R4ltLbSLp9S8OX9xB9j1m3s9NmkuLOO8jtbNmECaW0t0tb+t/z+8D+qH9lv8A4O2Pi94L8I6T4U/aw/Zv0X4z63pdnFZyfFL4a+L4fhtr+tC3SONL3xH4JvvDniDw1e6zd4eW+vvD2p+EdK83b9l8OwKzquLoL7MreTV/8v672uB7h8Wv+DvrR/8AhH7y2+BX7GGp/wDCVTwumn618Wfijajw/pdwYm8u5vPDHg/w6dR16FJtoeyh8W+HHli3MNQifalJUO8/uQH8kv7XX7YXx9/bj+NGufHf9ovxpN4w8b6vb2+mWFvBANN8M+EPDdi80mmeEvBnh+J3tNA8Oac9zczR2cJlub3ULu/1nWLzUtc1LUtSu94xUVZbf1/X/DAfv9/wT8/4OXf+GFP2P/gz+yj/AMMV/wDC0/8AhUen+K7D/hPf+Gjv+EI/4SD/AISfx94r8ceb/wAIt/wofxd/ZP2H/hJ/7L8v/hItS+0/Yftu+D7T9kt8p0uaTlzWvbS3ZWA/lpmk86aWXG3zZZJNuc7d7lsZwM4zjOBnrgdK2A/qJ/Yo/wCDpL9pb9mr4S+EPg78bfgf4U/ab0fwBomkeF/CnjKTx/rHwz+I7+HNFtEsNPs/F+vSeGviFpXiy/srGC1tLbWj4e0jVbmG383XLrWdRmm1F8ZUVJ3Ts30tp/X9dQPgf/gsP/wVrj/4Kt+MPgj4kt/gK/wLtfgx4e8a6FDaTfExfiRceJG8Zaj4e1CS8kmTwF4Fj0ddP/sBIEtli1Q3X2hpjcwbBE1U6fJfW9/K23/D/wBXA/GmtAP6uv8Ag0b/AOT3v2j/APs1W/8A/VufDCsK+0fUD7V/4Le/8FLP2i/+CaH/AAV4+F3xK+Bl5o+saH4v/Yd+FGi/Ez4X+MIr278E/EDRdO+PX7Rl1Y/bobC7srzSvEeitPfHw14p024S/wBGbUdRtpYtR0bVNX0jUFTgp02n/M7PqtF6/PvbpuBn3H/B4N4cPhR5bT9g/W4/HDQyxpY3H7QVjL4UguDFiC6fVYvhHDq91CJ/3kunjRrN2iXyU1JHf7Qq9g/51b0A/l0/4KCf8FHP2kv+Cknxbtvij8f9c06DT/DtpdaV8Ovhl4ShvtO+Hnw30a9e2k1C38OaVf6hqd5NquuTWdpdeJPEmrX9/rWtz2tlbzXUGj6ToekaXvGKirL/AIP6X+77tAPWv+CYf/BWv9ov/gl7428Rah8MrTRviF8KfH01jN8R/gx4wu7+18P67e6bHJBY+I/D2r2Pm3fg/wAY2trK9j/blraajZajp/lWmvaJrKadpB01Tgp76Po/6/pfMD+i7xV/weB6AfCcv/CD/sM6wnjq4sp44B4q+OllL4T0jUXhxbXUraR8NItY8RWVvcEST2CL4XnvIU8mPUrF5RNBl7B3+PT01A+DP2TP+Dn/AOPPwW8c/tFfEv8AaE+BsX7Svi748eJ/B2r6VBpPxhuvg94O+E3hrwZo+qaTpngPwP4WuPht8VDF4fU6nNfeY+qwX9zqL32qa1c63rWqahqktSop2Sdkr9L7/wBdvvA/DT9vD9q1/wBtj9rz4z/tWR+Bn+Fsnxc8QaLr0fghPFR8Yv4afRvCnh7wykKeKl8PeEW1R5W0Eagtwvh/SzAboWwjkMH2mfWK5Ypb2/rz/rtsB+9/7En/AAdRftIfAjwN4f8Ahn+1H8JdO/ai0rw3Y2uj6T8S7XxlceAvi22mWcAgtj4wv7rQ/Feg+P8AUYIooYBqs9j4Z1zUAJL3X9a1vVJZ72fGVBPVO3la6/r7/wAlEPuvxz/wd+/DuHQZ/wDhWv7FHjTUfE8lvttf+E5+Luh6LoNndvx50/8AYHg/XtQ1K3gPz/Zo/wCypLvHlfarLPnKlQfWenkgP5W/2/v+Cj37TX/BSH4pWXxJ/aE8R2A0/wAN297p3w8+GnhG2utJ+Hfw60rUJ457638O6PdX2o3c+qao8Fodc8S61qGp+INZFlp9rdah/ZmlaRp2n7QgoKy+b7ge0/8ABM//AILB/tSf8ExdY1rTvhe+h/EL4NeMNVi1rxp8EvHj6gfDF7rKW8FjL4n8K6np1xFqPgvxfPp1rbafdavYpe6bqtrZ6bH4i0HXBo+j/YFOmp7tp91/X+X4NSD+k/Rf+Dv74QzaJHN4j/Yn+JGneI/s8Zl07Rfi/wCGNZ0Q3W396kes33g3Qr4W4bJjkbQWkKnDRAjdWPsH/OvuA/IX/go5/wAHIH7Un7b3w/8AEnwP+F/gnSP2X/gr4wtLnSPGll4e8T3/AIv+JvjjQLk+Xd+Hda8fPpnhm10nwzq9uoh1rQ/DfhrTrrVLOa80TVtf1XQb290670hSjF3u2/T+u/8AVgP5za1AKAP2Q/4JT/8ABZ/4+f8ABLnUvE3hvw/4Z0n4xfAXx1q0PiDxZ8HvEWsXXh5rTxNHbWthL4t8DeK7Wx1d/C3iG+0uytNM1f7Vomu6PrNlZWAvdJ+2adp1/a5zpqdtbNdd/l/X6Afvp8Qf+Dv3wr/wiV0vwq/Yo8QHx3c6fcx2U/xB+LmnL4S0XVXjdbO8urTw54PbWPE+n28pSa506K88I3F5Gr20WqWLOt1Fn7B9Z6egHwJ+xf8A8HOnxf8A2dD+0F4g+On7PY/aZ+I37QPxqn+Lup+Krb40v8JNH8JWC+B/B/gXRfh94b8KN8KPiUIPDfhrSvB9rFo7DXIpFtZViu4bq/W61XUKlSTsk7JLt/X5feB+En7U/wC09/w0x+2H8WP2sf8AhCP+EK/4Wh8Wrj4o/wDCA/8ACS/8JH/Yf2jUba//ALC/4Sr/AIR/Qf7T2fZvK/tP/hHLDdv8z+zxt2Noo2jy36Wv/T/VfID92/8Agox/wcmf8N/fscfF79kv/hjH/hU3/C1X+Hzf8J//AMNFf8J5/YP/AAgvxQ8F/EjH/CK/8KL8G/2p/av/AAh/9jZ/4STTvsP9o/2j/pn2P7DcZwpcslLmva+lu6sB/LtWwH9UH7M//BzD/wAM6/sSfDv9jj/hin/hMP8AhAvg3efCT/hY3/DR/wDwj/8Aa32vTtT0/wD4SD/hEP8AhQ2t/YfL/tHzf7K/4Se93+T5f9pL5m9MXSvLm5ut7W/4P6r5Afy36Tq2qaBquma7oepX2j63ouoWWraPq+l3c9hqelapp1zHeafqWnX1q8dzZX1jdww3Vpd28kc9tcRRzQusiKy7Af1u/s8/8Hb3x+8CeCtD8M/tD/su+Cfjr4j0i2g0+5+IPhD4kX/wf1bXYLaCKGPUte0GfwR8RtEudfnKPPqVzoo8OaVdzPm10fTVBVsHQTd1K3lYD8Sf+Cn/APwUY/4ePftcaR+1Evwg/wCFPw6L4G8D+B4PBDePP+E9kuYvBes67q41ObxIPB3g9YZNTbXGhNmmhSrYrbq32q9LsE0hDkja99b9u3+X9XA/Vn/goj/wcpf8N7/sc/GP9kz/AIYu/wCFUf8AC2o/Akf/AAn/APw0X/wnX9gf8IV8TfBfxGz/AMIr/wAKJ8Hf2r/af/CIf2Nj/hI9N+xf2j/aGbr7J9iuohS5ZKXNe19Ld1YD8sv+CS3/AAUk/wCHXH7R/jH9oL/hTH/C8/8AhLPgt4k+D/8AwiP/AAsX/hWX2D/hIfG/w68Zf8JD/b3/AAgvxB+1fY/+EB/s7+yf7FtvtH9rfbP7Th+w/Zb25w51a9tb9/63/qwG3/wVy/4Ke/8AD0/43fDf4yf8KQ/4UT/wr74VwfDL/hHP+Flf8LP/ALX8nxd4n8U/23/bH/CAfD37Bu/4SP7B/Zv9l3uPsX2r7e32j7PbkIcite+t+39bf1cD8oasAoA+nP2Mf2jf+GRf2p/gZ+0x/wAIb/wsL/hS/j7S/HH/AAhX/CQ/8In/AMJJ/ZqTr/Zf/CSf2H4l/sfzvOz9t/sHVfL24+yPnKqS5otbX/ry/rvsB+wH/BWz/gvT/wAPSv2dfBHwC/4ZT/4UX/whvxq8P/GD/hLP+F5/8LN/tL+wvA3xE8F/8I9/YX/Cnvh99j+1f8J9/aX9rf2zdeR/ZP2P+zJvt32qyzhS5Hfmvpba39bf1cD81f8Agmt+23/w7x/a7+H/AO1V/wAKy/4W/wD8ILo/jrSf+ED/AOEz/wCEA/tT/hNfBmt+EftH/CUf8Ip41+xf2Z/bH9oeV/wjt59s+z/ZPNtfO+0xXOPPG17a77/1+P4XiH9OX/EYn/1jr/8ANuf/AMmOsfYf3/wAP+IxP/rHX/5tz/8Akx0ew/v/AIAfOn7Xf/B0p/w1V+zD8d/2b/8Ahhf/AIQP/hdnwy8VfDn/AITP/hpv/hKP+EZ/4SbTZdP/ALZ/4R3/AIZ88Pf2z9i83zv7O/tzSftO3y/t1vnfTVGzT5tmnt2A/kmrcAoAuadqOoaRqFjq2k315peq6ZeW2o6bqWnXM1lqGnahZTR3NnfWN5bSRXFpeWlxFFcW1zbyxzQTRxyxSI6KygH9eX7Ef/B118Sfhj4D0X4d/tofBe9+OV34c07T9K034x/DvXrHw78QNasrCFLbz/HvhrX45fD3ibxFNGokuPEmk6x4TF68QbUNHu7+6u9UfCVC7vF28mr/AHf0/wAlEPpX4/f8Hd3gBPCmq2f7Ln7KfjK88b3Vv5OjeIfjz4g0LSfDGi3LoS1/qPhH4f6rrup+I44XARNMt/GXhkzhvOfU4fL+zTpUH1lp5L/hv672uB/Gz+0V+0V8Yf2rvjF40+PHx38Z6j46+JXjvUm1DWdYvmEdvawIPK07QtC06PFnonhvQ7JYtN0PQ9PigsdM0+CG3giG13fdJRVlt/X9f8MB4lTA/qL/AOCcP/Bzb8cf2Ufh34b+B37Tnw5n/aW+GvgzSodD8FeNrHxM/h/4yeHNHs8Jpui61qmrw6vonj7R9Js0j03RhqEfh/X7CzSOO88R6vb2tnaRYzoqTvF8r66af8D7/usB+m3xR/4O8fgNaeF7w/BX9kv4u+IPGsunMtgnxR8UeDfCHhew1eRNqS3kvhO+8carq2nWbnzmghh0W61FI/swudKM32yCFQfWSt5L+v1/NRD+P39tv9uT9oP/AIKA/G3VPjp+0P4mg1bxBcWsekeGvC+hw3em+Bvh74Yt3aW18LeB9Bur7UZNK0mOaSW7upbm9v8AVtX1Ge51TWtT1HULiS4beMVBWXzfcD9Lf+CQ/wDwWs8Kf8Epfht8WvCdl+yB/wALv8bfF/xro/iHxD8Q2+OyfDRo/DXhfRP7O8J+Dk8Pj4MePnmj0TUtU8YaydVbXoxdyeJ2thplt9gFxdzOm5te9ZLpb+vy087gfn3/AMFHv24vE/8AwUS/a1+IP7UXiTwp/wAK+g8V2HhTQfDHw7TxK/i+28D+GPCXhvTtEtNFtvEb6F4ZbVftmo2+qeJL25/sLTUfVde1Dy7WKLYtVCPLFRve3Xa/9f1uB8L1QH7R/wDBID/gsZ4n/wCCUWqfG2OP4Mf8L58GfGiw8HPdeEZPia/wz/4R7xP4LuNbFh4jstUPgH4hx3P23SvEWpaZqenppVg955Wk3MmoFdLitpc6lPntrZrrYDwz/gqr/wAFAvCn/BSr9pLTv2ktD/Z8/wCGevEM3w88P+CPGmjx/E5PifD4x1LwxeasNI8Wy6j/AMK6+HcmnajH4evdM8MT2rWuoxy2Hh3SpI54HWZJXCLgrXvrppa39f1uB+of7XH/AAccf8NT/sC+MP2HP+GOP+EE/wCEr+HHw5+H3/C0P+Ghf+En+wf8K/1rwbrH9r/8IV/wo7w/9q/tb/hEvs/2D/hLbb7B/aHnfbbz7L5dxCpWlzc3W9rf8H9X8wP5q/CvijX/AAR4o8N+NPCmqXWieKfCGv6P4o8N61Yv5d7pGv6BqFvquj6paSEEJdafqNpbXdu5B2yxIcHGK2aumu+gH9I//BRL/g5I+IH7eP7H3iX9lTS/2aLX4H3XxAuvBifEb4h6d8aJ/GqeINA8Naha6/q3h7SvCh+FnhC40C18S+I9L0a4nml8W6x9m0K2v/DtzDqkeqyXtvjGkoyTve22n9f16Afzs/Cbx1/wq/4qfDT4mf2X/bn/AArv4geDfHX9ifbv7M/tj/hEfEem6/8A2X/aX2TUP7P/ALQ/s/7J9u+wXv2TzfP+yXPl+S+z1TXf+vL8/uA/fP8A4Kuf8F/v+Hnf7M2jfs6/8Mmf8KQ/sj4s+Fvih/wmP/C9/wDhZX2j/hGvD3jDQv7D/wCEf/4U14B8n7b/AMJZ9q/tP+25Ps32DyP7Pn+1eda5Qpckr81/l/X6/rEP5zK1AKACgAoA8M/aA/5E/TP+xltP/TXrFY1/gX+JfkwPkKuUAoAKACgAoAKACgAoAKACgAoAKACgAoAKACgAoAKACgAoAKACgAoAKACgAoAKACgAoAKACgAoAKAP/9P/AD/6ACgAoAKACgAoA/S8dB9BXoALQAUAFABQB/oE/Cv/AIOEP+CMn7M3w10eT4S/CHxhpvjg+C/D2meKNO+Dn7NvgnwHq/iPWdP0yzhu4dX1281XwTp+oxtqUctzLeXup3efnuo0uLllifmdKber0v1d7fn/AF23A/lg/wCCtH/BWf4r/wDBUn4saBretaAvwy+CXwzTU7T4S/CS11VtZfTZNXNquteMPF+tLa2EWveMtejsbKFngsLTS/D2k2tvo2jwSzNrOta9tCCgu7e7/Rdkvnf7lEPyVqwCgAoAKACgAoAKACgAoAKACgAoAKACgAoAKACgAoAKACgAoAKACgAoAKACgAoAKACgAoAKACgAoA/bj/ghb/wUi+Bf/BMz9oz4tfFz49+Gfip4o8NeO/gpdfDnR7P4TaF4V1/WrfXJvHXg3xMlzqNt4t8beBrKHSxYeHr2Jp7bUbu6F3JbRiyMLyzxZ1IOaVraPrf9E/y+a1QHPf8ABcj/AIKGfBT/AIKWftaeAfjv8B/DnxO8MeD/AAt+z14R+E+oaf8AFfRPDGg+IpfEeg/Eb4r+Lry7s7Pwn4y8cadJo0mm+OtIhtrmbVoL17231CKTT4YIbe4uynFwi07b30u+i7qP5fdZcwfjRWgBQAUAFABQAUAFABQAUAFABQAUAFABQAUAFABQAUAFABQAUAFABQAUAFABQAUAFABQAUAFABQAUAFABQAUAFABQAUAFABQAUAFABQAUAFABQAUAFABQAUAFABQAUAFABQAUAFABQB4Z+0B/wAifpn/AGMtp/6a9YrGv8C/xL8mB8hVygFABQAUAFABQAUAFABQAUAFABQAUAFABQAUAFABQAUAFABQAUAFABQAUAFABQAUAFABQAUAFABQB//U/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f8AP/oAKACgAoAKACgD9Lx0H0FegAtABQAUAFABQAUAFABQAUAFABQAUAfeX/BNj9i7Rf8AgoH+1l4K/ZW1T4yRfA7UPiDofjO98L+L5/A3/CwYb3X/AAh4bvvFr+HZNDHjHwOYjqOg6NrlxDfjWXMdzYQ2i2M7XivFM5csW7Xt/X9f8AD7b/4K8/8ABE3xL/wSo8JfBTxu3x6g+Pfhv4t+IvGHhXUb6D4WTfDP/hDdc8Pabomr6JaSB/iF4+XWv+EnsLvxDNGd+ktp/wDwjUoCXwvWa0mnU576Wtbz/r+uwH4ZVoB/WX8IP+DVf4k/Fj9lP4fftBj9rGz8PePfiJ8DtD+LumfBSf4DXF9PZ634n8Fw+LtB+H1741PxhsSl9NJeWGi6jq//AAiIGnXk1xINIuhbeVPi6yUmraJ2vf8A4f8AL7wP5N5I3id4pUeOSN2jkjkUo8boSro6MAyurAqysAVIIIBGK2A/X3/gkR/wSU8R/wDBVvxz8ZvDNh8Yovgh4d+DPhTwxrur+Lpvh3L8SFv9a8Y6xqGn+H/Dg0qPxr4FWxa9sdB8S6n/AGg2qXRUaObZbB/tDXFrnUnyW0vfzt/X3/fcDzz/AIKu/wDBOrR/+CY37Qnhf9nq1+PcPx817Vvhho3xI8Rata/Dg/DiDwq3iDXvEekaT4dmsW8e+PHv7+ax8Pf25NMbqwENjqumBYJfOd1cJ86btbW3e/8AX9bAfmFVgFABQAUAFAH7Tf8ABBn9jX4A/t0/ty3fwR/aR8Lal4v+HcXwS+IHjRNJ0rxP4h8JXQ8Q6Bq/g600y7Oq+GtQ03UTFDBrF+r2pufs0xlVpY3aKMpFSTjG63uv6/r9QPe/+DiD/gn1+y7/AME+/jP+zt4O/Zd8Fav4K0D4g/DDxR4m8U2ur+M/FXjKS91jTPFaaXZ3EN14q1XVbiySOyJjaC0eKGRv3joz/Ms0puSd+jA/nerUD6m/Yl/Znk/bI/as+CX7MUXjRPh3J8ZPF48KL41k8PHxWnh0nS9R1L7e3h1db8OHVhjT/J+zDXNN/wBb5n2j5CjKT5Yt72/rz/rtuB/Vh/xB4al/0kJsf/EV5/8A6IqsPb/3PxAP+IPDUv8ApITY/wDiK8//ANEVR7f+5+IH5x/8FSf+DfS8/wCCaP7MA/aSn/axtvjMh+I3hL4ff8IdF8D5fh8+7xTa65cjVv7ff4ueNRix/sUobH+xgbn7Tu+2QeSUluFXnlblt8/6/T9JB/OLWoBQAUAFAH94/wDwVi/4IYf8E3/2Vv8AgnZ+0j+0J8FvhD4p8O/FL4deGPB2p+FNbv8A4tfErxDZ2N3rHxI8FeHb+SbRtb8SXulXyy6TrOoQLHd2kqRvKs8arNFG6c9OpKU0nazv+TA/g4roAKACgAoA7H4ffD7xv8V/G/hX4a/DbwtrXjbx7431yw8N+EvCfh2xm1LWte1zU51t7HT9Ps4FZ5JZZHBZ22wwRLJcXEkVvFJIo2krvZAf2Nfst/8ABo9qWs+D9L8Q/th/tK3ng7xbqKwXN58NPgboela4vh63kjWQ2Oo/EfxUJNP1DW4zJ5F9Fo/g260WyuYJPsGueILWWK5Xndf+WPzb/G2n5/cBV/aq/wCDSLXNB8Hap4k/Y4/aQuvHXirTI7m6t/hh8btE0vw9L4it4ojKtjo/xG8MmPSrTXpTGbaxttc8J6bol9c3ERv/ABFoFtDLcOKv/NHTyYH8dPjnwN4x+GXjLxP8PPiF4Z1rwZ458F63qPhvxX4U8RWFxpeuaBruk3MlpqOl6np90kc9td2txG8ciOuDgOhdGV66E01dbMD+pb9jf/g16vf2t/2XPgb+0tH+23a+AU+NHgDSPHS+DH/Zzm8Tt4cGqiX/AIlbeIF+OPh8auYPK/4/Roum+bn/AI9Uwd2Mq3LJrlvZ73/4b+u+4H0v/wAQeF//ANJCrP8A8RWn/wDoiqn2/wDc/EA/4g8L/wD6SFWf/iK0/wD9EVR7f+5+IH81P/BTX9hOX/gnJ+1d4k/Zgm+KEfxgfw/4T8F+KP8AhNo/BjeAlux4w0dNWFj/AMI63irxk0B0/f5Buf7cl+1Y80QW+SlbQlzxva2u2/8AX4/haIfn7VAer/A74HfFb9pL4reC/gj8EfBerfEH4n/EHVl0bwt4W0cQJcXtz5Mt1dXN1eXk1tp2k6Tpdhb3Wp61rerXdlpGi6VaXmp6peWtjazzom0lduy7/wBf12A/sT/Zy/4NFLG58Labq/7V/wC1Vq2neLb62tJ7/wAD/AnwvpsmmeHpniElzYt8QPG63jeILhHfyGmtvAekWkEkEjQy6lDMki4Ov/LH5t/jbT8/uAt/tE/8GiWiReFtT1T9lP8Aat1648X2NtdT6b4M+O/hbSpNH8QzrGXtbCTx74Gj0yfw3I7r5X2uTwJr8EryqZI7FEeRhV/5o/NP9G/wb+fUD+Ob47fAn4sfsz/Fnxt8Dvjf4M1TwD8Tvh9q8mjeJ/DWqiF5Lafy47i0vbG9tZbjT9X0XVrGe21TQ9c0q6vNJ1rSbyz1LTLy6srmGdt01JJrZgcp8Pvh943+K/jfwr8Nfht4W1rxt498b65YeG/CXhPw7YzalrWva5qc629jp+n2cCs8kssjgs7bYYIlkuLiSK3ikkVtpK72QH9jX7Lf/Bo9qWs+D9L8Q/th/tK3ng7xbqKwXN58NPgboela4vh63kjWQ2Oo/EfxUJNP1DW4zJ5F9Fo/g260WyuYJPsGueILWWK5Xndf+WPzb/G2n5/cBV/aq/4NItc0HwdqniT9jj9pC68deKtMjubq3+GHxu0TS/D0viK3iiMq2Oj/ABG8MmPSrTXpTGbaxttc8J6bol9c3ERv/EWgW0Mtw4q/80dPJgfx0+OfA3jH4ZeMvE/w8+IXhnWvBnjnwXreo+G/FfhTxFYXGl65oGu6TcyWmo6Xqen3SRz213a3EbxyI64OA6F0ZXroTTV1swPdf2Qf2Ovj9+3P8adE+A37Ofgx/F3jbVbefVdRuru6TSvDHg/wxYzW8Oq+L/Gevzo9tofh3S3u7aKW4MdzfX99dWWjaJp+q67qWm6ZdKUlFXbt+vkv69QP7A/gz/waGfC228O2M37Qv7XXj/WvFk8Yl1LTvgz4O8O+GPDumSsihrKx1rxvH4u1LXI4pQ7DVJ9A8OtcIyp/Y9qyNI/O676RXzd/wTX5/eB4R+1p/wAGk/jDwt4P1bxZ+xr+0RL8TvEWk2Ut1B8JPjFoWkeFdW8RtATI1roHxJ0W+h8ORavcxYgsNO8ReGNC0iW6Cte+K9Nt5WeKlX/mjbzTv/l/Xe1gP49fF/hDxR4A8VeI/A3jfw/q/hTxj4Q1vU/Dfinwzr9jcaZrega/o15LYarpGq6ddxxXNlf6fewTW11bzRpJFNGysowK3Tvr0eoHO0AfY37Bf7FXxQ/4KA/tO/D79mn4WEadf+KribU/F3jK50+bUtI+HPw+0YwzeK/HetWsNxZC4ttItZobbTdNfUNO/t/xHqGieG4NQtLzWbeZZlJRTb/4f/ID+pD/AIg8NS/6SE2P/iK8/wD9EVWPt/7n4gfxufEfwgfh98Q/HngI6gNWPgjxn4o8IHVRa/YRqZ8Na5faMdQFkbm8NmL02X2kWpu7r7P5nk/aZ9vmt0LVJ9/68vy+4DjKACgAoA/fX/gkh/wQ0u/+CqHwf+J3xYt/2nLf4Gr8N/iVH8O20Gb4OyfEhtYaTwvo3iX+1xqafFHwILAAauLP7CbC9JNv9o+2DzRBFnOpyNK17+dv6+/7rgfrD/xB4al/0kJsf/EV5/8A6Iqs/b/3PxAP+IPDUv8ApITY/wDiK8//ANEVR7f+5+IFHVP+DP3UtN0zUdR/4eC2MwsLG7vfJ/4Zanj837LbyT+X5n/DQ8mzzPL279j7c52NjbR7f+5+IH5D/wDBvv8AsQ/s6/t8/tnfEb4OftN+EtU8Z+AvDv7M/jT4k6Vpek+K/Eng+5g8W6N8T/g54ZsL99T8L6jpeoTQxaP4v123axmuGs5XuYp5Immtrd00qycYpre9vwf/AAAOn/4OFf2Dv2af2AP2n/gx8M/2YfB2q+C/CHjH4C2vjrX7DV/F/ifxjPdeJJfiF440B7yO/wDFOp6peWsR0vRNOh+yW80dsHieYRebLK7FKTlFt73t+C/4IH4EVoAUAf3Rf8G2n7Fn/BOP48/sT+PvHHxV+E3wT+PHx6f4h+KtD+K1l8XfDvhrxtqvw08J21vaHwVb+HdD8TW96nhHRNX0drrXI/G2kWdjqGq63NrWmtr0w8LwWWkc1WUlKybS3Vuv+f329AP5Ff29vBvwI+Hv7Z37S/gj9mPWINe+Avhj4veL9I+GWoWWqPrumDw/a6g6nT9F16Sa6k1/QNG1A32j6Br0l5fvrei2NjqjajqLXZvbjeLbim92tf61/rtsB8j1QBQAUAFAH2H/AME/PBfwE+Iv7a37M3gf9qHWLbQ/gH4n+LXhjSfiVfX+qvoOlSaNcXDfZdL1zXo57STQfD+u6wum6J4g12O9099G0XUb7U11LTmtRe28zbUW1ulp/Wv5feB/Wp/wcp/sX/8ABOj4CfsZ/Dfxv8J/hP8ABX4DfHw/Efw1oPwy034Q+HfDXgjU/iR4Mn0/UG8aR+I/D/hm3sYvFWjaNp8Wnau3jfVrG81DS9ZTR9KXXoV8UTWOqY0pScmm21a7v09P6f6xD+GiugAoAKACgAoAKACgAoAKACgAoAKACgAoAKACgDwz9oD/AJE/TP8AsZbT/wBNesVjX+Bf4l+TA+Qq5QCgAoAKACgAoAKACgAoAKACgAoAKACgAoAKACgAoAKACgAoAKACgAoAKACgAoAKACgAoAKACgAoA//W/wA/+gAoAKACgAoAKAP0vHQfQV6AC0AFABQAUAfqP/wT7/4I+/tp/wDBR83Wu/BLwbpHhn4UaVqg0jWvjX8T9Qu/DHw7g1FDm70vQ5rTTtX1/wAZavYxqTf2fhPQtWh0maSzg1+90b+0LOSeJ1Iw31fZb/p/WuuwH7aXn/BoT+0UmhC40/8AbC+C114m2OW0m88BeObHQg4TMajxFBdajflGfKu58Lq0afOI5Sdi5+3X8j+8D+fr9ur/AIJpftc/8E6vFul+G/2k/h6mmaJ4kkuU8F/EzwlfnxP8MPGjWhf7Tb6H4oitrR7XVoY4zczeG/Emn6D4phsWh1GfRIrC4t7iXWM4yvboB0X/AATW/wCCa3xb/wCCnfxZ8c/CD4P+Ofh14D13wF8O5viRqepfEmfxLb6Td6TB4l8P+GGsbFvDHh3xJeNqLXniK1uAtxaQW32aC4JuBKI45VOagk2m7vvb+vv++4H2L41/4N5/26PD/wC2d4d/Yq8IXvww+JPi/Uvg34d+Ofir4n6BqvirTPhD8M/A/ifxl478D6W/jnxDr3hLT9Zt9Wu9Y+H+rjT9F0Lw7ruq6vDKkuk2d6mn64+lpVY8rlZrW1urfl/S/JyD9CfEf/Boj+1FZ+GVvPCv7V/wI17xcsEkkvh/WvDHj7w1oRnSPdHBbeKbS08S3solkzGJbjwtaKnyuy4LBI9vH+V/ff8ABtfn94H8yf7S37Mnxv8A2Qvi/wCJvgV+0J4D1L4e/Enws0El7o99LaXtnqGmXqs+ma/4f1nTp7rSdf8AD2rRI8unaxpV3c2c5Sa3Z47y1ubeDZNSV1t/X9f8OB4LTA+mv2MPj1dfsvftZ/s5/tCW8s0cHwk+MXgPxnrMdvv8y+8Labr9l/wl+k4jzIY9a8KyazpEyxje0N7IEyxFKS5otd1/X9a+j2A/0L/+Dk34M2vxw/4JRfEXxjo8cOr3nwQ8b/C/45+H57MpcfaNNGrHwBr17aXEeUeyg8GfEfW9bmdX8mW007zRvdIa5aTtNeaa/r+v1A/zwP2Q/gZe/tNftS/s9/s+2STsfjB8YPAHgPUJrfcJNP0HX/Emn2fiTVyyfOkOieH31PV7mRAXjt7KWRFZlCt1Sdk32Tf9bfn9wH+wXB4n8DaB4m8N/Ca21XR9M8UXvgzWvE/hjwVbskN8/gbwNqHhPw1rOq2NjGu2HR9B1Hxl4S0l2Plos2r2cMCuEl8rg8/61/4b+rgf5QX/AAVv/Z8/4Zg/4KQftd/CS2sf7P0K1+Lut+N/CFqkey1t/BXxVitfid4TsrJgAk1tpOh+LrPRvMTO2fTp4JdtxDMi9sHeEX5floB/Y1/wad/A7/hBv2FPix8bL6z8jVfjv8dtStdPudmPt3gj4U6Dp3h7Rn8wgF/I8Z6z8RoNo3Rpsyrb3lVcK7vJLsvz+S/N/ID+Pb/gsF+0J/w07/wUp/a6+KVrff2hoEfxX1b4d+D7iOTfZzeD/hHBa/DDw9faeoJWOz1ux8Jp4gVVCmSbVp7mZVuJ5t29NWhFeV/v/MD7e/Yj/wCDb/8Abz/bA8C6J8WPEreC/wBmr4Z+KNOt9X8KX3xcfWn8c+KNIvCrWWsaV8O9B0661TTtJvIN13ZXPjG/8K3GpWT2WpaVZ3+k6hbX7TKrGLsry722Xz/yX3WA+r/jT/waXftk+C/DF/rnwY+O/wAFvjbrFhCJ08GX9pr/AMLNe1kiMmS00O+1p9f8KtfebtSBfEHiPw7YSRb5ZtRtnVIHSrxf2Wvnf+v67AfzCfE74X/EP4L+PvFPwt+LHgzxD8PviJ4J1WfRPFXg/wAU6bcaVrei6lb7WMN1aXCKzRTwyRXdjeQmWy1GwuLbULC4ubG6t7iXZNNXWzA9P/Zb/ZP+Pv7Z/wAXdF+B/wCzj8PdU+IfxA1mGe/ktLSS2sNI8P6HZGIaj4l8V+IdSntNG8NeHtPM0Ec+p6te28U17c2OlWC3mr6jpun3SlJRV27L8/Jef9dGB/SNpX/Box+19c+Ek1DVv2nf2ddL8bSW0Eo8MQWHxH1Lw/DcSRb57W58Xjw1aXqm3lIh8618I3cUuHkT5Qm7H28f5X66fldr8fuuB6J/wQ3/AGCP2mf+CfH/AAWUvPhN+0r4Ij8Oapqn7Lnxi1bwb4p0TUItf8C/EHQLTxZ8PLKXXPB3iKBIhd28U/lC+0rVLPSPEujfarIa7oWlPe2yTlSSlTuu69V67/n99gMH/g70/wCTkP2Qf+yI+N//AFPI6KG0vUD+QmtwP1S/4Iif8pXf2If+ywJ/6i3iOoqfBL0A/tI/4OWf2pv2hv2TP2O/gp46/Zv+LXi34P8Ai/xB+0tovhLWtf8AB13BZ6hqPhu4+F3xR1ibR7mSe2uVazk1PR9MvWQIrGeygbdhSK56UVKTTV1y3/Ff8ED+KT/h9L/wVT/6Pj+Of/g907/5U10ezh/KgPFfj3/wUZ/bi/ai8CD4Y/tB/tMfE34r+ABrWneIx4V8WanaXelf25pMd1Fpup+VDY2z/arOO+u0hfzCAJ5AVOQVahGLukk/6/r/AIYDwv4C/AD4yftPfFPwv8FfgL8P9f8AiZ8TPGF0bbRPDHh+CJpmjjAa71PU7+7lttK0HQdMhJutY8Q65fadomj2aveanf21tG7021FXbsv6+8D+m/4Yf8Gj/wC1p4j8MWerfFT9pT4IfDHxFeWX2p/CmhaL4u+I8ml3LgtFp2q60i+EdMFzGNqXs2jtrVjDN5i2d1qMKJPLi68f5W/O9v8AP+u17Afnv+33/wAG/wB+3R+wd4L1f4uX9j4T+PHwV8Pwpd+JfH/wfuNXvtQ8F2JB83U/G3gjWtM07xFpWj2zJI994g0eLxF4c0q18q51vWNLEqxrcasZO2zfR/1uB+G9aAf6on/BeaGa4/4JDftiW9vFJPPP4N+G8MEEKNLNNNL8ZvhmkcUUaBnkkkdgiIiszswVQSQK46X8SPz/APSWB/JB+y9/wa1ft3fHHwLo3j/4teMvhj+zJa+ILUX2m+CfHA1/xT8TrayngSexuvEPhnw3ZLonh1r2OVCdJ1HxYPEumES2+t6Dpd9C9m2zrRT0Tl89P6+WnmB8q/8ABQX/AIIGftvf8E//AARf/F/Xbfwf8bvglo/kHxL8RfhHdaveTeB4rmUwQ3fjnwhrmlaX4g0bSnmASTxDpkWveGrBprWLVtZ025vLaCeo1YydtU+z/Tv+Hbs5B+IlaAFAH9oX/BpX+xz4e17Wfj1+3L4r0r7fqvgjUYfgN8ILm5hR7XSNY1bQ7LxL8VNctTICV1pPDuseDPD1jeQFHttH8Q+KLKQyJqjKnPXltH5v+un36+VgPAP+Djf/AIKv/HjxJ+1h4r/Yy+BHxS8XfDP4OfAeLS9F+IMnw+8Q6n4X1L4m/E/U9Is9a8QQ+Ida0a4sNVuvDPguLU7bwtaeF2uE0qXxFp+v6xqEWqOdDfSqpQXLzNav56f16/pENf8A4Nvv+Cr/AMd9L/an8PfsUfHv4o+Lfib8JvjfZa1Y/DG6+IPiDU/E+rfDX4m6Do1/4i02w0PXtYmvtVh8LeNdO0rUdBn8MyXMmm23ieXw7qGjx6U1x4gOsqrBW5lo1v5r9Lb/APDAen/8HaP7HHh7wr4z+A/7cHhHSv7PvvidcXfwR+MU9vAkdnqnijw1oh1z4X6/cug3S67qHhHTfFnh2/mmb59G8E+GoIFH2S4dyhLRx7ar/K3r5/eB/OF8PP8Agp3/AMFCfhL4I8M/Db4afth/HnwR4C8GaVb6H4U8JeHfHuq6doegaPa7vs2naXYwuIrW0h3N5cSDauTjGa1dOLd2ldgdn/w9/wD+CoP/AEfZ+0n/AOHK1r/45S9nD+VAf3u/8EM7b9p7Qf2Cf+GoP26/2gPiT4/8RfGy3m+LmkN8X/Ft7qOm/Cz4EaDpV3N4W1Jf7Uka30g+LNKOq/EXWNVjlWK68Man4SivI4J9GmDc1Tl5rRVktNOr/rTz+YH+f5/wU7/bIuP28/23fjl+0jFbtY+FPE3iKLw/8NNNktxa3Nl8MPBdnD4Y8DtqEWxZU1jVtF06HxBrsczzG31vV9QtYJfscNtHF1QjyxS+/wBf6/rUD4GqgP6u/wDg2O+NX7DP7Lur/tN/HL9p/wCOfwp+E3xS1W18GfDL4YL8QfENno+pR+CrhtR8SeP7vRoLiJ5Wh1nWLPwVa3V2jrtGhG2TCTXAfCspOySbXW3fpf0A+bv+C33/AAWL+OH7Tn7VPj34Y/s7/tB+IdA/ZI+G0lr4W8DQ/BnxrrnhzQfixLNo2k3Pijxr4y1Tw9qFi/jWO719r/T/AA5Y6gZdD0TQrC0On6dFq1/r2qazVOmlFNr3ut1t/Xz76XsB9if8Gyf/AAUS/ak1/wDa/m/ZC+JvxR+IHxd+D/xD+HPjHxBoOn+Ptf1vxtd/DTxV4D0+21mz1Dw3revahfX3hzwvquj2+qaLqnh+3l/sS61m90O9t7S0v1uJr2a0Vy8yVndbLf8Ar5/k4h2f/B338OPA2k/FP9ir4rabBYW/xE8b+CPjL4I8WyQgrf6l4V+Hes/D3V/BU12qDy2Sw1H4i+M7aGebbPMlwsEbTQ2RS1VB/Eumj+//AIYDof8Ag0r/AGOfD2vaz8ev25fFelfb9V8EajD8BvhBc3MKPa6RrGraHZeJfiprlqZASutJ4d1jwZ4esbyAo9to/iHxRZSGRNUZUK8to/N/10+/XysB4B/wcb/8FX/jx4k/aw8V/sZfAj4peLvhn8HPgPFpei/EGT4feIdT8L6l8TfifqekWeteIIfEOtaNcWGq3XhnwXFqdt4WtPC7XCaVL4i0/X9Y1CLVHOhvpVUoLl5mtX89P69f0iGv/wAG33/BV/476X+1P4e/Yo+PfxR8W/E34TfG+y1qx+GN18QfEGp+J9W+GvxN0HRr/wARabYaHr2sTX2qw+FvGunaVqOgz+GZLmTTbbxPL4d1DR49Ka48QHWVVgrcy0a381+lt/8AhgPT/wDg7R/Y48PeFfGfwH/bg8I6V/Z998Tri7+CPxint4Ejs9U8UeGtEOufC/X7l0G6XXdQ8I6b4s8O380zfPo3gnw1BAo+yXDuUJaOPbVf5W9fP7wPRv8Ag2z/AGm/+CeH7HX7JXxL8TfHD9pD4MfCz4//ABi+LN+fEOm+NPFNjpfia3+HPgjStP03wJprW0sXnW+nHWNS8a63ETJ/pb6ysj5SC32KqpSkkk2rfK/X9NwPwS/4Kbf8FbP2qf2yv2mvinrOjfHX4geEvgPoXjbXfD/wb+G/w38b+JfCvgS38CeG9fv7fwl4m1HS9D1Ozs/EnjHXrGK31/WPFerRXN+97e/Y9JfTdAsdI0jT9YQjFLTW2ra1/wCB+Pm3owP6OP8Ag1r/AOCgH7Sfx/1H4/8A7MXx3+IXjP4v+H/hx4P8P/Ez4ceMvHmqap4q8UeF4b3xAfDfiHwbf+MtZvL3VtS0a+a+0fUvC2k6nc3LaKuma9Bps0WnPDY2mNaKVmla972/P+l9wH5G/wDB098OPA3gb/gptp3iDwjBYWms/Ff9nL4afED4iW9kCsk3jO28S/EL4fQ6leoo8iO6vvB3gTwmrhCs032Y3lzGXu1uLi6L9z0bS/P9f61A/m4AJIABJJwAOpPoOvJ+n51sB/ou/wDBIn9k34Zf8EYv+Cb3xH/bT/art18L/Ffx/wCBrT4q/Fp722iXxH4N8DwxLJ8LvgZosF20EieLtd1DVLBtW0YvZT6h8RvFFj4Y1Ezx+FtJuouWo3UnyrZaLz7u3T/JAfoF/wAEXv2uPiV+3L+x1qX7S/xUlSPxB8Qfj38a5dK0G2lM2meC/B+neJ0sfCHgnR3McJk07wzoUNppwu3iS51W7jutYvt2oahdu01IqMrLol5X8/6/UD/MH/aQ/wCTiPj1/wBlo+KX/qca7XWtl6IDxemAUAFAH13+zt+3v+2P+yV4b13wh+zb+0L8RPg74Z8T64viTX9F8Haja2VlquurYW2lrql1HPZXLPdDT7O1tN6so8qCMbcrmpcIy3VwP2i/4JFf8FUP+Ch/xv8A+CkX7Jvwp+LP7Wvxc8efDrxr8RbvS/FfhDXtXsrjR9d09PCPiW9S0voY9NheSJbu0tpwFkQ+ZChyMfNE4RUZNJXSA/oz/wCDlv8Aap/aI/ZM/ZI+Bnjb9m/4t+Lvg94s8RftGWPhXXNd8HXkFlf6l4dk+GfxD1d9IuZJ7a5VrRtS0vT7woEVvOtIjuwpFY0oqUmmrrlv+K/4IH8VM/8AwWe/4Km3UE1tcftv/HGWC4ikgnifXdPKyQzIY5Y2A0oEq6MynB6HtXR7OH8qA/Uv/g0t/wCUj/xh/wCzLPiR/wCru/Z1qK/wL/EvyYH33/wcEfsJftG/8FBf+Cn/AOzT8Ff2cfCdrrWuwfsjWeueKfE/iC9k0XwL4B8OR/GL4lWzeIfGfiBLS/k0+xe6litLKz0+x1PXNWun+zaPpGoSxypFNKSjBt/zP8kB836n/wAGhv7S8PhV73R/2uPgbqHjZbSSRPDt/wCDvHuleGJL0RBo7b/hMIBq2qJbyT5ja7PggyJHiX7IzExK/br+V/f/AMN+f3AfzR/tZfsj/Hn9iT4z6/8AAb9orwVceC/HuhwwalbBLiLUdB8UeG76a6h0nxd4Q1y2zZ674Z1drK6S0voCk1vd2l9pOq2una1pupababRkpK6YH6Z/8E3/APghb+01/wAFIfgNr/7QHwb+MnwY+H3hjTfiH4j+E+oaN4/1H4gWeu3t/oWg+E/EN/Ps8LeDdf0+XRrq28V6fDHHPfCZ7i1ufOtFjWB5c51FB2cb6Xvf1X6P+mwPyT+Pvwf139nr46fGX4CeKdS0nWfE3wT+Knj/AOE3iHV9Ae8fQtV1v4eeKtV8JapqOjPqFpYX76Xe3ukT3Ng19Y2d2bWSI3NrBNviTRO6T7pP7wP12/YG/wCDfX9uj9u3wPofxgtbfwZ8Bfgr4lgiv/DHjn4vXWsW+r+NtIlMiprPgfwLoOl6prmpaTLtjmsdY8RSeE9D1qzmS90DVdVt8u0Sqxjpu+y/V/5X7dbxD9GvHH/Boh+01pmgT3nw7/ay+CHjDxJFb+bFofirwj448B6bczry9tHr+nHx5KjMBtt5Z9EiiklKLcNaxF5kj26/lf3/APDfn9wH80P7U37Jn7QH7F3xa1b4J/tIfDrVfhz4+0y3h1G3tbyS01DR/EOg3ck0Vh4l8KeIdLnu9F8SeHr97e4ih1LSry4SC8trzS79LLV7DULC32jJSV1t/X/AA+cqYHsn7O/wV8QftIfHn4Ofs/8AhPVNG0TxP8afiV4N+GHh/WPET3qaDpeseNtesfD+n3+sPptnqGoJptrdX8U161lY3l0LdJDBbTSbI2Tdk3vZX+4D9Wv+ClH/AAQ3/aX/AOCa3wM8KfHv4zfGL4NfEPw14g+Jvh34O6ZpHw/1Hx9e67Y6lrPhTxv4ssLmRPFXg7QLCLRLSx8D6lbPHb37zx3V5ZiGzeFriWCIVFNtKLWl9/P/AIP9XA/Lz9mr9mH47ftffFnQvgj+zr8O9Z+JXxH8QRz3UGj6W1paWmmaTZGP+0Nf8R65qdxZaJ4a8Pad50CXut63f2WnxT3FpZrM99e2dtcW2oq7dl/X3gf00fD7/g0U/ai1jw/bX3xM/aq+B/gXxFPAZpPD/hXwt42+IVpZyOoaK1utcvv+EDVp0zsu2s9OvLaKVWFrc30JSd8XXj0i353t/n/Xa9gPgb9u/wD4N3P26/2I/Aev/GG1/wCEJ/aH+D/hazn1XxZ4m+Ec+tHxT4L0O0QPea/4t8Aa/pmn6rHotmpee/1Lwne+MLTRtOgn1bX5dJ063uLmCo1YydrNPpfr/wAH5feB+CtagFABQAUAFABQAUAFABQAUAFABQAUAeGftAf8ifpn/Yy2n/pr1isa/wAC/wAS/JgfIVcoBQAUAFABQAUAFABQAUAFABQAUAFABQAUAFABQAUAFABQAUAFABQAUAFABQAUAFABQAUAFABQAUAf/9f/AD/6ACgAoAKACgAoA/S8dB9BXoALQAUAFAHuH7M3wT1f9pL9on4Hfs/6Fc/YdU+M/wAV/Afw0t9SIUppKeMfEum6HdaxKr5VodHtLyfU512sWhtZAqOxCMpPlTfZf12/P7gP9NP/AIKJftMeAv8AgjJ/wTRi1P4D+CNA02TwPZeD/gJ+zj4Jv0eTw/H4w1q01B7DU/EWye2vtbOk6Fonivx74gdrj+0/F2r6ZdLqN/Dc61e6tByQXtJ6ve7fX5L8O/4XiH8HHhb/AILx/wDBVvwx8Ubf4qSftdeN/E18urLqd/4K8U6b4Z1H4X6tbNO0t1olx8PbbR7Hw7pmk3kUktof+EbtdC1SxgdZNI1PT722tLy36fZQt8P+f9f0wP74/sXwk/4Ld/8ABKDStR13w5p2n6f+0r8IbvU9Jt7iQ3h+Ffx18LT6roQ1PRtTVTd5+H/xX0DUbWC8CQTa54etbrT9UszYa1qWmvy605+j+9fhf8PkB/LX/wAGmek6hoP7en7UWh6tbtaapo37M2u6TqVo7Iz2uoad8ZfhpZ3lu7IzIzQ3EMkTMjMhKkqxBBbavtH1/QD9V/8Ag4s/4KtfFz9g3Vvhr8EP2VZNB+H3x2+NngWDxd8Q/jamheHdX8aaJ8KfDXiLxPo3grwlosWt6RqVs7al4kv/AB/d2er6pHdjwtENbPhq0ttX8SXmr6fFKCldvVLp5v8Arv630A/OD/ghP/wW8/bT+Jv7bnw4/ZZ/ak+K178cPht8c08R+HtD1bxbpPh6DxZ4C8a6R4Y1zxToWo6b4h0bTNJvtU0vXptFbw3qej67LqqQvqVhqOkSWD2N3b6ldSnFRbSs122f/Db7+TvoB9Cf8He/wf8ADz+EP2OPj7a6TYW/iu28SfEb4Q67rkUSJqer+H7/AEvSfGfhXSr2bh7ix8PajpnjG702M5W0n8TaqwIN6RSoP4l00f8AX/D/AH3A/h4roAKAP9RX9gPxDZ/8FH/+CHPgLwZrN5DqGs/Er9k/xx+zF4tuLuRXurfxh4O8OeIfgp/beou24wapeT6LpfjSK4OGVtStL+IR7kFccvdqN9pc36+X5/dYD+T3/g19/ZvvPiJ/wUx1D4i+ItImgs/2Wfhb498WXC3tu22y8f8Aikx/CjRNIu4XXEWoR6b4n8aarbCVc2914beVNlzFCy71pWhb+Zr7t9/+Hv8AjEP1j/aE/wCCjP8Awi//AAc8/AjwXFr3lfDLwH4P8OfsU+JYYrnbpt74h+Ommv4ruLl5S3lxTWHxV8WfDDStaaUCJG8AiBvLaE3S5qH7l6at8y67dtul/v62SA+L/wDg7f8A2fP+EV/aV/Zt/aW02x8rT/i/8K9c+GfiKeCP90/ir4Ra6mqWV9fyAfLe6r4Y+Imnabab2HnWfhJxEv8Aos7NVB6OPZ3+/wDP7vvA/oq+Ad9D/wAEz/8Aggz4N8XTpHo/iL4N/sV33xS+xzosWz4x/E3QNQ+IVpodxvCgz3XxZ8fW+hvI6tullDBGBVGyfv1PJytrrp+H9dHsB/GJ/wAG9X7HHhn9s7/goz4Yk+KGlQ+Kfhz8B/C+s/H/AMY6Nq7fabLxTrfh/WdD0bwPo+rRzGU6nbTeOfEmkeItV067Sez1rS/D+p6Zqay2l9NBPvVlyxsuuny/T8f1iH9IH/Bxn/wVM/al/ZS1v4Zfsp/sizeJvA3jDx74Db4o/Ev4u+HPDc2qeINM8J6l4g13wp4X8JeCtUn06/sdC1HUdQ8L+JdR8R65Zxf2/Y20GgQ6LfaWbnUHuMqUIu8pNb2s9O2v4/1cD8Uf+CUf/BZ3/gol8Kf2tPhF4I/aI+Inxo+PnwD+LfxA8N/Dzx9pHxZtvEPjPWvCUfjTWLTQLDx74T8V6vZXfiXSZ/CWoahb6pqGhxX91oet6DDqmmf2Omqy6Rq+kaThBxduVSW1tPlppr6fdqB+pv8AwdmfseeEtU+EPwX/AG3vDmjWVj4/8JeNbD4IfEjUrVBBdeJvA/ijTNe1zwVe6rj93dTeDfEejahpVjPhb17Txqbed7iz0yySwihLVx6br+un3fcB9qf8GxH7J3hf4I/8E89K+P02k2i/Ev8Aar8TeIfFuu65IFfUoPAHgbxHrvgfwD4ZEoASHTYZNK8ReMI4o2Mkk/jCT7XIxtreCymtK8rdI6fPr/X/AAQP51v+CiX/AAcdftufE79orx7pH7I/xak+BP7PXgnxVq/hz4fR+EvDvhHUvEnj7TNB1GWxt/HnizxH4j0TXb7f4ma1fVLDw9o02maJpujXlnpl9a6zqEF1rF7tClFJcyu336eSX+d399oh+7H/AAb7/wDBW7xv/wAFDtZ8X/BX9rDT/CPiv9pr4F+Dbzxx8NvjFZ+F9A0TX/Fnwx1zU9C8MePbW/tNKsrLT9E1/TNauPBceq3PhWz0rTPFmlajph1LSLa/8NPf6vlVgo2cb2ejXnuvX5rpfTUD8vv+DvT/AJOQ/ZB/7Ij43/8AU8jq6G0vUD+QmtwP1S/4Iif8pXf2If8AssCf+ot4jqKnwS9AP9Bf/grz/wAEy7z/AIKl/AT4d/BOz+M1t8EZPAnxe0/4pt4kufAEnxDTVEsfBnjPwl/Ya6TF4x8FNZtK3i1b/wDtE6lchBYG2+wv9p+0W/LCfI72vpbt/W39XA/nk/4g8td/6SB6T/4jBd//AD/619v/AHPxA/FH/gr7/wAEf77/AIJP3X7P1te/H+0+Ov8AwveD4ozxva/DGb4b/wDCMf8ACtJPh7G6usvj7xz/AGx/bP8AwnqlWVtM+wf2WwIvPtim10p1Oe+lrW633v8A5f1YD+rn/g17/Y08JfBT9hpv2rtV0W2l+K/7UeteI7pdfkjFxqej/CHwH4j1Hwr4a8LWKqsr2cGreI9B8Q+MdSWzKya0moeGk1COZ9B01LTGtK8rdI/n/Xp+sg/ml/bo/wCC2/8AwUv/AGkvj34y8T/Bv4nfHb9n34JaX4k1O0+E3w++FEXiPwJJB4Qsr6SHRdU8aatotpaa54q8Ta3ZQW+qa6mt6hdaRZ311cafo2mafpiJbNrGEIrXlk+rdn9y/r8wP6d/+Den/gpD8fP26/hT8Z/gX+2DYXviz4k/Bq28OXOm/EHxF4Tj0l/id8M/GyazpNxpPjCxj0yy0LU/EHha/wBJNhf6mLW1fxNoXiDTP7RsrzVdM1zWdVxqxUWnHZ9E9n+O/wDVtgP4u/8AgsH+yV4f/Yo/4KHftEfA3wTZJpvw4g8QaZ47+GenRSSSwaT4H+JGh6f4y0rw7bPOz3JtvCVzq1/4RtnupJbmWDQo55Z7lpftD9FOXNFPrs/Vff8A122A/wBQf9qz4q/C/wCBP7M3xa+N/wAZdB0/xR8PPg34Jn+KmreHtQsdP1Eaxqfw9ktPFvhKx0y21WKawHiObxjpGgDwpdTov2DxP/ZF9FLBNbxTpxxTbSW7f9dvz+4D/OT+K/8AwcX/APBVX4hfFTUfiJ4V+P8AH8IvD39rzXnhn4WeCPA3w+vPBPh3ShctLaaNdjxT4T1zVvFuyHbFe6j4p1DU7m8k814UsbdobO361Sgla1/P+v6+5Af23/8ABHj/AIKD2f8AwVY/Yo1XxN8WfCnhlPiP4Y1bW/gr8f8AwhbWSy+EPFT3fh+zuovEFnod7Le+T4Y8feF9c8m/0a8ee3g1qz8T6VAJdLtrR356kOSWj0eq8vL5Af5y3/BRf9muy/ZA/bj/AGnP2ctIWVPDXw0+KmuWngqO4uJLy6i+H3iBLbxd8PIb27lZ5LrUIfBHiDQIr+4kYvPeLPK2C21eqD5op9Wv67f133A+LKoD/S1/4Nh9DtdJ/wCCUXgK/t2iabxP8YfjRrl8I8b0urfxQnhpFnxz5psfD1m43ZPkND/DtC8lb435Jf5/r5/i1EP4C/8AgoXrt/4n/b3/AG2df1OSeS91T9rP9oi5l+0EmWJD8W/FywWpB+4lnbpFaQxDCwwwpEgCIFXpirRivJf11/P7wNf/AIJr67f+Gv8Agoh+wprOmyTx3Nr+17+zlEwtyRLcWd98XPCWn6lYjHJTUNOurqxlQffiuHT+I0SV4yXdP8vl+f3Af3jf8HReh2urf8Er9cv7gxCbwx8efg9rliJMb2uri51/w04gzz5v2LxDeMdvPkrN/Durmo/H8mB/mw11gfpp/wAEi/2EtQ/4KE/tv/C34J3lndv8L9EuT8Svjnqdv5sS6d8J/CF5ZTa3p/2uHElnfeNNRutI8B6TdRb5bLUfE8Gp+U9tYXLJE5csW+uy9X/luB/Yh/wc1ftz6d+y9+xv4c/Y4+Ft5aaD4/8A2nrF/Dmp6boXlWH/AAh37O3hT7La+JoILSzCR6baeN7xdN+Hmm2bQR2WoeFl8eWlttk01VTCjHmlzPpr6v8ArX/hwP8AO7rqAKACgCzZWV5qV5aadp1pc3+oX9zBZWNjZQS3V5e3l1KsFtaWlrArz3NzczyJDBBCjyzSuscas7AUAf6JH/BA/wD4JLR/8E6/hR4r/bK/axfTPB3x6+IHw+u5LvSvEt5Z6bpv7PHwWhW38T6zbeKdRvJorHTfF+uR6RY6146urqeOLwjpOlWnh5pbO6XxSlxy1Z8ztHb836f1+IH8of8AwXF/4KOaZ/wUa/bK1DxZ8PnnHwH+DmjTfC74My3MEtrceJ9KtdVu9Q8R/Ea6tLmKG7sn8b61N52l2V0kF1a+FNL8MxahY2WsLqcC7Uocsdd3q/Ly/r9AP7IP+DYfQ7XSf+CUXgK/t2iabxP8YfjRrl8I8b0urfxQnhpFnxz5psfD1m43ZPkND/DtC4Vvjfkl/n+vn+LUQ/gL/wCCheu3/if9vf8AbZ1/U5J5L3VP2s/2iLmX7QSZYkPxb8XLBakH7iWdukVpDEMLDDCkSAIgVemKtGK8l/XX8/vA1/8Agmvrt/4a/wCCiH7Cms6bJPHc2v7Xv7OUTC3JEtxZ33xc8JafqViMclNQ066urGVB9+K4dP4jRJXjJd0/y+X5/cB/eN/wdF6Ha6t/wSv1y/uDEJvDHx5+D2uWIkxva6uLnX/DTiDPPm/YvEN4x28+Ss38O6uaj8fyYH+bDXWB13gHwD40+KfjXwt8OPhz4X1rxr478ba5p/hvwn4U8O2M2pa3r+uarcJa2Gm6dZW6vLNcXEzqOgjiQPNMyQxu6jaSu9kB/pQ/8Erv2CvhL/wRI/Yo+JPxo/aZ8aeGtC+JvifQNN+IX7SvxBnuluNA8EaR4ft7r/hGPhV4VuIBNLrY0K71q7sgdIhu9R8e+PNba00aHUbYeFbKLjnJ1JWV7bJf1/X3AfwQ/wDBS39tnW/+Cgv7ZHxa/aX1DTbjQPD/AIkv7Lw/8OPC100L3Xhj4aeE7VdH8IabfvAXhbWbyzhk1/xEYZ7i2HiPWdXWxmawFsidUI8sUvm/V/5bAfqD/wAG5P8AwTWH7Zf7VY+P/wAT9A+3/s8/ss6po/iW/t9RtfM0nx/8YSw1HwD4JZJgLfUdM0B7dfHHi+1H2mEWth4c0LV7RrDxijVFWfKrLeV16Lv/AF+gH0d/wc8/8FL2+OHxps/2D/hL4g874Vfs/a4NU+Mt/pl1m08ZfHKO3mth4ZnkhYpdaV8JtPu7jTbiAuqHx3qniK2v7NrnwppF0iowsuZ7vb07/O/9XA/fb/g2H/5RReAf+ywfGj/1KUrKt8fyQH+dj+0h/wAnEfHr/stHxS/9TjXa6lsvRAeL0wCgAoAKAP1e/wCCG3/KWP8AYk/7Kpff+oP4sqKnwS9AP6sv+DuP/kx79nL/ALOs03/1UXxSrCh8b/wv80B/n311Af1C/wDBpb/ykf8AjD/2ZZ8SP/V3fs61jX+Bf4l+TA/cn/g4m/4KmfFH/gn9pfwv+GP7LyeHvBn7QX7QPhvUNQ8W/Gp9C8P6x4t8HfCjwFrE9v4e0LR7XWtJ1K0vbrXvEXinxgdI1DWI7208IwQeKZ9C01Ne8SJrWkZ0oKV29k9u7/rz++4H5Ef8ES/+C5f7b3jL9uH4R/s4/tO/F2/+Ofwp+PWtXXgWGXxhpHhuPxR4H8YX2mane+Fdb8P+IdH0zSNRura/163sNB1jRtaudR09dM1BrrSrW0v7OJLi6lOKi2lZrX18un9d9gPvL/g7v+Evhu+/Z7/ZQ+O39nwR+L/C3xl8Q/CUarGkcdzdeG/HvgjVvGLafeyKolu4LDU/hstzpiSs0enSalqxt1RtUuS80HrJdLX/AK+8D6U/4NQf+UaXj3/s7n4n/wDqs/gpSr/Gv8K/Ngfxz/tX6H4L8T/8Fof2ifDfxJngtfh34h/4KZ/FHQ/H1zdTm2trfwXq37T+tWHime4uRNbm3gh0O4vpJpxcQGKNWkE0W3eu8f4a/wAC/ID/AERv+Csx/bJ8KfsCfEmz/wCCdmh6lH8bdNj8K6RpOn/D6w00+NdD+GlvdxW3iwfCvRZbd4JfFNloMMVho1ho9t/btnpst7ceDoh4nstESuWHK5Ln28+/mB/Aj+z3/wAFcv8AgqD+wj+0hofir4x/Ff8Aac8f2uk6/BL8Uv2ev2mfHPxJurTxn4fNyYdd0U6f8UYvEN94B8Q3ECyxaV4v0XQl1LRNSt7OS6s9a0y2utDvelwhJaJLomktPu/rX1A9H/4K8/8ABaPwh/wVZ+H/AMJfD1x+x7b/AAO8efCPxjqutaP8Sv8AhdsfxMvLrwj4i0WWx8SeB20j/hTfw9mt7bVdZsvCuvJqLa5dx2cvh17ZdJlfVHvLQhT5G/evfpb+vy+4D8G60A++f+CVn/KS39gn/s7n4A/+rM8O1M/gl/hl+QH9pv8Awdof8o3/AIRf9nofDb/1Sv7Q1c9D43/hf5oD50/4NC/Cfw8T4Hfte+OrWHTZvixc/FfwR4T124KxSaxp/wAPLHwg+seE4UZnaaz03WPEmoeNHkWKOCLUbrQ4jO90+lW62jr7x7WYHwd/wXm+Mf8AwWb+Gn7ZHxS1y18ZftX/AAm/ZT0jUtO/4Ub4i+AXiH4g+D/g+3g+20q0mt7/AF7xV8MLnS7GbxzJqY1S91638e6gfEmmXjSwaYsfha30F2umqfKvhcut97/Pv5bgZH7Hn/B1F8dfgX8CrH4S/tL/AAEk/bF8WaVf6na2fxY1/wCM9v8ADnxBqngy7trWOw8OeM9OHwc+IMXi/VtOm/tOKXxZd6haXus6VdWNprFjeajY3etauSopu6fKu1r/ANdP6QH8wfxM8ReGPF/xI+IHizwT4OT4deDfFHjfxX4i8JfD6PVhr8fgXwzrWvX+paD4Oj11dL0RdaTwxpVza6ImrDRdHGorZC8Gl6f532SDZbLr59/z/P7wOIoAKACgAoAKACgAoAKACgAoAKACgDwz9oD/AJE/TP8AsZbT/wBNesVjX+Bf4l+TA+Qq5QCgAoAKACgAoAKACgAoAKACgAoAKACgAoAKACgAoAKACgAoAKACgAoAKACgAoAKACgAoAKACgAoA//Q/wA/+gAoAKACgAoAKAP0vHQfQV6AC0AFABQB+jv/AASD8TaP4R/4Ke/sM61rz2semt+0Z8PNFaW9kWG2gvfFGqr4Y0q4kldkSNrfVdXspondlRZY4y3yghpmrwl6fl939d9gP7K/+DsXwX4h8Rf8E7Phh4m0i3ubrSfh/wDtUeBtZ8VrCpMOn6Trfw7+KfhWx1i7OCFii8Q61o2jRsSP9I16JBndXPRfvPzT/T+un4WkH+dvXUB/qI/8G7/g/XvAn/BIf9l5fFMc2nS6+Pi144sbe+xD9k8NeJvi/wCO9V0G7y21UtNW0Z7bxDbyMxVrTVYpiyhyicdV3m/Ky/D/AD9f0iH8/n/Bsh4i0vxh/wAFTP28vFuhi3GieKPhT8UvEWji0YPajS9b/aK8D6np4tmBYNbi0uYfJYMwMe0gnINaVvhh/XQD53/4O0/+Uj3wc/7Mr+G//q7/ANov/P8A+uqofA/8T/JAfmX/AMERP+Urv7EP/ZYE/wDUW8R1dT4JegH9Tn/B3b/yaX+yv/2cVq3/AKrTxHWNDeXoB/AjXSAUAf3c/wDBot+0J/bfwZ/an/Zd1O+zdfD7x/4Y+NHhS1nk3TS6N8R9FPhLxXDYqSTHY6Lq/gHw/d3EeEjW98W+dGGkubhq5q61Uu6t93/D9/usB+rX/BOP9jTRf+Cfvjv/AIKw/HnxxYf8Il4X+Jn7Unjb4kaFqVxaNFZW/wCz54T8JS/FvRtR0y4dVWXSdG1X4q/EHQJBbs8azeE3huJnuraSO3icuZQXl367bdPv9LAf5sXxg+P3jX4sftKfEj9p2e/utK8f+PfjN4n+NMN9DNvudD8Ra54xu/GOniylxtjXQ7ue3h05ERYbeGyt4oY1hjRF60ko8vS1v62/P7gP9FD/AIKJfs+2f/BY3/gmz+xl4/8AA2kNqOo+MPir+yL8Zxb6PHLPfaJ4P+K2p6H8PfjJYySReZPBp3gPw58SNd8S+KwX/wBBg+HtzdSuz6cobli/ZykvKS+7bt+Wt9l9kPA/+Dqb4+W/wo/4J8eBPgFoc8VhqH7RPxe8OaNc6TAVtopPhv8ACO2Tx1rIggiAHk6f4zg+FsCwKiwJFc8shSJHdFXk32X4v/gX/q4H5Cf8GjHibRrL9r/9p3wndNaprniH9nOy1nSDLIqXUtj4Y+JPhi21i3tEZgZlZ/Eml3FwiKzKtqkh2ojlrr/DH1/T/gAfub/wVm/4LzeIv+CXX7Rnhj4FXH7H4+MWj+LvhVoPxN0X4gTfHCX4ewXg1TxF4r8OajocWip8H/G0Rn0W78MeZcTf24Zni1K0kksraOWB584U+dX5rWdrWv8A1/XYD8vV/wCDxC93Lv8A+CeVqVyNwX9q2VWK55Csf2cGCkjgMVYA8lTjDX7D+/8AgB+f/wDwU0/4OJJP+Cjf7KHij9mC4/Y9tfhGPEPirwX4ot/HI+PL+P5dKl8H65Dq/wBnj8Ot8GvBi3D6lAk2nNcjXLb7LHcyTeRc/wCoa4UuSV+a/wAv6/X9Yh/Xh/wRK1PT/H3/AAR8/ZEh8O3dvaeb8H/FPgxrmzkV/sGu6D4y8a+EtUmk2+YY7uLV9Pubq4QrvWZmOzBArCelR373+QH+Wv4v8Ka/4D8WeKPA/izTbjRvFPg3xFrXhTxLo92hju9K1/w7qV1pGs6bdRsA0dxY6jZ3NrMjAFZImUgEYrsTvr0eoH9Lf/BqB4D8T69/wUP+I3jrTrW6Xwr4A/Zo8Z2/iXU1RvsS3/i/xp4B0/w5ok8oVlF3qZ0/WNVs4WKebD4cv5Qx+zlHxrv3Uv736f1/VwPef+DvT/k5D9kH/siPjf8A9TyOlQ2l6gfyE1uB+qX/AARE/wCUrv7EP/ZYE/8AUW8R1FT4JegH9nn/AAcy/tMfH/8AZb/Y3+CPjX9nf4u+Ofg34t139pnRPC2seIfAWuXOg6pqXh2f4WfFLVptGu7q1ZXlsJNT0nTb54G+Q3FlbycGMbuelFSk01dct/xX/BA/iS/4fBf8FQv+j7P2kf8Aw42sf/HK6PZw/lQHzZ+0F+17+09+1c/hOT9pH46fEf41SeBF1xPBz/EHxHeeIG8Np4lOktr66Sbtm+yDVzoOjG+8v/XnTbTfnyU20oxjsrX/AK/UD/S9/wCCHXi6z17/AIJB/sgaz4RsrPVrrRPhZ4p0JNHtr6O1S78T+D/HXjXQ7/Trm78u6GnXOo6zpcrXE0tvKbdr37Sbd4yqNx1Pjl6/mB+C15/weCa1p15daff/APBOqOyvrG5ns72zuv2prmC6tLu1laC5trmCX9nBZYZ4Jo3imikVXjkRkcBlIrX2H9/8AIB/weIXm1gf+CeNsXyuxh+1dIFUc7gyf8M3ksTxtIdduDkNkbT2H9/8AP5vP+Co37fw/wCClP7UUv7Sp+EUPwUmn+HvhHwLceD4fHB+IInk8KSauV1qTxC3hDwQTJewanDbfYjov+jR2Kf6ZP5gWLaEeSNr3132/r8PxvIP9Fz/AILW+A/E3xI/4JQftoeGfCFtc3mtQ/B+38XG1s1aS5m0b4d+KvDHxB8TpFGis8p/4Rnwvq5aGNWklQNHGN7Lu5Kfxx9V+IH+UXXaB/et/wAGh/gTxNpX7N/7W3xGv7a6g8KeNPjL4H8LeHJpkZILzVfAXg2+v/Es1oGVfNjji8daBbS3EZeFp4JLcMJrWdF5q+8e9v69AP5vv+DgnxHpPij/AIK/ftkahoz20tpZ678KfDk8trIsiPq3hP4DfC3wxrqSshKC6tda0i/s7mMBWimt2imBnSVm1pfw4/P836f133A/GqtAP9Ef/g1E+L+k+Mv+CfnxE+E6zBfEfwY/aB8TG9svMDsPDPxF8P8Ah7xH4e1Pbw0KXutWnjOwWMgqW0eSZZGMrpFy1l76fdf1/Wn4XkH8d/8AwWW+CetfAX/gp5+2d4Q1exuLODxJ8bfF3xb8PPKv7i88MfGe+f4o6NPYzD93cWttB4rbSmeNnMF5p13Y3BW7tbhF3pu8Ivys/Vaf1/wQNf8A4In/AAS1r47/APBUf9jXw5pNjcXdt4J+MPh3406/cRL/AKPpmhfBOf8A4WdNd38p/dw2tzqHhnTtHj80hbq/1SysE3TXkSMVHaEvNW+8D+uH/g7J+L+k+Ev2EfhB8HzMP+El+MP7Qek6taWhkCF/Cvww8J+ItQ8R3oTlpfsuv+J/A1qUwqL/AGj5jOHSNJcKC95vsvz/AK/qwH+ehXUB/pH/APBu5+xBon7DX7BGoftKfF6Gy8KfEj9pHRLf4zeONa1/ZYnwH8DPD2k32qfDzSdSubkJ/Ztr/wAI5dar8SdfdzbvF/wlFrp2qxCbw3CU5KsuaVlstF6/r26frIP4cP8Agp9+2xrf/BQD9tP4w/tE3kt9H4P1LV/+ER+EOiXu9H8OfCHwlLcaf4KsDavn7Dfarbtc+LfENqjNEvirxLr0kR8uVVXphHlil13fq/8ALYD8/wCqAKAJre3nu54LW1gmubq5mjt7a2t43mnuJ5nEcMEEMYaSWaWRljjjjVnd2CqCxAoA/vf/AOCGX/BETw1+yL4V0/8Ab5/bx03RNE+LmmaDP43+HngHx3LZaf4f/Zy8L2lg+pz/ABH+IkurPHp9j8S4dLSXUIYNSeO1+FenLJd3zReNC48H81Spze7Ha9m77/8AA/P5AfkR/wAFzv8AguvrX7bGq65+y3+yzrOq+HP2SdD1M23izxZD9q0rXP2idW0u6Dw3d7A4t73S/hVYXkCXXh3w1dpFeeI7mK28SeKbaGSPR9D0O6dLl96W/Rdv+CB/MjWwH+iP/wAGonxf0nxl/wAE/PiJ8J1mC+I/gx+0D4mN7ZeYHYeGfiL4f8PeI/D2p7eGhS91q08Z2CxkFS2jyTLIxldIuWsvfT7r+v60/C8g/jv/AOCy3wT1r4C/8FPP2zvCGr2NxZweJPjb4u+Lfh55V/cXnhj4z3z/ABR0aexmH7u4tbaDxW2lM8bOYLzTruxuCt3a3CLvTd4RflZ+q0/r/gga/wDwRP8AglrXx3/4Kj/sa+HNJsbi7tvBPxh8O/GnX7iJf9H0zQvgnP8A8LOmu7+U/u4bW51Dwzp2jx+aQt1f6pZWCbpryJGKjtCXmrfeB/XD/wAHZPxf0nwl+wj8IPg+Zh/wkvxh/aD0nVrS0MgQv4V+GHhPxFqHiO9CctL9l1/xP4GtSmFRf7R8xnDpGkuFBe832X5/1/VgP8/Xwb4N8WfETxZ4b8B+A/Dms+L/ABp4w1rTvDnhbwt4d0+51bXfEGu6vdRWWmaTpWm2cct1e317dTRwW8EMbO7uABjJrqbtq9F5gf6JP/BKH/glb8B/+COvwA8S/tn/ALaPiPwXpnx/g8F3GtePvHeu3VteeFP2ePB97AiXHgHwPdxLdHV/GmstcQaN4l1/Q4rzU/E+rXUHgTwNHe6ZPJceLuSc3UajHbp5sD+Vf/gsr/wWZ+JH/BS/4iHwT4K/tv4ffsjeAtaluPh78Op5/s+q+OdVtfOtofiX8To7SaS2udfuLeSX/hHfDiy3Wl+CtOuZbW0mvdYvNY1rUt6dNQV3rJ/h5ID8Oa0A/wBXj/gmr+y9o/wK/wCCV/wJ+FP7O+vWvwy8X/Eb9nfQ/iN/ws/U/DFv4xubL4y/GjwFp/inVPiRrXhr+1fDsfip9C1zWbVNJ0K81yxi/wCEd8P6D4afUVsbFHrilK823rrt5LpfTp1t91gPwG1b/g0El17VNS1zW/8Ago5rGr6zrOoXmq6vqupfsu/bdR1PU9RuJLu/1C/vLj9pCS4u729uppbm6up3eaeeWSWV2d2atfb/ANz8f+G/L7gP6Q/+CY/7CEf/AATi/ZT0D9mGL4pP8YU0Pxf4z8V/8JtJ4LXwC10fF+qDUjYf8I4vivxoIRp+PJFz/bkv2r/WfZ7b7lZTlzyva3lv/X4/haIfxmf8Fpf+CFXh79hT4L+Nv2zNO/aT1r4lX3jr4/2+mSfD+9+Ftj4WtNNX4m3vi7xLLMniSDx3rs10dHewFpGh0W3F8spmZrUr5Tb06rk1G1lbe/b5f/I/oB/LhWwBQAUAFAH6vf8ABDb/AJSx/sSf9lUvv/UH8WVFT4JegH9WX/B3H/yY9+zl/wBnWab/AOqi+KVYUPjf+F/mgP8APvrqA/qF/wCDS3/lI/8AGH/syz4kf+ru/Z1rGv8AAv8AEvyYHbf8Hcn/ACe7+zf/ANmrWP8A6tv4nUUPhf8Aif5ID8X/APgkJ/yk/wD2Ev8As5f4Yf8Ap/t6up8EvQD+wn/g7e/5ME+AX/Z4Hhb/ANUv8bqwofG/8L/NAdz/AMGoP/KNLx7/ANnc/E//ANVn8FKK/wAa/wAK/NgfxCf8FOP+UkH7fv8A2eh+09/6urxrXRD4I/4Y/kB+0n7CH/B0N+07+zT4E8L/AAl/aM+GWj/tTeCvCOn2Og+H/GUviq78B/GKw0KxhW0srTXPEjaR4o0Hx1/ZVlFb29lc6roOleI79YnbXfFWp3M32uDOVFNtp8r7Wurgf0Kfs5f8F5/+CWX/AAUa8Q+Ff2dfi54A1Lwh4r+ImrWPhfw74A/ac+GXgvxj8OPFnirW5orLTvDmk+IbS98a+G/tesXUsOn6afGGm+El1TUJYNMtVlvbqyt7rJ0px1Tv6Xv+lvx+TYH47f8ABxf/AMEaP2d/2YPhRov7an7KHhaH4WaLJ4/0jwR8X/hJo81y/gaMeLodRbw/468FWF3NO3hNoNasYtA1vwvpso8OXEWs6Re6HpmgtpWqjWtKVRyfLLXTf+v+Bt8pB/HdW4H3z/wSs/5SW/sE/wDZ3PwB/wDVmeHamfwS/wAMvyA/tN/4O0P+Ub/wi/7PQ+G3/qlf2hq56Hxv/C/zQH8Sv7CH/BQb9pP/AIJ0/F2X4u/s6eJdPs7nWLCDRfHPgbxTYza18P8A4i6Bb3DXdtpPi3RILzTrt2sLp5LnSda0XU9H8RaPJPdx6bq1taalqdte9EoKas/k+39f1uB/XB8Bv+Duz4I6xDp9h+0t+yn8SvAd+RFBqHiH4NeKfDvxI0eaZsK+oDw74vb4c6ppNkGO6Syi1rxLeQwqxhlvZSsLYOg/syv5NW/z/rte4H6ov+zd/wAEhv8AguF+z7qvxW8FfD34f+LYNYvdT8NXXxg8B+D4fhT8fPh146tbG1u5tP1/VItI0zX5NZ0eLU7DVIdD8Z2vibwbq9teWuoxWOt6VfQ3F1F503a7/Rry32/qydgP8339rr9nbXf2Sv2nPjl+zZ4j1SHXdT+DXxH8R+CF1+C3NnD4i0vTb120HxEli0tw1gPEGgzabrB09ri4exN6bRp5mhMr9cXzRT2uv67f133A+dKYBQAUAFABQAUAFABQAUAFABQAUAeGftAf8ifpn/Yy2n/pr1isa/wL/EvyYHyFXKAUAFABQAUAFABQAUAFABQAUAFABQAUAFABQAUAFABQAUAFABQAUAFABQAUAFABQAUAFABQAUAFAH//0f8AP/oAKACgAoAKACgD9Lx0H0FegAtABQAUAaWj6vqnh/V9K17RL+50vWtE1Kx1fSNTspWgvNO1TTbmK9sL+0mXDQ3NndwQ3EEqndHLGrjBAoA/0qP2B/8Agp7+xb/wWP8A2Ubj9mn9pu/8Bab8bfGXgyz8A/HH4B+NNTs/CqfEfVDHCD41+DUk2oWdzrVnqGqWFv4n0q08MXh8ZfDbxDBbLJFCtj4f8SaryShKnK626NdPX0+f4tRD538L/wDBpz+wboXxPt/F2u/F/wDaG8X/AA4stWGqR/CrVNY8G6bDfWsc7zroWu+NND8Lafrtzojr5drcto8Xh/XZLVH8rXbe5k+1JXt5W+Fev/Av+r872An/AOC0/wDwWV/Zu/ZD/Zi8T/sX/se+L/BXin45+KPAB+D2n6d8LLvStW8D/s4/DdtJPhHUhf6poV1LpGleNNP8MRT6D4H8FafPJqnhq5a08R69a6bYadpFj4iVOm5S5pKyvftd/pr1/wAmB+QH/Bo3/wAnvftH/wDZqt//AOrc+GFXX2j6gcX/AMHaf/KR74Of9mV/Df8A9Xf+0XTofA/8T/JAfmX/AMERP+Urv7EP/ZYE/wDUW8R1dT4JegH9Tn/B3b/yaX+yv/2cVq3/AKrTxHWNDeXoB/AjXSAUAfvR/wAG3H7Qn/Civ+Cpfwq0C+vvsXhv9oTwn42+BOttJJiA3uuafB4x8FL5TfI91eePvBPhnRLVxiWIaxMEYpLLHLnVV4Py1/rb+u+wH9l//Bwn+0Z/wzt/wSy+P/2G/wDsPif45f2F+zv4YxJ5Zuv+Fl3M/wDwnFoMEO3m/CnRviAQqfxqm/EW8rz0leavstfu/wCDb+mgP8uiuwD/AEfP+DW79o3/AIW7/wAE5bj4P6nf/aPEP7MfxW8V+CIbaWTzbtfAnjqX/hZXhO+lckyC3bW/EHjbQbCN8iC08NxwQlYIoo05KytO/dX+f9ff8gPwC/4Os/2hP+Flft8+BPgVp195+jfs2/BrRbTU7LzN4sviD8WZ18da84UHbH9q8DL8LsqR5paAs7MhiVNaKtFvu/y/4N+n36gfiZ/wT/8A2y/Gv7A37WPwn/ad8FWa60/gfVriz8W+FJZvs9v4z+H/AIitJtF8aeFpJyHjtrvUNDu7mXRNQlini0jxHa6PrLWt1/Z4t5dJx5otfd5P9QP9B74tfCv/AIJif8HEf7O/gnVtD+Jf2/xT4OtLzXPCuueC9b0DQf2gvgffa4tpBr/hfx34G1aPWpINGv76w0+DWNL1nS7zQdbbTrTWPBfiPy5dO8Qy8qc6Tenyez81t/W97WA+Xv2b/wDg2k/YD/Y88bWP7Qv7QPxk8S/GbRPhfc/8Jdbab8X28E/D74K6PLo9wmoWOueP7NjImuWOiNbx3MtnrniWz8J3pSQa9omoWDNZNTrSkrJcvo9fl2+70tYD8Ff+DgT/AIKL/siftE6x4P8A2Yf2H/AfwsX4afDnxK3jD4j/ABv+H/gLw34WtfiL4yh0290jSfCvhDUdN0LStU1PwP4Wt9T1O61PWXnbR/FviG4sLjSLWbTPDWm67rWlKMldyvrpZ6/1933WA+lv+DbL/gr18K/2b9L8Q/sO/tReM9M+H/gDxT4uufGvwN+J/ie7ttL8H+F/E2uwRReLvAXjPX7uaKy8N6Lr11ZWWv8AhfW9R+z6PZ67c+JLTWdTgOsaOiKrTb95dtV6dV/l/mB++f7af/Bv7/wT7/b8+J11+0bqOp/Ej4V+OPHS2mueLfFHwF8VeDrPwx8TJLmCB18V6tpXibwb420R9a1KxWKWTxF4ZbR01qaRtY1uLWtQuJ7uXKNWUNLXS6P+tPx7dU4hmf8ABO7xR/wTe/Yz/aatv+CXn7BUNn8RPF1/4A8c/GD9oz4yxeMdN8bazB4i8AXvh3w14d8LeNPF+kafDo+v+LifEOsG48KeG4tA8PfDmK2uh/YdtrfinVIkclOS55abJK3f7vxvf5XA/CD/AIO9P+TkP2Qf+yI+N/8A1PI60obS9QP5Ca3A/VL/AIIif8pXf2If+ywJ/wCot4jqKnwS9AP6yv8Ag7g/5MP/AGe/+zuPD/8A6pv4x1hQ+N/4X+aA/wA+OuoAoA/q2/4N0v8Agsh8OP2Pv+Eg/Y4/an8SReEfgl4+8Xnxd8K/ilqKk6D8M/Hmtw2Wm+IdB8b3pctpHgLxWLDTL+08QeX/AGZ4Q8RRapfa8YdF8RajrWgYVabfvR1fVdX6enbr0A/bH9rP/g3I/YT/AG7/AIlal+1F8GfjP4l+Ep+Luo3HjLxTN8I5/BvxF+EnjjVdXumvNX8X+FYGdE0nUfEd5JeXurXOj+JL7w5dajM19aaFZzte/bYjVlFWavbvo/n/AMN63uB3HhH9kj/gjv8A8EIvgP4s8Q/GnVvCHjXxX4stm1O61f452Hgr4kfGv4nXOgw3sul+EfhX8OhpFvDYaclzfNbY0HRdP05Lm9sb74geLGtLK01HT05TqPS/onZL13/ra12gP4Af20P2kF/a2/ac+Lnx/tfAnh34X6J4+8Rifwp8OPClhpmm6F4I8HaRY2mh+FfD1vb6Np+k6bNe2mh6bZPrmp2um2K61r82qay9rDLqDpXVFcsUr3t1/q/9dtgP9W39t/8Aad8P/sa/sn/E79pTxb4QuPHnhL4Z2ngmbxX4Us57WC91Xwv4o8e+EvBPiL7CL6Kaxu7+x0bxLe6lZaZfeRZavdWcOlXl9p1teSX1vxRjzSSTs319Ff8AQD8CvC//AAb8f8EZ/wBu+8t/2of2ZvjD8UofhL411I63d+BfgV8SfAr/AA90rULp11G98Mx6T4o+Hfifxt8N7mOW4aHVfBOoarZ3nh2F10zStN8ORQW8UWjq1I+60r+ad/vUkvwf5oD9Kf2mP2u/2Dv+CH37IemfDnwsng/wzceB/Cd3YfAz9mjw1rcF78QvHniK/N7d2+qavZz3tz4jj0bVvEEtxrHj/wCKPiQyRmSe/uDd6t4lvtK0XUpUZ1Hd3fdvT/Pt0X3gf5fnxX+Jvi/41fFD4i/GH4g6iNW8dfFPxx4q+IfjHUkj8iK98TeMdbvfEGt3EFuGZba2k1HULg21qjGO1t/Kt4sRxIK60rJJbIDgKYH7A/8ABFn/AIKaT/8ABM79qv8A4TTxbBrWtfAH4saTa+BPjj4d0U+ff22lwX32zw18QtI01isep6/4A1C4vp4LEuk2o+HNa8U6PZyQ32p2txBFSHPHzW3+XzA/t+/ba/4JpfsE/wDBcLwB8Ovjv4T+Lds3iLRtHfRfBX7Q3wM1fw54mXUvDckr6k/gbxzpN2txa6rb6HqN/c3sWh6hL4f8W+EdXvdStHutPW+1bTbrmjOVNtW+Tuvu/pr77xCX9i7/AIJy/sB/8EM/hp8Rvjh4r+Ldtba9r2lR6T46/aE+OOr+H9AuIvD1rL/alv4B8B6NZRQQ6dbavf2UF+3hrRRr/i7xjrVnpsD3Oq/2boWm2BKcqjSt6Ja/j/w34NyD+Gn/AILL/wDBS29/4KY/tYXXxE8O2utaD8CvhppEngH4GeFtbdY9QTw8LxrzXfG+tWELva2PiXx9qoj1C/tomll03Q9P8MeHrm7v5dBN9cdNOHJG3V6v+vL8fkBU/wCCLv7A8/8AwUF/bn+HPw41/S5rz4MfDt4/iz8d7kxv9im8A+Fb+zaHwhLMAq/aPiH4huNI8H+TFPHfRaPqWu61ZrINDuChUlyxb67L+tPw289gP63/APg55/bxg/Zx/ZH0H9j/AOHWqRaZ8Sf2p4Z9O8SW+lyJbXHhj9n/AMNTQReJk8m22/YYvH+rLYeBbKF4hZ6n4Zt/H9nHtezxWFGN5OT6fm/PysB/ne11AFABQB/XH/wao/sW/Av44fFH46ftPfFPw4PGPjj9mrVvhlY/CHSNXWC68K+HvEfjW28Z39148n0qWJhqPizQF8LWkXhG5upGs/D9zeXmt29nJ4gttD1PRsK0mrRWz1f+X9Xv5W94P7Lf21v2Mvhp+3j8FZ/gD8YPFfxU8N/DrUfEek+IfENl8KfGUfgq+8WLosN8LHw74ou5NI1iPWPCgv7u31ybQp7YW0+uaNoWoyEy6Xbq3PFuLurX8wPxv/4hXf8Agl//AM/v7S3/AIdrQf8A53Vae2n5AfhN/wAF7v8Agjl+yH/wTe/Z5+DPxP8A2drj4sy+JfHnxnbwHri/EDxrpvifTRoQ8D+J/EObK1svC+gyW999v0i0H2h7idPIMsfkhmV10pVJSk07bX/Ff1t9wH5s/wDBFn/gppP/AMEzv2q/+E08Wwa1rXwB+LGk2vgT44+HdFPn39tpcF99s8NfELSNNYrHqev+ANQuL6eCxLpNqPhzWvFOj2ckN9qdrcQaVIc8fNbf5fMD+379tr/gml+wT/wXC8AfDr47+E/i3bN4i0bR30XwV+0N8DNX8OeJl1Lw3JK+pP4G8c6TdrcWuq2+h6jf3N7FoeoS+H/FvhHV73UrR7rT1vtW0265ozlTbVvk7r7v6a++8Ql/Yu/4Jy/sB/8ABDP4afEb44eK/i3bW2va9pUek+Ov2hPjjq/h/QLiLw9ay/2pb+AfAejWUUEOnW2r39lBft4a0Ua/4u8Y61Z6bA9zqv8AZuhabYEpyqNK3olr+P8Aw34NyD+Gn/gsv/wUtvf+CmP7WF18RPDtrrWg/Ar4aaRJ4B+BnhbW3WPUE8PC8a813xvrVhC72tj4l8faqI9Qv7aJpZdN0PT/AAx4eubu/l0E31x004ckbdXq/wCvL8fkB/Sd/wAGpf7FvwLm+Bnjj9uXWvDg8R/Hs/FTxl8HvCOt60sF3YfDvwlovhfwff6lceDbJov+Jf4k8Vv4qvNP1/xFJJNqA0G2h0PSm02w1DxGmuY1pO/L0Wvr6+n/AAbvaIf0F/t9/wDBN74Gf8FH/C3gTwP+0D4s+M+m+CvAGr6t4gsvCfwx8fQeD/D/AIg13U7extLbWPF2m3Hh/XINf1Dw7a2t3b+GLidYzoseu+IBbAtqs7LlGTi7q1/P+v6+YH5cf8Qrv/BL/wD5/f2lv/DtaD/87qr9tPyA/mW/4L//APBMb9mv/gmp42/Zo0D9nGb4jTWHxY8LfErWPFX/AAsPxVY+KJ1u/CmreELLS/7LksvD+gCziMOt3v2pJEuTM4hZXj8sq+1KbnzXtpb8b/5dvvA/L/w//wAFJv8AgoV4T0HRPC3hf9uH9rHw74a8NaRpvh/w74f0X9oD4paZo2h6Fo1nDp2kaPpOm2fieG00/TNM0+3t7KwsbWKK2tLWCKCCNIo0Sr5I/wAsfuiBr/8AD0b/AIKT/wDR/P7Yn/iRvxb/APmro5I/yR+6IH+hL/wb3fF/4rfHP/gmP8LviJ8aPiT45+LHj3UfH/xfsdQ8afEXxTrXjLxTfWelePdVstMtbvXvEF7f6ncW+n2cUdrZQy3Lx21vGkMKpGqrXLVSU7JJaLRafl/X3gf58n7bP7Y37WXxj+JPxo+FPxa/aX+O/wATPhjo/wAbvHVxpPw98efFbxv4r8F6ZP4f8W+IbDQprDw1retX2j2kujWM01npkkFpG1jbSyQWxjjdkrqjGKSaSTstUkun3gf24/8ABCP9ir/gnP8AEX/gl98MfGF98FfgL8Z/F/j7TfF8f7Q3iv4j+DPBvjfxXp/jG11/WLbU/CGr33iKx1DUfBul+GtEi0p9B0qyl0e3bSn0/wAZQxSXutyaxd89WUlN6tJPTt01/q/y1QH8FH7Y3hj4PeCv2sf2kvCH7Pmqx658DvDPxv8AiZoXwo1W3v21azu/AmmeLtVs/DjafrDyzvremRabFBBpetvPM+s6fFa6m8sjXbO3RFtxTe7Wv9a/122A+baoAoA/V7/ght/ylj/Yk/7Kpff+oP4sqKnwS9AP6sv+DuP/AJMe/Zy/7Os03/1UXxSrCh8b/wAL/NAf599dQH9Qv/Bpb/ykf+MP/ZlnxI/9Xd+zrWNf4F/iX5MDtv8Ag7k/5Pd/Zw/7NWsf/Vt/E6ih8D/xP8kB+L//AASE/wCUn/7CX/Zy/wAMP/T/AG9XU+CXoB/YT/wdvf8AJgnwC/7PA8Lf+qX+N1YUPjf+F/mgO5/4NQf+UaXj3/s7n4n/APqs/gpRX+Nf4V+bA/jn/ax+LMPwI/4LK/tQfGW68HeHfiHYfDP/AIKJfHXxjqvgHxdYWWp+GfG+jaJ+0B4ru9Z8I65ZajaX9nJpviPSo7vR7l5rO5+zpefaY4mlhSt0r00u8V8tFr8gP7cLz9mz/gj3/wAFv/2TbbSfgPZfCj4d6vNLpPjC21L4M+Efhp8OP2gvgz4utrK5t30fx74R03Skvp9LK6hfaVrWi6tBf+EfEsKx6x4W1qW5stA8T2XMnOnK7v8AO9n6bL/LztYD5k/ZP/4Ndv2cv2V/jZ4K/aG+Mf7UXir4w6T8HfFOk/Ejw94WuvAnh/4UeEYtb8I6laa7oF7471a58X+NptY0LSdRsYr+/wBPtpfDlrqTQQwahOdL+3WF7TrSkrKNr9nr12tf+u17gfBP/Byt/wAFbfgT8fPAXhz9hr9mbxno3xTsdL8fab49+NnxN8KXsOq+CIb3wrbarZ+G/h34W8QWk0uneKrkanqL+IfE+r6S11ounSaXoOmafq2oX82v2mkXRg17z9EvXr+lv8gP4263A++f+CVn/KS39gn/ALO5+AP/AKszw7Uz+CX+GX5Af2m/8HaH/KN/4Rf9nofDb/1Sv7Q1c9D43/hf5oD8ev8Ag3a/bW/YB8K+H/Ff7If7b/w6/Z807Xta8bz+M/gt8bPjN8PPh/qmjX416w0zT9b+F3inxx4r0e4Twy1nqGlx6/4MvNavYtF1GXXfEOjzahp1/b6BY61dWMtJRv5pfnp+PbfqB+rX7Vf/AAa1fst/tKfF7Xvjd8BP2hNb/Z78MfEfV5/GGsfD7w98PfDvxI+HsN7rU327UZfhm9n4s8E/8In4e1KaWa9stF83xHo+ky3T2+gxafoMOn6LZRGtKKs43t1u7/O//A7dE5B9vfCzR/8Agnn/AMG7f7HmveEPFXxolub3VtX1X4kazbeItT0C/wDjb8bvH1xomm6RBp3gf4f6W1lPDpf2XQ9M0jRbQIvhvwyksupeKfFMT3mq65cS+arJaW/FJX/S/S/6RD/OH/au/aB8QftWftJ/G/8AaO8T2EGkaz8ZfiT4o8eS6LbTPcW2g2WtalNLpHh+3uZQstzBoGjiw0eG5kVZLiOyWaRVd2WuuK5Ul2VgPn6mAUAFABQAUAFABQAUAFABQAUAFAHhn7QH/In6Z/2Mtp/6a9YrGv8AAv8AEvyYHyFXKAUAFABQAUAFABQAUAFABQAUAFABQAUAFABQAUAFABQAUAFABQAUAFABQAUAFABQAUAFABQAUAFAH//S/wA/+gAoAKACgAoAKAP0vHQfQV6AC0AFABQAUAKrMjKyMVZSGVlJDKwOQykYIIIyCDkHkYxQB6Fd/F34sahoi+Gb/wCJ/wAQ73w2iuq+H7vxr4ludEVXUI6rpM2pvYKroAjgQEMoCkEAUrLsvuA88pgFABQAUAFABQAUAFABQAUAFABQAUAaGl6tquh30Op6LqeoaPqVs2631DS7250++t2PBaG7tJYZ4mI4zHIp7ZGaLJ7/AOf9f12A3fFXj/x346lt7jxv418W+MZ7RFitZvFXiTWfEMttGiCNI7eTV7y7eFEjARUjKqEAUYAxRZLb8rf1/XcDkqACgDpbfxn4wtNCuPC9r4r8S23hm7YPd+HbfXdUh0K5YbsNcaRHdLp8zDe+Gkt3Pzt93cdxZAc1QAUAFABQAUAFABQAUAdp4X+JHxE8ERXEHgvx7408IQ3ayJdw+F/FOuaBFcpMuyZLiPSr61SZZU+SRZFcOvytkYFKy7L7gOUvL281G6nvtQu7m+vbqRprm8vJ5bq6uJW+9LPcTvJNNI38TyOzN3JwNrArUAFAG5oHifxJ4Uvf7T8LeIdc8Nal5bw/2hoGrX+jXvkyArJF9r064t5/LcEh49+1gSCDk0WX9a/1/XYDMvL281G6nvtQu7m+vbmQy3N5eTy3V1cSN96Se4mZ5ZZG7vI7Me5NAFagAoAKAPRvh58YPi38Ir6XU/hR8UviN8MdSneKSfUPh5438TeC76aSDcIJJbvw3qemXEjwh2ETO7NHuYIVy25WT3S+6/8AX9dgGfEL4ufFf4t38Wq/Fb4nfEP4m6pA0zQal8QvGniTxnfwtcbPtDRXniPU9TuI2nMcZmKSqZNieZu2qVEktkl6K39f13A88pgFABQAUAFABQAUAFABQAUAFAHo3w8+MHxb+EV9Lqfwo+KXxG+GOpTvFJPqHw88b+JvBd9NJBuEEkt34b1PTLiR4Q7CJndmj3MEK5bcrJ7pfdf+v67AM+IXxc+K/wAW7+LVfit8TviH8TdUgaZoNS+IXjTxJ4zv4WuNn2horzxHqep3EbTmOMzFJVMmxPM3bVKiSWyS9Fb+v67geeUwCgAoAKACgAoAKACgAoA3tK8VeKNCsNX0rRPEmvaNpfiG2Fnr+m6VrGo6dYa5aLu22ur2dpcw2+p2y7mxBexzRDc2AMncWQGDQAUAFABQAUAFABQAUAFABQAUAFAF/TNV1PRL+21XRtRv9I1Syk82z1LTLy4sL+0l2lfNtry0khuIJNrMu+KRG2sRkAtuAOy8T/Fr4q+NrCPS/GfxM+IPi7TIfLEWneJ/GfiPX7CIQtvhEdpqupXdunksA0e2MbGGU2kUrJbJfdb+v67gefUwCgAoAKACgD0Hwx8W/ir4JsH0rwZ8TfiD4R0uXzRJpvhjxn4j0CwkE7Fpw9npWpWlu/nMS0u6JvMYkvkkmlZPdL7r/wBf12A4zU9U1PWr+51TWdRvtW1O9k8281HU7u4v7+7l2hfNubu6kmuJ5Nqqu+WR22qBkgDawKNABQAUAFABQAUAFABQAUAFABQAUAFAHhn7QH/In6Z/2Mtp/wCmvWKxr/Av8S/JgfIVcoBQAUAFABQAUAFABQAUAFABQAUAFABQAUAFABQAUAFABQAUAFABQAUAFABQAUAFABQAUAFABQAUAf/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AUAfoh+z1/wSf8A+ChP7Vvwv0j40fs+/s0+JviT8MdevtZ03SPFmmeKfh1pdpe33h/UrjSNYt0s/EPjHR9URrHUbW4tXaawiSR4y8LSxFHaXOMXZtJ/1/X/AAwHyd4A+AvxZ+KHxw8Pfs4+B/B97rnxl8UeP0+GOkeDILixW5k8ZHVpNFuNOudQkuhpNna6fewXL6pq9zfR6Rp1ja3WpXd9Dp9tLcq20ldvTe4H6M/8FAP+CJf7av8AwTi+GfhP4xfG2L4X+Lvhz4m1qy8M3/iT4R+Ktd8TQeCfE2p2dze6VonjK18ReEPB19ZPqaWN/DZ6vpFtrXh1r21FhPrMN7faTb38xqRk2le/n+mr/T00A/IerAKACgAoAKACgAoA+jv2Yf2SP2iv2zfH+q/C39mT4Y6p8V/HuieEdQ8ear4c0nVfDej3Nn4S0rWNB0C/1p7nxRrOh6e8NtrHifQrJoIbt7xn1GKSO3eGO4kiTko6t2W39fiBb/ai/Y4/aW/Ys8YaB4A/ae+FWq/CXxf4p8NJ4w0DRNX1fwxrE+o+G5NU1HRU1SOfwtrmvWcUTappOo2nk3FxDch7Z3MPlPE7Ckpap3W39fgB8zUwCgAoAKACgAoAKACgAoAKACgAoA6Hwj4U8Q+PPFnhjwP4S02XWvFfjPxDovhTwzo8MttBNq3iHxFqVtpGi6bFNeTW1pDLfaleW1rHLdXEFtG8oeeaKIO6gH3L+0b/AMErP2//ANkj4aXPxh/aK/Zv8SfDH4bWesaToFz4p1TxP8PdVtYtY1yWSHSbI2nhzxhrOpl7yWKREkSxaFCpM0kYIapU4ydk03/X9f8ADgfnzVAFAH7gTf8ABvf/AMFF4P2Pj+2TJ4X+HX/CMp8Pv+FrSfCAeLtVPx1j+Ho0n/hIjr7eFf8AhFR4V+1J4azrz+FR43PjNbb/AIlp8OjxGDolZ+1hzct367K/be/4W8+gH4f1oAUAFABQAUAFABQAUAFABQAUAFABQAUAFABQAUAFABQAUAFABQAUAFABQAUAFABQAUAfo58BP+CR3/BRb9qD4UeFvjj8B/2YvFHxE+FXjU64vhfxhp3iv4b6ZZ6ufDXiPV/CWuCGy1/xnpGrQ/2f4i0LVtMk+1afB5ktm8sHm2zwTSy5xTs2roD4c8G/Dbxv8QPiV4V+D/g7QLjW/iT428c6H8NvC3haC4sYLrV/G/iTX7XwvoegQ3d7dW+mQ3Goa9e2unR3F3fQWMckoknuordXmWm7a9FqB9gftL/8Evf28/2O/h3bfFj9pT9nbxH8LPh7d+JdN8H2/ibVfEvgDV7aXxJrFnqeoabpYtfDPi3W9REt1Z6NqcyTNZi2RbR1lmR3iVpU4y0TTe/9fgB8DVQBQAUAFABQAUAFABQAUAFABQAUAFABQAUAFABQAUAFABQAUAFABQAUAFABQAUAFABQAUAFABQAUAeGftAf8ifpn/Yy2n/pr1isa/wL/EvyYHyFXKAUAFABQAUAFABQAUAFABQAUAFABQAUAFABQAUAFABQAUAFABQAUAFABQAUAFABQAUAFABQAUAFAH//1f8AP/oAKACgAoAKACgD9Lx0H0FegAtABQAUAFABQAUAf6av/BtB/wAokfgt/wBlB+OP/q0fEVclb4/kgP4ELD9onx1+yV/wUR8RftIfDWPTLjxp8IP2nfiH4u0ew1uCW40bV1tvHPiK11TQtXit5be6Oma9o93qGjX72dza30NrfSzWN1bXaQXCdNuaFtrpf10/rvsB+oH/AAVa/wCDgjxz/wAFKfgB4d/Zz0D9n7TPgP4JfxNofjP4i3k3xDl+JGteLdW8ORXD6Loulz/8IX4KtfD/AIcs9UuTq935lrqurapeWWkol5pdpaX1tq8Qpcjve/TawH87NagFABQAUAFABQAUAf1C/wDBpb/ykf8AjD/2ZZ8SP/V3fs61jX+Bf4l+TA7b/g7k/wCT3f2cP+zVrH/1bfxOoofA/wDE/wAkB/KJWwBQAUAFABQAUAFABQAUAFABQAUAfTH7Fn/J4/7Jn/ZzHwI/9Wl4VpPZ+jA/0EP+DoP/AJRVeK/+y3fBv/07anXLR+P5MD/NXrrAKAP6orn/AIOkfjnc/sPyfs1N+z14ZX44TfCdvg9N+0IPHtydGOmP4c/4RSTxunwr/wCEQyvjd9GLT+WfHDeG18S/8TwaSdJx4TXH2K5r82l72t+HX8/vA/ldrYAoAKACgAoAKACgAoAKACgAoAKACgAoAKACgAoAKACgAoAKACgAoAKACgAoAKACgAoA/wBRD/g3O/5Q4/sif9dv2gf/AFp740Vx1f4kvl/6SgP8/L9h3/lKl+x//wBpA/2f/wD1ozwlXVP4Jf4ZfkB/bV/wdY/8oyvDH/Z1Pwr/APUI+LFc9D43/hf5oD/OSrqAKACgAoA/tU/4IH/8Egv+Cfn7b37CU3xq/aX+CF98QPiQnxs+Ifg5dft/in8XPB8Y8PaDpnhG50ux/sjwV468O6KWtptVvmN3/Z/2ybzts88ixRheepUlGVla1l/X9foB/KN+2v8ADrwh8H/2yv2tvhJ8PtLfQ/APwu/ab+PXw68EaLJf6jqr6P4Q8E/FTxX4a8NaW+qavdX2rak+n6NpllaNf6pfXmo3hiNxe3VxcySzPvF3jF9Wk/vQHzJTAKACgAoAKACgAoAKACgAoAKACgAoAKACgAoAKACgAoAKACgAoAKACgAoAKACgDwz9oD/AJE/TP8AsZbT/wBNesVjX+Bf4l+TA+Qq5QCgAoAKACgAoAKACgAoAKACgAoAKACgAoAKACgAoAKACgAoAKACgAoAKACgAoAKACgAoAKACgAoA//W/wA/+gAoAKACgAoAKAP0vHQfQV6AC0AFABQBc07Tr/V9QsdJ0uzudR1PU7y107TtPs4ZLi8vr+9njtrOztLeJWlnubm4ljhghjVpJZXREUswDAH+kh/wTS/4Ie/sb/sD/s96V8Y/2ufBPww+JHx+h8Gnx58X/iB8abbQNe+HPwVgGjrqmteGfCun+JXvPBWkaX4HtlurbV/iHeWs+uaxeRapqUOraX4fuLDQ9P5J1JSdo3SvZJXu/W29/l285B5P8Wf28/8Ag2z/AGyNavP2cvienwYul12ePwro3xQm+A3ij4W6dpWpJK1pZTeGPjlp/grw3q3gu2tZo08jX7rVtE8I3Ntsjvb680e4kilajVWqv6X/AD1/R/KwH6/f8Ex/2MX/AGBf2VtL/Zrg8Y2fj7w94Z+JHxY8ReB/Fdsf9K1TwD438dav4p8Gtrapb29oPEVtoOp2drrj6YJNJn1GCe60yU2c8KJE5c7va2iut9f69fwtEP8AOI/Zi8O+H/F3/BZv4P8AhbxZoWjeKPDHiL/goloOi+IPDniLTLLWtB13R9R+PwtdQ0nWNI1KC50/U9Nv7WWW2vbG9t57W6t5JIZ4njd1rqf8N/4P0A/qP/4Oif2aP2cfg5/wT7+Ffij4Rfs//BP4V+Jr39rz4e6HeeIvhx8KvAvgfXbvRLr4QfHm+udHudW8M6Dpd/Ppdze6bp15Pp8tw1pLdWFjcSRNNawOmNFtyd2/hfW/Vf1/wwHxB/wbs/8ABFv4HftTfDvUv21/2s/DsfxG8EQeNNV8H/Bv4PajPcQ+Etcu/CT2Y8Q+PfHUNjcQzeItNh1uabw5ofhG8lj0a4m0fXbrxJp+s2N5pUEVV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r/APwb0/D3wD8Uf+CqXwK8F/E3wP4P+Ivg/UfCvxqm1Hwn478M6L4u8NX82n/CHxlfWE17oXiCy1DS7qWxvYILy0kntXe2uoIbiEpNEjrrVbUNO68v6/ruB/ZB/wAFD/8Agkn/AME+/Hvjv4AftC/HHw58Bv2cP2Qv2WvDXxt8T/HzR/BvhzRPgz/wtXWfFtx8JrT4YaL4n13wHpPh67n8MaPPoHi6SeK01X/hLL/V9W0fwp4SsppfFmp3VlhCcknFXbla2u297b6vT7um4HK/s1/8FHv+Dfj4o+LNG/Zh+D2jfs7+FV8Q3th4X8JaH4t/Zdi+HfgPxtqRaLT9K06DWvFfw707RJdU1KWVLbTx4xn0vU9avphbQG81K7jjuHKFVau76uz/AKf3L7tAPzB/4OA/+CF/wX+HPwZ8Tftw/sYeA7L4aN8PZbfUPjv8GPCdu1v4GvvB1/e/Zrr4leB9CErw+Er/AMLXd3YjxN4Y0GC08KXHhU3Gv2OnaDeeHtTPiS6VVt8stb7P7tPz1/4AHw3/AMGlv/KR/wCMP/ZlnxI/9Xd+zrVV/gX+JfkwO2/4O5P+T3f2cP8As1ax/wDVt/E6ih8D/wAT/JAfXP8AwQa/4Ii/sz+I/wBmvw7+3x+294X0H4kHxta634u+GXw48eyqnwr8D/Dfw3eX9m3j34haPdvb6V4qv/EA0nU9YtdP8Ttf+C9K8HNpup3em3uq3zTaHNSpK/LHS2/Vt9unr+GtmwPu2/8A+C8X/BCXwB4ig+EvhzwlYXngeC6GjT+KPAv7KumW/wAJ9Lt7O4WyEo0ybR9F8R32kQR75reXQPA+rxzWURewjn328c8+zqvW/wB71/X+n02A5r/grJ/wRq/Yr/a9/Y78Wftg/sXeB/h58PvivoPwtuvjr4F8SfBXStN8OfD348eCLPw/L4zutG1bwposeneGJdZ8T+H/ALTeeG/F1lpmmeIG8Qvp9p4ivb7TJLi3tyE5Rkoy2vbXdfP+vLqB+fP/AAax3P7MPx28I/tHfsw/HH4B/Ab4mfEHwLq2kfGnwDr/AMRfhL8PvGfiu98CeI4rHwf4z0WPWPEPh/UNT/sXwf4l07wrf21vJcPHFd/EC7EWxAiVVa6cWm9dHrbb+ui++4H5I/8ABw3+yV4f/ZN/4KS+PrTwD4T0bwV8LfjT4N8GfGXwB4c8M6PZaJ4a0SLVbKbwl4v0jSNO0u3tdLsIo/Hng/xLqqaZZW9vHp9jrOnxiBYXt5JdKTvBd07P+v6uB6D/AMG2f7IHhb9qf/goQmvfEvwX4f8AHfwq+APwv8X/ABE8S+HPGOg6d4l8H694i1+GL4feC9C1vRdXtbzTdQdbrxPqni/Tre9tpIPtPgsznLwIjqtK0bdW7f1/n+D3iH2V/wAHSV/+zv8ADn4ofs4fsl/s9fAr4L/DfxJpnh/U/jF8Tr74V/CrwP4R17U7jxZezeEPhp4WutR8JaFpupSfZrXRvGOs3ehzyyx3g17wzf8A2YPDZSvNG9pSbdtlf8f06fdqB+pf/BOP/giJ+xd/wT+/Zjh/a6/4KQaF4C8W/FfTPCVl8SPH7/GW3tNZ+FH7POmyQRXVt4SsvCFz/aGg+LfHFncXdjp+qaxqem+Ir+78YraaF8O7GGUR3XiGJ1JSfLG6V7K278/L+r9AO28K/wDBcP8A4IP/ABp8ZWfwC8R/DPQND8D6vft4Z0vxb8Wv2YfAlh8DroajN/Z8JuvMXWNU8M6JqBeMT6p4s8G+HdJ020l+1eILrS7OG6mtT2dRK97vtfX8bL+uuiA/ML/gvt/wQq+E3wF+Fmqftx/sT+HT4T8AeHrzSm+N3wY0q7n1LwvoGh67dQ6dY/E74dG8uLq/03SIdZvdOs/FPhWC5vdJsbPVINf0CLRNE0fVbRrpVW3yy3ez/R/oB+EP/BJf/gnR4g/4KX/taaD8ExqmpeFfhh4a0i6+IHxs8caVDbSal4d8A6Tc2tl9g0L7ckli3inxZrd/pvhvQjcw3kenfbb7xJPpmq2Hh++sJ9Jz5I367L+tNvX7gP7+PiT4e/4I1f8ABHX4N+GIfiJ8OfgH8GvD2rrdaP4bh1L4cJ8UPjF8Sbq2t7aHV5nnk0Pxh8TPGnkx3Fomt6zqtzLoWjLe2Vre3mm211ZW7cy9pUejb+eiv9y6fPztYD81YfgV/wAEcf8Agrr8Qfh58Wv+CeGu/DD4Rftcfs9/FX4T/F3VfDWkeBNZ+CkvjfwJ4H+Ifh3WfFdh4r+Gg0LSNG8SR3OmiWKx+IvhHSNV1TR/EjeH9L8T60NHvRZPd50786bi9N9rrS3xfl8nf3Q+of8Ag6D/AOUVXiv/ALLd8G//AE7anU0fj+TA/wA1eusAoA/0utd/ZG/ZRj/4IYaz8R4/2Yv2eo/iFH/wSd1DxsnjxPgv8OF8Zp4zX9j+bXV8XJ4oXw0NbXxOuuAayuvi+/tUaqBqAuheDzq5Lv2tru3tLb9ObsB/N1/wayfB/wCEnxm/bI/aA0H4wfC34dfFbQtL/ZmvtX0zRfiT4J8NeOdJ07Vl+Kfw3sl1Sx07xPpmqWdpqK2d3dWgvbeGO5Ftc3EAl8qaRG1rNpRtffvb+v67gf0Kft0fsL/8Enf2X/2ldN/4KDfto+Gfgd8P/gB4P+D3gL4QfCf9nzw58M7S38NeOfjhB40+LfivxT4u8QfCTwL4YWz+Jeqt4S1zwfpGhWV3Yano9rbaVreq+OYbbTtC8OXtvlGU5R5I3ve7d9l27d/vA+mf2SP2v/8Agjp/wUyTWfgp8HfBPwP8bar4c0K41a6+C3xM/Z88PeGtQHhnzIrG81bw74f8UeFBoms2Fm81tFqT+F7q/udGW4spNThsUubR3Uo1Iatv1Tf6bfd6X1A/jy/4OFP+CW3w8/4J4/Hz4deOPgFp02h/s+/tFaX4nvfDvg641S91d/h74+8FXWk/8Jj4Y0+81KW61N/Cl5p3ibw3rPhg6nf3t7FNP4g0nzTZ6PZu+9KbkmnuvxXf+v1A/nqrUD9r/wDggB8RPgz4X/4KOfDP4bfH74a/DH4m/Db9ofSdZ+Cw0/4peB/CvjnSdB8d641prPw31rSbHxTpepw2mtan4u0PT/AsNxaLFI1p4zu1k8xQirnVXuNpu617f1p3v+N4h+0H/B1D+wd8J/hV8MP2Zf2l/gT8IPh38KtH0rxl4m+DXxLsfhl4F8N+CtM1SXxZpQ8X/D3V9U07wrpel2jy6dJ4T8b6bJqd3DLJI2s6VYmdNltFLnRlrJN+auB/Jz+yN8BdU/ai/ag+AP7PGkC4W4+MPxY8E+Bby6tV3S6VoWta7aQeJdeIwxEPh/w7/amuXLBXKW2nzOEcqEbeT5Yt9l/X9aeq3A/vE/4OCfCH7Gf7GP8AwTd8YW/w7/Zd/Zq8IfFX41694Z+Bvwz1vQ/gl8MrDxRoMGoLLrnjXxFp2q23huLW7W4sPAPhvXNJg163vI7zTdd8QaJdm7+1PCs/LSvKa1dlq/00062/4NrAfz1/8EFP+CMGjf8ABRLxJ4m+Pf7Q/wDbdl+yv8KvElt4aXw/o95No+p/Gj4gwW1lrGoeD01q0kj1PRPB/h7Sb/SrjxhqulvaaxfvrmnaL4b1TT71dX1TQ9q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qD/g1lHwA+I/7Qv7Rn7Ofx2+Dfwe+K0/jP4XaD8T/h7cfFL4b+CvHNzo2pfDfxC2h+KNI8O3PinRdUnspPEOk/ECw1a/tLV0jnt/B32koptpGfGte0Wr6O2mm/8Aw39XQHy9/wAHJv7L3g79mn/go9fT/DbwR4a+H/w8+M3wc+G/xK0Dwz4J8PaX4W8IaRqGmw6n8MvENlpGh6Ha2WkabNPf/D9PEGqW9lawede+IG1O4Vp9ReV3SbcNb6NrX+v66AfuD/wa/fsGfBLxn+xn8V/j/wDHb4H/AAs+KepfFb40XXh7wPL8UPhz4S8erp3gn4YaHZ6e17oD+K9H1UaWNU8Z+IvGOn6omnCAXjeHbE3bzNbW6W+daT5kk3ovTf8A4YD8af8Ag5l/ZK8Gfszft8+H/E/wu8CeGPh98NPjt8GfCXi3TfD3gnw5pXhPwjpni/wdcX/gDxXp2j6BodpYaRYyNpuh+EvEWpfYbSFbrUPEs99ch7y5uJpdKMrx1d2nYD9aP+DWb9iH4KfEf9l79oj48/HD4KfC74qyeNPjTpXw88Gf8LS+HnhPx4NJ0f4ZeEbXV9Uv/Di+K9I1ZNLg1nWPiRPp+py6d9nOo3PhmCK883+zbQpnWk+ZJN6LvbcD8TfFf7M+gf8ABU//AILjfFr4A/AjSvB/we+D2s/Gjxf4c+2/DvwloXh/wn4N+DHwH05fCmveMPDnhjw/Y6foiaj4t0/wcdR0ZGtYINW8ZeL7GXWJolvb24TRPkpp7u33t97r/wCR/CwH9c/xGsf+CIv/AAQv8B+AfDvjj4YfDzw/4y8VaZeP4buLz4Zp8bP2hviHBo/2eLWNf1bxRqOkanqemaXPqLrt+36t4S8EpqktxY+GdOs0tZ7K0xXtKmzdl8kv6+fnveIbX7N37Tn/AARk/wCC0Nt40+EGifBj4d+MfF+jeHrjXtX+HPxf+Cnh/wAGfEu18MSS2ukXXi7wX4n0YXdxbHT7vUrTT7vV/A/jeDxHoU15aSXIsLe+srm4GqlPW77XTuvn/wAH/ID+KH/gtj/wTb0r/gmp+143w88A6jqur/BH4peFYvid8IbnW51u9Y0LSLnV9S0fXPAer6j8smq33hDVtPK2uqSwpPf+HdU8Pz30k+qtqUtdFOfPG73Wj/rzA/uN/wCDc7/lDj+yJ/12/aB/9ae+NFc1X+JL5f8ApKA/z8v2Hf8AlKl+x/8A9pA/2f8A/wBaM8JV1T+CX+GX5Af21f8AB1j/AMoyvDH/AGdT8K//AFCPixXPQ+N/4X+aA/km/wCCLv8AwSp1f/gp/wDtB6xo/ijVNa8Ifs7fB+y0nxD8Z/GGhpbjWr59ZubqLwx8OvCtxeRz2tp4k8YHTNYuH1e4tL208P6Fo2q6hNbXF++kafqG1SfItNW9v8wP7FPj1+1H/wAEQP8AgivPoHwIPwV8DWPxFh0qz1W68A/CP4S+H/ib8WdP0nUbdTp+ufEbx540v7S7F7q1qkU1jb+MPH03ie90yW01C2059FntLtsFGpU1u+127L5W/QBmg/Bj/gi5/wAF6vgf421P4S+BPB+h+PfDUEWlat4r8H+A9J+D37RXwd1zWY7m58Palr9lpdnFZ+KtEvZLW+fTV1h/GngLV5LfXLGxu01ux1FtNL1KTV9V+Dt57/fb9ZB/Gj4T+CHhb/gln/wVs8G/DL9uLRdK8XfCr4FfFWLUvGs9x4Kg8beG/iL8L9V8P3974Q8WWngq+i1O21jT/Eem6lo2pS6HcJeyaNqX2zSb4tqOj3W3ovzwbjo2u+zA/wBGj/gnj+0H+x9+0v8As/P8SP2IPCWieC/govjvxJ4efRtA+F+n/CKwPjHS7XRpteu/+ET03TtLtjPPb32lLJqn2bzLwRJG0r/ZgF5JJxdpb/1/X9MD+dz/AIKq/wDBRj/gjFqfww/by/Z60T4PeBof2xFt/jr8LX8XR/sp+HLTWz8edN1jXvD2t64fikvhpNQOozeMrS/vJPGf9o/arueRtVa6aScyNrCFS8XfTR79NPTp/T2A/hDrpA2PD2g6v4q1/Q/C/h+wn1TX/EmsaboOiaZbLuudR1fWL2HT9NsLdTgNPeXtxDbxKTzJIo4zQ9Ne39ef5feB/o0fs6/8Etf+CYX/AARx/ZVtP2hP21NF+GXj/wCI/h7S9Bufib8afiz4Vb4ladp/jnV2gW28IfBT4e3eka5Hai01WSbTvD17oXhifx7rdtDdaxrOpQaYHsdF5HOc5Wjez2S7d29N/N+Wl2BsfBn/AILHf8ESv2xPifoX7MP/AAgPhqCfx7q1v4J8FwfGv9m3wjZfDPxvrOszxWeleG7Ke5tNfttMl1+7uFsdMg8YaR4ctL6/aLTxKL68sLe7bp1Er3emuj1/rroB+JH/AAcZf8Ebfgp+yZ4S8L/tmfso+GI/h78PPEXji08BfF34SaXJPL4V8Ma94jtNU1Hw3448FW95czTeHtD1K70y78P654XtJX0bTtRvfDsnhyw0uwlv7aLSlUcrxlq90+/l8gPmP/g3u/4JFfDb/goX46+I/wAav2jor/Vv2fvgbqmheH4/h/p2o3mjt8UviFrVncat/ZGta1pN1bazpvhTwro0VlqGt2+l3Om6lrV5ruiWttqcNha6zb3Dq1HGyW769vl1fz+4D+iv9pr/AIK0f8EbP+CYfxO1f9lDRP2YU1rxN4CFjpnjrQP2dP2ffg/b+GfB97f2VvfzaJrms+K/EXw9g1/xKNOubK91UaX/AG9F9ruzZa1rMOtwanaWmShUmuZy0fdvX7r+mq+Tt7wdb4s/Yc/4JPf8F1P2TtR+Nn7Ofgjwb8OPGupvrehaB8Y/AXgLTfhp8Sfh58UNIs7O5fw18YPCmgR2WneM4rSO90h9V0jxA+tpdeGdUg1LwR4m086hpevKuadOVnr1tfRry/FAf5zPxM+Hvif4SfEf4gfCnxtaJp/jL4ZeN/Ffw98W2EUhmjsvE3gzXb/w5r1pHKUjMqW2q6bdQpIY4y6oGKLkqvWndJ99QOIoAKACgAoAKACgAoAKACgAoAKACgAoAKACgAoAKACgDwz9oD/kT9M/7GW0/wDTXrFY1/gX+JfkwPkKuUAoAKACgAoAKACgAoAKACgAoAKACgAoAKACgAoAKACgAoAKACgAoAKACgAoAKACgAoAKACgAoAKAP/X/wA/+gAoAKACgAoAKAP0vHQfQV6AC0AFABQB+in/AASP8E6R8Q/+Cmn7D3hjXba1vNKk/aL+HeuXVne7TaXf/CIauni+G1uI2KpPFcXGhQwtaybo7sP9mkSRJXRpm7Qk/ID+1L/g6q+L3iz4ef8ABOPwp4H8MX95p1l8bf2iPBPgjxtJayTQpqPg7QvCvjn4gvos8kRUGO88U+E/Cl5JDIxjuINNuInjdGYrz0VeTfZfn/wL9Pu1A/zma6gP9Sb/AIN9Pi/4s+Mv/BKD9mTVvGuoXmr654Lt/HXwri1W+kmmnu/Dvw68e+IfDvgyHzZ2d5I9G8HW2g+Ho2DsuzSFHykMicdVWnLz1+//AIPr59oh/B7+yD/ym5+A3/aSTwr/AOtCxV0v+G/8D/8ASQP64v8Ag7Q/5Rv/AAi/7PQ+G3/qlf2hqwofG/8AC/zQHyj/AMG0f/BVT9nHwX+zzF+wl8efiD4Z+EXj7wh468Ua98INb8cara+HPB/xA8NePNT/ALevPDVv4m1SaDRtP8b6T4uvtZMGj6peae/iHTtZ0iLw6mp6jZatbxVWg2+Zaqyv/X/DfheQfSf7Xv8Awazfsp/tD+NvFvxa/Z8+Ofjn9nrWviDq+p+ML7w5NoOkfFr4VrquvXEmq3M3hbTH1fwf4n0PStSu7me6Fs3jPXtPsFuQmi2Vnplva6akqtJaOKdvk/6+783IP5vP27f+Dd/9u/8AYk8E+I/i5ZxeDv2h/g34Ts7vV/E/iz4RXGrnxP4P8PWStJd6/wCMPh7r2nWOs22lWUCSXuq6h4VuvGWm6HpsU+qa7f6bp9tcXMW0asZf3X2et/6/4PQCD/g2u/5S7/s+/wDYofHb/wBUt43pVvg+aA/c7/g72+L3i3QPhL+xl8D9L1C7tPB/xM8bfGD4g+LrSCSaCDVtR+FGlfDvR/CltdmNkjvLa1PxR1++ezmEsUd7Dpl4YxPBaypnQSvJ9VZfff8Ay/q4H8KKsVIZSVZSGVlJBUg5BBHIIPII5B5FdIH+rt+yX4k1L9sL/gjp8LL/AOLUh8Rar8af2I7vwh8Qr/W3klk8TXd78NdU8C+Itc1ea4ffLc+IpLa51jULkuqvcX8txEyIyFeJrlqadJK33/P+u2wH8hv/AAaW/wDKR/4w/wDZlnxI/wDV3fs61vX+Bf4l+TA7b/g7k/5Pd/Zw/wCzVrH/ANW38TqKHwP/ABP8kB+b/wDwTx/4Imft2f8ABRPwrD8RPh7FoPwp+A8t3daXZ/Ff4s63rWkaB4lbT7h7HWLXwH4b0PTda8ReLBp08c9lPfrpmm+EjqNveaQ3ieLUbG+tbep1Iw01b7L/AD/yv284h+2Xhv8A4M99bkghn8Z/t96Rpkyrvu7Pw3+zhd6xAuBlxDq2q/G3QXCqOfNl0fkDmJc1m6/aH3sD+p74B/s16b+yR+wP4a/ZlsvGV38S9K+EvwM8T+EIPGWqaZBpU3ia0/srXr0XT6RBf6tb2NoY782tpYpqN/HDYQ28P2qfaXrG/NO+12v66f133A/zVv8AgjV+1j/wxt/wUY/Zx+Kmp6n/AGb4F1/xZH8JfijJLN5NgPh/8UvL8KalqWqMCC1h4R1a80Tx26Akm48K252S4MT9dSPNFr5r1X9Pt6rcD+qT/g7Y/Zs/4TD9mv8AZ7/al0ew83Vfgv8AEnVPhr4suLeL94PBPxa02K803UNRlxg2WieMvBel6VZKWzFeeN5tiETyuuNB6uPdX/r+vzA9B/4NS/2dLf4V/sO/Ff8AaY8QW8Om6l+0V8UbyHTdVu9kED/C/wCCdtf+G9NvHu5yiwwRePNV+KMV225bdY7C3kkkLIwiVZ3kl2X4vy/4OvloB/N/4C+Mumf8FIP+Dgv4a/FjxH5WteA/iR+2h4NvPCunaqWFnc/Cj4U6vZRfDrR7u1lKxgah4L8DaGmqWCosN9qN9frJFI95L5uzXLSaW6j+PX/h/wDID+77/gqX+wE3/BST9mzTf2c7j47az8BdCX4m+GfHniLW9I8KWfjBPFmn+GdI8SwWfg/U9KvPEfhZVsTr2raR4ojuV1KXytQ8MWINjKXS4t+aE+R3tfS2v9eQH87/APxCEfDf/o/7xD/4YTQf/nxVp7eX8i+8D+j7W/2arHwJ/wAEzfFH7H/jXx5/wt638Mfse+Lfgjc+NfEunWuj33izS9M+Fuq+FtF1a90tNS1UWd1Bp8On+TOup392s9nFfm/mvd1w2SfvqSVveTsvX+vyA/nb/wCDQLwTpFv8Mv21/iP9mtX17VvHfwi8E/bDte9t9I8PeH/GGu/Zo8ktb2t5eeJ/Nl2Ki3ktjD5pkNjCItq71ium4H4d/wDByF8XvFnxN/4KwfHjw3r1/eTeH/gvoXwv+GXgTS55JjBpGhn4ceGfHOri2gc+XH/anjHxn4k1V5YkXz4rq2DlxFG7aUlaC87v7/v6W/4GiA+Df+CZHxf8WfAv/goL+x38RfBuoXlhqVn+0H8MfDupJZyTRvqvhLxx4q07wV428PyiBleW38QeEvEGs6RNEQ6st5u8tyiq1TV4SXk/669u3pcD+7//AIOg/wDlFV4r/wCy3fBv/wBO2p1zUfj+TA/zV66wCgD/AFP/ABB/yr/a3/2h21L/ANYqmrj/AOXv/cT/ANuA/l6/4NG/+T3v2j/+zVb/AP8AVufDCta+0fUBP+DuLx1ruo/tvfs6fDWe5kPhnwl+yzp3jbSrMyyGOLXfH/xY+JuieILoQk+Uj3Gn/Dfw1C0ijzJFtFV2KpGqlBe631vb7kuvz7feB+W3/BCPxJq3hj/grR+xdeaRdzWsuo/EPX/Dd75Uska3Ok+J/h54x0HVLScRsolhmsr+b91JujMqxOV3IpXSp8EvT8gP6c/+DvCxtJP2Wf2T9SeBGv7T4/8AiOxtrkj95Daaj8OtUuL2BD0CXE2l2Ekgxy1rFjGDWNDeXoB/A5XSB0HhPxTr/gbxV4Z8beFNTuNF8U+D/EGjeKfDes2bbLvSdf8AD+o22raPqdq5BC3FhqNpbXUDEHbLEpwcYoavp0egH+nT+2PZ6B/wVg/4IdeNfHfg7T7e81j4q/s1aN8e/B2lWANzc6R8V/hlb2nj7UPBWnSEuRqkPi7wn4g+GV0/mMrfar+B5jFK8lccfcqW7O3yf9eV+yvYD+XH/g1T/Zs/4Wn+3r40+P2qWH2jw/8Asw/CjVL7TbxovMjtfiR8W/tngXw1E5YeWpl8ER/FG4jbJlS4soGjXh3i2rO0bd3+X5/h+kg0P+Dqr9q7/hbX7bXgb9mjQtS+0eFv2Wvh9AddtoZd0H/C1fi3BpXizxBv8tvJn/s/wNafDmzj375rDUJddtP3LvcRsUY2jfq3+AH9Vf8AwQq8JaF8J/8AgkF+yndaVYW4OqfD3xn8T9dexAe41fWPFHjbxf4muprmRd7z38dnLZ6QoYs9vBp1rYqFjtY4kxqa1H62/rf8vvuB/mAfEv4h+Kfi38RfHnxU8calPrPjP4keMPEnjrxVqtzLLNPqHiHxXrF3rmr3byTvJK3nX97O673cqpVckKK60rJLsrf1v+f3gf02f8Gl/wAU/E/h79un41fCS2vro+C/iV+zhrPibWtIR5vsj+Kvhz478Ex+F9amiV/JEun6P4x8ZaZFLJGXA1tkSVNxSXKslyp9b2/r/gAfRn/Byt4B0XRv+Con/BPT4iWNpaW2r+OtC+H2g67LAFS4v28C/HQSabe3yKf3ky2fiz+z4ruRfNktbCC0MjQ2MCRKk/cku1/xX/A7/cB+1n/By3/yiO+OX/Y9/A3/ANWz4WrOj8fyYH+ZJXWB/qgfss/8oH/hR/2jLt//AFni6rjn/Ef+JAfxQf8ABtd/yl3/AGff+xQ+O3/qlvG9b1vg+aA/bb/g8A+Ini3SfAP7DXws07Wb608F+N/E/wAffGfijRYLiSKy1nXfh5p/wg0rwjdX0CFVuTo9t8QvFX2US70jk1F5AgkVHWKCV5Pqrfjf/L+rgfw0V0AFAH6U/wDBH39ob/hmD/gpR+yP8Urq+/s/w/L8VtK+HXjG4kk2WcPg74uW918MfEF/qK7lWWz0Oy8VnxEVYOY59Ht7mJDcQQ7YqK8JLyv935Af09/8HenwS/tD4W/sf/tG2dptbwl488e/BfxDexplriLx9oFj428JQXD4JWPT5fh14ya25VfM1a4DbmaPbjQesl5X/T9QPZf2yfiH4j/4JOf8G+P7KPw48DX0nhD40eI/+GedDsWtne31DSPiJ4h8RH9p34tuUieKeSz/ALS0LxZ4Z1K4cKrQ67BFIIZrqBKIrnqyfTXz8lfb9L+VmBwH/Bzh4L8P/tP/APBOH9jz9ubwHbfbdN8O+IvCmv2d4m2VrX4V/tOeAdM1qK8uLmPAdY/E3hz4d6eiMuzztWkZPLYujlHSco/1dP52+/77gfdf7DupQ/8ABN//AIN5vCvxduki0zxL4c/ZW8d/tD2styixSal4++M7a747+GFjehwAs9zfeMvAnhaMSIXjhhto5I3kRleZe9Vt/eS+S/r9OgH+dJ8GPhN8Yv2hfit4W+FHwT8KeJ/iL8WfiFqz6b4d8OeHC0utazfSpLe31xcXk9xb21nY2ltDc6pretave2elaVp1td6rrF/aWNrcXSdTaSu3Zf1/X/DAf1B/CD/g0p/az8b6Lp2sfHr9qD4SfCbVby3jll8O+G9A8U/GXWNFjkRZPsOqXs+o/D7QjqEEjyJcw6LrOs6WHG+11e7R964uvHpFvzvb/P8ArtewH7Pf8Evv+DerSf8Agm7+1Dov7SL/ALXmpfGHW9K8E+MfC6+Crf4N23w3sL228V2dvp897d3zfFPx3d3FtpriOeO2FnGkt6tpK88PlLE+c6vOrctl6/1+n6SD8qv+DwKOMfFH9hyYIglfwD8cI3kCgO8cXiL4ctEjN94pG00zIpOFMshGN7VpQ2l6gfvV/wAG53/KHH9kT/rt+0D/AOtPfGisqv8AEl8v/SUB/n5fsO/8pUv2P/8AtIH+z/8A+tGeEq6p/BL/AAy/ID+2r/g6x/5RleGP+zqfhX/6hHxYrnofG/8AC/zQCf8ABqr8PtE8L/8ABNfX/GlnaWi678TP2iviLqutajHh72e08M6L4P8ACej6ddSZLJBp40vULu0tTtSN9XurlUDXru6rP3/RL+v6/QDxf9qv/g2G8O/tUftJ/HH9ozxf+3r4q07XfjL8TfF3jyXRLn4L6JrL+GNP1vV7mfQvB8Oqv8VNMa/sfB2g/wBm+F9NuTpun+Zp+k2pFjaDFujVZpJcq0VtwPqn/glp/wAEI9J/4JjftE618efCv7YOv/FOy8QfDXxB8OvEvgC7+GGleD9L1bT9W1bw/rVlqV5qdv8AEHxMyzaJqugWdxaFdMWU+dcQLewQXN1FcKdVzVnFLW973/r+uwH4V/8AB3L4K0Ow/ap/Za+I+nQ2K6r4z+A/iDwtrF1aGPzrxPAfjy8v9NkvDESJJIYvHNxbxTyfvmgjjtyzQ20CRaUH7rXn/X9f5gftV/wav/8AKL65/wCzk/i1/wCmXwBWdb4/kgP4Tv8AgpH/AMpEv29/+z0v2pf/AFeXjqumHwR/wx/ID4tqgJYVmaaJbcStcNLGsCwhzM0xcCIRBMuZS+BGEG8vgLk4oA/pX/ZQ/wCDY79v/wDaR8FaH4++MnjLwT+zH4Y8Q2dtqmk+GfiPL4i8V/FM2d3Gk1lf6n4A0OKLTfDnn2kpkOm+I/F2j+KLGRvsuqeHtPmMoTGVaKdknL8P6+70vdgfp98Iv+DSez+G/j7wB8QfEn7fd1fT+DfGnhTxTFpXh/8AZ2h0GS7u9A1yx1aCwtfEOofHDVWtri8mtFt7e7XQ3kt5HWZLWd18lode90o7+fT8fy+8D9Pv+Dl2ON/+CSHxtZ0R2h8ffA6SJmUExSH4q+Goi8ZPKOYpZYiy4JSR1+6zBpo/H8mB/Pp/wbMf8FQfgH+yfd/F79lL9pHxjo/ws8M/F7xho3xE+GnxM8T3SaZ4KsvG0Wi2/hjxJ4X8Z6/cMLDwxDrWk6V4cvdA17V5LDQIbnStWsdW1S1ub7R459a0G7NdL39P68vvuB+4P7eP/Bu3+x5/wUH+IniX9p74a/GTxf8ABn4k/Fd4vEHiHxN4KHh74ofCXxnqklrHbN4uXwtcXulXf9p6otvBJqNx4a8faXouozRy3p0pdTvL2/uM41ZRXK43t8n/AF8vvuB/N9+19/wbBft4/s6+Gde8e/B3XvA37Vvg/wAP21zf3uj/AA+t9Y8MfF0abZxPPc31t8NdcW8s9cZIVJi0fwh4z8T+JbyUGDT9Dun2b9Y1ovdcr++/9f10A/m1kjkikkimR4pYnaOWORWSSORGKukiMAyOjAqysAysCCAQRWoDKACgAoAKACgAoAKACgAoAKACgAoAKACgAoAKACgAoA8M/aA/5E/TP+xltP8A016xWNf4F/iX5MD5CrlAKACgAoAKACgAoAKACgAoAKACgAoAKACgAoAKACgAoAKACgAoAKACgAoAKACgAoAKACgAoAKACgD/0P8AP/oAKACgAoAKACgD9Lx0H0FegAtABQAUAfTf7Fvxzg/Zm/a4/Zs/aAvYnn0r4Q/Gv4c+Otfto0lkluvDOh+J9OufE9pAkOZTcXXh8alb2+xZCJpYz5U2PKdSXNFruv67f132A/0qf+CxH7E03/BUT/gnxe+C/gnrfh7XfHFjqPg39oP9n7Vv7UtY/DPjTVNP0PVIrLTYNfLfYodP8d+AfGGvWOg6tPPDo6atqOhahqVzBpcM91Fx05ckrvbZ9P6s/wCtQP8APK8Mf8Elv+Clfiz4nwfCKw/Yj/aOsPFk2rLpM974i+F3inw14H05jO8H9qal8Stb0+x+H1n4fLRyPD4hk8S/2NeRKHsL263wq/XzwtfmVv66b/qB/psf8E3v2SLP9hj9iv4EfsvR6vp/iDW/hr4Zuz4413SjI2n6p8RPFmt6n418eT2DzpFdyaXD4n8Q6lZaG99Bb3p0G10sXNrbSK1vFxylzScu4H+b5+yD/wApufgN/wBpJPCv/rQsVdb/AIb/AMD/APSQP64v+DtD/lG/8Iv+z0Pht/6pX9oasKHxv/C/zQH8637Ff/Bun+0F+3R+zF8PP2ofhL+0f+z3YeGfiFaa+YPDPiFvHy+IvD2teGvEGreGtV8PeIv7K8KalZWWow6jpEki7J5Vk067sdQjDW91Cz6yqqLacXp57/1/WwH54aP4r/4Kdf8ABPv4rXnwh8MeKv2sP2dfiJ4b1u405/h54c1r4g6PpOsXVpcyKJbPwtYTzeEvHegX7xG706+ttP17w9rdo0OoWE19aTQ3FV7klrytb9PzX3fh1A/0qP8Agmh8Rf2nviT+wF8HviD+35oNr4R+N2r+FvFF38RrbxR4fs/BV5N4Sstd1228PeIfiB4TltdP0nwprGueB7bTda8SaV9ksLG3S6e4utM0SSe50XT+SfLzPl1X9bbfl92gH8NH/BASTwhN/wAFyfA03w+iWDwFLf8A7U0ngiBM7IfCD/Dj4kt4aiXdhtsejGyRcjOF5xXRV/h+egH9Vf8AwcJf8E2viB/wUJ/Zj8DX3wMs7HXvj/8As9eIvEfjTwZ4Jub+y0++8e+CPE2naVpnxF8LaDcX89taRa+1xpPgzW9MN7c29leS6IdFMqX+sae65Up8r12dk/Lt/X4O94h/DJ8Df+CPn/BSH47fFnSPhLpP7Inx18A3t5q8Gna74z+Lnwx8bfDT4d+DLNriKO+1rxH4v8WaFpulC0sLV31BLDSZdU17WbWJl8O6Rq9y8Fu/Q5xSvzL5NP8AL+tdQP8AQ8/am8SfDn/glt/wSL8aaHa63bDTPgJ+yxb/AAS+G91qZWyu/G3xIuPBKfDzwOXs4ZXmk1LxT4yu7fXdbgsDM1lZy6zqOUstPnuIuVXnP1lfvpfyt+f3AfyM/wDBpb/ykf8AjD/2ZZ8SP/V3fs61vX+Bf4l+TA7b/g7k/wCT3f2cP+zVrH/1bfxOoofA/wDE/wAkB/Wl4q0f4i6J/wAEiYNH/YASGH4g2f7E/hKL9m1vDP8AZwupmf4YaLL4fu/C0kzyadL4ovtGeW78OXdxLLHdeJ7iwup55XlkmbDR1Pe25tb+vz/rtuB/mz6d+y9/wUk/aq+Lsvw/vfhB+1r8WPizqviKLSvEEfxB8PfFDUNR0jWNQv2gnvPH/iHxzF9k8J2cF2802r654w1PS9O05EuLvUr23jildeu8YreKXyX4f0/vA/01P2Tf2cNb/ZE/4JvfDL9m/wAT6rp+teKfhP8As56l4f8AFmo6Q80ujzeK7jQNX1nxPHo89xFb3F1pFpr2p6hZ6VeXFtaT3lhb211NZ2csz20XI3zTv3l/X9a+r3A/yNq7QP8ATI+D2rN/wWU/4IIXHhaaa38RfFrx9+z3qvw01eO/u7WOZ/2lPgdJAPC2p6zd3s0Vrpr+KPHvgzwh44lnnuYo7XR/E8E8ksKFwnI/3dTyvf5P+ttfV7gct/wUJ8U2X/BJz/ggvZfBXw/fW+lfEGT4J+B/2UPDFxYzJC+pfEv4m6DPb/FrxLp1xC+6C/8A7I/4Wr48srq13tFqlvbNHIm5bhCHv1L9Lt/Jbfpv+oH+ff8Ase/HQ/syftV/s7ftCNayX9r8HPjJ8PfiBqunRbvO1LQvDnibTr/xBpkO1lYTajokWoWMLZ+WS4ViGA211SV4td0wP9FX/guJ+xzrn/BUH/gnR4b1j9lu90v4keL/AAh4h8IftG/ByHRNRtfsXxY8J3vhPWtN1HRPDupXMsVi1zr/AIS8XDxJ4dE8kJ1PVdD03RhLbPqbOnJTlyS122f9f8P+N4h/ncaF+xP+2H4m8fL8LNE/ZZ/aDvfiJ/acWjz+Dv8AhUHj2312wv5bk2fl6tZ3ehW76PDDOri7vNVNnZWUcU093dQQQzSV180bXuvW/wDX9bAftR8bv+DbP4+/s0fskeM/2rvj9+0j8E/h7Y/D34Xjx94u+HpsPE+t69p/iGext/7N+GVprljHH4d1bxbqniS907wZY3FheS6Hc+Ib2L7LqVzphTUHzVZOSik9Xa9/01/rtf3Q+yP+DR/9pXw14U+L/wC01+yv4i1KysNZ+Lvhvwf8UPhxDdT+RLq+r/DL/hItO8a6Hp4c+Xe6lN4c8T6b4gis4gtymk+FddvsTW1pcNbzXWil8v6/4b77gdP/AMHHX/BIH9pT4hftM3v7b37MXwr8WfGvwz8UfDXhTTPi94P+G+iX3irx94T8c+CdCsPB2n+IbfwZo0Fzr2u+F/EHg/RvDkUl54f0/U59I1jR9Yudeis7PUNOubhUqiS5ZO1tm+3b5fkB8Sf8ETf+CMX7V/xI/bC+D3x6/aE+CfxB+BPwA+APjnw/8V9V1T4w+FNZ+H2reO/FHgnULbxB4H8KeE/DHiuz0rW9bsL/AMVWek3PiDXP7PXwzbeH7HV7JtUl1q50/S7u6k4qLSd29NNbJ9X/AMHv5Af0n/8AB0H/AMoqvFf/AGW74N/+nbU6xo/H8mB/mr11gFAH+p/4g/5V/tb/AO0O2pf+sVTVx/8AL3/uJ/7cB/L1/wAGjf8Aye9+0f8A9mq3/wD6tz4YVrX2j6gcX/wdp/8AKR74Of8AZlfw3/8AV3/tF06HwP8AxP8AJAfmX/wRE/5Su/sQ/wDZYE/9RbxHV1Pgl6Af1Of8Hdv/ACaX+yv/ANnFat/6rTxHWNDeXoB/AjXSAUAf31f8GnH7Vy+Pv2bPjZ+x74l1BbjWfgV4xj+IngOyu5AzS/DT4rPc/wBvaXp9sxYPZeHfiDpmq6rqbsqgXHxGs4zv3/LzVlZqXfT0a/rf8Fa8g/TH/gm1+xP4O/4JG/AX9ufxv48/s/QvCeo/Hj47fHKHVrW4sLqXSf2Y/hxYXs/wrsLxrW5eBLzTPB9hr+vSWM00Vxa3fiKexuIreWN40iUudx9Euu/5v+vMD/NH/aG+NPin9o747fGD49+NZGbxT8YfiP4v+ImsRec08VhceKtcvdXTSbN2CldO0a3uYdJ0yFVSO30+ztbeKNIokRetKyS7KwH+iB/wbN/tSeE/jr/wTd8LfBU6lpz/ABE/Zd8ReJvh54t8PNOranJ4Q8VeIdb8b+APE81i7SMuj6np+t6r4UtZwDFPqPgrWEKJsCNy1lad++v+f9dfkgP40/8Agoz/AMEhP2sv2M/2kPiF4N0D4GfFD4gfBXVPFus6h8F/iZ4B8EeJPGfhrXvA+p6lLceGtK1LUfD1jqsei+MtHsbm20XXvD2rta6h/aVpNe6amoaLeabqd30QnGUVqr9U3s/wv62+7UD+k7/g2J/4Jg/HT9nPWfiv+2X+0Z8P/EPwp1jx74Ch+E/wg8CeNdLutD8aT+E9V1/RfFnjLxprvhvUY7fU/DVpqF94X8K6X4Xg1a1tdW1K1i1/UHs7XSZ9IutZxrTTtFO9nd2A/J3/AIOG/wBs7wb8UP8AgrH8P7XwjqdjrvhH9jS1+HngTXtS0uY39reePtC8d3XxA+I1rDLCzJJN4euNQsPBep2kKmS11/wxrFtJI8i7IrpRag+8vytp9/p94H9kH/BXP9mXxR+3l/wTV+O/wf8Agm2n+JPHHjPwz4I+IXwpjS+s4bHxZqXgvxf4X+Ium6Rp+pXt1Z6bDL410TRrzQNGv9QvbPTIL3WrK8vrqCyimlXCD5ZpvvZ+X4r9fTRAf5xPwt/4JO/8FHfi38UdO+EmgfsaftC6D4kvNXh0rUdW+IHwr8afD7wT4XWR2Emq+K/HHi3RNL8M6JpMMEc10l1PqLSalDF5eiwapeT2lrP1OpBK/Mvk0B/pi678G7H9nb/gmH4i+AenanHrdp8Ff2GPEHwrj1yKD7MmuP4C+BF94YuNc+z+ZN5D6xcaZLqUsJlkMcl06F2ILVyXvO/eV/x+f5/eB/Ad/wAG13/KXf8AZ9/7FD47f+qW8b101vg+aA/X7/g8R/1//BO//rl+1n/6H+zTUUPt/wDbv6gfxQV0AFAEkM0tvLFPBLJDPBIk0M0LtHLDLGweOWKRCHjkjdQ6OpDKyhlIIzQB/qR+KPhd4e/4LN/8Erv2VdQ1u80ma4+JF1+yf8ZPFl1f7nsrXWPAnjzwnH+0Lo8H2eGYy6k/hy2+LvhDR4ykEE+sXVnFey2dpLcPFx3dOcvLmS6enfy6/N/aD+dT/g7k/aDHiH49/swfsw6XehrH4X/DXxF8W/E9tbSZhPiH4pa4nhzQbS/jBIF9ougfDy5v7RCFaKx8YF/mW6TbrQWjl3dvu/L7/uA/Rn/gmJ4cT/gqb/wbx+Lv2Q7vWdOTx14NsPHX7PthqmtvK1lpfizwD4k0f4v/AAOvtRWJLi7ttG0ix1X4e6TJdWsE7i10W9a2hmmhktlifuVb/Ptvo+/n6+V/dDQ/4Ogfi3ov7PP/AATZ+DX7KPgqUaXb/GH4geC/BVnoyyKm74SfAPRbHxFdwqqbDINO8V2/wniKiNYQkpZtjCJJSirzb7K+3V/NW+5/KwH5Zf8ABovpHgK7/ax/ah1bVo9Pl+JGkfAPRI/BAuRA9/b+F9S8e6dF4/u9NSR/Nj231v4Fs7y6t4i0cN8ttJNFFeNFcaV78q7X/T+v6QHp3/Bz3B/wUWuP2l/Btv4PT49XH7Hd18NPDsHhC2+FKeMZfh1N4/a71lPGUPj+Hwfm0k8byM9qNJXxWjs/hhrZfDeQNfFKjy8renNfra69P6f4WiDP+DaL/gmr+1Z4W/al1L9tn45/Dnxr8Jfhx4Q+H/i/wh4Li+J+ia34Y8Z/Ejxd41ttNsHvdF8OeIbWz1p/BujeHp9UuLvxZeQRadqGsTaZpmgNrDwa/NoJWmnHlTu79LO1u/n/AFdWtIJv+DwL/kpv7DP/AGInxz/9SD4a0UNpeoH7z/8ABud/yhx/ZE/67ftA/wDrT3xorKr/ABJfL/0lAf5+X7Dv/KVL9j//ALSB/s//APrRnhKuqfwS/wAMvyA/tq/4Osf+UZXhj/s6n4V/+oR8WK56Hxv/AAv80B8v/wDBpX+1P4V134CfHf8AY81bVbC08f8Aw/8AiJP8a/COlT3Hl6h4g+H/AI40jw94c8RS6Zasx+0w+DvFfh2zfWZogvkf8J3oqup3l6ddaqXdW+f/AA39agfg1/wWr/4JWftNfs0/tnfHT4l+GfhF498efs9/Gz4leLviv4A+I3gnwvrPinQNG/4WDrN74r1fwL4pn0Sz1A+Ftb8LazqWp6Rp1vrxtW1/RLC01rTJ7tZL6Ky1pzTik3qlZ3dtuvX+u17AcB/wT+/4IQ/tv/t43mv6k3hHUP2cfhpoWmNcQ/E345+EvFfhvTPE+svNaJaaB4N0GXT4PEHiWSS3uLi9vNcsbP8A4RvTIrKW1u9XGqXFjp90Sqxj5vsn+b/4f9Yh8n/8FHf2E77/AIJ1/tCn9m/xB8Y/BHxi8aab4N0DxV4vu/Aenaxp+m+D73xK17c6X4V1Ua1sun15tAh0zxLPHFCsEWleIdHYSvNNPHb1CXOr2trtv/X4/haIf26/8GqGtadqf/BMvxJp1nOJLzw7+1H8UtM1aHo9vd3Xg74Xa5bjGSWjl0/VrORJMKrOZYxloXrmrfH6pf1/X6gfyUf8Fb/2A/2w/hd+3L+2z8Stb/Zy+M198JfEvx4+Nfxt0j4uaD8N/F2v/C9/h3498ca94/sNau/Huj6Re+FtOTSNI1yCDxHFf6pazaFe29zDqcVrtQtvCUXGKur2StdXvb7/AOtdgPxorQD9Jv8AgjzpHgLXP+Cn/wCxDpnxKj0+bwtP8fPCMi2+qiBrC68UWjXN54BtJ4rl0gn+1+PLfw1bRWsu9bqaWO28mcyiCWZ35JW7Af3G/wDByD/w3MP2LPCjfsZN8VV0lfiRn9oD/hSJ10fEQ/Ds+HdTGml/+EUI8UnwKNbI/wCE1GjHZ5R0o62D4dGrGualy83vW20vtf59dO/3gfxxf8E2f+CZ37bn7bH7Vfwgvr74afFrRfhh4Z+Ifhbxr8TfjZ8UdB8XaR4S0bwt4X8T6ZqfiG30vxH4ntIYPE/jbUYbeWw0Hwto9zd6nd6lOl3qQ0zQbLV9bsN5zjGL1W1kk1f/AIC+/wAk9gP7Rf8Ag5b/AOUR3xy/7Hv4G/8Aq2fC1YUfj+TA/jr/AOCbv/BC/wCMv/BTL4G658b/AIQ/H/4H+DrTwx4/1f4d+I/Bvjb/AITRvFWj6tpulaJrdte3UGg+HdVtRpes6ZrtrNpd354W4lt9QtgDNYXCpvOqoOzi31ve39f13A+Zvi38KP8Ago7/AMEqPj14n+Edl4r/AGhPgh4j0XxLdWnh7xh8IvEvxJ8J+BvippyXPl6V4q8F6toU2k6f4v0DxDa/Z5RaTwz3ts00ug+I9MsdYs9R0m1acZq+mq2dm15d9P62A/v1/wCCEXxn/bu+Ov7E48a/t6aXr0XjJfiBqumfCvxP418Kr4K8e+OvhRBoHh250zxL4m0OLTdJiuYm12713TdC8TSadZX3ibTLBNQvIr0C317WuaooqXu/Ptfy2/rve4H+fF/wVfuvh3e/8FJ/22rr4Vf2afBMv7RXxHNk+jPbyaTPrI1uZfF91pklpm0exu/GK6/c2r2hNq0MqG2LQlDXVC/JG/YD8+aoAoAKACgAoAKACgAoAKACgAoAKACgAoAKACgAoAKAPDP2gP8AkT9M/wCxltP/AE16xWNf4F/iX5MD5CrlAKACgAoAKACgAoAKACgAoAKACgAoAKACgAoAKACgAoAKACgAoAKACgAoAKACgAoAKACgAoAKACgD/9H/AD/6ACgAoAKACgAoA/S8dB9BXoALQAUAFABQB/Qt/wAEyf8Ag4g/aV/YB8A6T8C/HngjTf2mPgJ4dEsXg3w94g8VX/hH4g/DyxkGY9B8I+Oxpfiezl8H2kzSXNr4X17wvqhsNwsNB1rQNLVLNcp0lJ3Ts/TR+v8AX5gfpF8ff+Du7xdrfgnU9D/Zr/ZHsPAfjnUrFYbL4gfFX4kJ4203w1czJsuZ7TwDoHhLw7Hrl1bhnfS7vUvF1tYR3McM2peH9StjLp7SqGusrrslb/P+u17gfMX7CP8Awc4+Nf2Q/gFB8JfiP+y/qv7SXj28+IXxN+JHi/4ya5+0YfBOq+L/ABB8TvGmreNNTuL3w/8A8KP8aLay211qz2oeLXZYJUiRraz0+AJZxOVFSd07KyVrdv68v1kH4LfCD9qH/hVP7bngP9sj/hBv7e/4Qj9pLSv2hP8AhXP/AAk39l/2n/ZnxDTx5/wiP/CX/wDCPaj9i8/b/ZX9v/8ACL3Xl5+3f2K+PsdatXi491a/yt5/n94H64/8FaP+C+H/AA9G/Zv8Ifs+f8Mo/wDCjP8AhFfjR4a+L3/CXf8AC9P+Fmfb/wDhHvBXxD8H/wDCPf2B/wAKd+H/ANl+2f8ACef2j/a39tXH2f8Asn7J/Zk3277TaZwpcjvzX0ttb+tv6uB8c/8ABM//AILB/tSf8ExdY1rTvhe+h/EL4NeMNVi1rxp8EvHj6gfDF7rKW8FjL4n8K6np1xFqPgvxfPp1rbafdavYpe6bqtrZ6bH4i0HXBo+j/YKnTU920+6/r/L8GpB/Sfov/B398IZtEjm8R/sT/EjTvEf2eMy6dovxf8Mazohutv71I9ZvvBuhXwtw2THI2gtIVOGiBG6sfYP+dfcB+Qv/AAUc/wCDkD9qT9t74f8AiT4H/C/wTpH7L/wV8YWlzpHjSy8PeJ7/AMX/ABN8caBcny7vw7rXj59M8M2uk+GdXt1EOtaH4b8NaddapZzXmiatr+q6De3unXekKUYu9236f13/AKsB5d/wbXf8pd/2ff8AsUPjt/6pbxvRW+D5oD+in/g5F/bO+PH7Bvx7/wCCZ/7QX7PXiO20Txno2n/tgaPqelazaS6p4R8aeFtUf9mQ6t4Q8Z6JFdWLav4f1CS2tLoxRXllf6dqdhputaNqGnazpthf2+VKKkpp/wB31W+29vu+/UD5s8Mf8HgmjL4TjPjP9hXU5vHVva28cyeGPjza23hPV71YQLu7jk1X4XXeseHbWacF7fTmj8Ty20LiOTVLp4zLLXsHf49PTUD+eL/gpt/wV8/ab/4Ke+I9Dh+Jg0f4d/BvwXqE+p+Bfgh4HudSk8Madq0sd1ar4q8V6nqMxvPGvjePTLubSYddurbTdN0uwmvofDnh7QRrGuHVNYQUFpq+r/q33fnuBkf8Elv+Ckn/AA64/aP8Y/tBf8KY/wCF5/8ACWfBbxJ8H/8AhEf+Fi/8Ky+wf8JD43+HXjL/AISH+3v+EF+IP2r7H/wgP9nf2T/Ytt9o/tb7Z/acP2H7Lek4c6te2t+/9b/1YDb/AOCuX/BT3/h6f8bvhv8AGT/hSH/Cif8AhX3wrg+GX/COf8LK/wCFn/2v5Pi7xP4p/tv+2P8AhAPh79g3f8JH9g/s3+y73H2L7V9vb7R9ntyEORWvfW/b+tv6uB9p/wDBML/g4t+Pv7A/wy0X9n74m/Dew/aS+BvhYS2/gO0vPFlz4M+Ivw80y4mmuH8P6N4rk0fxPp+ueE7O4mkm0nw9rOiLd6SkjabpniKx0SGw0yymdJSd0+V+mj/r8fvA+8v2lP8Ag7i+IHinwLrHhj9ln9lyw+FnjLVrRrS1+J/xQ8ewePn8Ni4t5Iri70XwBpHhXQNMudatHkE+kajrnibUtHhuII21Pwrq1u72lQqGvvSuuyQHi37OP/B0P4n+CX7J/hT9nHxr+yXrHxm8X6N4O8WeHfE3xq8QftO3Om63421vxfqniLVtS8W6rod78C/FF0t/JdeIJZLmCfxXqMl3JCZGvovP2RU6N5c3N1va3b5/qvkB/KLWwH95/wDwaJW3xlt/2e/2sn8QafeW3wGvvit4Hvvhje3kNzDBqPxIHhnVdP8Ai2+jvIot7u1t9D0/4U22oTQErHfRLbhnmjuUg5q9rx72d/Tp+v8ATA+BP+DsP9rqD4h/tJ/B39kDwxqwuNF/Z88J3Hjz4i21tMDD/wALO+KdtYXGi6VqMQLBrzwx8O7HSNVsZBt8uH4h38Lbm3LFVGNk5d9Pkv8Ag9gP5K63A/dT/gmX/wAF8f2rP+CdPhqz+EVzo2jftCfs7Wd611pXwx8cazqei694FS5uJrrU7X4Y+PLSHVZPDOm6pdTy3t3oOs+HfFXh6C/aW+0fS9IvdR1e51LKdKMtdn37+q+W9/W90B+5Wrf8HgXwzi0GOfQv2G/HV94nYN5ulat8cfD+laDEcDYY9fs/hvrOoXA3Ftyt4btjhRhsuQmfsH/OvuA/nI/4KW/8FkP2rf8Agprf6foXxLn0T4c/BHwzrcuu+EPgh4B+2J4dttT8mS0s9e8Y63fSNq3jrxRZ2Ms1tbalqAsdG003Woy+HfDehHVNRW41hTjDzff/AC/r8wPzV+FvxR+IfwT+Ifg/4sfCfxdrXgP4jeAdbtPEXhHxd4eujZ6tour2TExTwSFXimhmjaW0v7C7huNP1PT7i603UrW6sLu4t59Gk1Z7MD+vz4B/8Hd3i7RfBen6L+0p+yPp3jrxvp9p5N147+E/xFHgjTPEMsMCx28974E8ReGPEy6Re3MiGXU7vTfFsunvNPI+naBp1vFFY1zuh2l96/roB8Nftt/8HKn7Q/7WXiP4Y6F4S+E2lfBL9n/wN8VPhn8T/GHw00bx5e6/43+L8nw18aaT4ys/C3i34mP4Y0ey0rwnqF9othOui6P4Fb7NqMMN3q974ntrW309bjSUb63fpovRaa/P7rXAP+CoP/Bw5/w8j/ZU1X9mT/hkH/hTP9p+N/BvjL/hNv8Ahf8A/wALE8j/AIRK7urr+zf+Eb/4Up4G83+0PtHl/bP7fi+ybN32W53bFIUuSV+a/wAv6/X9Yh/NXWoBQB/VBqH/AAcw/bv+Cf19+wt/wxT5X2z9ju5/ZN/4Wl/w0f5nl/aPgq/wf/4T/wD4Qn/hQyb9m/8A4SL/AIRX/hLU3Y/sj/hI1z/adY+y9/m5vtc1red7Afl5/wAEjf8Agp5/w6w+N/xH+Mv/AApD/he3/CwfhVcfDL/hHP8AhZX/AArD+yPP8XeF/FX9t/2x/wAIB8Qvt+z/AIRv7B/Zv9mWWftv2r7ePs/2e4ucOdJXtZ9r/wBfd91gMX/grT/wUl/4ekftH+Dv2gv+FMf8KM/4RL4K+G/g/wD8Ij/wsX/hZv8AaH/CPeN/iL4y/wCEi/t7/hBfh99l+1/8J/8A2b/ZP9i3P2f+yftn9pzfbvstkQhyK17637f1t/VwPmX9iH9pn/hjb9q74IftPf8ACE/8LH/4U14wHiz/AIQf/hJP+EQ/4SPGl6lpv2D/AISX+wfFH9j/APIQ877V/YGqf6ry/s37zelSXNFra/8AXl/XfYD9Tv8Agrt/wXI/4ep/CX4V/C3/AIZf/wCFEf8ACs/iLd+P/wC3f+F1/wDC0P7b+1eGtS8O/wBk/wBmf8Kk+Hn9m+X/AGh9s+3/ANo3+7yfs/2Ib/PiiFPkbd738rf1933XA/AitACgD+h3/g2GtvjKf+CpPhC++Gmn3lx4Ei+FPxTsfj5frDcnS7D4b3vh57nQUv7mFTBDdXnxZ034dDSoZzuubiCUxqYYLqWDKtbkd97q3rf/ACuB/TT/AMHPX7XUHwC/4J+N8DdD1YWfxB/a08WWngO2treYRX8Pwx8HXGneLPibqsfOTZ3Tx+FPA+oRlT59j44uVXBR3ixoxvK/8uvz6f09/kB/m811gfVf7HX7aX7Q37CPxl0n44/s4+NpvCfiuzh/s3XNJvIn1Lwf478NSXMFze+EPHXh0z28GveHr+S3hkaPzrTUtNvIrbV9A1PSNbsrLUreZRUlZ/8ABXp/X6gf1m/Cz/g770X/AIRyxt/jb+xbqh8WwWhXUtX+FnxVtB4c1W+VSRPY+HPFvhg6noFpK+FNrceKfEk0CguLy5LeWuLoPpPTzQHyB+2n/wAHVf7R/wAbPBOt/Dr9lX4Q6Z+y/Z+IdOm0rVfidqHjCb4g/Fi0trklbmbwRd2+h+FvDngbUJrVms/7VfTPFWsWAke/0DU9D1eOyv7RxopayfN5bL+vu8+0g/lPvLy71G7utQ1C6ub6/vrme8vb68nluru8u7qV5rm6urmd5Jri5uJneWeeZ3llld5JHZ2Zq3A/pz/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8R/wDgmt+21/w7y/a8+H37VX/Csv8Ahb3/AAgmkeO9K/4QP/hM/wDhAP7V/wCE18F654Q8/wD4Sj/hFPGv2H+zP7Z/tHyv+EdvPtv2b7J5tr532mLSceeNr2133/r8fwvEPr//AILE/wDBYf8A4eyP+zu//DO3/Cgv+FCL8WVx/wALc/4Wn/wlf/C0T8NTnP8AwrL4cf2F/Yf/AArvpjWf7T/tj/mH/wBn/wCmzTp8l9b3t0ttf/P+rgfifWgBQAUAf0uf8ExP+DjHxD/wTs/ZR8P/ALLWtfss/wDC+dO8IeL/ABnrvhLxV/wvZvhodG8PeMtUHiO48LHQG+D3xCFx9k8U33iXWRqqa1arcDXRa/2XA9k91e4zpc0ubmt8v6/T8LyD8c/+ChH7ZXiD9v39rj4s/tU+IfC3/CCSfEi58NxaR4ETxE/iu38G+H/CnhPQ/COj6Hb6+2i+HBqe210QX95eR6BpCXepX99dGyjeZ2bSEeWKje9uu1/6/rcD7y/4I/f8FpfEP/BKPS/jl4bk+BP/AAv/AMK/GPUPA+uWmiSfFVvhd/whviHwlbeI7DUNVtbkfDn4iJqv/CTabrOmWl/A9ppzW/8AwjmmyR3EoeSOpqU+e2trX8/6/rsB5j/wV4/4Kv8AiH/gqz8UfhN44uvhF/wo/wAK/CPwFqnhXRfAn/CxW+Jv2jX/ABF4hn1fxN4t/t4+B/h+lqdY0+z8J6OdJXQ52tx4aW7bVLkXyWtg4Q5E1e932t/X3ffcD4Y/ZQ/at+Nf7Ffxy8HftC/AHxOPDPxB8HTXCRi7ga/8P+I9D1GP7PrXhPxbo3mwR634Z1y1/cahYPNBPFKlrqel3mna1p+m6laVJKSs9gP66PBf/B4DpMfg6AfET9h7Ubr4gW9oiXL+C/jZbWHg7WL9ceZcwR658PtS1rw3aSnLJZSS+KprfARr+6zvXB0H0np5oD4BvP8Ag56/aP8AE37Z/wAPf2j/ABt8G9Jvfgh8KdF+IOmeCf2W/B3xM1PwfplzqnjrQpNBTxl47+I154O8VP4z8XaFZyyQaddt4F0fSbOymvLbQ9F0K41bWr7Uq9iuWyertd27eX/D/jeIfDv/AAWB/wCCt/8Aw9d8T/AzxH/wz9/woT/hS+heOtE+x/8AC1v+Fpf8JL/wmmoeGr77T9o/4Vt8Ov7H/s3/AIR3yvJ8jVftn2zf5tp9n2T3CHImr3u+1v6+777gfef/AATm/wCDkv8A4YB/Y4+EX7Jf/DGP/C2f+FVP8QH/AOE//wCGiv8AhA/7e/4Tr4n+NPiRj/hFf+FF+Mv7L/sr/hL/AOxs/wDCSaj9u/s/+0f9D+2fYbeJ0uaTlzWvbS3ZWA/n5+B3x1/4Uz+1T8H/ANpn/hFv+Ek/4VR+0F8P/jr/AMIT/bn9j/29/wAIL8RtI8f/APCLf8JJ/ZGq/wBl/wBqf2X/AGT/AG5/YOpfYfP+3/2ReeV9il1aumu6a+8D9tf+CrP/AAcA/wDDzj9mTS/2c/8Ahkv/AIUj/ZvxV8K/E3/hMf8AhfH/AAsnzv8AhGdE8WaN/Yn/AAj3/CmvAPl/bf8AhKPtP9pf24/2b7D5P2Cf7T5tvnClyO/NfS21v62/q4H4UfAX4+/F/wDZi+K3hH43fAnx1rXw5+Jvgi/N/wCH/E2iSxiWMSxtb32najZXMVxp2taHq1nJNp+taDq9pe6RrOnXFxY6jZ3NtM8baNKSs1df19wH9d3wI/4O89ZsfDWn6X+0r+yDaeIfFdsix6h4y+DHxCbw3pGqhY1Xzk8A+MtH16fTLlmVpJzH49vLaVpCILWyRBG2Dodpaea/4b8vuA80/ab/AODt34zeM/COq+GP2Vv2afD3wT8QX++3t/ij8RvGsXxW1jS7SRHU3eh+Bbfwf4X8MWGuQv5cltdeIdT8aaMoEkdzoF0WR0aoL7Ur+SQH8kvjfxv4v+JXjDxN8QPH/iTWfGHjfxnrmpeJfFfinxDfT6nrev69rF1Le6nquqX9yzz3V5eXU0kssrtyWwoVAqLukkrLZAfpL/wTH/4K2/tH/wDBL3xZ4quvhVY+GvH/AMMviLPpFx8Q/hJ45fVU0LVbzRlnhs/EHhvU9Lu4Lvwl4ujsrmfT31mG31Owv7L7LBruh6wul6R9gicFPfR97AfsR+1r/wAHSD/tUfsofHD9m+4/YkTwTqvxr+Gvif4cXXjOH9og6/p/h2PxLp0lhJrkHhx/glo9xqj2qys6aTJr1grkLnVAMq2caNpJ82zT27AfyU1uBo6Pq+reHtW0vX9B1O/0XXND1Gy1fRtY0q7uNP1TSdW025ivdO1PTb+1kiurG/sLyGG6s7u2ljuLa4iimhkSREZQD+v39lX/AIO1Pib4F+H+i+Df2r/2cLb4z+KtCsLbTz8WPh542tfAOseJktI/JS98U+DNR8M61okuvXSKkuo6roOr6DptxceZJb+G7MS7VwlQT1jK3k1ewHzl+3T/AMHO/wC0F+1Doul/Df4MfCKz/Z0+E8uveHtS+IItPiBfeKfij8RdG0LXrPWLnwinja08OeGNO8EeFvEkFmum+I9P03w3reqajZtLY3HiCXQr7VdD1Bxopat3fTSyX5fn91wMz/gpb/wcZ/8ADxH9kfxz+yx/wxz/AMKf/wCEz17wNrf/AAnf/DQn/CwP7N/4Qvxbpfij7N/wjH/Cj/BP2z+0v7M+w+d/wkNp9j877T5V15X2d3ClySvzX+X9fr+sQ/Iv/gn3/wAFI/2mP+CbXxS1D4j/ALPuvabNpfii3sNO+I3wy8X213qvw9+Iul6ZNPNp0Wv6XZ32m3ttq+jvd3zaB4k0bUNO1vR/t+oWsV5LpWq6vpmoVOCmrPS2zX9P+u24H9UHgn/g7++HE+hwH4j/ALE/jbTPEsduVuV8E/F/Qdc0O7ukGBLA2u+DfD1/p9vcH5zbyJqcloD5f2m92+a2ToPpPTzQHwT+3B/wdOftKfH3wP4g+GP7L/wq079lrQ/Ethd6PrHxGl8Y3Hjv4vNpd7bvb3S+E9Wt9E8LaH8P725hmmhOqWeneIPEOn/ur3w/4g0TUYkuoqjRSabd2ultLgfyvSSSTSSSyyPLLK7SSyyMzySSOxZ5JHYlnd2JZmYlmYkkkkmtgGUAFABQAUAFABQAUAFABQAUAFABQAUAFABQAUAFABQB4Z+0B/yJ+mf9jLaf+mvWKxr/AAL/ABL8mB8hVygFABQAUAFABQAUAFABQAUAFABQAUAFABQAUAFABQAUAFABQAUAFABQAUAFABQAUAFABQAUAFABQB//0v8AP/oAKACgAoAKACgD9Lx0H0FegAtABQAUAFABQAUAFABQAUAFABQAUAfpf/wSJ/bI+F/7BP7dvwt/ac+MWi+OvEHgHwToXxK0vVtL+HGl6FrPi2e48Y/D3xH4U0t7DT/EniXwjpE0MOo6vbS3zXGu2rxWaTSQR3MypbyxUi5Rsrbrf/gX/J/K94h94/8ABe//AIKzfs4f8FRpP2VH/Z98IfGjwoPgcnxwXxb/AMLe8N+C/Dxvz8Sm+EJ0H/hHv+EP+Ifj37Z9lHgHWf7V/tE6V5H2jTfsn27zrn7FNKDhzXtrbZt7X7xj3/4ay5g/nfrUAoAKACgAoAKACgD9W/8Agjb+0T+yJ+zD+2DJ8Sv22fCOleNfgtJ8KfGnhwaPrHwy034s2SeL9U1Dw1caDfN4U1Szv7fzLaHTtSEeprbNPZGXbGVE7moqJyjaO9/T+v67gf1AftFf8HUH7Hfwp+FN14J/YY+BvjXxZ4ztNHn0vwOvi3wfoHwp+CnglpEmjs76TRNG1q48S6vBpVwy33/CJ6Z4f8MWWqRk23/CVaVI7yJiqMm7ydvTVv8ACy/HzSt7wfww/FL4n+O/jV8R/HHxc+J/iO+8XfEP4j+KNZ8Y+MvEmomP7Xq/iDXr6W/1G7aKFIra1hM87R2lhZwwWGn2iQWNhb29nbwQJ0JJJJaJbAcFTAKACgAoAKACgAoAKACgAoAKACgAoAKACgAoA9Y+A3iTwj4N+OXwY8X/ABAs49R8BeFfix8OvEnjfT5tMi1qK+8I6H4v0fU/ElnLo06tBq0d1o1rewPpkytFfq5tZFKTMGT2fowP70Lj/g5M/wCCQv7OfgvWbT9mb4J+Pri9vc3lv4J+FHwL8EfBrw7qusJbyC1l8Rajc6j4ct7O3VsW9xqlroXiLULaOUta6XeoHSub2U3u16vX+vw/BKQfxl/8FF/+ChHxk/4KSftE6r8ePi1FZ+H7G006Pwt8NPhvot1Pd+Hfhr4Es7y7vbLQLG7uI7ebWNVuru8udT8S+Jrq1tLrXtXuZZYrLStHttI0PSuiEVBWXzff8vu+++4HwXVAFABQAUAFABQAUAFABQAUAFABQAUAFABQAUAFABQAUAFABQAUAFABQAUAFABQAUAFABQAUAFABQAUAFABQAUAFABQAUAFABQAUAFABQAUAFABQAUAFABQAUAFABQAUAFABQB4Z+0B/wAifpn/AGMtp/6a9YrGv8C/xL8mB8hVygFABQAUAFABQAUAFABQAUAFABQAUAFABQAUAFABQAUAFABQAUAFABQAUAFABQAUAFABQAUAFABQB//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B/Uv+wH/wAGyPjP9tP9lL4SftPeLP2rofgV/wALe03VvEWi/D+T4DTfEG/svCsOu6ppfhrXLjXG+MXgaKYeLNN0+38SWNtFpSpBo+q2DtdTTPJFFjKtyya5b263t/X9dwPxt/4Kbf8ABP7xf/wTV/ao1z9m3xR4wT4jafH4R8I+O/BXxGi8MS+DYPGvhfxRYSRzajH4al13xMdKOkeLNK8UeFJo11/VFuJ/D8l8s0IuvsdvpCXPG9ra2tvb+v62QH59VQBQAUAf1vf8G8//AASg/Yk/4KAfs4fHH4iftQfDjX/GnivwT8bY/Bfh2+0j4ieOfBsNp4ebwJ4Y1w2ktl4W1zS7S7lOpandzfarmKS52OsPmCJESsas5Rat1QH4Ff8ABTP4H/Dr9mz9vb9qL4E/CPSLrQfht8MfifqHhnwfo97q2pa7dafo9vp+nXEVvPq+sXN5qd+4luJWM97czTEMAXwqitINuKb3aA+FqoAoAKAP00/4I6fs2fCP9r3/AIKPfs4/s7fHbQb3xN8KviJJ8WF8VaHp2u6x4avL4eFfgb8TPG2i+TregXdjq1l9m8ReG9Iu5Psl3D9oige0n32088bxUbjBtbq35oD9X/8Ag4s/4Jifsd/8E9fCX7Kerfss/D/XPBN78UvEfxc0/wAZyax498Z+NF1G18J6Z8PrnQ0gj8V6zqqae1tLr+ptI9ksL3InVZy4hiCTSnKfNfpb8b/5Afgx+yb+xF+1F+3L4u8TeBP2WPhZc/FbxX4O8OJ4t8SaTbeKvAvhNtM8PSanaaOmotd+PPE/hawuVOpX9pbfZrK6ubwGUSm3EKPImjko7uwGZ+1Z+x1+0h+xF8RNI+E/7UXw0uPhZ8Qdd8G6d8QNK8PXPibwZ4qe78IatrXiDw9p+sDUfA3iLxPpEKXGseFtfshZz6hHqMZ09pprSO2uLSWcUlLVO62/r8APmamAUAf0o/8ABMj/AIN373/go7+ynoH7TsH7XFr8Ho9c8X+M/Cg8FS/AqXx69sfCGqDTTfnxEnxg8GiYagT5wtv7Di+y/wCr+0XP31ynV5JW5b/P+v1/SIfoL/xB4al/0kJsf/EV5/8A6Iqo9v8A3PxAP+IPDUv+khNj/wCIrz//AERVHt/7n4gfycftf/s+P+yh+0/8dP2bZPFq+O3+CvxG8Q/D5/GKaGfDKeJG0C6NsdWXQG1fXjpAusbxYnWdTMP3ftk2N9bxfNFPa/8AXl/XfcD6e/4J2f8ABKP9rD/gpd4q1bT/AIHaBpXh74eeFLiG28b/ABo+IMup6P8ADjw7dyiGYaFa32n6ZquoeJvF0llMt5F4a0CwvLi2gltbrXbnQ9Ovba/lmc1Ba6vst/0/rvsB/Uz8P/8Ag0L/AGf7LSLZfip+198YvEuvNZJ9sl+H/gjwV4I0iPUWi/eG2t/Eb/EG8nsop8qglube4uIl3N9ld9i4+3f8i+8D5U/au/4NJ/iP4T8Map4p/Y8/aJtPivq+m2M11F8Kfi54fsPBGv65Jb5k+x+HviDpOp3HhebVb2PENlZeI9C8K6StygN74mtoJy9rUa93aUbLunewH8jXxI+G/j34P+PPFfww+KHhLXfAnxB8D61eeHvFvhHxLYTabrehaxYvsuLO9tJgGGQUmt54zJbXlpLBeWc09pcQTPummrrZgcTQB3nws8EH4mfE74c/DhdTGit8QPHnhDwQusGz/tAaSfFfiDT9CGpmwF1ZG+Fib/7UbMXlp9p8ryftUG/zUHom+39ef5feB/ZD/wAQd1z5G7/h4fB9o/55f8MnyeR9/H/Hx/w0nv8A9X83/Hv9/wCTp89c/t/7n4gUbr/gzy1xLeVrL/goJpVxdBCYIbr9mC7s7eSTsstzF8f76SFD3dLSdh/zzbIo9v8A3PxA/IL/AIKD/wDBv3+21+wR4N1j4vSDwv8AtAfA7QENz4i8f/CiPWW1nwTpiRl5dY8feA9VsYdW0PRISkrXev6Le+KvD2lWyx3Gu6vo4mSNtI1YydtU+z/Tv+Hbs5B+MXw2sPB2q/EXwDpfxE1a80H4f6l418K2HjrXdPj82/0Xwdea7Y2/ifVrGLyrjzLzTtEkvry2j8iffNCi+VJnY1vZ97Af34/8Fjv2Cv8Agk78K/8AglD4z+IXw5+FHwA+F2q+G/CnhG8/Zo+K/wAM7Xw7b+N/iL4rvb/SU8OaSnjnTJJvEHxnsvF+iTX0mtzeItT8WeXocmpeNBPa3GjJrNpzU5zc7Nt33T6fkl8vudrAfiL/AMG5X/BNb9kb/godN+2Gn7VHgPWvG6/CKP8AZ/bwKNH8deMPBf8AZh8et8ax4m+0f8Inq+lf2l9sHgzw/wCT9vM/2P7LL9l8r7VcebrVnKHLbrf8Lf5gfnd/wWr/AGWfgx+xl/wUO+Lv7P3wA8O3/hX4X+E/Dvwr1DQ9F1LxBrfii7trrxR8NfDHiTWXk1nxDe6hqtyLjVtTvJ40nunS3SQQQBIY0Raptygm93f82B+UlWAUAFABQB+ous/8EXf+CmXh74G6n+0nrH7MOo2fwT0b4VXfxt1Lxufih8Epobb4X2PhKTxzdeKTodt8Sp/E0scXhWN9WOlQaLLrjov2SPTGvyLap9pG9rq97fMD8uqoAoAKACgAoAKACgD+rz9jP/g19v8A9rv9lr4H/tLx/ttWngCP4z+BNN8br4Mf9nWbxQ/hwajJcR/2Y3iBfjj4eGrGHyM/bBomm+Zux9lTBLYyrcsmuW9nvf8A4b+u+4H01/xB4al/0kJsf/EV5/8A6Iqp9v8A3PxAP+IPDUv+khNj/wCIrz//AERVHt/7n4gfiH/wRp+AH7LHxC/4KleCPgl+15deHvEHw40nVPiPpPhvQvF80ejeDviV8UPC32qz8E+GfEsU12IHsNauba81Kx8N3OoPa+JNdsdH8I3S6xb6xJpWoaVJNQvHfTzsnv0/RfKwH6lf8HRf7LH7Cn7O99+zVqP7PHgD4WfBf45+Kp/F1v45+Gfwi0XQfB+jan8NrCz01tC8Y+IfAfhiCy0bw/qEPiGS60rRNbi0rS7nxdDc67HdTaz/AMIxE2lRRlJ3u20ur3v21/y+4D+RutwCgAoAKACgAoAKACgAoA/re/4N5/8AglB+xJ/wUA/Zw+OPxE/ag+HGv+NPFfgn42x+C/Dt9pHxE8c+DYbTw83gTwxrhtJbLwtrml2l3KdS1O7m+1XMUlzsdYfMESIlY1Zyi1bqgPwK/wCCmfwP+HX7Nn7e37UXwJ+EekXWg/Db4Y/E/UPDPg/R73VtS1260/R7fT9OuIrefV9YubzU79xLcSsZ725mmIYAvhVFaQbcU3u0B8LVQH6I/wDBL/8AYFm/4KTftS2P7NEHxVj+Dcl54E8YeN/+Ezl8Et4/SMeE47CQ6Z/wj6eLPBZc3/27AvP7bX7L5WfstxvwkzlyRva+u239fh+NpB/SL/xB4al/0kJsf/EV5/8A6Iqsfb/3PxAydZ/4M9vF8Fk7+Hv2+PDeqagA3l2us/s46poNkxx8oe/sfjV4knjBbAYrp0hUcgN92j26/k/ED8DP+Chn/BHr9sv/AIJtPYa78afDGheLvhNreorpOifGv4XX+o+Ifh9Jq0/2iSz0HX31LSdE17wh4gu7WBp7Wx8RaNZ2OqMl1D4e1XWjp980WsKkZ7aPs9/1/rXTYD8sqsAoAKACgAoAKACgAoA/RP8AZf8A+CTv/BQP9s74ZN8Y/wBmj9nm++J3w3TxHqvhJvEtv8RPhH4YjHiHQ4bG41TTv7M8a+P/AA3rW61h1Oxc3P8AZv2OXz8QXErRyBZc4xdm0n/X9f8ADAfD3xF+H/i/4TfEHx38K/iDo7+HfH3w08ZeJ/h/438PyXmnai+heL/But33hzxLo76hpF3f6TfPpms6be2TXml317p10YDPZXdzbPFM9J316PUDjaACgAoAKACgAoAKACgAoAKACgAoAKACgAoAKACgAoAKAPDP2gP+RP0z/sZbT/016xWNf4F/iX5MD5CrlAKACgAoAKACgAoAKACgAoAKACgAoAKACgAoAKACgAoAKACgAoAKACgAoAKACgAoAKACgAoAKACgD//V/wA/+gAoAKACgAoAKAP0vHQfQV6AC0AFABQAUAe4fsz/AAL8T/tN/tCfBf8AZ88HBx4i+MXxJ8I/D+xukhM6aVF4j1m1sNR166jBB/s/w9pkl5rmpOSFi0/T7qViFRjSbsm+wH+n3+3R+2v8LP8Agk/8Hf2M/CWnaTodp4K8V/G/4Ifsy6Zo2oyTLH4L+Bej6fFpfjfxraJbXNgZT8PfBml6XFbGR2tv7U1PSRd2s9q86Lxxi5uXezfq/Trd+n6SD8c/+Ds79k//AITX9nv4Hftg+HtN8zWvgl4xuPhd8Qbq3hzK/wAO/ie0dx4b1LUp8HFl4Z8faTbaPYRhk/0z4kXBIk3Zi0oSs3Hvqvl/wPL7rMD+CCukD9Lv+Cev/BJz9r//AIKUazq3/ChvCuj6L8OvC+o2+l+MfjN8RdQuvD3w40DUp4luv7Ftry0sNV1rxR4iSyeO6n0Pwpoms3Gmw3Wmz6/Lolnqun3dxE5xhvv2Vm/XVr8/S9gP2I+Jf/BpT+2h4Z8G3Wu/Dj4+/AP4n+K7HTZ72TwNOnjDwNcatdwKzrpHhzxBq2lajolxe3YURWk/iSbwnpnnsq3t/Y24e5WFXj/K1+P6r9fQD9hv+DWv4VfET4H/ALP37Zvwk+LXhDWfAXxI8AftZyeHfF/hHX7cW+qaLq1n8LfA5kgmEck1vcQTwyQ3lhqFlcXWnapp9xa6lpt3d2F1b3EsVmm4tbNAfyX/APBXPwpe+PP+CxX7WXgfTbi1tNR8Z/tLWvhTT7u+My2Vte+Iv+Eb0i1uLxreKecWsM95HJcGGCaYQq5jikcKjbQ0pxfZf13/AC+8D6G/by/4N7v2of8Agn9+zX4t/ad+J3xl+AnjHwf4P1jwjo1/oPgO9+IU3iW5uPGPiTTvDNhLaR+IPAmhaWYba81GKe7M2pROLZJDCksoSNphVU3bla+f9fp+kg/A2tQP6G/h7/wbh/tXfEf9j7w5+2ZpPxt/Z6sfAPiX4CJ+0HaeGNQvviQvi+Dwu/gmTxyNGuYrb4f3GjDXxp0ZtCkWryaf9tIAvvIJmrJ1UpcvK97Xv/wP0fzA8Q/4N2v+Ux37HX/Xb49f+sw/GqnV/hy+X/pSA/ej/g8F/wCRA/YR/wCxw/aA/wDTL8Jazofb/wC3f1A+rf8AggV/wR4+O/8AwT7+IHjP9oj4n/Ev4SeMvC3x1+AHhnSvDei+ArrxjPr+kz65rfhjxxbya2niHwnoOnJFFp1s9pMbC/vXF6yiNXgLTLNWop6JNWb63v8Ah/l6O3uhB/wWw/4IXftG/wDBTP8Aas8C/Hr4RfFn4J+BPDXhb4A+FPhNeaR8R7vx1b65ca3oHxB+KXi651G1Twz4K8R2B0qax8dabbQNLfRXZu7S+ElqkIt5ZynVUE04t633t0/4H9XA/gD+K3w91T4R/FH4k/CnXL2w1HW/hj4+8Y/D3WNQ0lrhtLv9U8F+IdR8N6he6a13Ba3bWF1d6bNPZtdW1vcG3eMzQQyl416U7pPuk/v+/wDP7wOBpgf6W3/BsP8A8oovAP8A2WD40f8AqUpXJW+P5ID+R79tD/grz/wUv8A/tiftY+BfBv7Zfxn8PeEPBf7S3x28JeFdA07WrCPT9D8N+HPij4q0fQ9HsY20x2js9M0yztbK1RndlggjUsxBNbRpwcYuyu4p/gB80/8AD6X/AIKp/wDR8fxz/wDB7p3/AMqar2cP5UB8jeGNN+MH7bH7UHhXQNX8Q6n45+Nn7Svxe8NeGrvxTrZ+16jrfjP4ieJLDRP7b1iSBIlZVutQW91K4CwxRWsM88jQxRu6VpGL7JAf6fvxN8X/ALO//BEn/gmlc6h4a8P+b8PP2cvAVj4f8F+GPtEOn658Vvih4gvFs9MXVtQgtJwuv/EXx3qk2v8AjDW7fTrqPSLO713WoNNbTtJSyi41zVJeb/L8bfd94H+dj+0f/wAFif8Ago9+0z4/1fxz4r/aw+MngWyvb+W50f4ffBrx94r+E3w68L2S3Mk+m6bpXhnwTrGkQXzaTG621vr3iSbXPFV1HEkup67fXLPK3UoRSskvVpNvy/rT7gP2y/4IWf8ABeD9onTf2hvhv+yJ+2L8TdT+MXwq+MviK28GeCfir8Tdbu9W+I3w18d6rbPaeENPv/GmpSz6l4t8KeL/ABAuneGbm28VXV5qOialrFjrNjrtrplnqWk6hnUpK3NFWa6LZ/JdfnbvcD64/wCDr39kH4ea78K/hJ+3L4Kt9Ig+I3hfxnpfwX+Ks+jCwM/irwN4l0vWtR8F+Idflt2EtxeeCvEGif8ACMWN3Islzcaf42tbGeVrPRNNitVRbTcWnZ6q99+3Zd9/u1A/hgroA95/ZX/5Oe/Zx/7Lz8IP/VheHqT2fowP9Mv/AILy/Gn4r/s/f8Evf2gfij8E/H/ib4YfEXQ9Z+DNpo3jXwdqUuj+I9Jt9a+NfgDSdWj07VLfbc2f9o6Vd3em3bW8kbz2F3dWkjNBcTRvx00nNJ7O/wCTA/z9PDX/AAWe/wCCp/hPVbfWdM/bk+PN3d2zo8cHiXxLB4y0pyjq4Fxofi+x13RbpCVAdLmwlR03IysjMtdXs4fyr+vQD+/H/gip/wAFDdY/4Ki/sW614s+NPhjwz/ws/wACeLtc+DPxi06w0u3Xwf47gm8P6XrGm+JofDN1PqEFnpvirw14iGk69olwz6fNr2k+InsbSz0O8sdOteapDklo9HqulvL5f1uB/nt/8FNf2X9D/ZX/AOCin7TP7NfguMWPhPwv8Wh/wgtlOJAmi+DfiLp2i+PfBejO5Ms08OgeHPGGlaSLtt0t5FYi7KB5ildUG5QT62/LT+vxA/Q/9t//AIN2/wBrP9hz9lr4j/tQfEz45/ATxj4D+EEfhR7/AML+DdT+JVx4hnXxz8QfCvgK2Gh22v8AgPR9GjMeseLLHUNQE2o2YeztrqSPz7oQwPEaqlJRUWr9b9l/wP6sgP1J/wCDO7/j4/4KIf8AXH9k3/0P9pSor/Y/7e/QD8g/+DlL/lLv+0D/ANif8Cv/AFTHgmtKX8OPz/8ASmB8G/sMf8E2v2t/+CiXjHU/C37Nfw7Gr6T4ba2HjT4keKb7/hGfhl4IF4VFrF4g8UzwXPnapco/2i28N+H7DXfFV3ZRXOoWmhz2FpeXEFSnGO/3dX6bfn9wH9BVh/waE/tFyaEbjVP2wfgrZ+JtkZGkWHgPx1qWheYUJlU+Iri50vUAiSYWOT/hFy0iZcxxEeXWXt1/I/vA/FP/AIKCf8Edv21P+CcKW/iP40+D9H8V/CTUtU/sjSfjX8LtQvPE3w/bUJWH2LTfELXmm6R4h8F6rfo6LY23irRNLs9VuVurXQNQ1l7K6eLSNSM9Fo97P+tbAY3/AATO/wCCW/xk/wCConjP4oeCfg74/wDhn4B1D4VeGND8U61dfEu48U29nqFnr2q3Ok21vpZ8LeGvEs7XUM9s8k4u4bWIRMvlyu5ZKJzUEm03d97f19/33A/0tfH/AOzD4w8W/wDBODxh+xnY694atvH3iL9inW/2Z7TxPdyaoPCEHi7U/gfcfC+HXbiWLTZtZHhyPWJlv5ZI9Ik1MaYCy6c11tt65E7SUuile3zv5fl9wH+df/wUq/4Il/tC/wDBML4XeAfit8YPin8GvHuifELx8fh7pen/AA1u/G9xqllqg8Pav4k+236+KPB3hu0Ww+yaNcQbre5uLj7RLCPI8ovInVCoptpJqyv3/r7vusB+MtaAFABQAUAFABQB/q6f8Ehrie0/4JGfsdXVtI0Nxbfs16fcW8ycPFPDDq8kUiE5AZJFVlyOoHWuKp8cvUD/ADyv+H0v/BVP/o+P45/+D3Tv/lTXV7OH8qAP+H0v/BVP/o+P45/+D3Tv/lTR7OH8qA8J/Yp/ZL+Jf/BRD9qzwl+zn4I8YeFvDvxF+Kp8d+IE8WfECbWI9AF14Z8K+IfH+tz6rL4f0nWtU+0ajb6LfRW5ttNnVr+4hExhgMkyOT5I3tdK2l/kB9Pf8FRP+CSfx7/4JfN8F7745fFD4X/Euf47yfERNBn+HV/4zv7jTW+GcfgQaodel8X+GPDr4vI/HelJphs3vjtsr1bn7Mq2wnmE1O9la1vxv/kB9e/si/8ABuR+0T+2v+zz8O/2kvgn+0/+y3f+CfiHpD3cWnapqPxTt/EHhbXrGaSw8Q+DfFdnZfDa/g0/xH4b1e3udM1KK3uruzmMUWo6Vd6hpF9YX10pVVGTi4vTrf8AFbX+/wAtAPwa+K3wv8cfBP4l+PfhD8S9CuvDPxA+GnizXfBPjDQbwfvtN1/w7qNxpmowLIP3dzbGe3aWyvrcva39nJBe2ksttPFK+id0mtmB+3/7EH/Bup+2T+2/+zl4R/aY8OeP/gv8JfBXj241mXwdpHxUvfHdl4l1rw3pF6+mx+L1s/DvgnX7S00LWL+11FdFkur2K5v7Czj1iKD+y9R065uM5VVF2s387fL+v1QH4ofE74bxeBPi54w+E/hTxh4e+MJ8MeM9Q8EaT4y+G0Os6h4Y8e6hYaidIW/8ELqOmafrOr6Tquoo8Wg3TaXBLrNu1td2lu0V3Bv0Tuk2rdQP6Ev2Wf8Ag1t/bx+Ong7SvHXxg8VfDf8AZe03XLWyv9N8J+ORrXiv4oR2F7CLmO41zwh4bhj0vw1OYJIC2ia34stPEtjcNPZa3oukXls8TZOtFPROXnsv6+Xpe7A2v2lv+DVn9uj4P+EdU8Y/Bfx/8Lf2mI9Gt7u8u/Bnh0ax4C+I17Z2sJuDJ4f0LxMLnw5rd15UUo/smLxlDrF1P9ntNHsNWu7lYFFWi90187/1/XYD+ZfWtF1nw3rGq+HvEWk6noGv6FqN7o+t6HrVhdaVrGj6tptzJZ6jpeq6ZfRW97p+o2F3DLa3tldwQ3NrcxSQTxJKjouwH6N/8E9f+CTn7X//AAUo1nVv+FDeFdH0X4deF9Rt9L8Y/Gb4i6hdeHvhxoGpTxLdf2LbXlpYarrXijxElk8d1PofhTRNZuNNhutNn1+XRLPVdPu7iJzjDffsrN+urX5+l7AfsR8S/wDg0p/bQ8M+DbrXfhx8ffgH8T/Fdjps97J4GnTxh4GuNWu4FZ10jw54g1bStR0S4vbsKIrSfxJN4T0zz2Vb2/sbcPcrCrx/la/H9V+voB+w3/BrX8KviJ8D/wBn79s34SfFrwhrPgL4keAP2s5PDvi/wjr9uLfVNF1az+FvgcyQTCOSa3uIJ4ZIbyw1CyuLrTtU0+4tdS027u7C6t7iWKzTcWtmgP5B/wDgtX/ylV/bi/7Ldq3/AKadHran8EfQD8u6sD+iv/g10/5Sn6J/2Qb4w/8ApP4frKt8HzQH7S/8HSH7X37UX7LfiT9iy2/Zz+PvxU+Clv410P49z+LYfhv4x1jwrH4jm0C/+EMeiy6uul3VuL59LTWNUSxaYObdb+6Ee3zn3Z0YxlzXV7W/X/ID+Yr4Vf8ABb7/AIKm/CXxdpPi3Tf2xviv41Gm30F1c+GPirqw+JXhHXLeJsT6Xq2j+Kkv2WxvYWeCebSbvStUgV/tGn6lZX0VvdwbOlD+VfID/Rc+G2s/Df8A4Kyf8E1PDerfEDwpZ6f4M/a8+AT2/irw2yxaxH4P8TatY3Gl6rcaDc3kYaTUPAXjvTptV8I6y6QX9rqOiaTqyfZr6BfK5X7k+/LL0vb791/S2A/yYpfD2sp4ik8Jw6fdX3iFdafw9FpWnQS399eayt8dNTT7G1tkknvLq4vsW1rBbo8txM6RxIzuq12369NwP6QP2Wv+DXH9vf46+ENL8c/FzxJ8Nv2XtM1uzstQ03wr4+bWvE3xPWyvoluIp9a8HeGrX+zvDUwt5IzLo2veKrHxLY3LSWOsaHpd1BKi4yrRWycvPZf18vvuB6T8dv8Ag05/bY8AeGtQ8QfBT4x/Bn4+X2nq8q+DHXWfhb4t1eJUYiPRH8SHVPB0l8XCqINa8YaHbFGZlvXkVYXFXi94tfO/9f12A/mM8f8Aw/8AHHwp8aeJfhz8S/CXiDwJ488Harc6H4p8IeKtKvNE8QaDq1o22ex1PTL6KG6tplBWRPMj2zQvFPC0kMscjbJpq62YH7V/8E+/+CA37TX/AAUU/Z3sf2kPhX8YPgT4K8J3/i/xP4Oi0T4gXnj+DxEl/wCFZrWG9upI/DvgbX9NFpcNdobUrqDTFVcyxREgNlOqoO3K38/6/X9Ih+MfxY+Hmq/CL4p/Er4T67e6fqWt/DDx/wCMvh5rGo6S1y2lX+q+CvEWpeG9QvdMa8gtbttPurvTZp7Nrq2t7k2zxmeCGUvGuq117/15fl9wH6Gf8EyP+CT/AMa/+CpWrfGHSPg38Q/hb4An+C+neCdS1+X4m3Hiy3i1SLxzc+J7XTo9HPhbwx4ld5LR/C14179tSzULcWvkNMTMEic1Czavfzt/X3/fcC58SP8Agkn8b/hl/wAFGvAv/BNPV/iL8Kr/AOLfj2XwlFpnjnTbnxc3w5s28X+GbnxTYm+nuvC1v4lAtrK1e3u/s/h2fFyyiHzYi0tCqJwc7Oy6X/4H+fqrgf6Cv/BG39gj4l/8E4f2Ppf2dviv4v8AA3jfxVJ8WPG3j8a18PJtfn8PjTPE1h4atLOzL+JND8P6j9vgfRLhrkf2f9nCSw+VPKd4TlnJTldK2m2/9fj+Foh/Kz/wVF/4N7P2ovDniX9vP9vy6+MvwDn+GUnxA/aF/abHg+3vfiEfHY8H+IvG3if4gWugmGTwHH4f/wCEkg0vVIbO4jGuf2WL+OUR6jJb7J22hVXux5X0je/ottP672sB/LL4F8CeNPif4x8N/D34deFde8b+OfGGr2eg+FvCXhfS7vWvEGv6zfyCK007StLsYpru8upnPEcUZ2orSOUjR3XdtJXeyA/p4+A//Bp1+2r8QPC+neIvjZ8ZPg38AdR1GITnwSqax8U/Fujo0aMsOvSeG5NK8HRXvmFleHQ/GGv2yRqrm881nt4sXXinZJvz2/r52/WQeB/tlf8ABtB+3r+y34H1r4n+Ab3wP+1B4J8Naddar4js/hSuu2XxK0fTbLL3epL8O9dsI7nxDaQW+2d7bwbrHiXXFRLqWTRUtLV7t3GtGTtblvpqwP52CCpKsCrKSGUjBBHBBBwQQeCCOPatQEoAKACgAoAKACgAoAKACgAoAKACgAoAKACgDwz9oD/kT9M/7GW0/wDTXrFY1/gX+JfkwPkKuUAoAKACgAoAKACgAoAKACgAoAKACgAoAKACgAoAKACgAoAKACgAoAKACgAoAKACgAoAKACgAoAKAP/W/wA/+gAoAKACgAoAKAP0vHQfQV6AC0AFABQAUAf1Uf8ABqR+yf8A8LP/AGwfiX+1Rr+m+f4a/Zm8BNovhS6mixH/AMLU+L0Gp+H7S5tJJAY7g6P8PNP8exX8UQMtnP4i0K5eSHzYVnxrStHl77+i/wCCByn/AAdU/tP/APC2f27fBn7POj6j9p8Nfst/DKxs9UtUl8yGH4m/FuPTfG3iiRSh8o7fBMHwwsZEw01ve2eoQyMrB4kKKtG/d/l+f4frIP6j/wBlnUtE/wCCu3/BD/w34P8AFuoW194k+MH7N+r/AAV8ZapqDefNpPxs+GUM/hCx8aanF+9eO9j8feEtA+J1rCyvm3vNPmVXilQtjL3Km2zuvR/15drrcD/MdvvBHirS/G958ONS0W7sfG+neKrjwRf+HroJDf2fiq01d9ButFuVdgkV3b6vG9jMGfZHMjBmAGa7L9em4H+rDK/wf/4Iyf8ABLia9tNCt7vwf+yj8FLSa703TpksJviN8VNWns7GSa61GaJvs+o/FL4ueI4jeak9tONPbxAz29i1tZW9gvFrUn/if4f8BL/MD+DLxf8A8HE//BWPxN8Ubn4kaZ+0fF4L086s99pnwy8M/Dv4dN8N9J0wzpKnh4aVrvhjWdW1iwWJPsz3/iDW9W8QvG8jrrSTFJE6fZQta3z6+vT8Fb0uwP7uv+CP/wC3B4Y/4KH/ALJNj+0yvgnwt4H+MOo+J7n4e/tEWXhaxitrXUPih4C0TQ7e31ZLt2l1a+0zVPBGqeE9V0KHW7q+vfD+m6gnhdNQ1GDREv7rmqR5ZWvdbr0f9eX5uQfwYf8ABR//AJTs/Gv/ALPT8Df+pB4Lrph/DX+Fgf2Zf8HLf/KI745f9j38Df8A1bPhasKPx/Jgf5kldYH+qB+yz/ygf+FH/aMu3/8AWeLquOf8R/4kB/DX/wAG7X/KY79jr/rt8ev/AFmH41V0Vf4cvl/6UgP3o/4PBf8AkQP2Ef8AscP2gP8A0y/CWs6H2/8At39QKP8AwbG/t2/tdftPftA/Gv4W/Hz46+Mfid8Pvhx+zto174H8LeIBo407w5dad428KeHbKawOn6VY3G+30SWTTk8+eceQ5yGf51K0YxSsrNvUDlP+DkP/AIKNftu/si/tz/DL4a/s2/tF+OvhH4F1n9lbwL421Pw14ZXQjYXnirU/iv8AG7Q7/W5f7T0bUbj7Xc6T4c0Oxk2TpD5OmwbYlcyO5ShGUW2k3zW/Bf8ABA/jD8VeKNf8ceKPEnjTxZqlxrfinxfr+seKPEutXfl/a9X1/X9QuNW1nVLryY4ovtF/qN3c3c/lRRx+ZK2yNFwq9CVtOi0AwKAP9Lb/AINh/wDlFF4B/wCywfGj/wBSlK5K3x/JAfnr+0H/AMGoutfHP49/G/42R/t0aX4Zj+MPxe+JXxTTw2/7ON1rD+H0+IPjPWvFq6G+rL8cdLXVG0ldXFg2ojTdOF6bf7SLG0837OlKtZJcuyS37AeNXX/Bnzrtta3Nz/w8B0l/s8E0+z/hmG7Xf5UbSbd3/C/W27tuN21sdcHGKft/7n4gfiR/wb9+HbPxR/wV9/Y00++aFYLPxF8UfESCbGGvPCfwK+KHijTljBBBm/tDSLVosYKuocHKitKrtCX3fe1/XX5asD+nL/g7j8W6vp37G37Nfgu0nuodI8U/tIS61q6Qkpb3UvhP4beLYdMtrtlwZEEnia5u4bdyYnmtUuDG0trC8WVBe835f1/X+YH+f7XSAUAFABQB7z+yv/yc9+zj/wBl5+EH/qwvD1J7P0YH+l3/AMF+PhR8T/jX/wAEsv2hPh18Hfh542+KnxA1nW/grcaP4H+HnhjWfGXi7VodJ+Nvw/1TVJNM8OeH7O/1fUF03S7S71K+NpaS/ZNPtLq9n2W1tPInHTaU03sr/kwP89Dw1/wSe/4KaeLNVt9G0v8AYM/attby6dI4pvEvwS8d+DNKVncIDca94w0jQ9Ds0BYF5bvUIY40zJIyoruvV7SH8y/r+v6swP8AQU/4Ic/8E8fFn/BMz9i7WvDPxz1Xw/ZfFv4l+NdX+L/xVhstVsLvw/8AD6yg0DStD0XwjJ4nikXTdUTw5oehS63r+swzNpFtrWu6zZ6fe6hpGnWur3/NUlzy02Wi03/r5frIP4CP+Ck/7R/hz9rX/gpt+0P8ffBtz9v8GeMvjbpml+C9VEnmx634N+H9r4d+G3hTxBASFZLXxB4e8IabrVpA4321tfxW8mXiYt1QXLCK8vz1A/v9/wCDiL/lDn+2N/17fAn/ANaa+DFctL+JH5/+ksD8Pv8Agzu/4+P+CiH/AFx/ZN/9D/aUrSv9j/t79APyQ/4OQNOvdX/4LEfHLSdNt3u9R1Tw58ANOsLWPaJLm9vfg/4FtrW3QsVUPNPKka7mVdzDJAya0pfw18/zYH9tuk6P8Jf+CIv/AASe1TUdK8OaffWn7Nvweg8Q+JorSYWjfFX48+Jv7J0afUNW1Z0+0g+P/iprel6Sl463EuheHbjTdM0y1aw0TTdNXm1qT10u7ei9L9vN/MD+CDxf/wAF5f8Agq14s+KN18VIv2uPG3hS8fV31PTfBHhLTvDem/C/RrZbhZrTRLf4f3OkahoGq6VZxRxWanxRb6/ql/AjSaxqepXlzeXU/V7KFvh/z/r+kB/eF/wTd/aj8Ef8Flf+Ca9zqfx68FeHtVuvFtv4x/Z+/aR8E2UTw+HLzxVpWnabLf6noMbXFxfaKmu+G/EPhbxtozRXC6h4T1rUki0q/ln0Sy1WXmmnTnp0d1/Wnz+7XVgf56N/8Vf2sP8AglF+1X+098HP2fvjZ4q+FvijwZ8RfFvwg8U+I/C40gzeMdA8B+LdUt/D19cDUdM1CJLbUYEg1u3SKG3lQXwSVUZWiTqtGcYtq+l/v+/89PMD/SN+Kvxg+Jeif8EfviD8fNK8X6pZfGHSv+CcHiT4uaf49hFr/bNr8SLP9mi78YW3i6MPbtZf2nD4mjTWFDWjW32pRm3MX7tuRJc6XTnS+VwP8yv9pP8A4KEftn/tgeF9A8F/tLftBeNvi/4W8L6//wAJRoGi+JxogtNL186fd6T/AGpb/wBl6Pp0v2j+zr+8tP3kskfl3D/u921l61CMdUknt/X4AfGtUB6V8Ivg58U/j58QND+FPwW8BeJ/ib8SPEqarJ4f8FeDdKuNa8Rawmh6Pf6/q7WGm2qtPcDTtF0zUdUuyinybOzuJmwkZNJtJXeyA+0f+HQn/BT/AP6MT/aX/wDDYa//APGKn2kP5kBxnxE/4Jk/8FBfhJ4I8S/Er4m/se/HzwN4B8G6ZLrXirxd4k+H2taZoWgaTAyJNqGqX9xCsNraxNIivLIQqlgO9NVIt2TV2B8L1QBQB/q/f8EebA6p/wAEmf2LtMEvkHUf2ddHsBMU8wQm8GqW/mmPcu/y/M37Ny7tuNwzleKp8cvUD+c//iDy13/pIHpP/iMF3/8AP/rX2/8Ac/EDw79pv/g1a1n9nD9nH49ftBy/tw6Z4wi+B3wd+JPxbk8Jx/s63WhSeJU+Hng/WPFj6Cmtt8btYXSH1ZdJNgupNpWpCyM4uTY3Qi8h3Gtdpcu7S37gfnp/wbdf8pgP2aP+xf8Aj1/6oP4kVdX+HL5f+lID9m/+DxD/AI8/+CeX/Xz+1d/6K/ZvrOh9v/t39QPzV/4Nzf8AgqD/AMMZ/tH/APDNnxb8RfYv2bf2mNe03TftmpXXlaT8MfjPcLb6R4U8atJMwt9O0PxZGtn4L8bXJ8mCOP8A4RXxDqN3b6d4TulnurDmXMt187rt8t/+GA/oF/4K4/8ABB3/AIbq/bi/Zq/aF+G32Pw34V8feIdK8Gftp3VrdWOm6jB4L8F6XLqWi/EfRY52E+o+Kdd8NaO/wjkNrDePZ6k/w41ObTX0i18T6la5U6nLFxfS7i/0/UDI/wCDh3/gov4a/YV/ZX8L/sEfs1XGn+D/AIo/F74eWfg59O8Kutl/wpX9mjS7E+EzDpqQSCTSdS8b2emz+BPCSxq01l4csPF2qw3Gn6nZeH7mcpQcpc0tr39Xe/z8wPx3/wCDVb9jHwn8bf2o/ip+1J4/0W01zSv2WND8LwfDuy1BUltYfi58R5ddTS/FK2r747q58GeF/DHiGSw+0RbdO1zxDoWu2TLqek2dxb6VpWSiuu/pp/W33AfXP/Bwd/wVw/bS+HP7Tmr/ALGv7I2vfEH4O+EvhdoPhO8+J3xE8A6LqNp428beM/GfhzS/GtppWjeMorCW+0Dwr4d8Na74fjB8L3Om6hqmu3Wtx6pqN1p9rZWcE0oRtzSabeyfSz/H5/qwPN/+CCX/AAV4/bk1j9rjwR+yj+1j4s+Jvxr+Ffxrj1vRPDHi/wCJmm6trPjP4bePdM0LUvEGiXn/AAm95YtruseGfE39kS+GdU0nxFealHp2oaho2taXfaNa2WuW+slSEOW8bJrt1XotPPbW2twOQ/4Oqf2KNB8FftJfAD9pz4Z+H7Sx1X9qKHWfh78Q9O01Y7VNZ+KfgZvDlv4c8SzxMVhXVfFvhfxBaaLezwmOGaTwXFf3qLf6hdXd66MtGn9nX5f10t94H9UEr/B//gjJ/wAEuJr200K3u/B/7KPwUtJrvTdOmSwm+I3xU1aezsZJrrUZom+z6j8Uvi54jiN5qT20409vEDPb2LW1lb2C461J/wCJ/h/wEv8AMD+DLxf/AMHE/wDwVj8TfFG5+JGmftHxeC9POrPfaZ8MvDPw7+HTfDfSdMM6Sp4eGla74Y1nVtYsFiT7M9/4g1vVvELxvI660kxSROn2ULWt8+vr0/BW9LsD+7r/AII//tweGP8Agof+yTY/tMr4J8LeB/jDqPie5+Hv7RFl4WsYra11D4oeAtE0O3t9WS7dpdWvtM1TwRqnhPVdCh1u6vr3w/puoJ4XTUNRg0RL+65qkeWVr3W69H/Xl+bkH+eX/wAFq/8AlKr+3F/2W7Vv/TTo9dVP4I+gH5d1YH9Ff/Brp/ylP0T/ALIN8Yf/AEn8P1lW+D5oD+i3/g4a/wCCW37Wn/BRzXv2UtQ/Zk0HwXrVt8I9I+Mtn4ybxb4203wi1vP41vPhlNoQsU1CNzfrLH4W1Y3DREC2KQh8+clZUpxhzXvrb8L/AOYH4B/C/wD4NW/+CkXi3xZpWmfEXWPgT8JfCMt7brrviu78e3HjXULDTC/+mXOjeGPC+jzNrWpRRAm003UNZ8O2d3OY4ptYsYWkuYtXWh2b8gP7DP2h/jP8B/8Agit/wTR0uwttetxa/BP4S2vwp+A2g+IbiNvEPxY+LFt4euovDNk9na5kuLnXvESXHirxrc6fbfYtC0T+3dV8qCzso4a50nUn2u7vyX/A/ED+Ur/g1Z/Y48LfHH9qP4u/tWfEXSLbxFZ/sw6N4Zg+H1tqv+kwp8X/AImT68bLxh5EnmJeX/g/wz4Z8QNZPdqRY634m0fXbLbquk2dzab1pWSiuu/pp/W33AfbX/Bw/wD8Fqf2jf2ePj7D+xV+yL47m+E974O8K+HPEnxs+JWh2ml3Hje51/xlp8PiLw94F8O6hqNtfjwvpen+E7zQPEeq6vpkNr4h1W61+106C+07S9OvU16aVOLXNLW7sl2t18+vb8nIPj7/AIIj/wDBdv8Aa3f9rz4V/sz/ALWnxb1r44/CP4++KNP+G+h6/wCPBYX/AI4+H3xG8TSLpvga/wBN8WLBa6vrGieIfEr6V4Y1rRPEN7qMNmmrRa5ostldWV9Za46lOPK3FWa7dV6f8N57JSD7L/4Ozf2NPCU/w++Cv7dPhbRbLTvG+meMLP4FfFi+s1WCfxT4b1zRtb174eazqsY2xXN34S1Dw9rXh5dQw2pXNh4o0nT7l5tO0PTksFQlvHpuv6/4HnoB+hf/AAa8f8orfDv/AGXT4x/+l+i1Fb4/kgP8/v8Abb/5PO/a6/7Oe+Pn/q1fFldS2XogP6nP+DPj/kd/28/+xV/Z4/8ATv8AGKsa+0fUD4N/4OF/iv8AET4G/wDBajxH8WvhL4r1LwP8R/A3w++Ces+EvFmkfZjqWh6oPh/Fai8s/tlvdW3mi3uZ4v31vKm2Vvlzg06STp2ezbA/qu/4N5P2lvjt+1b/AME/Z/in+0R8Stf+KvxBX47fEjwyvinxILAaiNB0jSvBs+m6Z/xLbKwt/s9nLqF48X+j+Zm4k3uwCbcaqUZWSsrL+v6/QD+NH/gpp/wVC/b81X9p79vX9mfUf2n/AIhXfwHX9or9pX4Qr8NJF8Pf2APhrpXxU8Y+GNP8I5XQl1D+zLXQbO20yP8A077V9nhTdctJl26IQjyxdle0XfztcD9uv+DTD9jHwm/hL42/t2eLNFtNS8YDxbc/Ab4Q3t4qTS+F9K03QdG8Q/EzXdNhbekN94lfxL4c8NQ6ooiv7XTtF8R6ZA62Gu6gl1nXlqo9N3/XX7vvA+K/+Czf/BZP9v8A8Xftf/GH4F/sy+Nvi98A/gf8BfHfiH4W2L/C2w13wp4u8e+K/A+pXPh7xj4t8Q+NdNsofEklhc+JbLVbPw5oulalYaEnh+10y9ubG71a5ub53ThBRTbTb11tpfpb/P8ARAfpB/wbn/8ABVX9rf8AaF+KPjX9kL9sDVPGHxJlg8A6j8RPhJ8WfGWg3Nv4stJPDWpaRY+JPAXivxAunWp8T2+oafrI8Q+Hta1wvrdhNo2taZe6vq1vqehWejTVhFLmjbfVLz6/8Nb9ZB+Gf/ByP+x54S/ZU/4KH6r4k+HWjWXh/wABftL+CrL432+iaYgg03RvHGoa5rfh/wCI9lY2o4tYdU8QaOvjRoIf9Ctp/F8tnYJb2lrHZ2ulKXNHXdO3+Xr+H6yD+f2tQCgAoAKACgAoAKACgAoAKACgAoAKACgAoA8M/aA/5E/TP+xltP8A016xWNf4F/iX5MD5CrlAKACgAoAKACgAoAKACgAoAKACgAoAKACgAoAKACgAoAKACgAoAKACgAoAKACgAoAKACgAoAKACgD/1/8AP/oAKACgAoAKACgD9Lx0H0FegAtABQAUAFAH+n5/wQO/Zt0T9i//AIJYfDLxV49m0rwbrHxg0zXP2qPir4g8RXdnoum6FoHizSbW+8K3mu6vqcltBo+kaD8INC8J6lq7anPa2ei3kuvXNx9mDXMjcdV8035e793/AAQPnj4r+Hv+DZD44/Ejxn8Xfix8RP2PvGvxH+IWvXvibxj4q1T9ojxlFe63reoOGubyaCw+I9nYWykKkcFpYWlrZWlvHFbWltBbxRxLSVZKy5rID9Iv+Cd3jL/glv4V0LxJ+zx/wTl+KHwHv9Nt9R1P4seIPhf8MPizN451iCbUofDvhfWfGKaVr/ijxD4hj0hTp3hjS9TuNPK6Hp2oXWm/ao7XUddjfUImp7zT7Xf9fn+gH8Tv/Bc/9m7TP2PP+CyOl/FP+zILP4V/Hjxv8M/2nrJnjEelrqVz4xtYfjBY3VyNkTXU3jjw94g8V6hENj2um+L9MMhcSpM/RTfNTt1V13v27d/+HtcD+ur/AIOE/BHiL4if8Eif2q7XwhDPqdzoNj8L/H99aWP777X4W8F/FzwL4l8T3hMYkDWejeHbHUPEtzKCqJa6PJMX2p82FJ2mr+a+b/q39MD/AC4K7AP9C/8A4NMfAfifw7+wV8ZfGmsWt1Z6D8Q/2l9fuPCAuEZItTsPC/gHwJoOq63Y5ULLaS67HqGhNMrtm+8O3sBVDbkvy137y8l+v9f0gP5dv+CkckcP/BdX43SyuscUX7aHgiSSR2CpHGmv+DGd3Y4CqqgszE4AGTjBraH8Nf4WB/aH/wAHJ+m3l9/wSH/aEuLWFpYtI8W/ArUr9l/5YWb/ABp8D6WJj1+X7bqdnEfTzcnGCawo/GvR/wBf1f8ANxD/ADFq6wP9Vf8AZ30LU/DX/BDP4X6NrFs9nqVr/wAExtLku7SVWSa1e9/Zra+W2uI2CtFcwR3KRXMTANFOskZ5Q1xyd6j/AMX5P5f133A/hU/4N2v+Ux37HX/Xb49f+sw/Gquir/Dl8v8A0pAfvR/weC/8iB+wj/2OH7QH/pl+EtZ0Pt/9u/qB8ef8Giv/ACeB+1D/ANm2Wf8A6s/wfTr7R9QPM/8Ag7SBH/BR/wCDxIIB/Yt+G+D2OPjb+0QOPXB44z/RXQ+B/wCJ/kgP5eq2AKAP9Lb/AINh/wDlFF4B/wCywfGj/wBSlK5K3x/JAfyB/tq/8FWf+CkHgb9sj9rTwV4Q/bT/AGgvDnhLwf8AtM/Hjwt4X8PaV4/1W10vQvDvh/4p+K9J0TRtNtUk2W1hpemWlrY2cCfJDbwRxrworaNODjF2V3FP8APmR/8Agr9/wU/lR45P26v2kHjkVkdG+I2sFWRwVZSPM5DAkH2qvZw/lQGX/wAEnvjnon7N3/BR39j74v8AiacWfhnQfjJoegeJdRaVYYtI8O/ES1v/AIb67rdy7ZH2PRNJ8XXerXqAb5bSzmijy7rTmuaMl5fitfzA/ur/AODl/wDZa8T/ALRn/BN3WfF3gjSrrWfE37M/xC0X453en2CmW8uvAOn6H4i8K/EJooMFZINC0TxKnjbUWBSWHS/CV7JEzEPb3HNSlyy12en+Xp+P6xD/ADSa6wPoH9lb9mz4j/tgftDfCj9mz4TW1tP46+LPiq18OaXc6h9pGk6HZLDPqXiDxTrslnb3d3FoHhPw7Y6r4l1yW0tLq7TStLuzaWtzc+VbyqTUU2+gH6p/8FGf+CD3xy/4Jq/ACy/aA+Lnx6+CHi/RtW+IHh74baJ4X8Ep46HiLV/EPiHTtd1lBa/294X0rTxb2GjeGtZ1K8aS7VxDa7Y0d3RWzhVU3ZRa0ve9/wCt/wCrAfhXWoHvP7K//Jz37OP/AGXn4Qf+rC8PUns/Rgf6uH/BRf8AbRsf+CfX7InxN/asv/h7d/FOH4d3vgOxXwNZ+JYfB8usy+N/H/hjwOHbxHNoniRdNTTV8QvqpI0PUGvGsksAtsLo31pxRjzSUb2v19FcD+Y+6/4PDNEW3lNl/wAE/dVkuth8hLr9py0htzJ282SL4C3EioOp2RMzY25XIatfYP8AnX3Afj5/wUN/4OH/ANsv9u7wRrvwb0HSvDX7NnwO8T28th4q8IfDjUtY1bxn430a6haG98OeNviPqJ0+4v8Awzeo7xX2h+G/DvhKy1izlm03xEmt6fK9u2kKUY6/E+l1t2+a/rYD8KfCf/I1eGf+xg0b/wBONtWoH+n/AP8ABxF/yhz/AGxv+vb4E/8ArTXwYrjpfxI/P/0lgfh9/wAGd3/Hx/wUQ/64/sm/+h/tKVpX+x/29+gH5l/8F7vEGmeEv+C6vizxVrSQyaP4Z1j9lHxBq0dwcW76Zo3w/wDhrqN+k5yMQta20qynI+QnkYzV09aaXdS/N+n5/cB/Xn/wcJeEdc+IH/BIP9qyLwksmqSaTYfCjx1cw6eyzpe+GPCfxk+HviPxBeh496SWWl+H7O+8RSyoxT7NpbShioBrClpUV/Nfh8/67asD/LirsA/0O/8Ag008F+IdA/4J9fFzxXq1vc2uj+Pf2pPFt94WWZdsWoadoHw6+Gfh7UNYtOPngl12y1PRnkDH/StBuI9q+Vuflrv3kuy/P+u/3WA/jv8A+CxnibR/F3/BUX9uXWNCe1k0+L9oLxnoJkspElt5NR8JzQeFNZkEiM6NLJrOi373G1iBcNKOMbV3p/BH0A/0K/jQCf8AghB8UAASf+HTXi7gcnj9kO+J6Z6Dn8O2M1yr+Iv8a/8ASgP8qmu0AoA+9P8AgmX+2Po/7Af7anwi/at17wLqXxJ0r4Z23xEgufBuka3a+HtQ1Y+OPhj4x+H8DQave2Gp21qNPuPFEWpSiSym8+G0kt08t5VlSZx5ouN7Xtr6NMD+rb/iL/8AhJ/0ZF8Rv/DzeGP/AJhaw9hL+dfcB8qftxf8HOnw1/a4/ZJ+Pf7NWk/sleOfBWpfGX4f6l4Ls/Feo/FTw/rFjoU1/Payi/udLtvB9jcXsUYtyDBFd27sWGJBg1UaLjJPmTs9rf8ADf132A/kArcAoA/1dP8AgkPPNa/8EjP2O7q2keG4tv2a9PngmjO2SKaGDV5IpEYYIeN1DKQeCM8YriqfHL1A/wA6z/h8F/wVC/6Ps/aR/wDDjax/8crq9nD+VAcx41/4Knf8FF/iP4P8VfD7x3+2Z8fvFfgnxx4d1nwl4v8AC+t+PdVvdH8ReGvEOn3Gk65omq2cjmO607VNNurmyvbdxsmt5pI2yGNCpwWtldagfbH/AAbdf8pgP2aP+xf+PX/qg/iRSq/w5fL/ANKQH7N/8HiH/Hn/AME8v+vn9q7/ANFfs31nQ+3/ANu/qB/HV8Cvgn8R/wBo/wCMPw5+BXwj0CfxN8R/il4q0zwj4U0iHckcmoajLiS+1C5VJF07RdHs0utY1/Vp1+yaPolhf6reMlpZzOu7aSbey1A/12vgtHpP7OXww/Zi/Zw+K/xwtvHXxdm8A6T8OfD/AIh8Z6np9h40+NXif4Z+BIdQ8Z6xpGlu0d7q9xaaTpd3ruon/T9StdLWK613UtQ1F7jUb3herbS0u33t+f8AXa1gP8/n/g5W/Y0+L3wE/bz8TftDeJ9f8ReP/hV+1TL/AMJT4D8Y6y32p/CmseHdM0zRtc+Dt1cRQw29pB4MsoNLn8FQeTEtx4HvtLtVn1PVtD8RXi9VKSceW1nH8b9evz8+17Afr5/waA+JtGn+E37bHg6NrVfEOl/ET4Q+JrtPMUX02ja94a8ZaXp7GEtva1tr7w5qYWRV2pNdsrtmRBWdfePo/wCvxA+hv+Ch3/ByR4j/AGBP2vvi3+yrqn7Dy+PV+Gs/hWTSvHdx+0LN4PXxfo/izwX4d8YWGsW2gD4HeJY7CFV119NeOLXtUVbrTrmOSdJ0mt4FClzRUua1+lv6/r1A+LE/4PELwMN//BPG2ZcHIT9q6RGzj5SGP7N8gADYJG35gNoKkhlr2H9/8APzf/4KEf8ABeHT/wDgpRffsoeHPEX7L2n/AAO0z4F/tH+EPizqHiKb4yt8SI9X0i1mgsNV0Sexf4W+ARplo9uy31zf/wBo3gZbNYTaLuE6XGnyc2t7q239fl9wH9cn/Bwn4I8RfET/AIJE/tV2vhCGfU7nQbH4X+P760sf332vwt4L+LngXxL4nvCYxIGs9G8O2OoeJbmUFUS10eSYvtT5sKTtNX8183/Vv6YH+XBXYB/oX/8ABpj4D8T+Hf2CvjL401i1urPQfiH+0vr9x4QFwjJFqdh4X8A+BNB1XW7HKhZbSXXY9Q0Jplds33h29gKobcl+Wu/eXkv1/r+kB/Ip/wAFq/8AlKr+3F/2W7Vv/TTo9b0/gj6Afl3Vgf0V/wDBrp/ylP0T/sg3xh/9J/D9ZVvg+aA/ou/4OGv+CpX7Wf8AwTi179lLT/2ZNc8F6Pb/ABc0j4y3njIeLfBWneLnuJ/BV58MoNCNg1/IhsFij8U6t9oWIH7SXhL48lKypQjPmvfS343/AMgOV/4IE/8ABbf4rft8/EX4r/s6/tZ6p4Nb4wWmjQfET4Pav4Z8PWfhG08T+F9LWLT/AB14Tm062l+y3Gt+H5JtJ8TaWYBLf6jo154omnRLPw2jsVaaik43ts/0/r/MD8iP+Dq39lX4r+AP2ovAH7Ul14t8ceM/gf8AGvQYfCuiab4g1/WNc0D4P/EnwlplrFrngrwzZX91c2Phbw/440W0tfHWlafYLapqfiCLx/KlssOlo7XQas49d/Vf8D1+4D7w/wCDQHxNo8/wn/bY8Gxvar4g0v4ifCHxNdJ5ii+m0fXvDXjLSrBzEW3ta2174b1ILIqbUmu2V2BkjFKutYvpqv6/4b7wPwU/4OLvBfiHwj/wV2/afvdct7lLPxzafB/xp4XvZ1ITVPD1x8GfAXh/7RanA329hrvh3XNADDIE2jTJn5TWlJ3gvK6/H+u/42iHwz/wTa8F+IfiD/wUF/Yn8KeFre5n1i9/ak+B18rWq7pbHTtA+Ivh/wAQ67rBwG2waHoWlalrN1Jtby7Wwmk2tt21U3aMn5P+uv5feB/dx/wdK+JtH0P/AIJdXOj6i9r/AGh4z/aC+Emg6BHPIi3B1Gxh8VeK7qSyjLB5JY9G8OamkuxXCW80pbbkNXNR+P5P+v6/UDQ/4NdZI3/4JX6CqOrND8d/jFHKqsCY5Dd6FKEcDlWMUscgU4Ox0bowLFb4/kgP4DP279NvNH/bg/bJ0nUIWt7/AEz9qv8AaGsL2BvvRXVp8XPF8E8Z6Z2yRsM9xyM5BrqjrFei/rr+f3gf1S/8Ge+hamdY/b38TG2ddHTTP2ctCS7ZWEc+pyXXxpv5LaBsbZHtbWKKW6UNuhW8sywAnQ1jXekV5t/1/wAP94H5af8ABzd/ylj+J/8A2Sv4Kf8AqD2lVR+D5sD+n3/g1f8A+UX1z/2cn8Wv/TL4ArGt8fyQH8J//BSQEf8ABRP9vgEEEftpftS5B4I/4vl4665x/L8q6YfBH/DH8gP7rv8Ag1g8TaNrX/BMK50bTmtRqXg/9oz4raNr8UMitc/btQ0rwT4ms7i8iDF42l0nXLCGB2VVkhtQE3FHK81b4/VL+v6/UD4+/aN/4OqvEv7On7QHxt+Aeu/8E/EvtV+DPxW8ffDK71O5/abn0mTWD4J8T6n4eh1xdNP7Pl+LODW7ewh1a1hjv76Fba9iMF7dwlLiWlRuk+bdX2A8aX/g8QvBu3/8E8bZsqQm39q6Rdr5GGbP7N77lA3AqNhJIIcYIp+w/v8A4AfhP/wV5/4KwH/gqx42+C/jSX4AW/wIuPhF4W8V+F3tofia3xLfxLD4l1bS9Vhnku2+H3gE6UulvYTxx232fUhcG/kl8632bJdYQ5E1e932t/X3ffcD8fKsAoAKACgAoAKACgAoAKACgAoAKACgAoAKAPDP2gP+RP0z/sZbT/016xWNf4F/iX5MD5CrlAKACgAoAKACgAoAKACgAoAKACgAoAKACgAoAKACgAoAKACgAoAKACgAoAKACgAoAKACgAoAKACgD//Q/wA/+gAoAKACgAoAKAP0vHQfQV6AC0AFABQB9gfsB/sxah+2V+2X+zt+zXZQ3Mll8T/iVomn+LJ7Mutzpvw80Yy+JfiRrEDpys+keA9G8Rajb5aMPc28MZlj3h1mT5Yt/wBX+YH+gx/wcT/tGaf+yz/wSy+IXgXwpJbaBrnx8vfDH7NfgvTdNCW0dh4V1m2uNS8d29tYQ7NmjD4YeFvEPhV/LVLazl8QaZC5/fQwT81Jc00+2r63/Lq/+HtYD/MnrrA/Uf8A4Iw/tP8A/DJX/BSb9mH4lahqP9neDvEXjiH4R/EOSWXybAeC/i3GfA95qGqNkE6f4W1bVtG8aSBSSJvDUD7JQpieKkeaDXbVeqA/sK/4On/2T/8Ahcn7C/hX9o3QdN+1eLv2U/H1vqWq3EUXmXJ+FXxTn0rwf4uhRIx50v2LxdB8OdakkPmQ2Gladrd06RRtPOuFGVpWfXbXr/w3n5agdv8A8ERP+CuPwD/bd/Zi8EfsqftA+LPB+k/tL+CPBFn8IvEvgX4iXGkWenftB+D7XTJPDWk654UttblNh411PXPC0UGn/ELwhEk2qtrCavqY0Y+G9UtXiVSm4u61Td/Trb/ggcV8Xf8Ag2N/4JT6N4r8R/HDxV8RPjX8FvhLpM9z4r8U+Cm+LfgTw98I/DemW8ourq1bxZ428C6j4r8O+ElQSR3f27xzJfW8EuzT9d0wRw7Gq09rJvp3/W/3adb6ID9N/wDgl5+1F+yz8ffh58V/hj+xV4O03wx+zL+yT8Q7D4AfDPVtFe4TRfG9vp/hHRfFGu+KdFtLyAaidLuvEGv6lFBr2r3uo6z41njuvGup3TXWvuKicZKzlvLV+X9emnmB/ni/8Fm7+80r/grL+2pqmnXElpqGm/Hq9v7G6ix5tteWen6HcW1xHuDL5kM8aSJlWG5RkHpXVT+CPoB/oO/shftY/sl/8FlP2I7jQNdufCvjD/hY3w2i8GftLfAe51f7D4r8F+IrvTra18T2k1haXVj4hsNHOtA6t4B8d6T9ljmjXTNT0rULLXtPubTT+WUZU5ejun37f8FAfkT8QP8Ag36/4I4fsCRaj+1P+1B8avjHqnwh8BXcmvaf8Nfi38Qfh/beGvFupWMFzqNn4JSw8MeA/CfjP4kapqEtuqaL4P0HWLG+1nyPserx6tp0l8r6KrUlaKSv3V/83t6a+VgP3Mu/jXp/7SH/AAS68S/H3SPDB8FaT8Yv2JfGfxF0vwg13DfN4Z03xX8GtY1ew0R7y2tLG2uH021uYrV5Lezt4C0ZEMSxhKza5Z2ve0lr/V/67bAf59H/AAbtf8pjv2Ov+u3x6/8AWYfjVXTV/hy+X/pSA/ej/g8F/wCRA/YR/wCxw/aA/wDTL8Jazofb/wC3f1A/FH/g3b/bh+FH7En7eN3qXx08S23gv4V/G74U698IdU8aarNFbeG/BfiW48SeFPF/hPxJ4qvJD/oGgNceFr7wxd6kR9k0qXxPBqmqSWuk2V9fWmlWLlHTdO/r5fkwP7Tv2+f+CSv7EX/BXe5+Gvxg8YfEXxfbeIPB3hb/AIR3wz8Uf2fvHXga/sfEvge/v7nxDp+j6tPq3hvx54f1nSLO/wBU1XVtBvdJGnXcU2s30hvryznFrXPGcoXSt80/yTj+f3faD/Mo/aA8AaN8KPjz8bfhb4cvr/U/D3w1+LvxJ8AaDqWqy2s+qaho3g7xlrXh3S77Up7G2s7Ga/u7HToJ7yWzs7S1kuJJHt7aCFkiTrTuk9rpO3a4HkVMD/S2/wCDYf8A5RReAf8AssHxo/8AUpSuSt8fyQH8AP7f/wDyfh+2x/2dx+0j/wCrk8Z10w+CP+GP5AfI9UAUAf6Cv/BEr/gvV8F/jl8IvBf7Kn7anxB0T4d/H3wN4es/Bug/Ev4m63p2m+Bvjz4bslXStEXU/FGtywadpnxNj0w2Wj67pfiO7/4rq6iGv6RqOo6vq+p6FpfLUpNO8btbvy/zQHuv7Qv/AAbCf8E3/j548vviZ4H1T4w/s/p4mvf7Z1Pwj8GvE/hGX4a3L6hcNfX174c0Hxl4M8XXHhpdQ89msrDQNat/COlQmGHRvDNpZRR29JVprTR+t7/mv835PWIfVf7OH7An/BML/gip4F8XfGaLV9E8BXUunz23iD9oP9ofxhoer/EGTR44Ymk8J+GNRj0nw/Z2aanLGkknhj4e+F7PV/FmoPZWt1bazNa6Na2icp1HbX0V7evXbzennqB/FN/wXQ/4K4J/wUu+NPh3wr8KIdY0b9lz4IXGswfDmHVkuNO1P4j+J9VMVrrXxT17RJFik0uO6sbWDSfBWiakkmq6JoLX99ff2bqnijWNE0/opw5Fru9/8v6v38oh+EdaAe8/sr/8nPfs4/8AZefhB/6sLw9Sez9GB/o+f8HI3/KID9pb/sYfgN/6vv4b1yUv4kfn/wCksD/MKrsAKAOg8J/8jV4Z/wCxg0b/ANONtQB/p/8A/BxF/wAoc/2xv+vb4E/+tNfBiuOl/Ej8/wD0lgfh9/wZ3f8AHx/wUQ/64/sm/wDof7SlaV/sf9vfoB+Qf/Byl/yl3/aB/wCxP+BX/qmPBNaUv4cfn/6UwP6Sv+CJ3/BZn9nD9qr9mTwr+xV+2H4w8F+E/jd4Q8Ap8Hntvind6VpXgP8AaK+GUOkr4S0m3ttW1+5j0fUfG9z4Ykt/DnjTwbqs66l4slSbxHoUWrQalreneHcalNxfMtVe+mtvX5+f3WAn8W/8Gnf7BniL4n3HjDw98Xv2hPBfw41DVjqsvwq0fWPBup22n2s06Ttofh7xnrvhfVNdtNEVPMtrVtaj8Sa1FbOnma3POguHFXla1k33/W1/ya8rXA+kP27v+CmX7E//AARl/ZPtv2bP2bL7wJqPxo8FeDb7wJ8Df2ffB2q2viqTwHrLJO48a/GZ4NRurzQ9PtNY1C48Ua2nie8i8Y/EjXp71LOO4e+17xBoyjCVSV2rJu7f6Lvf/h+gH+ajruuav4n1vWfEniDULnVte8Q6rqOua3qt7J5t5qer6tdy3+pahdykAyXN7eXE1zPIQN8sjNgZxXWB/pz/APBJX9t79lL9vf8A4J4/Cf4B+I/Hfgy/+Iehfs76L+zv8fPgh4n8SaZpXjbU7LQvBEHwt8R6zHoLX1rqmp+EfiDpEB1ax1vRBPaWya7/AGRdXNlrdld2Vvxzi4Sb6Xun877+W11v8gP5fv8Aguz/AMEWv2X/APgmf8Gfhf8AFz4DePfjTr+pfE34zXHgi48L/EzxD4L1zR9D8Pnwh4j8SsdHk0DwL4W1mae1vtMs7OC51PUL8rYSmO7+03ri9fanUlNtNLRXur/5tdeyA/mErYAoAKACgAoAKAP9W7/gkf8A8ohf2Qf+zZbT/wBJdZriqfHL1A/yka7QCgD90v8Ag26/5TAfs0f9i/8AHr/1QfxIrOr/AA5fL/0pAfs3/wAHiH/Hn/wTy/6+f2rv/RX7N9Z0Pt/9u/qB77/wbNf8EybP4C/CG+/4KG/HfSLbSviH8XPDF3D8FLbxEkVoPh58Dpo/tWqfEK4e+8uPTNT+J0duLix1CTymsfhvZWt3b34sPG+rWiKtO75Fsnr69vl+foB/O7/wVR/4K4/En9pv/gpDov7SfwI8Y6joHgT9lPxbaaR+yndQNKtqLTwlrkV/qnxCutOcwx3TfFXXLJtR1OzvbeKS98CDw54S12CePS5UfWFNKFnvJa/5fK/3gf2s6vpHwA/4L/f8Ep7C4U6dod58UPDSanpV0cajqXwB/aZ8E289pPG3y/bjb+H/ABFNeabdrtsbzxf8L/EUssBtbbxPbzpz3dKfezt2vH/g2+8D+IT/AIJu/tg/FD/gih/wUO8WaZ8b/B2uW+gabqGtfAn9p/4eWcUVxrSaFa6zbXMHinwiLie00/VNV8NatYaf4o8L3ouEsPFfhW81DT9P1G2s/FEOr2/ROPtIK3qv8v08vkB/Zd+1j/wT2/4Jtf8ABeTwZ4K/aB+Hnxpt7jxtoXh2w0XSPjV8D9d8P6lrkXh26kuNWsfAvxc8Da1a3F1BNpFxf6nc2mg+ILTwl428PahdXlrLeQ2Zu9LlwjOdO6a+T7+T/wCHXbe8Q8i/Zg/4IPf8E1/+CYN9f/tSftGfFe3+KE3gnTbv7H4r/aTufAnhb4O+DJLyzubG51S08GXMR0zVvEl3bXc1lpKeJNY8TGC7lt5fDukw+IEs71CVWc7RStfs9X8/+B63ugP5Qf8AguJ+358AP20v2hPDvhn9k34b+DfA/wCzx8DrTXtE8N+KPDPgTRvAl78X/FGu3Vi3iHx7e6Zp+i6Nqdv4cjh0jTtJ8EaZ4gifVLewh1PXbm30i58T3WiafvSi4r3nq/w8v6X36gf1n/8ABET/AIK4/AP9t39mLwR+yp+0D4s8H6T+0v4I8EWfwi8S+BfiJcaRZ6d+0H4PtdMk8NaTrnhS21uU2HjXU9c8LRQaf8QvCESTaq2sJq+pjRj4b1S1eLCpTcXdapu/p1t/wQOK+Lv/AAbG/wDBKfRvFfiP44eKviJ8a/gt8JdJnufFfinwU3xb8CeHvhH4b0y3lF1dWreLPG3gXUfFfh3wkqCSO7+3eOZL63gl2afrumCOHY1WntZN9O/63+7TrfRAfpv/AMEvP2ov2Wfj78PPiv8ADH9irwdpvhj9mX9kn4h2HwA+GeraK9wmi+N7fT/COi+KNd8U6LaXkA1E6XdeINf1KKDXtXvdR1nxrPHdeNdTumutfcVE4yVnLeWr8v69NPMD/O5/4LV/8pVf24v+y3at/wCmnR66qfwR9APy7qwP6K/+DXT/AJSn6J/2Qb4w/wDpP4frKt8HzQH6Mf8AB4V/yNf7Av8A2L37SX/py+CFRQ+3/wBu/qB/Jl+zH+0L4/8A2UP2gPhL+0Z8L7z7J42+EfjTSvF2kxvLLDaavb2shg1vwzqrQ/vW0PxZoFxqfhnXoYyHn0bVr6BGVpAy7yXMmu6sB/qFftB/C34Jf8FoP+CZc+n+Fr+zfwv+0P8ADDSfiN8HfFF+qTXfw7+KWnW8l/4WutSNqJpbTUfB/jC3vfBnj+wsXFzLpw8W+GxKq3kpbjTdOeu6eq7r/hnp/wAAD+Af/glx+3J49/4I+/t5a9efFbwlr0fhSK+8RfAb9qH4bwwQyeJtMsNI8RpDqGo6Ja3F1b2M3i/4f+K9FTULGOW5jg1jTF13w/DfWMfiD+1LfpnH2kVZ+afT9d15aeYH9vP7Un7Ef/BNn/gvT8LvAXxY8M/Fq18Q694T0iK08I/Gr4GeJdAPjjw3omsSNq7eAPiR4Y1vT9TltrWK9lub8+EPGeh6N4p8NarPqbabcaI+pa5BqHPGUqTtb5P/AD8vn+TiHKfsUf8ABHb/AIJ8f8EeNQ1z9qbxl8W5tU8a6RpGoaPbfGz9ojxV4K8HeFfh1pWr2clrq8Pg6xWDQ9F0fWtf08XWm3mqajqWt69c6XPeaLo0+n2Wp6va6k5VJVPd5fktX/XovvugP5Mf+C+//BWfw3/wUa+NPg/4efAyfUJP2YvgK+tDwnreo6fc6Re/E/x7rn2e08QfEB9MvBHfWPhy206wtNG8DWOq2tnrEdlLrms6lbWU3iMaPo21KHKrvd/gu3mB+mn/AAa2f8FIfg/8LPDfxI/YV+NnjXQ/h/qXi34hy/FX4G+IPFeo2ukaB4j1jXtB0Xw94w+HZ1m+a2sNO1zd4X0TXfCtle3SnxFcal4g0+ykGpQadY6hFaDdpL0f6P8AG3yA/Zn9uL/g3c/YU/bY+OPiP9pHxP4o+Mnwb8ceM5rbVfiX/wAKq8SeDbLwr4vvrS1jt7zxTd6X408FeLE0PxJf2NtbLqep6ReWejXs1vJrGo6Dc61e6pqV/Easoq1k0tr3/wA1/Wml04h6R/wSc8T/ALAnwt8WfHz9gn/gn1a23inwH+zXpHw68afFT43W3i+08bf8LN+L3xOuPFui6zb3fiawtI9L8Tap4c0T4faJDqms+HpbPwpZ3V6fC+gaJpsfh+6Dqak0pS66Jdl/wfT7rAfx0f8ABzd/ylj+J/8A2Sv4Kf8AqD2lb0fg+bA/XT/g1o/4KFfAHwB8GPiX+xX8YfiR4Z+G/wAQZ/jDffE/4TzeOdd0rw3ovjrSfGvhnwpoGqeDvDep6pc2tnP4q0PXvCMurf2JNPFqOs2viuJtEh1D+y9UW0itBtqS7WfX5/O6+6/QD6C/4LI/8ELv2L9e+Gf7Z3/BRnw14w+LnhT4nQeAPH/xxvvCfhrxR4MuvhN4o+Idvp82q3Wry2OqeCtU8SW6eKta83UdfttM8YRQXmoXtxJpS6U0rI006krxjZNXS63t63tp6P8ALlD8AP8Aggb/AMFZPD3/AATh+N/i7wN8bptRH7Mfx8/sODxpq+m2Fxq9/wDDPxvoLXVt4a+IcGl2vmXt/oDWOp6ho3jjTtJt7jWLnTf7I1jT7bUbrw1Bomr61YOSTW6/Hy8gP6qf20v+CKf/AAT9/wCCu/iC1/a4+E/xtbwv4z8Y2Wn2uvfFn4Ca54M+Inw9+JS6Xp1tYaff+J9FWW4spvFml6ZBpulvqWjeIdBvDY20Vp4gsdRu4ba4tcY1JQ91q/ZO6a+//L0tYCj8AP8AglT/AMEoP+CMHg7xb8ef2iPiH4a8Y6tqmlS6HL8Rv2oR4P1S0tNPZra+uvDnwq+F1ro0yX+v6pLp8Uzx6RpXjHx5dQRXFhpl7BpVxf2VwOc6jslbyi/zf/DfrIP4iP8Agqn+2h4D/bj/AGtfE/xS+EHww0D4QfBTw3pNl8PvhL4P0Tw1oHhW6ufCmhXmo3beL/FOmeG7Oz09fFXjDVdTv9YvIj9sn0fS5NH8MvqeqJoMV9P0Qi4xSbu93/XW3y/WQfm9VgFABQAUAFABQAUAFABQAUAFABQAUAFABQB4Z+0B/wAifpn/AGMtp/6a9YrGv8C/xL8mB8hVygFABQAUAFABQAUAFABQAUAFABQAUAFABQAUAFABQAUAFABQAUAFABQAUAFABQAUAFABQAUAFABQB//R/wA/+gAoAKACgAoAKAP0vHQfQV6AC0AFABQAUAFABQAUAFACglSGUkEEEEHBBHIIIwQQeQQfyxQB0es+MvF/iOzsNP8AEPirxJr2n6Unl6XY6zrmqapZ6bGd2UsLa+up4bNDub5bdI1+ZuuSWLL+v6/r5Ac3QAUAaui67rfhvUbfWPDus6roGr2hY2uqaLqN3pWo2xdSjm3vrGWC5hLKxVjHIu5SQeDQBf8AFHjLxf431D+1vGnivxJ4u1Urs/tPxRrmp6/qGzj5Ptuq3V3cleB8vmY4HBx8pZLb/L+v67gc3QAUAFABQBPDc3NuJRb3E8AnjMUwhleMTREgmOUIyiSMkAlHypODxjNH9f19yAgoAKACgAoAKACgAoA918CftRftMfC3T49J+GX7RPx1+HWlQ2/2SHTPAnxb8f8AhHT4rQqU+yx2Xh/xBp9slvsJTyFiWLaSu3BxScYvdJ+qX6/1+AHnvjj4j/EP4m6suvfEnx54z+IWuJD9nTWvHHijXPFmrJb7zJ5C6jr19f3iw+YzSeWJgm9i20MSWdktv8v6/ruBxlABQAUAFABQAUAFABQAUAFABQB6HZfF34r6bojeGdO+J/xDsPDjqiP4fsvGviS10RljUoitpMGpx2DKiEqgMOFUkAAErSsuy+4Dz5mZ2Z3Znd2LM7EszMxyzMxySxJySTknk5yaYDaACgCee5ubkobm4nuDFGsUZnleUxxIMJGhdmKRoOFRcKo4HQBT+v6/r8gIKACgAoAKACgAoAKACgAoAKACgAoAKACgAoA3PD/ifxJ4Tv01Xwt4h1zw1qiABNS8P6tf6NfoAdwCXmnXFtcKAwDACQYIz2+Ysnv+V/6/rsBL4l8XeLPGmotq/jHxP4h8Was4IfVPEutalruosCckNe6pc3VywJ5IMmCeTmiyW3+X9f13A56gBQSpDKSCCCCDggjkEEYIIPIIP5YoA6PWfGXi/wAR2dhp/iHxV4k17T9KTy9LsdZ1zVNUs9NjO7KWFtfXU8Nmh3N8tuka/M3XJLFl/X9f18gOboAKACgAoAKACgAoAKANvQPEviPwrfrqvhfxBrfhvU4xtTUdA1W/0e/Qbg2FvNPuLe4UblDYEmNwB4IBosnv/n/X9dgL/inx1428c3S33jbxj4q8YXqFil54p8Q6v4gukL4DlbjV7y7mUsAAxDLuwM5x8pZLb8rf1/XcDlaACgDubz4n/EvUPDsXg+/+Ifjm+8JW6qsHhe88W6/c+HYVRFiVYtEmv30yJVjVY1CW2FRVQfKoost+vp+oHDUAFABQBP8Aabk24tTcTm1WQyi281/s4lI2mQQ7vLEhAALhdxAwc4zR/X9f1+QEFAHVeFvHXjbwNdNfeCfGPirwfevgveeFvEOr+H7pyuQu640m7tJW2gkDc5xkgdaVk90vuv8A1/XYDJ1jW9a8RahPq3iDV9U13Vbo7rnU9Yv7vU9QuG5+ae9vpZ7mY8nmSRjyfWmBl0AFABQAUAFABQAUAFABQAUAFABQAUAFABQAUAeGftAf8ifpn/Yy2n/pr1isa/wL/EvyYHyFXKAUAFABQAUAFABQAUAFABQAUAFABQAUAFABQAUAFABQAUAFABQAUAFABQAUAFABQAUAFABQAUAFAH//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ABQAUAFABQAUAFABQAUAFABQAUAFABQAUAFABQAUAFABQAUAFABQAUAFABQAUAFABQB+k+n/8ABIH/AIKQar8ELP8AaR0/9lzxTc/BK/8AhZD8bLPx6viz4arYT/C648Jr45h8XLp0njWPXFs5PCjLrAsn0tdVEJ8k2IvM29Tzxva6ve1vPYD82KoAoAKACgAoAKACgAoAKACgAoAKACgAoAKACgAoAKACgAoAKACgAoAKACgAoAKACgAoAKACgAoAKACgAoAKACgAoAKACgAoAKACgAoAKACgAoAKACgAoAKACgAoAKACgAoAKACgAoA8M/aA/wCRP0z/ALGW0/8ATXrFY1/gX+JfkwPkKuUAoAKACgAoAKACgAoAKACgAoAKACgAoAKACgAoAKACgAoAKACgAoAKACgAoAKACgAoAKACgAoAKAP/1P8AP/oAKACgAoAKACgD9Lx0H0FegAtABQAUAFAH+wPZ/F7wZ+zh+whpvx38babq174H+D37LejfE7xdpnhbT9Pvdf1LQvB3wtsde1e10XT9Rv8AR9MvdYvLKwlt7GDUdU06znuWiju7+0gLzpw2vK3eVtfXyT/L7gPw7tf+DrP/AIJjXNxDBN8IP2t7GKVwkl3d/Cj4OSW1urcGSZLH453d20a/xCC1uJD0WI1p7GfeP3t/nGP5/dZcwfoDoXw+/wCCUP8AwW4/Zz1DxxoXw7+Gvxa8L30134WvvF1n4Lt/h98dPhP4tjtLXUJdKPiCLTdO8a+Etd0/7dZaktul7f8AhPxJA0E7x+J/D1yy3U3nTe7X5Nfl/l02A/zhP+Cgf7IeufsI/tg/G79lrW9XbxGnwy8S2qeG/E0kEVrL4l8EeJ9F0zxd4H1y6treSa3tdSv/AArrukvrNlBNLDYa0uoWEcjC2zXVCXNFPvv5P+v61A+NqoAoAKACgAoAKACgAoAKACgAoAKACgD+1P8A4JWf8G0ujWWjaD+05/wUvudOtNBtdNg8aaD+zdba9b2uk2mkQWo1WLXPjx4zsbyO0g0+CzU6jdeBfD+pJbQ2ywnxf4lEa6z4QXnnW6QXz/y1/P0t1A/sR+D+rfA/xp8JPCPiH4CN8PtX+DdzoLWPw8vvh3p+jxeBJPDmiS3Oh20PhFNItoNJ/wCEftJNNms9MbSYxpb2sEcmnNJZtA7YO6et7/j/AMP+QH+M3XeAUAfqf/wRHjjl/wCCrX7EccqJJG3xfQMkih0Yf8Iv4j4ZWBBGexH5cVFT4JegH+kn+3T+3X+zP/wTt+GfhX4tftHrr9h4Q8Y+OrX4daLL4O8GjxVqD+JLzQNf8Swx3NjDNatBZ/2Z4a1NmuzIwWdYIdhM25OSMXJ2W9r/ANfgB+ZWi/8ABxT/AMEavipeW/hbxn4x13Q9Nv7mG1Wf4ofs/wDiO/8ADQkuWESvenSNG8XR2lsGZRcXd7awW1vHma4ljt0kkS/ZVFt+Gn6rz79e9gOw/ap/4Iwf8Exv+Cmvwcb4qfAnRfhf8NvGHjnSX1n4c/tK/s1QaJH4Y1W9V5oxc+JvCXhO80/wH4/0+e/gay8Sfa7Wy8ZwTWtzZWvifQ7+K6ojUnB2d3bRxb/Xy+4D/Op/as/Zh+Kv7G/x/wDiT+zl8Z9HGk+O/htr0ul3U1uJ20jxFpM6JeeHvF/hu6uIoJL7w34q0Wey1zRbqSCC4NneRwXttaahBeWlv1RkpJNbP+td7P5/eB88UwCgAoAKACgAoAKACgAoAKAP9UD4a/8AKATwR/2iD0L/ANY2tq4/+Xv/AHE/9uA/yv67ACgAoAKACgAoAKACgAoAKACgAoAKACgAoAKACgAoAKACgAoAKACgAoAKACgAoAKACgAoAKACgAoAKACgAoAKACgAoAKACgAoAKACgAoAKACgAoAKACgAoAKACgAoAKACgAoAKACgDwz9oD/kT9M/7GW0/wDTXrFY1/gX+JfkwPkKuUAoAKACgAoAKACgAoAKACgAoAKACgAoAKACgAoAKACgAoAKACgAoAKACgAoAKACgAoAKACgAoAKAP/V/wA/+gAoAKACgAoAKAP0vHQfQV6AC0AFABQAUAf6xH7VnhvxD4w/4I5/G3wr4S0HWvFPijxF/wAE+PE2j+H/AA34c0u+1vXtc1e/+A8ttYaXo+j6ZBdahqeo3txJHBaWNlbz3NzM6xQxO7KtcS/iL/GvzA/zMNP/AOCf/wC3hq13FY6Z+xR+1tqF7O22G1s/2cfjDcTyHvtji8HO2FHLMQFVcsxABNdfPH+eP3xA/uQ/4N1v2IvjV/wTk/Zn/ab+NH7Zkdn8CrD4t6h4G8Ux+EvHmu6Vps3w+8CfCvRfGMt5408cu102n+EbnxA/jOeO40rVb6LV9PsPDVm+s2WnzzxWy89WSk1y626979gP45P+Cvf7YPg79uj/AIKB/Hf9oP4bw3cfw11e98NeD/h7c6haPYahrPhX4feFdH8IWviW7s5ttzajxTeaTfeI7KzvYoL+w0zVLHT7+3gvLWeNd4R5YpPfd/P+vL9ZB/cb+17+yN+yjoX/AARa+LnxA0T9mL9nrRvHlj+wQviay8baV8Fvhvp/i6z8R/8ACotOvv8AhILXxJaeG4dZt9b+2u15/asN6l/9qY3HnmYl654t+0Wr+J9QP80SusD/AEb/APg3s/ZS/Zc+KP8AwSq+AnjT4mfs2fAL4i+MdT8TfGuHUvFnjr4O/Dzxd4l1CLT/AIyeN7Cwivtd1/w7qGqXcdjY29vZWaT3TrbWkENtCEhiRF5arano3sutv6/ruB/DD8N/2aPEP7VH7eun/sufDltN8Par8Vf2ifEPgHSbxrRBo/hPRX8X6sdV1ttNtntVk0zwl4as9R1l9LsngkntNLNjZbZpIVXo5uWPM9bK/wDW/wDXbcD++jxb8Dv+CPf/AAQR/Zs8KePviT8G9D8Ua/qOoWnhDTfG+t/DvQPi9+0N8XfGh01r3WP7EvfFAttL8K2JsbG41bUdP0/V/A3gDS44ra2wNYv9Ph1LmvUqvR2Xa+i/V/i/ziHGfsu/8FD/APgjL/wWI8YX37MWr/sy6NYfEHXNH1q88M+Cf2g/gl8MdK1XxbZaPptxe6xP8NvGvgjX/GEul+JdF0KK61Rktdd8L+KbWws9Sv8AQ/tVrpd7dwEoTh719Fa7Te/9adfzUQ/k9/4Ltf8ABLnw1/wTR/aV8KW/wlvNVu/2fPj1oWu+LfhdY69eTalrPgzVfDOo2Nl42+HlxrFxuutdsPDn9ueGtR0LWb931WbRvEVlp2sTajqmlXet6rvTnzrXdPX9APw7rQAoAKACgAoAKAP2p/4KU/8ABb79p/8A4KBafB8J9Mubr4I/sw6PZ6bpln8IPCmrzve+OE0iCCG31j4t+JoI7KfxZPLNbrf2vhWCGz8G6NItkV0vVda05PElxnCkoavV97ben9fqB/eL/wAESv8AlEz+xT/2RuX/ANSjxNXNU+OXqB/lI12gFAH6pf8ABET/AJSu/sQ/9lgT/wBRbxHUVPgl6Af1lf8AB3B/yYf+z3/2dx4f/wDVN/GOsKHxv/C/zQH+fHXUB/U9/wAGsX7afjX4afti6j+xnrGu3t98J/2j/DHi7XPDXhq5kmns/D3xg+Hfhu78Zpr+kiSRoNLj1/4f+HfFmleIooIozrd5YeEZLiVn0a2ifGtG65uq/ID60/4O8vgJodrq37In7T2nQLB4i1mz8c/A3xbOsK/6fpegyWvjrwHulXBEunz658QEcSh2mivbYI0aWhV5oP4l03/r/h/vuB0X/BBr/giL+zP4j/Zr8O/t8ftveF9B+JB8bWut+Lvhl8OPHsqp8K/A/wAN/Dd5f2bePfiFo929vpXiq/8AEA0nU9YtdP8AE7X/AIL0rwc2m6nd6be6rfNNoZUqSvyx0tv1bfbp6/hrZsD7tv8A/gvF/wAEJfAHiKD4S+HPCVheeB4LoaNP4o8C/sq6Zb/CfS7ezuFshKNMm0fRfEd9pEEe+a3l0DwPq8c1lEXsI599vHPPs6r1v971/X+n02A5r/grJ/wRq/Yr/a9/Y78Wftg/sXeB/h58PvivoPwtuvjr4F8SfBXStN8OfD348eCLPw/L4zutG1bwposeneGJdZ8T+H/tN54b8XWWmaZ4gbxC+n2niK9vtMkuLe3ITlGSjLa9td18/wCvLqB+fP8Awax3P7MPx28I/tHfsw/HH4B/Ab4mfEHwLq2kfGnwDr/xF+Evw+8Z+K73wJ4jisfB/jPRY9Y8Q+H9Q1P+xfB/iXTvCt/bW8lw8cV38QLsRbECJVVrpxab10ettv66L77gfkj/AMHDf7JXh/8AZN/4KS+PrTwD4T0bwV8LfjT4N8GfGXwB4c8M6PZaJ4a0SLVbKbwl4v0jSNO0u3tdLsIo/Hng/wAS6qmmWVvbx6fY6zp8YgWF7eSXSk7wXdOz/r+rgeg/8G2f7IHhb9qf/goQmvfEvwX4f8d/Cr4A/C/xf8RPEvhzxjoOneJfB+veItfhi+H3gvQtb0XV7W803UHW68T6p4v063vbaSD7T4LM5y8CI6rStG3Vu39f5/g94h9i/wDB01q37OHwv+JX7O37KnwD+CHwS+F2t6J4a1j40/FbVvhl8LvAngvV7xvE91P4U+HPhzUNW8LaHpd8IrGy0Txnrl9o13PJDcx674a1JrdTDaTPNFPWTv2V9fX9On3WYH8mNbgFABQB/q//ALL3w51v4w/8EVv2fvhJ4audNsvEfxS/4JhfDD4c6Bea1Nc2+j2mt+N/2WNF8M6Vc6tcWdrfXcGmwX2pwS301rY3lzFarK8FrcSqkL8Tdqjfabf3SA/IT4beJf8Ag37/AOCMDaR+zr8TdV+HfxZ/ak8OWujw/Gj4k33wb1j45+MtP8ax2cR1aSfVF0DxToXwts47uSUwfDjwlqdvrWkWcVkPE1jqWtLJq9/b9rU1V0unRf8ApX9ed/eD9FPir+wB/wAEpf8AgsF+zZ/wsD4WeFvhFd2ni2w1SHwB+0j8CfC2leDPH3g/xRblQy69b2Gm+HtR1S50m7MY134d/E3S2eO2u5gLDRNSurPWLWVKdN2d+7Te/wDXkB/my/tT/s4/EH9kX9ob4t/s2/FK2ig8b/CPxhfeGNTntgy2Os2Qjg1Hw74n0oSEy/2N4t8NX+keJ9F88JcnStXszcxQz+ZEnXFqSTXUD+w3/giX/wAEHv2fNN/Z88N/t0f8FBvDOieL7jxl4UPxL8A/Cr4jXENh8Lfhx8K0s/7d0z4j/E+0urq30vxHqHiDw5D/AMJLHpHimSTwd4b8IX0E+vaVea7NIfDvPUqu/LHRLRtbt9l2t5AfYd//AMF2/wDgg/ofjGT4IW3w3sLv4dwap/ZE3jvRf2VPCsvwQRYn+yvfxaQLW38Z3mkxfOqXdh8NLtbi3QzWSXNrJFJKvZVLXv8AK+v6L739wHzN/wAFi/8Aghh+y98YP2Zdb/br/wCCdHh3wp4T1/w94G/4W9qfgb4TSWb/AAh+NvwrksB4j1PxP4C0WwlfRvDniXTPDDyeItEtvBos/D/irTLKbR4tAbxBf2F/Tp1Gnyz72vtZ7fcB/LD/AMEuf+Cenjb/AIKVftWeGvgJ4d1O48K+C9N0268c/GH4gQ20V23gn4b6Nd2VpqF3YW1wywXviPXdT1HTPDXhmxfzE/tXVY9TvoW0bS9Wli2nNQV7XeyW2v8AX9agf3j/ABE8M/8ABFL/AIIb/CnwZB47+GXwy8M694igW08NS6p4AtPjN+0X8U7vQ47aPVdel1XU9N1HW4bKCe4+2ajezXvhP4f6XqN6NN0eDTLi80/Spede0qPRvT5JX/rz897xDP8Agj8d/wDgiP8A8Fq7LxX8INI+FPwy8XeO7LQ73V7zwR8Q/hHp/wAMfjNp+hSLBZXvinwJ4x0aK31UGxmu7eHUL3wJ41l1PSnNtLq8FtZ3FlLcDVSFm2+2j/P+v0A/ik/4LLf8EyL/AP4JjftRx+APD+rat4p+BvxR0W68d/BHxVrSRHWF0SHUn0/XfA3iO5t4re0vvFHga9eyhvtRs7a3t9W0XWPDmtm10+51S50uw6Kc+dea3/z+eoH9AP8AwQa/4Ii/sz+I/wBmvw7+3x+294X0H4kHxta634u+GXw48eyqnwr8D/Dfw3eX9m3j34haPdvb6V4qv/EA0nU9YtdP8Ttf+C9K8HNpup3em3uq3zTaHlUqSvyx0tv1bfbp6/hrZsD7tv8A/gvF/wAEJfAHiKD4S+HPCVheeB4LoaNP4o8C/sq6Zb/CfS7ezuFshKNMm0fRfEd9pEEe+a3l0DwPq8c1lEXsI599vHPPs6r1v971/X+n02A5r/grJ/wRq/Yr/a9/Y78Wftg/sXeB/h58PvivoPwtuvjr4F8SfBXStN8OfD348eCLPw/L4zutG1bwposeneGJdZ8T+H/tN54b8XWWmaZ4gbxC+n2niK9vtMkuLe3ITlGSjLa9td18/wCvLqB/NL/wbhfDX4dfFf8A4KceDfB/xS8AeCviV4Sn+Enxdvp/C/j/AMK6F4x8OzXtjoEElleS6J4isdR02S6s5CZLW4e2aa3cl4nRjmtarahp3Xl/X9dwPvf/AIOtvgh8Fvgr8Rv2MLX4N/CH4X/CW18QeCvjRca9bfDPwB4U8B2+t3Gn678PI7CfV4fC2k6VHqU1jHdXUdpJeLM9slzOsLIs0gZUW2pXvv3v/X9dgP5xP2JNH0jxD+2d+yN4f1/S9O1zQdc/ae+Aej63omsWNtqekaxpGp/FXwpZalpeqabexTWeoadqFnPNaX1jdwy213bSywTxPFI6Nq9n6MD+3/8A4OU/2Xv2aPhJ/wAE17rxb8Kf2d/gX8MvFa/Hj4V6aPE3w++EngHwZ4hGnXsHik3lgNa8OeH9N1EWV2YYTc2oufInMURljfYm3mot8+72fUD83f8Ag3Z/4It/A79qb4d6l+2v+1n4dj+I3giDxpqvg/4N/B7UZ7iHwlrl34SezHiHx746hsbiGbxFpsOtzTeHND8I3ksejXE2j67deJNP1mxvNKgiurUcXyx0e7f6Jf8AD/pEP1B+LX/Bdv8A4IufsrfEzxF+zb4Y/Zt1jxRoPgDxBe+BPE2tfBL9nP4L2Pwn0vUNCvJNL1bT9ItNe8VeBtQ12w0PVIbqyubvSfC8mk3a2k154du9ctJbOa6hUqjV2/NJt3f3XXnr+F3yhq/tvf8ABJb/AIJ9/wDBU39jOb9rb9hDwd4C8CfFXXfAmtfEP4QeOvhH4ai8BeHPilqWiDUzqXw7+JngDTrHStKXXdU1vTdR8Lahrtzoll448K+LrdP7TvdQ07T9S0HUiM5Qlyy1V9bva/Vfn/w7A/g9/ZG/Ze+Jf7Z37Rnwr/Zp+EtpFN40+KPiSPSIb+7VzpfhvRLO2uNW8U+L9bMf7xdF8JeG7DVPEGppDuu7m209rOwiuNQubW3l6ZSUU2+n4+X9foB/oLQfsrf8Eb/+CEP7PPhnxx8dfCvgjxR431NRocXxK+JHgXTvip8cPjB4xtYY7/V4fh74UvrbVrbwjpVtvtjPZ+Go/D/hfQLFtEHjDxFd6tdR6xqnLepUel+9k9F/n8wKfwE/be/4Ie/8FhfEN9+zbd/BPwXN8QNdsL+bw74G+OHwX8LeAfGvii00aymudQuPhp488H6jqs1nrul6VFc3wstA8baL4zTRoNRv7HT307T9XmtBxqU9b3XdO9vv1+5fcB/JP/wW/wD+CS8v/BMf44+G7/4c6hrXiX9mf42R6zqPwt1fXZIrzXfB+u6LNA/iT4ZeJL+COEajcaLa6jpepeHNdntrWXXtCvjBKt1quga5eT705861Vmt/PzQH4fVoB+1//BAD4ifBnwv/AMFHPhn8Nvj98Nfhj8Tfht+0PpOs/BYaf8UvA/hXxzpOg+O9ca01n4b61pNj4p0vU4bTWtT8XaHp/gWG4tFika08Z3ayeYoRVzqr3G03da9v6073/G8Q/aD/AIOof2DvhP8ACr4Yfsy/tL/An4QfDv4VaPpXjLxN8GviXY/DLwL4b8FaZqkvizSh4v8Ah7q+qad4V0vS7R5dOk8J+N9Nk1O7hlkkbWdKsTOmy2ilzoy1km/NXA/k5/ZG+AuqftRftQfAH9njSBcLcfGH4seCfAt5dWq7pdK0LWtdtIPEuvEYYiHw/wCHf7U1y5YK5S20+ZwjlQjbyfLFvsv6/rT1W4H94n/BwT4Q/Yz/AGMf+CbvjC3+Hf7Lv7NXhD4q/GvXvDPwN+Get6H8EvhlYeKNBg1BZdc8a+ItO1W28Nxa3a3Fh4B8N65pMGvW95HeabrviDRLs3f2p4Vn5aV5TWrstX+mmnW3/BtYD8mv+CA3/BCj4dftUeA7L9tP9srQ7/xB8IdQ1nU9P+CfwaN7d6RpnxHXw/e3Okaz4+8cXul3Nrq8vhGx8Q2l9o3h3w1Z3emv4g1PRdR1DXJbjwwLPT/EWlWq4vljv1fby9eoH7W/F3/grV/wQv8A2J/Hmrfs02Hgf4e3Fx4Oum8H+M9P+A/7N/hXW/AXhLUNMka1vvD+s6xZaZo2la5eaTNB5GsQ+Gl8UNZais1hfSDV7XULS1zVOo9dde711/rrb9ZBP+0v/wAEl/8AgmN/wV4/ZrT48/shWfwu+HnjnxfpF5qnwv8Aj78FPD0fhDQtV8Qaclxat4b+Lnw+07TtGt72I6jEmmeKYdZ8N6X8S/DU9tH5V/D9ludF1AU503aV2lun59nr+flrYD/P78KfCPxV8Kf2wfCPwP8Ai54XXSvF/gT9onwv8OfiD4R1eG1v7eDVtF+Imn6D4g0i7T/SNP1TT5pIbiESxm507VLGVJ4JLizuUd+pu8W12bVgP7yP+Dh/9lT9l74Wf8Es/jN4z+GP7N3wE+HPjDT/ABr8GLew8V+A/g98PfCHiWyt9Q+KHhqzv4LTXfD/AId07VLaG9s5pbW7jhukS5tpZIJleJ3Ruai3z7vZ9QP85+uoD/S7/Zq/ZG/ZR1f/AIIn/DH4hat+zF+z1qnj68/4J1QeKrvxxqHwW+G974vuvFB+A1zqZ8SXPiW58Ny6zPr51EDUDrEt62oG9AuzceeA9ckm/aPV/F3A/wA0SusAoAKACgAoAKACgAoAKACgAoAKACgAoAKACgAoAKACgAoAKACgAoA8M/aA/wCRP0z/ALGW0/8ATXrFY1/gX+JfkwPkKuUAoAKACgAoAKACgAoAKACgAoAKACgAoAKACgAoAKACgAoAKACgAoAKACgAoAKACgAoAKACgAoAKAP/1v8AP/oAKACgAoAKACgD9Lx0H0FegAtABQAUAFAH+vL4u+OFx+zP/wAE49S/aGs/DkPi+7+CX7Htv8UrXwtc6m+jW/iG48EfCK38QwaPcatFZalLp0OoSWC20t5HYXjwJI0iW8rKFrhtedu8rfewP5U7X/g8G8cpcQte/sHeFLi0WRTcQWv7QmsWdxLFn50hupvhDfRQSEfdkktLhVPJibpW3sP7/wCAH6dfsrft9/8ABPD/AIOFtE8U/syftAfs8a54Y+Ingvw9f+OLH4ZeLfGmpXlrf+HZLvSNK1bxT8OviN4IufBmo3Gs+HdTn0I6np2p6No19axXWn6jpkOsWMWuPpcOE6WqemmqWz1/rbW+trAfx/8A/BZD/gl/rX/BML9pa18EaVrl34v+B/xW07VfGnwO8V6ioXXF0Kw1JLLWvBHixo7e2s7jxb4InvNNgv8AUdNQWGt6Pq2ga8tvpV3qt3oWldFOfPHazWj/AMwP7zf20v8AlBZ8Zv8AtHan/qmNNrmh/EX+Jgf5X9dgH+nZ/wAG2X/KIX9nb/savjv/AOrv8e1yVvj+SA/gm/Z3/afX9jD/AIKb+HP2nJ9HufEGl/CX9pbxprPiPRLFok1HU/CGq+IfEvhnxnZ6S08sFuNZl8Ka3rK6P9qmitP7T+yfa3W28010Nc0Ld4/p8v677Af6Ffxw+Dv/AATg/wCC937NXhWxsfixbfELw94fv18ZeDvF/wAJPGGm6L8WPhP4g1PTksr6z8QeF9bsNVuvD9xfWcsFnr3hPx94QKzrFZXltBbXlvpOrRcycqUnp5O+z9Hp/Xe1gP54fj1/waIfFTSINQ1P9mf9rbwT42dVlmsPCXxm8Eax8P7sJGCy2Q8aeD7/AMeWWo3kwUJDPN4R8P2fnOqTvbQh7hdVXXWP3MD+Wz9qX9kz9oL9i/4san8FP2kvhzrHw48fadaw6nbWd/JaahpPiHQbua4gsfEvhPxDpc95oniXw9fTWl1bw6ppF9dQxX1nfaXe/ZdV0+/srXZSUldO6/r+v+GA+cqYH6V/8Ehf2UPhZ+29/wAFBPgb+zP8aZPE8Xw3+Idp8VJ/ED+DdXt9C8RB/B3wg8eeONI+wapdadq0FsDrXhzThdh7CbzrM3ECmJ5BKkVG4wbW6t+aA/tU/wCIVz/gmB/z/ftL/wDh2NA/+d9XP7afkB8Xf8FFf+Ddf/gn1+y7+xB+0v8AtB/DK8+Pknj74TfDHVvF3hVPEnxI0XVdCbVrK4s4oRqmnW/grT5ry12zvvhjvLdmOD5oxVQqycknazYH8KNdIBQAUAf6t3/BEr/lEz+xT/2RuX/1KPE1cVT45eoH+UjXaAUAfql/wRE/5Su/sQ/9lgT/ANRbxHUVPgl6Af1lf8HcH/Jh/wCz3/2dx4f/APVN/GOsKHxv/C/zQH+fHXUB+3H/AAbreC9b8Yf8Fd/2W7nSbe7ey8Fw/F7xp4kvbUHbpeiWHwX8f6VFcXbD7lpf+INa0LQHPIaXWYYzw5K51XaD87L8f67fhaQf0S/8HePiWytf2Yf2SvB8gg/tHXfjz4q8S2pbb9p+xeFPh7eaXfiLPz+QZ/Gem/aNo2+YLXfg7Kyoby9AP5vf+CeP/BEz9uz/AIKJ+FYfiJ8PYtB+FPwHlu7rS7P4r/FnW9a0jQPErafcPY6xa+A/Deh6brXiLxYNOnjnsp79dM03wkdRt7zSG8TxajY31rb6zqRhpq32X+f+V+3nEP2y8N/8Ge+tyQQz+M/2+9I0yZV33dn4b/Zwu9YgXAy4h1bVfjboLhVHPmy6PyBzEuazdftD72B/U98A/wBmvTf2SP2B/DX7Mtl4yu/iXpXwl+BnifwhB4y1TTINKm8TWn9la9ei6fSIL/VrextDHfm1tLFNRv44bCG3h+1T7S9Y35p32u1/XT+u+4H+at/wRq/ax/4Y2/4KMfs4/FTU9T/s3wLr/iyP4S/FGSWbybAfD/4peX4U1LUtUYEFrDwjq15onjt0BJNx4VtzslwYn66keaLXzXqv6fb1W4H9Un/B2x+zZ/wmH7Nf7Pf7Uuj2Hm6r8F/iTqnw18WXFvF+8Hgn4tabFeabqGoy4wbLRPGXgvS9KslLZivPG82xCJ5XXGg9XHur/wBf1+YHoP8Awal/s6W/wr/Yd+K/7THiC3h03Uv2ivijeQ6bqt3sggf4X/BO2v8Aw3pt493OUWGCLx5qvxRiu23LbrHYW8kkhZGESrO8kuy/F+X/AAdfLQD+Lj/gpH+1Lcftn/tx/tI/tGC7mutA8dfEfVLbwEJt6m3+GXhJIPB/w3g8hsLbzHwVoOiXF/FGiI2p3F9cFTLNI7dEVyxS8tfXqB8P1QBQAUAf6v37MHxD1T4Q/wDBFT9n/wCLGhxpNrXww/4Jg/DH4h6PDJF58cuqeCv2V9F8SafHJBg+cj3emQq0WD5ikpg7sVxS/iP/ABv8wP8AKW1zXNY8Ta3rHiTxFql/rfiDxDquoa5rutapdTXup6vrGrXc1/qeqajeXDyT3d/qF7cT3d3dTO809xLJLI7O7NXaB/YN/wAGhvxe8WW3xg/a3+Ar393P4G1r4beEfi9Bpcsk0lhpXizwz4nt/Bl3f2MRY29nd6/o/i2yt9WkRVm1GHw1oyys6aXCEwrrSL87f19wHgX/AAct/B7w/qX/AAWD+BWj28NpZn49/Bf9n2XxXcRyi2lutS1D4sfET4Tm+vpRIrxvH4a8J6HZJdZjC21hEqtut3ZXSf7t+Tf5X/Xz/G0Q/tf/AG2v2Srf9q/9jj4nfsjeG/iRefAHRPiF4Y8L+Co/GPhnw/a64fDnhDQ/Efhy/wBR8N23h+fVtAt7jSfEXhvRLnwVd2y6tYiHStYmI89I2s5+eMuWSla7XcD+Yf8A4hCPhv8A9H/eIf8Awwmg/wDz4q19vL+RfeB/St/wT5/Y8tv2E/2RvA37J+qfF+4+OegeCLjxpFo3ijxL4csPDRl8N+LvEmreIpPDB0Rdd8Rwy6Zpl3rWpWsIn1W6VrWf7IsVtaQwWsWUpc0ua1n5d+/9fqB+C3/Br78FPC/w18X/APBT+902zsft/hn9o7SPgppdyjefdWPhf4ean8SJYbO2kdnlisb+bVLWSVlI+3yaXatO0rWMPla1m/c9L/MD+dz/AIOOvij4o+I3/BWn9oXRddvrqfRvhNo/wq+GvgnT7iSZo9H8PQfDHwr4xv7e1jkYpFDqHjHxj4p1z9ysaSNqu8hmPmS60laC89X8/v6f0tgPyQ+Anx9+L/7MHxY8J/HL4D+N9Q+HXxV8DS6pN4X8XaZaaTqFzph1rRdR8O6tGdO17T9V0a/ttQ0TV9R027tNS028tZbe7kDRbtjrbSkrNXX9fcB7h+1r/wAFC/2xP26oPAlv+1b8Zbr4uR/DObxHN4Ga/wDBfw58MT+H38XJoieIxb3Pgfwh4YubmLVV8N6GbiDUJbuBX023khjicOzqMIx+FW+bf5/19yA+y/8Agnj/AMETP27P+CifhWH4ifD2LQfhT8B5bu60uz+K/wAWdb1rSNA8Stp9w9jrFr4D8N6HputeIvFg06eOeynv10zTfCR1G3vNIbxPFqNjfWtvM6kYaat9l/n/AJX7ecQ/bLw3/wAGe+tyQQz+M/2+9I0yZV33dn4b/Zwu9YgXAy4h1bVfjboLhVHPmy6PyBzEuazdftD72B/U98A/2a9N/ZI/YH8Nfsy2XjK7+JelfCX4GeJ/CEHjLVNMg0qbxNaf2Vr16Lp9Igv9Wt7G0Md+bW0sU1G/jhsIbeH7VPtL1jfmnfa7X9dP677gfwV/8Gwf/KVrwR/2Rr4z/wDqO29dNb4PmgP0S/4PAv8Akpv7DP8A2Inxz/8AUg+GtTQ2l6gfzC/sGf8AJ8v7GP8A2df+zt/6t/wfWz2fowP74v8Ag6V/5RbXf/Zwvwh/9J/F1ctH4/kwPgb/AINo/wDgqp+zj4L/AGeYv2Evjz8QfDPwi8feEPHXijXvhBrfjjVbXw54P+IHhrx5qf8Ab154at/E2qTQaNp/jfSfF19rJg0fVLzT38Q6drOkReHU1PUbLVreK60G3zLVWV/6/wCG/C8g+k/2vf8Ag1m/ZT/aH8beLfi1+z58c/HP7PWtfEHV9T8YX3hybQdI+LXwrXVdeuJNVuZvC2mPq/g/xPoelald3M90LZvGevafYLchNFsrPTLe101JVaS0cU7fJ/1935uQfzeft2/8G7/7d/7EngnxH8XLOLwd+0P8G/Cdnd6v4n8WfCK41c+J/B/h6yVpLvX/ABh8Pde06x1m20qygSS91XUPCt14y03Q9Nin1TXb/TdPtri5i2jVjL+6+z1v/X/B6AfaX/BpJ8PtE139tL9oT4h6jaWl1qvw/wD2dTpXh+S4w0+nXfjjx94Zhv8AUbGMn5J/7L8PXelyXSrvitNUubbeqXro8V37qXn/AF/X+QH9Df8AwVj/AOCImn/8FRvjT8PPil4n/a18Q/BzR/hz8MovAeh/Du1+GumeNNKj1CfxR4g1/XfGFtfXfjzwrJa33iKC/wBC0i/tvsFx+58J6fIL51Zbe3yhUcE0op3d73t/X9dwPgj4C/8ABrF4a+Afxu+EPxv8Ift/+KW8TfCP4leCviNokFr8D9EsJb2/8HeItP16HTjdr8WbzyoNTNidPut9newvbXM0c9ndwvJbvTrNppwVnpuB9V/8HR/g3QPF3/BL++8R3Kafcav8Mvjz8KfFGj3JeJr2zk1d9e8B6hHbureasdzZ+LXF1B/qpPIhlkQy2sDIqL9/1T/r+v1A/wA3ausDoPCfinX/AAN4q8M+NvCmp3Gi+KfB/iDRvFPhvWbNtl3pOv8Ah/UbbVtH1O1cghbiw1G0trqBiDtliU4OMUNX06PQD/Tp/bHs9A/4Kwf8EOvGvjvwdp9veax8Vf2atG+Pfg7SrAG5udI+K/wyt7Tx9qHgrTpCXI1SHxd4T8QfDK6fzGVvtV/A8xileSuOPuVLdnb5P+vK/ZXsB/Lj/wAGqf7Nn/C0/wBvXxp8ftUsPtHh/wDZh+FGqX2m3jReZHa/Ej4t/bPAvhqJyw8tTL4Ij+KNxG2TKlxZQNGvDvFtWdo27v8AL8/w/SQaH/B1V+1d/wALa/ba8Dfs0aFqX2jwt+y18PoDrttDLug/4Wr8W4NK8WeIN/lt5M/9n+BrT4c2ce/fNYahLrtp+5d7iNijG0b9W/wA/rf1TUbj9kT/AIInX2sfC4R6JrXwP/4Jwz6v4NvdILAWnjDQP2fWv9P8RpNbsJJZ38U48Q3t8snnXFw9xevMZZHlrD4qmvWXr17f8N6q1wP8piWWSaSSaaR5ZZXeWWWV2kklkkYs8kjsSzu7Es7sSzMSSSSTXaB/bz/waBfFPxPeaD+2z8Fb2+urnwd4f1T4N/E3w5p7vM1npPiHxVbePPDHi+5hQu0EU2uaf4S8GpJsSN5BoQLNKFxFz10vdfXb+uoH5s/8FzfAOi+CP+C82j6hotpaWQ+Inib9lLx9qsFmFRG1q6bwt4Y1C7mhQ7IrvUH8LJqF2QqNdXF1JfSh57qWV7pu9L05l/X9P9Ih/UL/AMHLf/KI745f9j38Df8A1bPhasaPx/Jgf5kldYH+qB+yz/ygf+FH/aMu3/8AWeLquOf8R/4kB/lf12AFABQAUAFABQAUAFABQAUAFABQAUAFABQAUAFABQAUAFABQAUAFAHhn7QH/In6Z/2Mtp/6a9YrGv8AAv8AEvyYHyFXKAUAFABQAUAFABQAUAFABQAUAFABQAUAFABQAUAFABQAUAFABQAUAFABQAUAFABQAUAFABQAUAFAH//X/wA/+gAoAKACgAoAKAP0vHQfQV6AC0AFABQAUAf6xv7UnhTxT47/AOCPXxn8F+CPDWv+MvGPir/gn94i8P8Ahfwn4V0fUfEPiXxJr2q/Ap7LS9E0DQtItrzVNY1fUryaG00/TdPtLm8vLmWOC3hkldEbiX8Rf41+YH+adD/wTP8A+Cjs8scKfsBftqB5XVFMv7LfxwgjDMQAZJpvAsUMSA/ekllSNBy7qoJXr54/zx++IH9Tn/BuJ/wSH/az/Z5/aL179sP9p74d6v8ABLQdH+G3iPwN8OfAvi57ez8e+Ktd8Y3mnW+p67qnhq2vp9Q8MaBoGj6XqNqLXxVa6dqer6lrGm3umWL2FhJevjVqRa5Yu+t2+mnT8n+HcDxD/g7u+N3grxT8af2RPgHouoWd/wCNPhD4I+KnjzxxBbeVPLolv8YdQ+H1j4T0q8njd2s9RnsvhlqWtT6XKIrgaXqeg6nJGbbULKR3QTtJ9HZfd/w/f77Af1BeFfB1h+3J/wAEefDfw98GazpsTftHfsBaP4K8O6xOZH03RvFfi74H2+gWMmpJH++VPDXi2RIdXtQBPFJpt3anEqnbjflnftL9fVfnr53A/wA3G5/4JV/8FIbX4oS/B5/2I/2lJPHEOstohS2+FHiq68KPKt6NP/tWL4iQafL8PZfChuCCPGkfihvCP2Y/bTrYs8zt188LX5lb1X5bgf6Yn/BK39kvXf2Hv2Bv2d/2avF95p1/468DeG9b1T4gTaVNHdWFv458f+L/ABD8QvE+jW19C7xajb+GdT8UzeGLXVI9kepWmjQX0cUKTrEnJOXNJvp0+X3/ANdtEB/mm/Az9kbW/wBun/goL4n/AGYfC3xE8EfDHxZ8R/ib8Zh4Y8Q/EJtWj8N3WreHbzxV4m/sJ5dGsdQvE1LV7DSL6DSYxbOt3qC29imbi6gR+py5YJ2vZL+v6/QD7O/bo/4IY/t5f8E0PDfg344aRr8fxY8PSX+p2ut+PP2bo/iE2rfCa7s4bSbTb/xa39i6Nrmi6Prsc15FY+JLLzdIs73TX0/WL7TbzUtDh1WY1YzurW9Wtfv7f10A/Rn/AIN5/wBsb/grH8Uf2uvAvwx8Q+M/jd8cP2TJNO8UH4w618aY/Efjbw/8PtLsPC+uT+Gb7Qvin4qhv9c0PxBJ4qstJ0TRPClp4guLDWYLu+tptCitrJ9Z0OaqppN6KT2tbX9Px131sB9N/wDB37dfDv8A4QT9imyn/s1/iyPFvxbutMMb251i3+HbaP4Qi137XGn+lLpt34lXw7/Zz3AFu91ZaoLTdIl7tVC95dtPv/r+tQP4bq6ANLSNZ1jw/qEGraDqupaJqtqJRbanpF9dabqFuJ4ZLecQXllLBcxCa3llgl8uVPMhkkifcjMrAHaf8Lh+Lf8A0VP4jf8Ahb+J/wD5bUrR7L7gKWo/E/4lavY3Omat8Q/HOqabexGG80/UfFviC9sbuFiCYrm0udSmt54iQCY5Y3QkAkHA2ll2X3AcNTAKACgD/Vu/4Ilf8omf2Kf+yNy/+pR4mriqfHL1A/yka7QCgD9Uv+CIn/KV39iH/ssCf+ot4jqKnwS9AP7Qv+Dl/wDZg/aD/ar/AGOfgl4H/Zz+EnjP4xeLtA/aY0XxXrPh/wAEaYdV1LTfDkHwt+KWkTaxdQB08uxj1PV9MsmlzxPewJg7yV56UlGTbdly2/Ff8ED+MvwX/wAENv8Agq9461i10bTP2LPilo8tzcQwNf8AjSfwn4G0e1WZwrXN1qni3xFo1otvApMkzRPNKEUiOKWUpG/R7SH8y/r0A/tl/wCCIH/BGK1/4Jj+FPGHxa+M3iHw14x/ag+KHh+30HxBqHh0zS+E/hT4At72HWbrwN4c1u/gsbrW7nW9TsNJ1nxr4gmsbCxlutC0XStItTY6Nca54h56lTnaSTST9bvv/X6AfyX/APBxD/wUH8Kfty/tq2/hv4T6wNd+Cf7Mehat8LfCOv2t0l3o3jLxrea2978TfHXh+WEtBJoWp31hoPhbR763kuLbXNL8FWXiO0uXstZtYoNqUXGOu8tfRf5/L77Af3MeKtH+Iuif8EiYNH/YASGH4g2f7E/hKL9m1vDP9nC6mZ/hhosvh+78LSTPJp0vii+0Z5bvw5d3Essd14nuLC6nnleWSZufR1Pe25tb+vz/AK7bgf5s+nfsvf8ABST9qr4uy/D+9+EH7WvxY+LOq+IotK8QR/EHw98UNQ1HSNY1C/aCe88f+IfHMX2TwnZwXbzTavrnjDU9L07TkS4u9SvbeOKV167xit4pfJfh/T+8D/TU/ZN/Zw1v9kT/AIJvfDL9m/xPqun614p+E/7OepeH/Fmo6Q80ujzeK7jQNX1nxPHo89xFb3F1pFpr2p6hZ6VeXFtaT3lhb211NZ2csz20XI3zTv3l/X9a+r3A/wAjau0D/TI+D2rN/wAFlP8AgghceFpprfxF8WvH37Peq/DTV47+7tY5n/aU+B0kA8LanrN3ezRWumv4o8e+DPCHjiWee5ijtdH8TwTySwoXCcj/AHdTyvf5P+ttfV7gct/wUJ8U2X/BJz/ggvZfBXw/fW+lfEGT4J+B/wBlDwxcWMyQvqXxL+Jugz2/xa8S6dcQvugv/wCyP+Fq+PLK6td7Rapb2zRyJuW4Qh79S/S7fyW36b/qB/nEeCPBfir4keM/CPw78CaFqHijxv488TaD4N8HeGtKiE+qeIfFPifVLXRPD+h6dCWUS32q6re2ljaRsyh5541LAEletu2vRagfVvx9/wCCc37cH7LPgRPid+0N+zZ8RvhL4Bl1zT/DMXijxfZadZabNr+qw3tzp2kQtFqdxNNfXdvp1/cRQRQs3kWdzM22OGRqlTjJ2TTf9f1/w4HxVVAFAH+t/wDsC+FvD3jn/glV+xn4J8XQpceE/GH7AX7P3hbxPbyyrBFP4e8Qfs9+E9J1qGSdvlhSXTbu5R5W+WNWLnhTXDL45f4n+YH+dR+1/wD8EV/+CgP7K/xr8T/DTTf2bPjT8bvBcevXsHw6+Kvwb+GPi/4keGPHPhqW5c6DfTyeCdJ11vDPiS6smiTVfCeurY6pY6lFex2SalpaWmrXvWqkWr3S8m1+v9fgB/XL/wAG23/BLb4x/sR/Dv4ufH/9pXwtP4C+Lnx5tvDXhvwt8ONUaE+JfA3w08NXF/qs1z4sht5JE0nX/G+uX1ndS+G5ne/0LS/DOkPqgstW1PUNI03CrNSslqlrfz/r0+f2Q/mU/wCDgz9q/Sfjf/wVd8feJPhxq9jquk/s26b4B+CvhvxBYym5s7zxH8Mr7UfFPiwo6PtkGhfE7xR4s8Ou8D+Tcf2IbmB2SZZG2pRtCz669t/6/wAgP7Uv2qPBegf8FpP+CPutx/A3WtFbWP2gPhV4M+JHw4MmoxjT9G+LHgfXNG8XT/DzXL9y0WmXdp4v8N6x8L/Et1dKyaLczaheSIws1ZueL9nPXo7P0/D/AIHnawH+bb4q/Yj/AGxvBXxDvfhP4l/Za+P+n/EexvptPfwhH8JvG+o6xdzxSrEJNIh0zRbyPXLC4LxSWGqaLNqGmalbT293p95cWtzBO/XzRte69b/1/W4H7ifDn/g2C/at1P8AZ3i/aC+PPxv+EH7MVrZeD9f8f+M/BHxGsPE2qeIfh14S0C3vtTuL7xnd+HobjSdPvhoFidbvtJgu7q70iCdNP1PyNYgvdOtMnWjeyTetr3sv1/L5PTmD6W/4NMv2ovCHgL48ftIfsneIdas7O6+N+geGfiB8K59RcafLr3iP4VHxJbeJPDthbPLKs2sav4P8SjxPFYLI8sWm+CtakEswhIpV43Sl20fz/wCD+fkBa/4OUv8AglV+0PrP7Ut/+3B8A/hb4w+Lnw9+LfhjwlY/Fix+Hnh7U/FXiXwF4/8ABGg6f4KttV1Xw3ocF9qx8JeI/COh+Gnh8Q2djPZWOuWGs2+vPpzXmjTaoUprl5W7NPS/YD8zf+CU3/BEH4//ALdfxw0+2+Ofw2+NXwL/AGXtB0/WNQ8f/FHUPDE/gPXdVu00q4Xw74W+Gb+PfDl7Ya9rt/rs+mTavdxaHq2laH4cg1O4v5YdSn0W01C51FFaWb6K9/v2ffZ/ddAP/wCC5f8AwTl/ZD/4JofEv4J/Bv8AZ3+Jvxi+IXxC8XeEfEnjz4p2HxT8R+A9aj8JeHJtS07SPh0unW/gz4eeC5LS+8RXWn+OLm+j1S5vJEsdL0ieC1ih1BLiUpzlNNtJa20T1+9v8/u0A/u28VaP8RdE/wCCRMGj/sAJDD8QbP8AYn8JRfs2t4Z/s4XUzP8ADDRZfD934WkmeTTpfFF9ozy3fhy7uJZY7rxPcWF1PPK8skzc2jqe9tza39fn/XbcD/Nn079l7/gpJ+1V8XZfh/e/CD9rX4sfFnVfEUWleII/iD4e+KGoajpGsahftBPeeP8AxD45i+yeE7OC7eabV9c8YanpenaciXF3qV7bxxSuvXeMVvFL5L8P6f3gf6an7Jv7OGt/sif8E3vhl+zf4n1XT9a8U/Cf9nPUvD/izUdIeaXR5vFdxoGr6z4nj0ee4it7i60i017U9Qs9KvLi2tJ7ywt7a6ms7OWZ7aLkb5p37y/r+tfV7gfwJ/8ABtv490TwP/wVo+BVrrl5BYxePfCnxc8BadcXLbIjrep/DvXdX0izEn3Vn1O90KPS7NWx597e29smZZ0FdFZXg/Jpgf0e/wDB0J+wB+0F+1Z8Nv2cPjb+zt8OPE/xb1j4E3/xI8OeP/AngTR7vxL45uPCvxFXwZeaP4m0Lwzpom1nX7Xw5q/hC7sNY07QbDVdYSLxPaaqLFdJ0rV720yozUW03ZPq+/3269vV6WA/n5/4I1f8Eif2yPir+278APil8TvgH8Ufgx8DfgT8U/Bfxg8beOPi74G1/wCH1hrMnw51+28VaF4O8K6f4wstE1DxdqHifxJodhoGpNoMF5aeH9Our3UNXuLd4rKyv9alSKi0mm2tLWe/3L+uuiA/p9/4Olf+UW13/wBnC/CH/wBJ/F1Y0fj+TA/mL/Yr/wCDdP8AaC/bo/Zi+Hn7UPwl/aP/AGe7Dwz8QrTXzB4Z8Qt4+XxF4e1rw14g1bw1qvh7xF/ZXhTUrKy1GHUdIkkXZPKsmnXdjqEYa3uoWfaVVRbTi9PPf+v62A/PDR/Ff/BTr/gn38Vrz4Q+GPFX7WH7OvxE8N63cac/w88Oa18QdH0nWLq0uZFEtn4WsJ5vCXjvQL94jd6dfW2n694e1u0aHULCa+tJobiq9yS15Wt+n5r7vw6gf6VH/BND4i/tPfEn9gL4PfEH9vzQbXwj8btX8LeKLv4jW3ijw/Z+CrybwlZa7rtt4e8Q/EDwnLa6fpPhTWNc8D22m614k0r7JYWNul09xdaZokk9zoun8k+XmfLqv622/L7tAP4ov+DfH9qv4T/s9f8ABW3x14Rg1DTvDvwc/aeh+JXwY+HV/qFwbXT9M1K68eWXi/4NWr3EjKgk16Pw9F4F0qKVc3GseKtMi3IWJboqxbgu8bN/dqB+ln/Bz9/wTK+P3xk+JHw4/ba/Z/8Ah34o+K+k6R8M7T4V/GTwn4F0i98R+LPDSeF9e8QeIPDHj2Hw3pcN3rWr6De2HifUdG8RXWlWdwnhpPD2l6hqMKWGoXV7azRmknFu2t1f8v6X33A/l+/ZH/4JgftqftlfFbw58Mvhn8C/iJo9jqmrQWniX4l+N/Bnibwv8NfAGkpdxwatrninxTqel29ig0qFppxoOnte+JdYkgax0TR76+IhraU4xV2/kndv02/P1sB9Yf8ABT7/AIIr+Nf+CXPwz+H3jz4oftIfCr4ha78TvGVz4V8JfD3wdofiix8R3tlpWkT6r4j8VPLrSQWqaD4eZ9E02/kQSznUvEujQxxGOW4lgmFRTbSTVvO/9ff99gPxLrQAoA/vq/4NOP2rl8ffs2fGz9j3xLqC3Gs/ArxjH8RPAdldyBml+GnxWe5/t7S9PtmLB7Lw78QdM1XVdTdlUC4+I1nGd+/5easrNS76ejX9b/grXkH6Y/8ABNr9ifwd/wAEjfgL+3P438ef2foXhPUfjx8dvjlDq1rcWF1LpP7Mfw4sL2f4V2F41rcvAl5png+w1/XpLGaaK4tbvxFPY3EVvLG8aRKXO4+iXXf83/XmB/mj/tDfGnxT+0d8dvjB8e/GsjN4p+MPxH8X/ETWIvOaeKwuPFWuXurppNm7BSunaNb3MOk6ZCqpHb6fZ2tvFGkUSIvWlZJdlYD/AEyv+CaXxR+G/wDwUr/4I9+A/Ad9rNrKfEP7N2sfsh/G6w0+VbnVfC/ifRfh7J8KfEMt7aPKHtb/AFvw7Npnj7SIHmTdpniTSpUnXcXi5JrlqP15l+fnb7vvA/z1P2kP+CXX7dP7Mfxh1/4O+NP2bPi/4i1HT9autN8M+K/AHw58YeNPBXxD05biVNM13wT4h8PaPqNjq1rq1rGl2mnCSPXNLaRtP1vTNO1S2ubOLqU4tXuvvt8v6+W4H9wv/Bt9/wAE4fir+wt+zd8VPid+0J4buvAPxd/aT17wpqc3gHWlWHX/AAP8Nvh7Ya6nhGDxVblz/YniXWtS8XeKdY1XQZSt3pGmf2Bb6z9m1pNQ0vSuarJSkkndLqvMD+QT/gqv+2X4P/aH/wCCunxL/aM8HahZ658MPAPxa+HPhrwZrGmSPfWHiDwp8ED4d0G58RaZcRlhf6Z4o1fw/rfiLR57dVSfS9VsvKDk+a+8ItU7dWn97/ry/C8g/v3/AOCuf7Mvij9vL/gmr8d/g/8ABNtP8SeOPGfhnwR8QvhTGl9Zw2PizUvBfi/wv8RdN0jT9Svbqz02GXxromjXmgaNf6he2emQXutWV5fXUFlFNKvNB8s033s/L8V+vpogP84n4W/8Enf+Cjvxb+KOnfCTQP2NP2hdB8SXmrw6VqOrfED4V+NPh94J8LrI7CTVfFfjjxboml+GdE0mGCOa6S6n1FpNShi8vRYNUvJ7S1n6nUglfmXyaA/0xdd+Ddj+zt/wTD8RfAPTtTj1u0+Cv7DHiD4Vx65FB9mTXH8BfAi+8MXGufZ/Mm8h9YuNMl1KWEyyGOS6dC7EFq5L3nfvK/4/P8/vA/yLa7gCgAoAKACgAoAKACgAoAKACgAoAKACgAoAKACgAoAKACgAoAKACgDwz9oD/kT9M/7GW0/9NesVjX+Bf4l+TA+Qq5QCgAoAKACgAoAKACgAoAKACgAoAKACgAoAKACgAoAKACgAoAKACgAoAKACgAoAKACgAoAKACgAoA//0P8AP/oAKACgAoAKACgD9Lx0H0FegAtABQAUAFAH9mnw8/4O5/8AhA/AHgfwN/w76/tX/hDPB/hnwn/an/DV32H+0v8AhHdFstI+3/Yv+GbLz7H9s+x/aPsv2u6+z+Z5P2mfb5rYOhdt8277f8P+f3gdh/xGJ/8AWOv/AM25/wDyY6XsP7/4AfM3x9/4O1/2rfHXhnUdB+AH7O3wq+AeqalbXVoPGXiPxLq/xo8SaIJ4ykN/4ctrzQvAfhOHVrRiJIpfEnhjxTpTkbZtGkByrVCKd3Jvyta/9MD+Wr4kfEjx78YPHniv4n/FDxbrvjv4g+ONavPEPi3xd4lv5tS1vXdYvn33F5e3cxLHACQ28EYjtrO0igs7OGC0t4IU3SSVlsgP3O/4JT/8F/8A45f8E4fAq/Ajxd8PbH9oP9ni21S+1bwx4UvPE03g/wAZ/Da61m6nv9bh8GeKP7I8Q2M/h3U9TurjW7vwrrGizQjWJ7u70rV9DOo6kLvKdJTd72fpe/8AX9bAfqp8df8Ag7xub/wVqulfs3/shy+HvHuo6d5Gl+M/i78RLbXdA8MX8oAlvD4H8LaBp1x4o+zqX+xLceMfD8P2gQ3F7a3VukmnXEKhrrLTyQHyn+xF/wAHQXjf9lP4Bad8J/iV+y1qP7Rvj+Tx18U/iF4w+MerftFjwNqHjDxB8U/iL4k+IWp3Fx4YX4GeMo9M+xXPiN9Oijg16e1aG0ia0tdOtjFYW9SoqTunZWStbt/Xl+sg/mevfin4nt/jBffGnwVqWr+AvGC/Ea9+JnhbVdA1i4g1zwf4hfxJL4m0e80jXbSPT7qPUtCv2gks9Ut4bKb7RbR3McUDEIuttLdLW/rf8/vA/q8/Zb/4O2Pi94L8I6T4U/aw/Zv0X4z63pdnFZyfFL4a+L4fhtr+tC3SONL3xH4JvvDniDw1e6zd4eW+vvD2p+EdK83b9l8OwKzquLoL7MreTV/8v672uB7h8Wv+DvrR/wDhH7y2+BX7GGp/8JVPC6afrXxZ+KNqPD+l3Biby7m88MeD/Dp1HXoUm2h7KHxb4ceWLcw1CJ9qUlQ7z+5AfyS/tdfthfH39uP40a58d/2i/Gk3jDxvq9vb6ZYW8EA03wz4Q8N2LzSaZ4S8GeH4ne00Dw5pz3NzNHZwmW5vdQu7/WdYvNS1zUtS1K73jFRVlt/X9f8ADAfMVMAoAKACgAoAKACgD+rf9iT/AIOdv+GOf2TPgp+y7/wxF/wsX/hT3g1vCX/Cc/8ADSn/AAiP/CRbtU1PUv7Q/wCEZ/4UF4n/ALIx/aPk/ZP+Eg1P/U+Z9p/ebExlR5pN81rva3/D/wBdtgP5SK2AKAPqn9iH9pn/AIY2/au+CH7T3/CE/wDCx/8AhTXjAeLP+EH/AOEk/wCEQ/4SPGl6lpv2D/hJf7B8Uf2P/wAhDzvtX9gap/qvL+zfvN6KS5otbX/ry/rvsB/V3/xGJ/8AWOv/AM25/wDyY6w9h/f/AAAx9b/4PDPEFxZNH4b/AOCf2j6TqJzsutb/AGnL3xDZLx8u6wsPgL4ZnfB5ONSjyOOOGo9gus/wA/HL9vD/AIL/AP7e37dHhfxD8LtQ1/wz8Cvgn4liNjrvw3+Ddjf6XdeKNJP3tL8Z+PNX1HU/F+s2F0jSQ6to2lX3hvwvrlq/2bVvDt3CoWtI0ox13fd/5fMD8QK0A/ox/wCCYX/Bxb8ff2B/hlov7P3xN+G9h+0l8DfCwlt/AdpeeLLnwZ8Rfh5plxNNcP4f0bxXJo/ifT9c8J2dxNJNpPh7WdEW70lJG03TPEVjokNhplllOkpO6fK/TR/1+P3gfeX7Sn/B3F8QPFPgXWPDH7LP7Llh8LPGWrWjWlr8T/ih49g8fP4bFxbyRXF3ovgDSPCugaZc61aPIJ9I1HXPE2paPDcQRtqfhXVrd3tKhUNfelddkgPFv2cf+DofxP8ABL9k/wAKfs4+Nf2S9Y+M3i/RvB3izw74m+NXiD9p2503W/G2t+L9U8RatqXi3VdDvfgX4oulv5LrxBLJcwT+K9Rku5ITI19F5+yKnRvLm5ut7W7fP9V8gP5Ra2A/vP8A+DRK2+Mtv+z3+1k/iDT7y2+A198VvA998Mb28huYYNR+JA8M6rp/xbfR3kUW93a2+h6f8KbbUJoCVjvoltwzzR3KQc1e1497O/p0/X+mB8Cf8HYf7XUHxD/aT+Dv7IHhjVhcaL+z54TuPHnxFtraYGH/AIWd8U7awuNF0rUYgWDXnhj4d2OkarYyDb5cPxDv4W3NuWKqMbJy76fJf8HsB+Sv/BCr4b/8LR/4KyfsXaA8HnQaH8SNV+JE7Mm6O3/4VR4G8V/Eq0nkPSPGpeFrKKB2xm6lt0XLugrSrpCX9btLz/rtuB+9f/B3f+0d5up/sn/skaVf/LZWnif9ofxxpwkyrS30t38OPhjctGpwkkEVn8V0bzQWaO8hMexS/m5UF8T+X9f8N9wH8VVdABQB/VD4Z/4OYj4d/YC0P9hofsVG7Oi/shWH7Kg+KQ/aP+zm4Nj8G4vhJ/wno8E/8KGm8kyeX/wkH/CL/wDCXS7M/wBlf8JE2P7SbH2Pvc3N9rmtbzvYDU/YW/4OnPjr+z38MPDPwh/ad+C1v+0vp3g3TNK8O+Gvidpfj2bwJ8TU8PaTapZ2sPjX+0vDni/SPiFq0FrDb28WutL4T1a7SE3PiC917VZ7jUpSVFSd4vlvurX+f3/1oBoftsf8HVnx8+Nvw8174ZfsqfBi2/ZlXxNYXmj6x8V9W8cy+O/ifZ6Zer5cz+A10/w/4U0PwHrUlsZbY69N/wAJfqVilw934fn0LWbey1e1I0UtZPm8rWQH8n8881zNNc3M0txcXEsk9xPPI8s080rmSWaaVyzySySMzySOzO7sWYkkmtgP1h/4Jp/8Fj/2rf8AgmVqGq6J8NLjRfiR8FPE2o/2r4o+B/xCl1STwt/a7i3iufE3gzUtNuoNR8EeLLqztorG81CyW/0bVoEtm8Q+HdbuNM0ibT4nTjPfR91+T7/h+DUg/o7i/wCDwL4YHw81xP8AsN+PU8VhU2aPF8cPD0nh532fvA3iV/hzFqUSiTCoR4UlZkO4hSuxsfYP+dfcB+GH/BTH/gvl+1d/wUW8M6h8IYdF0P8AZ9/Z01G6sLvVfhX4J1a98Qa74yk02Vbyyh+IvxEvbHR7vxLplnqCJfW2g6P4f8J+Hpbm30+61bSdW1HS7C9t9IUox1vd+n9f16Afix4F8deMvhj4y8MfEP4d+J9b8F+OfBetaf4j8KeLPDeo3Ok674f13SrhLrT9T0vUbSSK4tbu2njV0kjcZGUcNGzpWrSas9mB/XH+zB/wdufFjwf4Q0vwv+1f+zVovxh8QaZaWVk/xP8Ahh4vj+G2r62lrCsM2o+JPBOpeHvEXh2612/K/ar278N6p4R0T7S0iWPhuxt3SODCVBPWMreTV7ej0/re+4HoPx7/AODvDVdQ8LalpP7NH7Isfhzxbe21zDp/jb4x/ECPxBpmhyyReXBeL4C8JaNpTaxcRO5njW48b2NpHJBGs9rfQzSRqlQ/mldeS/D5+v3gfyDfHD44fFX9pD4q+Nfjb8bPGerfED4nfEHWJdb8U+KNZeL7ReXTpHBb2tpa20VvYaTo+l2UNtpeiaHpVrZ6Romk2llpWlWVpYWdvbpukopJbID92/8AgmF/wcW/H39gf4ZaL+z98TfhvYftJfA3wsJbfwHaXniy58GfEX4eaZcTTXD+H9G8VyaP4n0/XPCdncTSTaT4e1nRFu9JSRtN0zxFY6JDYaZZZzpKTunyv00f9fj94H3l+0p/wdxfEDxT4F1jwx+yz+y5YfCzxlq1o1pa/E/4oePYPHz+GxcW8kVxd6L4A0jwroGmXOtWjyCfSNR1zxNqWjw3EEban4V1a3d7SoVDX3pXXZIDxb9nH/g6H8T/AAS/ZP8ACn7OPjX9kvWPjN4v0bwd4s8O+JvjV4g/adudN1vxtrfi/VPEWral4t1XQ734F+KLpb+S68QSyXME/ivUZLuSEyNfRefsip0by5ubre1u3z/VfID+WvwV4z8VfDnxh4W+IHgXXtS8LeNfBHiHRvFnhLxLo9w1rqugeI/D+oW+q6LrGnXC5MN5p2oWtvd28mGCyxLuVlJVtmr6dHoB/ZF+zv8A8HdOsaL4E0nQv2oP2VJfG3j3StPgtL74g/Cbxzp/hjT/ABZc29sIv7S1DwJr+gXdv4f1C9mjE+otpPia40p57iZ9N0XSrWKDT653Q/ll96A+M/21P+Dmr44ftO+JvhLonw9+C1j8G/gN8P8A4v8Awq+K/jrwRD8QbrXPH/xn/wCFV+PtF8eWPg7XPH0XhfTNL8I+ENVvdC083OlaZ4N1u6GoW1vd6hqus6aj6FLUaSjdt3du235fn9wHGf8ABUr/AIOEv+Hlf7Lcv7NX/DIv/ClvN+IfhDx5/wAJp/wvz/hY23/hFY9XT+yv+Ec/4Ut4Ez9v/tXP27+3R9l+z4+x3Pm5icKXJK/Nf5f1+v6xD4T/AOCZ/wDwWD/ak/4Ji6xrWnfC99D+IXwa8YarFrXjT4JePH1A+GL3WUt4LGXxP4V1PTriLUfBfi+fTrW20+61exS903VbWz02PxFoOuDR9H+wVOmp7tp91/X+X4NSD+k/Rf8Ag7++EM2iRzeI/wBif4kad4j+zxmXTtF+L/hjWdEN1t/epHrN94N0K+FuGyY5G0FpCpw0QI3Vj7B/zr7gPyF/4KOf8HIH7Un7b3w/8SfA/wCF/gnSP2X/AIK+MLS50jxpZeHvE9/4v+JvjjQLk+Xd+Hda8fPpnhm10nwzq9uoh1rQ/DfhrTrrVLOa80TVtf1XQb290670hSjF3u2/T+u/9WA/nUtbq5sbm2vbK5ns7yznhurS7tZpLe5tbm3kWWC5tp4mWWCeCVElhmiZZI5FV0YMqldQP6rf2KP+Dqj9pD4H+CNE+G/7VHwk039qOw8O6dBpWkfE2y8Yz+APi3c2tsQttJ43v7rRPFfh7x3fW9qq2Y1X+zPC+t6gI0v/ABBq+t6tJe393hKinrF8vluvl/T8u0Q+v/il/wAHf2mf2LfWvwU/Ynvz4iuNPlTTdd+KXxft10XSNVaH9zPfeE/CXgxr7xFp8FxjzbSDxn4XubqFcJe2bt8qVB9Z/cgP5N/2xv20/wBob9vD4yaj8cf2kPGreLfF9xZQaNounWNpHo/hPwX4as5JprHwv4M8O2zNa6LotrLcT3Eg33Oo6pf3F1q+uajqmr3t5fT7RioqyA+VKoAoA/od/wCDYa2+Mp/4Kk+EL74aafeXHgSL4U/FOx+Pl+sNydLsPhve+HnudBS/uYVMEN1efFnTfh0NKhnO65uIJTGphgupYMq1uR33uret/wDK4H9NP/Bz1+11B8Av+CfjfA3Q9WFn8Qf2tPFlp4Dtra3mEV/D8MfB1xp3iz4m6rHzk2d08fhTwPqEZU+fY+OLlVwUd4saMbyv/Lr8+n9Pf5Af5vNdYH6Bf8E+/wDgpd+1D/wTa+JN/wCO/wBn7xJYXGgeJltbf4h/CjxnBfat8NfiFaWInFhJrmj2WoaXe2WuaR9puH0PxPoWo6XrmnedcWTXd1ouoarpOoTOCmtfk+qA/qU8If8AB3/8PpPD8R8ffsSeMrLxVFZRCdPCHxj0TU/D99qKqqzSRS614I0nUdKspnDSxQvDrE9srLA892UNw+DoPpNW80B+Wv8AwUP/AODlj9qb9sfwF4j+C/wW8D6Z+yt8JfF1nLpPi+60HxVqHi/4t+LNBureW11Pw7dePRpvhjT/AA74b1yKVk1fTvDfhiz1q7tN2kXPiq50a71Sw1C4UYx1b5n+Cffz+/79AP5s62A/p8/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VatgCgAoAKACgAoAKACgAoAKACgAoAKACgAoAKACgAoAKACgAoAKACgDwz9oD/kT9M/7GW0/9NesVjX+Bf4l+TA+Qq5QCgAoAKACgAoAKACgAoAKACgAoAKACgAoAKACgAoAKACgAoAKACgAoAKACgAoAKACgAoAKACgAoA//0f8AP/oAKACgAoAKACgD9Lx0H0FegAtABQAUAFABQAUAFABQAUAFABQAUAFABQAUAFABQAUAFABQAUAFABQAUAFABQAUAFABQAUAFABQAUAfq3/wRt/aJ/ZE/Zh/bBk+JX7bPhHSvGvwWk+FPjTw4NH1j4Zab8WbJPF+qah4auNBvm8KapZ39v5ltDp2pCPU1tmnsjLtjKidzUVE5RtHe/p/X9dwP6gP2iv+DqD9jv4U/Cm68E/sMfA3xr4s8Z2mjz6X4HXxb4P0D4U/BTwS0iTR2d9Jomja1ceJdXg0q4Zb7/hE9M8P+GLLVIybb/hKtKkd5ExVGTd5O3pq3+Fl+Pmlb3g/hh+KXxP8d/Gr4j+OPi58T/Ed94u+IfxH8Uaz4x8ZeJNRMf2vV/EGvX0t/qN20UKRW1rCZ52jtLCzhgsNPtEgsbC3t7O3ggToSSSS0S2A/Uz/AIIb/tffs4/sNftvD9oX9pm/8Uaf4P8AD3wf8f6F4Xm8JeGJ/FeqN458U3nhrR7WKSwt57Z7ezPhafxa0t8ZdscqQW2xjdArNSLlGy3uv6/r9APHf+CuH7Z+i/t7ft5/Gf8AaG8Gzaw3wz1NvDHhH4V2uu2badqNp4E8F+GtN0Szkn055Z30+TXNZh1zxTcWTyu9td69cRHbt2qQjyxS67v1/D+u+4H5sVYBQAUAFABQAUAFABQAUAFABQAUAFABQAUAFABQAUAFABQAUAFABQAUAFABQAUAFAHrHwG8SeEfBvxy+DHi/wCIFnHqPgLwr8WPh14k8b6fNpkWtRX3hHQ/F+j6n4ks5dGnVoNWjutGtb2B9MmVor9XNrIpSZgyez9GB/ehcf8AByZ/wSF/Zz8F6zafszfBPx9cXt7m8t/BPwo+Bfgj4NeHdV1hLeQWsviLUbnUfDlvZ26ti3uNUtdC8RahbRylrXS71A6Vzeym92vV6/1+H4JSD+Mv/gov/wAFCPjJ/wAFJP2idV+PHxais/D9jaadH4W+Gnw30W6nu/Dvw18CWd5d3tloFjd3EdvNrGq3V3eXOp+JfE11a2l1r2r3MssVlpWj22kaHpXRCKgrL5vv+X3fffcD4LqgCgAoAKACgAoAKACgAoAKACgAoAKACgAoAKACgAoAKACgAoAKACgAoAKACgAoAKACgAoAKAPDP2gP+RP0z/sZbT/016xWNf4F/iX5MD5CrlAKACgAoAKACgAoAKACgAoAKACgAoAKACgAoAKACgAoAKACgAoAKACgAoAKACgAoAKACgAoAKACgD//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qL8Ef+CLv/AAUy/aO+E3g745fBf9mHUfG3wr8f6bc6x4R8Vw/FD4JaJHrGnWeo32lXNymk+JPiVo+vWYj1DTb23MWoaVaTMYPMSJoXjd5dSKdm1dAfl1VAf3Rf8G2n7Fn/AATj+PP7E/j7xx8VfhN8E/jx8en+IfirQ/itZfF3w74a8bar8NPCdtb2h8FW/h3Q/E1vep4R0TV9Ha61yPxtpFnY6hqutza1pra9MPC8FlpHNVlJSsm0t1br/n99vQD+RX9vbwb8CPh7+2d+0v4I/Zj1iDXvgL4Y+L3i/SPhlqFlqj67pg8P2uoOp0/RdekmupNf0DRtQN9o+ga9JeX763otjY6o2o6i12b243i24pvdrX+tf67bAfI9UAUAFABQAUAFAGjpGk6hr2raXoek25u9V1nUbLSdMtBJDCbnUNRuYrOztxLcSQ28RmuJo4xJPLFCm7dJIiBnoA/SP9ob/gjl/wAFIv2U/hD4s+PXx+/Zp1D4ffCbwM2gL4q8XT/Ez4MeIYtJbxP4l0fwfoQbSPCXxG1/xBd/b/Eev6Rpq/YNKuRA14Lm6MFnDcXEUqcW7Jq7A/MuqAKACgAoAKACgAoA/vH/AG9f+CGH/BN/4Ff8Ey/jX+0n8NvhD4p0f4ueDPgHo/jvw/r118WviXq9la+JbuHw+895Joep+JbnR7qJmv7ki0uLSS2XeoEQ2IF541JOajpa9gP4OK6ACgAoAKACgAoAKACgAoAKACgAoAKACgAoAKACgD90v2PP+Dd7/go3+174R0b4jxeDvB/wB+HXiK0j1Lw94i+P+tax4V1XxDpU8KT2up6P4G0Dw54p8bLYahDLFPpV/r+ieH9N1WzkS/069urKWG4lylVjH+8/L/P/AIf83EP6Gv8Agsd/wQM+PP7W198AvGH7Jc/7P+jN8FvgHpHwv8VeDtV+1/DPWvH/AIl0bUru7PiLRp9H8Jap4ZnutSguljc+Ktb0d4TBtk1OZWQ1nTqqN+a+rutb2/L8vkteUP4iP2iv2Zvjz+yX8TdV+D37Rfww8UfCn4haTGty+h+JLRFh1PTJZ7i3t9d8N6zZS3eh+KvDl5Pa3UNj4i8Oajqei3k1rdQ29881tcInQmpK6d1/X3AeFUwCgD+nH/gnd/wbRfFn9t/9mLwh+0t4/wD2hrf9m+w+JFxe6n8O/Bt/8G7r4iavr/w+QQw6N47v7pvib4AOi23ie6TULnw/pp0/UPt/hyLSvEkWoNZ67awpjOsouyV7b62A+bP+Cuv/AARIuv8AglT8PPg/49uP2lbf46D4seM9e8ILpUPwhk+Gx0E6HocOsnUGvX+JvjwamLoTfZhai0sPJ2+d9plyYqqFTnbVrW87/wBff99gPwhrQAoA9X+B3wO+K37SXxW8F/BH4I+C9W+IPxP+IOrLo3hbwto4gS4vbnyZbq6ubq8vJrbTtJ0nS7C3utT1rW9Wu7LSNF0q0vNT1S8tbG1nnRNpK7dl3/r+uwH9if7OX/BopY3PhbTdX/av/aq1bTvFt9bWk9/4H+BPhfTZNM8PTPEJLmxb4geN1vG8QXCO/kNNbeA9ItIJIJGhl1KGZJFwdf8Alj82/wAbafn9wFv9on/g0S0SLwtqeqfsp/tW69ceL7G2up9N8GfHfwtpUmj+IZ1jL2thJ498DR6ZP4bkd18r7XJ4E1+CV5VMkdiiPIwq/wDNH5p/o3+Dfz6gfxzfHb4E/Fj9mf4s+Nvgd8b/AAZqngH4nfD7V5NG8T+GtVELyW0/lx3Fpe2N7ay3Gn6vourWM9tqmh65pV1eaTrWk3lnqWmXl1ZXMM7bpqSTWzA+1v8AglL/AME49Q/4KgftJ+IP2erD4rxfBlfDvwj8T/Fi+8ZS+Bn+ISC08O+JvBXhddK/sFPF3goqb698bWbC/OtYt/s/l/ZJzOrQTOfIr2vrbe39bf1qB/RJ/wAQeGpf9JCbH/xFef8A+iKrL2/9z8QD/iDw1L/pITY/+Irz/wD0RVHt/wC5+IH87f8AwVb/AOCc0/8AwTB/aT8Pfs8XHxfi+Nj698IvDHxVHi6HwG/w7W1XxH4o8beGxoR0J/GPjgzNZnwabw6l/bEQuBqItxYQ/ZGnuNYT51e1tbd/63/qwH5m1YBQAUAFABQAUAFABQAUAFABQAUAFAH6J/sv/wDBJ3/goH+2d8Mm+Mf7NH7PN98TvhuniPVfCTeJbf4ifCPwxGPEOhw2Nxqmnf2Z418f+G9a3WsOp2Lm5/s37HL5+ILiVo5AsucYuzaT/r+v+GA+HviL8P8Axf8ACb4g+O/hX8QdHfw74++GnjLxP8P/ABv4fkvNO1F9C8X+DdbvvDniXR31DSLu/wBJvn0zWdNvbJrzS769066MBnsru5tnimek769HqB/Wt/wb5/8ABIv9hj9vv9jn4n/F/wDac+GfiHxn478M/tMeLvhto+p6T8SPHng62t/CWk/C34O+J7GwfTPC+u6XYTzx6z4v124a+mge8kS5it5JTDbW6JhVqSjJJWta/wCL/wCAB/Nt/wAFAfhJ4G+An7b/AO1d8FPhlplxo3w9+Fnx6+JfgXwXpN3qV/rFzp3hvw34n1DTNJs59V1Se61HUJYLO3ije7vbie5nZfMmldyzVtF3jF9Wk/vQHyBTAKACgAoAKACgAoA+jv2RP2ZfHX7ZP7Svwe/Zk+G81pZ+Lfi94ut/Dlpqt/FPPp/h/Sre0u9a8T+KNRgtv9JuNO8K+FtL1nxHf29vi4ntNLmhhIkdGVSfKm30A/u11L/gg7/wQ4/YZ+D2keK/20tcm1+2M1no178T/jj8dvGnwwt/Efim4tHmm0/wp4Y+F3inwHC7zC3vNQ0/w7ZxeJdas9Mt5nvdR1OOyutQbm9pUk/dXySv997/AJq/3ID+Kv8A4KY+Gf2SPB/7bfxq8PfsK6lperfsr2P/AArqT4W32i+JPE3i7TJBqHwo8C6l40itfEHjK+1LxLfra/EK88V2kg1W+uJrOaCSwjcW1rAidEOblXNvrf79PwA+EKoAoAKACgAoAKACgAoA8M/aA/5E/TP+xltP/TXrFY1/gX+JfkwPkKuUAoAKACgAoAKACgAoAKACgAoAKACgAoAKACgAoAKACgAoAKACgAoAKACgAoAKACgAoAKACgAoAKAP/9T/AD/6ACgAoAKACgAoA/S8dB9BXoALQAUAFABQB+1n7AP/AAQW/bp/b+8I6Z8VvDGkeEvgv8EdZYvofxP+Md/qukxeMbSKYwXV34B8J6Ho+teJvEVpE6kW+tX1loPhPUnS4g0/xNc3NrdRQZyqRjpu10X67f8AA89gP1P8R/8ABoT+0Ra6HNceEv2wvgvrniVbaR4NI8ReAfHHhfRJbsD91BJ4h0688XX0Nu54e6Xw1NJH1Fm/FR7eP8r+/wD4b8/uA/nF/bS/YS/aY/YB+Ka/CX9pfwE/hPWdQtJ9V8J+ItMvYdd8D+PdCt7n7K+ueDPE1oq2up2scpiW+0+6isPEGivcWsOv6NpVzcwwtrGSkrp3/T+vx+QHzh8PPh347+LXjfwz8Nvhj4R8Q+PfH3jPVrbQ/Cvg/wAK6Vd614g17VbonybLTtNsopbi4k2q80rKnl29tFNc3EkVvDLKlNpK72QH9OnwM/4NN/21vHnhvT9e+Nfxm+C/wGv9QVZX8GwrrfxT8VaPEyKTFrcnhz+yPB63yuWUwaJ4v121CKr/AG/ezxJi60VsnLzvYDzb9qj/AINcP28vgT4P1Xx38IPFHw3/AGotL0OzmvtS8J+BF13wv8U5be3JeeXQvBniG0l0rxI0VqrTDTNH8XXHiS+lX7Fo+g6ndPCkoq0W9U4/PT+vlr5AfkR+wL+wR8Uv+Cg37SK/sw/DnxJ4Q+HvjkeF/Fvii5v/AImf8JFp+kWUXg37Kuq6ZeRaFoWu6xb6oZboQpbyaaFjlilS5khZcVpOSgrtX8tv6/D8bSD/AFBP+CdP7MPjD9jn9iD4B/sw+PNe8NeJvGHwn8I6v4e1vXvCMmqS+GtRutR8VeIteim0qTWdN0nVGt0ttYghkN3ptrJ58UwWNowjtxyfNJva7/rt/XfcD+Ab9vP/AIN7/wBqH/gn7+zZ4s/ac+J3xl+AnjHwf4R1nwjot9oPgO9+IU3iS5uPGHiKw8N2EtpH4g8CaFpZhtrvUIp7szalE4tkkMKSyhI26Y1VKSjytX87/wBfj+biHK/8E3/+CFv7TX/BSH4Da/8AtAfBv4yfBj4feGNN+IfiP4T6ho3j/UfiBZ67e3+haD4T8Q38+zwt4N1/T5dGurbxXp8Mcc98JnuLW5860WNYHlJ1FB2cb6Xvf1X6P+mwPGP2X/8Agkl8W/2pv22/2iP2DvC/xi+DPhD4u/s76r8UdJ1PVfGV140g8KeOZfhH8Q4vh34rbwVc6T4R1TVbh1vriHWrO01XStMvJtBF3ePBE9heRROVTlipcraduu11cDkf+CmH/BLP47/8EuvG/wAMfB3xo8T+APG9v8WPCus+JvC3in4cT+JLjQWm8O6vFpev6Bct4n8O+G70avpKX2h6jcrBaT2v2PXtOK3BmMscThNTvZWt0vf+v67Afnr4I8HeIPiJ408IfD/wnYvqnirx14o0Dwd4Z02PPmaj4g8TaraaLo1jHgMd93qN9bW64VjukGAeBVt216LUD93v23v+DeH9pH9gv9mvx7+058Xv2g/2cNU8IeBJPDtn/wAI94VvviXP4q8S6x4p8RaZ4b0jRfDtrq/w90mwub57rUxfXIudQtorXSbHUdQlk8mzkFZRqqTUVF69b3t+X9d7WA/PL9hH/gmj+1x/wUY8X6n4a/Zt8AQahofhqa0i8bfE/wAYaifDHww8DtfKWtIte8SNa31zeancRjz4fDvhfSvEXiiWzEmoR6G2nwXF0lynGO7+XV/1/XQD+gnSf+DQf9oCbRI59c/bH+DuneIzDG0ulaT8OvGus6IlyVzNFH4gu9T0G+lhjf5Y7hvDULyr87W0B+Ssvbx/lf3/APD/AJ/eB+NX/BRD/giz+2j/AME3dMtvHHxX0Twv8Qfgxf6nb6RbfGb4UalqOueE9M1O/lkTTNK8Yadq+kaH4l8H6jf7Y4rafVNHbw5eX88el6V4j1O/YQNpCpGe2j7P+nf+m7XSA9J/4JL/APBHj47/APBRi31j41fCr4l/CTwT4e+B/wAWvBmleItL+IN14xg1nVZ4ksPFjSaKnhzwnr9k8Rsozbg315ZObogFRCPNpVKiho03dPra34f5+iv7wf6BX/BVH9kPxz+3f+wj8b/2Vvht4k8J+EfGfxPk+GT6P4g8cSavD4YsB4I+L3gH4h6iNTk0HStb1VTd6X4UvbKy+y6ZcZ1C4tVn8m2M1xFywlyyUrXtfT1TQH+cF/wU0/4JUfGn/glv4h+Enh34yfEH4X+P7r4w6N4t1rQZ/hnceK7i30y38IX2h2N/Fq58U+GPDUizXMmvWz2gs47tCkM/nPEwjVuuFRTvZNWt+P8Aw3b7wPLv2FP+CbP7Wv8AwUV8aan4T/Zs+H8WqaV4aNofG3xJ8Wah/wAIz8MvAyXzBbRPEHieS2u5J9TuVLT2vhvw5p2v+KruziutQtNDmsLK9ubdynGO79Et3+X4v7rgf0DQ/wDBoV+0a2gfabj9sD4JxeKMD/iTw+BfHU+gbthLD/hJHnt9RwJPlDf8Ipkpl8KcJWXt4/yP7wPwW/b4/wCCXX7X3/BOHxJpWl/tE+BbP/hEfE11c2fg34teBdQm8T/C/wAWXVqJXl0+y19rHTr7Rtc+zwy3aeHPFmkeHfEM9jFLqFtpk2nxPdVrGcZbbrcD880R5XSONHkkkdUjjRS7yO5CoiKoLM7MQqqoJJIABJxVAf0i/skf8Gwn7eP7RngLRPiV8TvEPw8/Zf0DxLZWOqaF4a+JCa/rXxQn0nUIBdW2o6r4H8P2Rt/DBmt5IWXRvE3iPSfE9rI0kGq6BpcsW18pVop2ScvS1vvv+lvPoB4h+37/AMG+H7b/AOwd8O9Y+NV1N4F+PPwZ8NQSXvjHxh8J7vWP7b8B6Wk0UI1rxj4K8RaZpWrQaJmZZLrV/DM/irTtGgjnu/ENxpFlEl1K41YydrNPz/R3d/ml21A/tn/4Kqf8oU/2lP8As1Pw9/6TeEq54fxF/iYH+V/XYAUAfeH7DH/BNr9rf/gol4x1Pwt+zX8Oxq+k+G2th40+JHim+/4Rn4ZeCBeFRaxeIPFM8Fz52qXKP9otvDfh+w13xVd2UVzqFpoc9haXlxBMpxjv93V+m35/cB/QVYf8GhP7RcmhG41T9sH4K2fibZGRpFh4D8daloXmFCZVPiK4udL1AIkmFjk/4RctImXMcRHl1l7dfyP7wPxT/wCCgn/BHb9tT/gnClv4j+NPg/R/Ffwk1LVP7I0n41/C7ULzxN8P21CVh9i03xC15pukeIfBeq36Oi2Nt4q0TS7PVblbq10DUNZeyuni0jUjPRaPez/rWwF7/gmV/wAElviz/wAFSP8Ahbdp8G/jD8GvAGvfB3/hErjX/DnxPuvGlpqmqaR4x/t2PT9b0IeGPCXiSC7sLO90C7sNVMstvLYXFzpglj2ajbs6nU5LXi2n1uB8/f8ABQL9g/4tf8E5/wBojUP2cvjHq3hbxH4hg8JeF/G+k+KPBMuszeFvEfh3xRb3AgvtJk1/SND1UrY6vp2taBe/aNNhUalo16IWmgEcrVCSmrpW1tbe39f1sgPI/wBlj9nLx5+11+0P8JP2bPhk+m2/jb4v+L7Lwpo9/rTXqaJo8csU99q3iDWn06z1DUE0bw9ollqOuaq9jY3l2un6fcm3tppQkbOTUU2+n9W+YH6Yf8FH/wDgh78dP+CZXwa8MfGT40/HL4C+LrTxl4+sPh74a8IfD288f3XivU9TutF1rXrzUo7fxD4H0DT49F0bT9El/tO9e/Hk3V/pVokTzX8IqIVFN2UWtL3vf+vx/BuIeNf8E9/+CPn7Z/8AwUie7134K+EtG8LfCbR9VGj678bPidqF34b+H9vqSDzLvSdCay07VvEPjPWrODLXll4W0TU7XSZpbKDxFqOiDUbKSVzqRhvq+y/pW/pq9mgP2o1v/g0M/aVt/DrXXh39rr4H6t4rFvM40PWPBnjzQdAa6WPMEA8T2n/CQ6gIZZMRyXLeFFeFT5gtpjmNs/bx/lf3gfzlftmfsKftOfsDfE1PhX+0z8ObzwZrGoWsupeFvEFlcw654H8daPC6Ry6t4M8Waf5mmaxDbtLAmpWBe31vQ5bi3ttf0rS7qeKBtYyUldAet/8ABNb/AIJrfFv/AIKd/Fnxz8IPg/45+HXgPXfAXw7m+JGp6l8SZ/EtvpN3pMHiXw/4YaxsW8MeHfEl42oteeIrW4C3FpBbfZoLgm4EojjlU5qCTabu+9v6+/77gfbviL/g3Q/bp0/9sjSv2NvC+s/Cbxxrx+DfhX45+Nfi3pOreLdO+Efw18GeMPGnj7wNoVt4s1fWfCFlr8viXVNW+HOvvpHh7QPDusX+rWqSXdojWWla9daQlVjyuVmtbW6t+X9L8nIML/gqF/wQs+KX/BMD4D+Afjp44+PPgD4pWPjf4paV8KZPD3hTwv4i0W70nWNW8I+NPF8GpJf6vczQ6hpsdp4KvbSXdbWF0Li8tWSBo1mZSFVTbXK1pfe/b/P+rAfhPWgH7Yf8G+n7NPw//ae/4KcfCDw78UNI0/xJ4M+GmgeMPjTfeFtWitbnSvEeq+BLO1XwpYanY3kc0Gp6daeLdX0PW77S5YJ7fUrXSZbO9hksJrtGzqtqDt1sv6/pfhaQf1Nf8HEv/BWz9pn/AIJ+f8KQ+DX7Ln9meCPGHxf8P+JvGevfGPWvC2k+K7jQtH8Paxp2kWfhzwTpXiix1bwhLrN5PNd3HiW813RNZfTNLn0ZdNtba71RdQtcaUFK7l06d/n/AMD7wPHf+Cr3/BZr9rb/AIJ6ftFfsI6h4O1Pw746+E/xH/Zb8G/Er40/CfxH4X8M28HjvXta1vUbHXNb0zxdpujWvivwlrw0+3U6Kmk6ovhKzv44ZtQ8Kapam4sp3CmpKe907LX/AID/AC18rAQf8F6/2hP+CYv7d/8AwT41TxZ8P/2nv2efFn7Rfwmbwp8SvgjpOl+P/B7/ABQuLbXdV0PT/Hvw8n0db1/EKRan4P1S+1XVPCgVJU8V+FNAnuYDPpJSimpxntKz0ejt5P5P0/NSD+B6ukD9ev8Agiz/AME3tS/4KPftgaB4Q8RWF6v7P/wn/s34h/tAa3B50EU3hi3viND+HtrfRGMwa38S9VtJdEg8m4hvrPw3a+K/ENgXn8PiJ4qT5Y+b0X+fyQH9s/7W/wDwUn0v4bf8FJv2Bv8AgmN8ALzTdHuNW+IXhjVv2hT4cjtbOz8I/D608IavefDr4L2FtZosGlvrtvbab4q1+xtorJrDwlZ+EdMh87TPFOpW8XPGHuSm+2nX1f8AX6MD86v+Dvb/AJN3/Y8/7LR4+/8AUHs6qhvL0A/gzrpAKAP6u/8Ag2O+NX7DP7Lur/tN/HL9p/45/Cn4TfFLVbXwZ8MvhgvxB8Q2ej6lH4KuG1HxJ4/u9GguInlaHWdYs/BVrdXaOu0aEbZMJNcB8Kyk7JJtdbd+l/QD5u/4Lff8Fi/jh+05+1T49+GP7O/7QfiHQP2SPhtJa+FvA0PwZ8a654c0H4sSzaNpNz4o8a+MtU8PahYv41ju9fa/0/w5Y6gZdD0TQrC0On6dFq1/r2qazVOmlFNr3ut1t/Xz76XsB9if8Gyf/BRL9qTX/wBr+b9kL4m/FH4gfF34P/EP4c+MfEGg6f4+1/W/G138NPFXgPT7bWbPUPDet69qF9feHPC+q6Pb6pouqeH7eX+xLrWb3Q723tLS/W4mvZrRXLzJWd1st/6+f5OIdn/wd9/DjwNpPxT/AGKvitpsFhb/ABE8b+CPjL4I8WyQgrf6l4V+Hes/D3V/BU12qDy2Sw1H4i+M7aGebbPMlwsEbTQ2RS1VB/Eumj+//hgPNv8Ag0T8Lfa/2t/2pvG3l5/4R/8AZz0vwt52Puf8Jj8TPDOreXu7eb/wg27H8Xk5/hp1/hj6/p/wQPMP+C5X/BTz9uP4Qf8ABUD9pT4VfAj9qr4zfDD4Y+AD8KdD0Twh4K8aaho2g2V/cfBj4e654mmhsLZlijuLnxPrGsSXTjc0soaRiCxVXThFwTaTbv8AmwPyW/4fAf8ABUL/AKPs/aS/8OTrH/xyr9nD+VAfI3x1/aK+On7TnjK0+IX7QfxV8afGDxxYaBZeFbPxT471q513Wbbw5p17qWpWOiw3t0WkTT7S/wBZ1S7gtwdiT39y4yZW20oqOiVlv/X4AeMUwP0D/wCCcP8AwTy+IX/BSz42eI/gN8LPiT8M/hz4z0H4d6r8SbeX4nz+J7XTNe0nRNd8O6FqenaRL4Z8O+I7iTWLZvE1lqP2Se1hSTTbbUblJT9jkWpnPkV7N620/ryA0f8AgpN/wTV+NH/BMT4u+CvhH8ZPFHgTxte+Pfh3bfEXQfE/w5m8Q3Hhx7KTxH4g8NXmiTSeJtA8Oagut6ZcaCl7fRR2MtothrOkyR3ckss8NuoTU1dJqz2f+fX8Pycg0/8Agml/wS/+OH/BUH4i/EX4ffBnxT4B8D/8Kw8F2fjLxJ4n+I8/iS30Af2prlromj6DbN4Y8PeI75tY1TdqmoWqz2cNp9i0LUi1yswhinJzUEm1e7tYCH/gpX/wTG+N3/BMD4m/D/4a/GbxP4D8byfEnwLL458O+KfhxP4juPDrR2ev6loGq6BcP4n8P+HL8a3pLWdhqF4kNjNZiw17Smju3na4hgITU1dJqz2f+fX8Pycgr/8ABNf/AIJn/Gn/AIKefFfx18Kfg34o8B+CLr4ffD6T4g6/4n+I8/iK38OrbHxFofhyx0OB/DHh/wAR6g2t6pNrFxfWUctjDZmw0TVnku0mS3hnJzUEm03d97f19/33A5z/AIKLfsA+Pv8Agm58eNM/Z7+J3xG+G/xH8Z3nw+0H4hahd/DGfxLc6RoNp4j1XX9O03RNVk8T+H/Dl6muNbaCNZkggsprVdL1bSZhdNNPLDA4S51e1le29/6/rsgP0N/Ym/4NwP2+f2vvBGifFTxFH4L/AGavhr4m0+HVvC+ofGGTW18b+JtKusGy1bSvh1oWmX2r2GmXsWbuyufGF34Uk1Gwe01PSrbUdMvrW9eJVYx0tzen+f8AwPuA+zPij/waP/ta+HPDl9qvwo/aU+B/xP12ztBcxeF9f0Xxd8NrjVZ0UNNYaZqzL4w0oXT/ADJZPq0+kWM8mwXl5p0bPIkqvHrFrzuB/Mt8f/2efjR+y38U/EvwW+P3w88QfDL4leFJxFq3hvxBbxq8lvKX+x6vo+o2ktzpXiDw/qiRtPpHiLQr7UdE1a2/0jTr65h+ddk1JXW39f1/w4H6E/8ABMn/AII8/Hf/AIKk6P8AGDWvg38SvhJ4At/gzqfgvS9fi+Jt14xt5tUm8b2viW706TRx4W8J+JUaK0Twxdrem9ezcPcW3kLMDKUidRQsmm7+dv6+/wC64H0Z8Nf+Dc/9uH4n/tZ/HX9mLRNd+FltoH7OWp+B9F+Jn7QN9f8AiqD4Vvr3jz4a+DvippvhbwbDL4Yh8W+KvFdn4Y8baRLqumRaDY2OkO8Eus6vptpq2g3GqjqxUVKz12XXe3n/AMHyvYCf9q3/AIN+vjV+zJ+0z+xj+zAnx++F3jjxV+2lrXxC8PeD/ET6B4r8MeH/AAdqfw6s/Cl7qh8SgReI9RubG+j8V2yWFxplnPcF7Sb7RZQq6NSjVUlJ8rXL573v69v+G3A/tq/4I2/sEfEv/gnD+x9L+zt8V/F/gbxv4qk+LHjbx+Na+Hk2vz+Hxpniaw8NWlnZl/Emh+H9R+3wPolw1yP7P+zhJYfKnlO8JzzkpyulbTbf+vx/C0Q/lZ/4Ki/8G9n7UXhzxL+3n+35dfGX4Bz/AAyk+IH7Qv7TY8H2978Qj47Hg/xF428T/EC10EwyeA4/D/8AwkkGl6pDZ3EY1z+yxfxyiPUZLfZO20Kq92PK+kb39Ftp/Xe1gP1x/wCDSf8A5R1/G7/s9P4gf+qN/Z3qK/xr/CvzYH4nePv+CK37W/8AwUv/AOCk/wDwUI8cfDn/AIRX4YfBPQP2v/jboWo/F/4lS6rBo+ra5beMdUlvtD8D6Ho+nX+reLtU0xZrY6pMv9meH9OM4trvX4tSC6e2vtIwjG+r5Y6L0/r+mB1Xx2/4NNv2xfh/4I1TxT8F/jl8Ifjxr2j2Et/J4Ak0vXvhn4l1z7PbPLJp3hS91i41/wAMX2rTTKsNnB4h13wrYzqxeTUIZQlu6VeLdmmvO91/X3/m4h/LV4m8NeIfBniPX/B/i3RNU8NeKvCutap4c8S+HdbsrjTdZ0HX9EvZ9N1fRtW067jiurDUtM1C2uLK+s7mJJ7a5hlhlRXRguyaautmBiUAFAH9Af7E3/BuB+3z+194I0T4qeIo/Bf7NXw18TafDq3hfUPjDJra+N/E2lXWDZatpXw60LTL7V7DTL2LN3ZXPjC78KSajYPaanpVtqOmX1revlKrGOlub0/z/wCB9wH2Z8Uf+DR/9rXw54cvtV+FH7SnwP8AifrtnaC5i8L6/ovi74bXGqzooaaw0zVmXxhpQun+ZLJ9Wn0ixnk2C8vNOjZ5ElV49YtedwP5lvj/APs8/Gj9lv4p+Jfgt8fvh54g+GXxK8KTiLVvDfiC3jV5LeUv9j1fR9RtJbnSvEHh/VEjafSPEWhX2o6Jq1t/pGnX1zD867JqSutv6/r/AIcD+vr/AIICf8EXfjv8LPjF+yb/AMFLfEHxK+DuqfCjxJ8LfFfjDSfBOmXPjN/iNYQ/FL4Y+JfCmkRzwXfhG18NLeWLeIc6n5PiKWJbQ3AtZbmQpG+FWpdShZ3vvfe33f131YH6u/8ABdP/AIJKftB/8FS5P2Z7f4M/FP4W/D7R/gmnxbm8R6d8S73xjaxaxqXxAb4cJpF7pcXhTwp4ljnk0218HanBcSai1q9uuoItkJFub0rFOahe6bvbr2A/z3f2yf2WvGX7FX7S/wAVP2X/AIg6/wCGfFPjH4Tanoul63r/AINk1WXw1qM2ueFdC8WW0mlSa3pmj6o0UVjr9tbzfa9NtWF1DcCNXhEUr9MZc0VK1r9PR2A+ZKoAoAKACgAoAKACgAoA8M/aA/5E/TP+xltP/TXrFY1/gX+JfkwPkKuUAoAKACgAoAKACgAoAKACgAoAKACgAoAKACgAoAKACgAoAKACgAoAKACgAoAKACgAoAKACgAoAKAP/9X/AD/6ACgAoAKACgAoA/S8dB9BXoALQAUAFAGz4cu9GsPEOg33iPSrjXfD1nrOl3evaHZ6j/ZF3rOjW99BNqmlWurG0vxpdxqNik9nBqJsb37FLMtz9kufK8lxgf1j/Hz/AIOsviJ4h/Z/uPhB+yR+ytpf7KPiy20zw/4X8H/EJfiVoPxOsPh54P0SGCy/svwj4Avfg74X8PW95HpFpbaNotzqD3+m6FZeZJb6NNdR2U1pgqKveUrrta1/zt9/32A/P79iD/gtZ/wU/wBE/ax+Eeqa5+0V8Wfjl4V8VfFDwZoPxC+GPjEDxn4a8Q+FfEfiLTNJ1yw0nRfsDp4Q1L7DPLNompeFBo0thqUULv8AabCXUNPv7lThyvRLTRrf9L/f92gH9Vn/AAdH/Cjwt43/AOCZF98Q9V061k8UfBf4yfDTxF4U1cpi/sovGGqv8PvEGmQ3C4f7Bqtp4jtbu+snJt7i70XSrqRDcadaOmNF+/buv6/rT8LSD4J/4NLv2OvCUXw++OP7cnifRbLUfG2oeMrn4D/CvULxFmufC/hzQ9E0LxJ8Q9W0pDuit7nxbf8AiTQNBfUNq6jb2XhfVNPtnh0/WtRS/deWqj83+gHxv/wW6/4Ltftbx/te/FT9mb9kz4ta38DvhJ8AfFF/8ONd17wGLCw8cfED4j+GnbTfHV9qXis291q+jaL4d8SpqnhfRtD8P32nQ3a6TNretyXt1eWNlod06UeVOSu3r6L/AIawHef8Eef+Dj/xX4C17xl8Lv8Agpz8Z9X8U/DB/DUmtfDb4zah4K1bxV470DxXaanYxTeCPEMfw98O3mteJtC8QaZfahqdhr2radealoOoaKNNn1G40zWLSLSFUpbOC16ra/3/AOf33A/N3/gpz+3X8HPDf/BSXW/21P8Agk38dNd8K3XxW+G1ndfEfxT4b8D+I/Ad7pfxQ1S71PRPH1vaaL8QvCGliW18YaHovhHxRrGo2Wn3Cah4n1XxBeT3Avprh5ahFuPLNbPTVbfLs79vwbkH92//AASK+MHxL+PH/BNT9ln4wfF7xfqnjv4l+NfAOv6p4q8X6yLUaprWoWvjnxdptvdXYs7e0tfMisbC0tl8q3iXy4Eypbczc80lOSWyYH+ar8d/+CoH7ff7Tnw31X4QfHr9p74hfE34a65eaTqGreEPEC+Hhpd9e6FqNvq2kXE39n6FY3W+x1G1t7uHZcKvmxLvDLlW61CKd0ldAf20/wDBqD/yjS8e/wDZ3PxP/wDVZ/BSuev8a/wr82B/LLqf7U9x+xd/wcB/G39os3c1roHgb/got+0Xa+PhCXY3Pwy8XfGbx54P+JEHkLuW5mXwXrutXWnxSI6JqtvYXCgSwRvFty81JL+7G3rb+v6YH9Tf/B0r+zrbfGf/AIJ4eGfj74ft4dT1j9mn4n+HPFh1Sz2Xgf4ZfFT7L4C8TJZSQb/MtrrxLf8Aw11qa6hd4E0/RJriQGFftEGNF2lbuvxWv5XA/lr/AODdb9m3/hon/gqR8FtQ1Cw+3eFf2fdO8Q/tD+JA8W6OG68CxWmmeAZVlYGOO4tfil4k8EajGrAySQ2Fz5QVkMsW1V2g/PT7/wDgen4WkH7K/wDB3F+1fum/Zr/Yp8P6n8sS6h+0V8TrOCbI8yT+1/AXwqs7jyjgMiD4l6ld2Nyc7ZvD9+IRm2mrOhHeXy/r+vzA+Kv2Bv8Ag4x8G/8ABP79jbwT+y58Nf2GrbWvEfhXTPE+o6v8TLz45QaXaeNfiX4nvL7Ubnxv4k8K2fwflv7mCKeXS9LTSj4ue+XwxoWl6Fb67BHZ209vUqXNJty+Vtl/Xp+F5B+bWuf8Fvv+CsXjH4hQ+O0/bJ+LVlrialJfaf4b8JxaBo/giEtdC7i0/wD4VzpOhR+EdXsLfYlvHba3ourNNaK0N492Jbhp79nBL4V8wP8AQQ+GXiLUf+CiP/BIDT9d/aC8K2Vr4g/aL/ZH8SQ/EXR5dJm0mzj8Vy+F9Y0yfxLpelzk3GjbvEWlweMvDYiczaRKdNuLGYva281c3w1Pd2Ulb+tfv+dlsB/nC/sOft2/tdfsreK9B+H/AOz18dfGPwr8G/ET4oeCr3xr4f8ADg0c2XiK6fUtN0Vpr7+0dKv5950pmsj5E0A8k9A+HrqlGLTbV2k7Af6Nf/BcP45fFn9m7/gmB+0r8Zvgb441f4b/ABQ8HzfBhfDPjPQRZnVdHHiH4/fC3wvrQtRf2t7af8THw/rWqaXP5ttJ/o97Ls2SbJE5KaTmk9nf8mB/miftD/tgftYftu+IPAn/AA0V8X/F3xt8Q+F/tnh/wF/wko0gXGl/8JTe6d9t0/T/AOzdO0uL/iaXtjpvmfaC/wA8EWHRd9dajGN7K3f5Af6Rd5pPhL/giD/wSD1a5+GvgO38W+JfgJ8LNDur3TLGzv75fiV+0N8Q9V8O+FLzxV4lk0xF1a70bVfiV4ms7rUWjmjuNL8D2FtoWmXVlaaVpqW/L/Enq7Xe/ZL77ffv3A/hL1X/AIK/f8FjNU+KEnxZP7Tv7ROn642qtqsPhnStNnsvhfajzhJFpsfwnXQn+Hk+lQoqW62l/wCHLwzwqWu5bi4knnl6OSna1o/r9+j+5/cB/dJ8Ctc8P/8ABbz/AIJFQ2nx78DWPhjxX8ZvAvirwT4102XStQsLTwV8bfAWq3+kaN8RvCUF+JL/AE+1g8S6VonxC0C1W51E2en6h/wjGpXerRx6ml3zv93PR6J3Vuz6dPTf7gP47f8Ag3V/Yx0r47f8FPrdPiroNrqOi/sk+H/FHxd1rQdQMc9hcfEjwd4o0XwZ4HsbmNd4un0LxlraeMLZf+PSW58HxR3Rmt5TbXG9WVoafa0+XX8P60QH9J3/AAcJf8Fivip/wT6034Z/s+/sx3Wj6J8ffi34b1Hx3r3xA1fSdM8QyfDX4cwapdeHtFuvDvh/WYL7RL7xN4u1/TPEFva6hr2m6npejad4a1ALpN7f6pZX2jZUqaldvZdO/wDXlZ9elpB/O5+wr/wcUftmeB/jZ4b8MftofEi1/aU/Ze+JGrweDfjD4Z+IPg/wS2oaB4Q8VzHSNf8AEvh/UdG8P6PLeR6RY38t3qfhDxAdU8MeINDgvtCSy0m5vbfV7LWVKNnyqzW1tf8AL8H91kB/Zv8A8Fn7axsv+CTP7adnpcFtbabafAm5ttOtrJI47O3sYNU0GK0gtI4QIY7aK3SOOBIgI1iVFjAQAVz0/jj6gf5RNdoF3TdOvdX1Gw0nTbd7vUdUvbXTrC1j2iS5vb2dLa1t0LFVDzTypGu5lXcwyQMmgD/VP0nR/hL/AMERf+CT2qajpXhzT760/Zt+D0HiHxNFaTC0b4q/HnxN/ZOjT6hq2rOn2kHx/wDFTW9L0lLx1uJdC8O3Gm6Zplq1homm6avFrUnrpd29F6X7eb+YH8EHi/8A4Ly/8FWvFnxRuvipF+1x428KXj6u+p6b4I8Jad4b034X6NbLcLNaaJb/AA/udI1DQNV0qzijis1Pii31/VL+BGk1jU9SvLm8up+r2ULfD/n/AF/SA/vC/wCCbv7Ufgj/AILK/wDBNe51P49eCvD2q3Xi238Y/s/ftI+CbKJ4fDl54q0rTtNlv9T0GNri4vtFTXfDfiHwt420ZorhdQ8J61qSRaVfyz6JZarLzTTpz06O6/rT5/drqwP47f8Agkz4+1T/AIJe/wDBcW//AGevF+uEeEda+K/xG/Yu8b6nLKkdpq9rrXi3+yvhh4mdfktbdL3x9oXgDU5LuZYX0/RNU1VGNsJbiOt5rnp38ub8Ne/5/eB+r/8Awd1/s2fbvCH7K37XWkWGZ/D+t+I/2ffHV/HH5kkmn+IbW7+IHw2EzKu6Cz0y/wBE+JUTSSkwtd+IbSFWimlRLiKD+KPz/R/oB8Lf8Gn/AOzb/wALF/bT+K/7R+q2H2jRP2cPhPJpOhXbxcWnxG+M1xe+HNLnhmcFSY/h/ofxLs7iOL96v9qWrO6Rvsnqs7RS7v8AL89bdfv0A9Q/4OEviJrH7d3/AAVj/Zb/AOCdfgLWgmlfD7Vvh78MNQnjlWS00v4q/tFa94Y1DxZrM4DfZ7iDwx8P38ANKr+bPYXln4itAqTPNbsqXuwc+9/Pb7uvn91gP6Jv+Cmf7RUX/BHj/gmh4c0r9kf4c28GuaRc+Dv2c/gBo0WhXPiPSPB+pajoev6zc+NvEllDBKNcv9O8P+FfE2vy3GseZH4k8d3lld+IRqcN/qcN1lBc83zO3V+fkvvA/h0+HX/BYj/gsL8O/irZfFcftGfH3xvexavHqeq+CPiHY6v4o+Fuv2xufPvdDu/h3Pp8HhzR9K1GIy2bnwja+G9T023l36Fqek3cFpdQdDhTataPy3+/R/112A/td/4KE/DDwJ/wVh/4IxX/AMXpfBR0Lxvcfs/Wn7VfwostWilTxB8PPiX4V8Fz+K9c8HQ309vaSyLqlrbeJvhrqMs1smm6lb6jFrAiikttMvbXng3Cpa+l7O2zXfp6+XnsB/Od/wAGjf8Aye9+0f8A9mq3/wD6tz4YVrX2j6gftX/wXu/4LF+Lv+Cb2teBvhD+zZ4P8Hr+018ZPAmmeMPEfxT8U6FZ6vH4N+FGg+J/FWkeEbCDTHijHijVdS8S/wDCff2JDrt1caD4St/+Ehu4tGv7/wAT+fZRTp8+rfup2t3f6AfxSfta/wDBVP8Abw/bm8A6d8Lv2o/jk3xP8B6L49sviVomgN8O/hV4STSPF2n6J4j8OWl7Z6j4G8D+GdXNrDovirWrL+y7rULnTW+0R3L2r3kEVwvRGEYu8Y2e27fbv/X3ID89aoD7a/4J2/to+Kf+Cf8A+138J/2n/DWkf8JNbeC9Q1DTfGfg83Qsl8YeAPFGm3Og+LtAjuykiWuovpl62o6BeTRS21j4j07R766t7q2tpraWZx5otd9vJ/1/WoH+ila/E7/gkh/wXV+Cmg+Ddc1v4d/GBkxrem/DjxLrj/Dz9or4U+ILqyC30mnaXaavpfjnRrmExC01K/8ADN5rPgTxMdOWN73xJpVvHu5bTpu+q/FP9P118gPE/wDgrd/wQj8Of8FIpvhF4t8BfHG9+CXjb4IfC5PhR4V0PXPCx8ceBNc8K6bqEuo6FZ6hcx6xpHirQtStJbu7trvX/tvipbqzFkP7BW6gubu/cKnJfS6bvvb+vv8AuA/hU/4KAf8ABLb9rn/gm54p0/Sv2g/Btjc+CfEd/Lp/gj4x+BL248Q/C/xldxW8l2+nWOsXFjpmp6Jr6WsNzO/hrxXo2ga5Lb2d5f2FjfaTCNSfpjOMtn6rqvz/AAf32A+ANA0HWvFOu6L4Y8N6Vf674i8R6tp2g6BomlWs19qms61q95Dp+laVptlbq9xeX+o31xBaWdrAjzXFxNFFGrO6iqA/0hvg34R+Ff8Awbuf8Eg9Y8c+PLTRNX+PGq6fbeJPGVoLiLzvij+05440trfwj8MdP1CCQ3N14S8DQWy6XNcae5SDwn4X8ZeOrWxS/wBS1GKfkd6s+y++0e/rr/VgP49f+CTXxR8dfG7/AILUfsufF/4neILzxV8QfiV+0VrHjPxh4gvmBn1PXtf0XxTqF/OI1xFa2ySzGGxsLZIrPTrKK3sbKCC0t4YU3mrU2lskB/R1/wAHe3/Ju/7Hn/ZaPH3/AKg9nWVDeXoB/BnXSAUAFAFmysrzUry007TrS5v9Qv7mCysbGyglury9vLqVYLa0tLWBXnubm5nkSGCCFHlmldY41Z2AoA/0SP8Aggf/AMElo/8AgnX8KPFf7ZX7WL6Z4O+PXxA+H13Jd6V4lvLPTdN/Z4+C0K2/ifWbbxTqN5NFY6b4v1yPSLHWvHV1dTxxeEdJ0q08PNLZ3S+KUuOWrPmdo7fm/T+vxA/lD/4Li/8ABRzTP+CjX7ZWoeLPh884+A/wc0ab4XfBmW5gltbjxPpVrqt3qHiP4jXVpcxQ3dk/jfWpvO0uyukgurXwppfhmLULGy1hdTgXalDljru9X5eX9foB+6f/AAZ7eFsRft8eNZo/vyfs4eFtPmx08tfjXq2sR7u+fN0NsDGNuTnK7c6/2fn+nQD7S/abn/4Iof8ABO39rP47fH79uPUvC37Rv7X3x5+IOq/EO18A3vw7X4v6j8JfAl9pun2Xgzw7Z/Dy7l1HwL4TvV0Cw067Txb45uNM8W+IJ76S68NCy8NosUUr2k4pR0ila/e3np+H4294Pqz4B+K/+CI3/BZzwR4x8D+A/gz8F/GWseGdMtp/E3gjX/hDp3wj+Nfg/R7hm06x8QeHdc0Kx0bxJDpcUrxWUmu/D/xZfafpdxc2Gm6zPZz6hZ2VxLVSm023r5u3p/X+QH8Tv/BZz/glrqv/AATA/aO0vwt4e1jVfF3wB+Lumap4q+CHi7XDbNr6WmjXNjbeKvAviqSztrOzufE3gq61TSTNqdjaW9lrWha54f1Vbeyv7rUdL03opz54+a3/AM/nby6+TkH491oB+nn/AARn/aG/4Zj/AOCmX7JHxHu777D4e1X4nWPwt8YSySeXZJ4W+MNrdfDPUb3UskBrHQZfFFp4mfO7yptEguFR3iRGipHmg18+233/ANdr3A/qB/4O8Pgl/bHwP/ZJ/aJs7T974B+J3jX4Qa5dQx5kksvif4ZtvF2g/bGGWFrp158LdZitZGAiiuddkiLGS7iWsaD1ku9n93/D/wBWAn/4NqPDnhv9kf8A4Jjftj/t6fECxeHTdc17xp4suXRo4LjWPhh+zJ4C1LULaOxuZkK/a77xjr3xG0W1gVZd99a26qsssqwqVvenGK/q7/ySAs/8HQHgTw9+0n/wTz/ZA/bf8AwHUdJ8NeKfDmq2OoIqs8fwp/aY8B6brtnqVzcRZV4l8ReGPh/YxITsE+uO0O3e6uUXaUo91+K++2/f7wGf8GiXwS/sP4AftX/tD3dptn+I3xX8IfCfR7maPEg034U+FpfFGqSWTN832S+1H4rWtvcyR/up7rQ1iYmSxZVK71Sv0vb+v6+8D4m/ZQ+HPhL/AIKy/wDBxn+0f8WviBZWfjP4KfAXxX4w8f2mj6gwudA8V6F8CNR8MfBP4L2L2h3xXOk6trdt4e+IF/pEsR0/WbTTdXsdXinh1K8huqk+Skkt2vz318tr63+d4h+p/wDwcX/8Fd/jJ+wpYfC39mz9l7XrXwZ8aPi54Z1L4geMviO+naXq+s+BfhrHq134a0K28JWOr29/ptvr3jPXNK8TwSa/e6fcS6Bp3huY6NGur6nb6rosUoKV3LVLS36v006feB/Oz/wTw/4ODP24vgX+0Z4BP7SXx28WfHj9nrxb4s0jQvit4f8AiXJY69qvhzw7rOox2V9428GeJJ7aHXNG1bwlFdy6xHoq6n/wjeuWdrNpF9p8EsmnatpWs6UXF2Vn0t+XX+trbgf0q/8ABz1+xr4R+OP7B93+09p2jWK/Fj9lfWNA1m08RQBItS1j4U+NPEel+FfGPhO5mXal9YWOp61ofjawF0zvpjaFrCaS0Ta9qcN/lRk1Ll6P81+X49vOIfEf/Bnz/wAiF+3f/wBjf+z9/wCmb4t06+8fQDsv+C5//BdP4vfsT/tC69+yT+xdofgzwL8SdLtPDHjf48/GTWvCWheJNWvPE/i7wRoM/hfQ9F0DVrC40G91Kw+H8fgy41TxZ4ns/EF1cWC+H/DOn2mn2Hh6V70p01Jc0tV0Xo9fTX/MD+U34y/8FYf+Cgnx/wDiF8D/AIs/Fb9onV/EPxL/AGcNU8Xaz8FvGlh4K+GPhHWvBGoeOYdBg8Sz2r+DPBXh+11T7bH4b0lYRrtrqYsFhlSwFslxOjbKEUmlGye+r1+/+vvQH98f/BvJ+0t8dv2rf+Cfs/xT/aI+JWv/ABV+IK/Hb4keGV8U+JBYDURoOkaV4Nn03TP+JbZWFv8AZ7OXULx4v9H8zNxJvdgE281VKMrJWVl/X9foB/Gj/wAFNP8AgqF+35qv7T37ev7M+o/tP/EK7+A6/tFftK/CFfhpIvh7+wB8NdK+KnjHwxp/hHK6Euof2Za6DZ22mR/6d9q+zwpuuWky7dEIR5YuyvaLv52uB/Tf/wAGk/8Ayjr+N3/Z6fxA/wDVG/s71jX+Nf4V+bA/Lf8A4Lb/APBbr9qj4UftffEn9kz9jDxrb/s6/C/4G+I73TvGWu/D7RPCy+J/if8AFbxIIvGHxB17U9UvdCuptCtrHxT4g1bT7mw0Z7a88QeIo/EHinxRqeq3WrWNlot06aa5pa36Pt/Vu/6RD9R/+DcL/gq7+0R+3Ta/HL4EftS+Jbb4h/ED4SaN4a8d+C/iSdH0TQvEGveENb1S+0PXdD8U2vh6z0nSL248Oan/AGA+j6xbaVFf3tprF5DrVxc3Fna3E8VYKNnHRPS36r116fcB/PB/wc7/AAl8N/DH/gqX4o1zw5p8Gmn40fBr4X/FrXoLVI4babxJO3iP4d6nqCW8SpHFPqi/Dq31HUXx5l7qt1falcM9zeyu+tF3gvJtAfz0VqB+63/Bu/8AsZ+Ev2w/+CifhX/hZOi2fiP4Z/s++ENW+PHibw9qarLpfiTWfDuraFoHgHQ9RtmDJfWS+NPEekeJL/TLiN9P1bTPDV/pWpxzWV7NbXGdWXLHTd6f5+n4/rEP6av+Di//AIK7/GT9hSw+Fv7Nn7L2vWvgz40fFzwzqXxA8ZfEd9O0vV9Z8C/DWPVrvw1oVt4SsdXt7/TbfXvGeuaV4ngk1+90+4l0DTvDcx0aNdX1O31XRcaUFK7lqlpb9X6adPvA/nZ/4J4f8HBn7cXwL/aM8An9pL47eLPjx+z14t8WaRoXxW8P/EuSx17VfDnh3WdRjsr7xt4M8ST20OuaNq3hKK7l1iPRV1P/AIRvXLO1m0i+0+CWTTtW0rWdKLi7Kz6W/Lr/AFtbcD+lX/g56/Y18I/HH9g+7/ae07RrFfix+yvrGgazaeIoAkWpax8KfGniPS/CvjHwnczLtS+sLHU9a0PxtYC6Z30xtC1hNJaJte1OG/yoyaly9H+a/L8e3nEPwx/4N1f2+f2w/G37dv7NX7Jfir49+M9b/Zy0P4d/FDRtJ+E12NG/4Rqx0zwd8KfFWqeGbOExaTFqflaPqFjaXVrv1B28yBPNaRcrWlWMVFytq2tQP1o/4Odv24v2sf2NZ/2Jl/Zg+N/i74Nr8Rof2jm8bjwqNIP/AAkZ8JP8CR4bN9/aul6l/wAgkeJtd+zeR5H/ACErjzfM/d7IoxjLmur2t+v+QH8IXxj+MnxO/aB+JXin4w/GXxjqvxA+Jnja5srzxV4w1sWo1TW7nTtKsdEsprsWVtaWu+30rTLCyj8q3iHk20e4F97N0JJKy2QHmdMAoAKACgAoAKACgAoA8M/aA/5E/TP+xltP/TXrFY1/gX+JfkwPkKuUAoAKACgAoAKACgAoAKACgAoAKACgAoAKACgAoAKACgAoAKACgAoAKACgAoAKACgAoAKACgAoAKAP/9b/AD/6ACgAoAKACgAoA/TAccen+ff+f513rVJ91/Xb8vuAKYBQAUAfRn7In7OniH9rj9pv4H/s1eF9Sh0XVvjJ8RPD/gs69cQG7g8O6VfXIm8Q+JJbJZYHvk8PeH7fVNaNgk8El99g+yRzRPMrqpPlTfZf12/P7gP9B740+C/+CTn/AAb9/sy+DfHF9+zTpPjrxdrurQeB/Cus3Hg7wr8QPjx8U/GEOlTatqup6r498aiGLwtoECWZ1PXI9IutI8NaM9zZ2nh3wrLdT2Wmy8q56krcz79bJfLr+L+8D89/BP8Awdm6J4x+I3gD4YfD/wD4J+X8Nt418deFfBmn3N5+0PY6fc248Ta/YaHDLb+HdI+BuoW8t2PtqNFaR6uqNKqwiZg29rdDRvm89v8Ahvz+4D9Of+Dlv/lEd8cv+x7+Bv8A6tnwtUUfj+TA8m/4NYPE+ka3/wAEwrjRtPe1/tHwb+0Z8VtE12KGRTci81DS/BXii0nvIgxdGl0vXrGKB2VVkhtgELGN9pW+P1S/r+v1A/hc/wCCl/gnxD8PP+Chv7bnhXxRb3Fvq1t+1L8cNUBulKy3uleJviHr/ifw9rAyFJh1zw/rGmazbPgeZbX8TjhhXTF3jF+S/rp+X3AfMnwx+EPxY+NniR/BvwZ+GHxE+Lfi+PTbrWX8K/DHwV4k8e+JE0iyltoL3VX0Pwrpmq6mum2k95Zw3V81qLWCW6to5ZVeeNWbaWraXm9Pz/r7wLnxV+CHxp+BOtaf4b+N/wAIfih8G/EWr6WmuaVoHxV8AeK/h5rWp6JJd3VgmsafpXi7SdHvr3S3vrG9sk1C2t5LRruzurYS+dBKiiaezT9Hf8v6+4D/AFBv+CFwJ/4JGfsYAAkn4Z+JwAOpP/Cx/HXA68n6fnXHU+OXqB/lU12gf6Lv/BqD/wAo0vHv/Z3PxP8A/VZ/BSuWv8a/wr82B/EJ/wAFOP8AlJB+37/2eh+09/6urxrXRD4I/wCGP5Af3vf8EvPH2jf8FTv+CH0fwY8aanBfeKl+Dnj/APY3+Il7dt9qn0nxP4T8Kjw/4B8U3MrK88+rJ4L1P4ceOJL6WJpW16S4kLXMkJlfmmuSpfpdSX69vuv9wHxD/wAGo/7KGq/Cf4S/ta/tC/EDQ5NC8WeKPitF8BNPg1aNYLzRtK+CkFxf+OzFKSEWz1Dxl4rTRtSZnKjUfALJiMW5eWq0ruK7K/3/APA8tL9QP5F/+Cof7Vcn7aX7ef7SX7QNtfvf+FPEnxAv9A+G77yYU+F/gWKHwX8P5YIcmO1Oq+GdDsNev4If3Z1fVtRuC8ss8s8+8I8sUvm/X9AP7T/+Cfn/AASh/YI/4Jv/ALC2n/tn/tjfDjwh8Vvippvwesfjn8VfGHxG8K2nxC034bWt9odr4ls/Anwy8B6vFf6BFrmhi8s9Ah8QxafL4n8R+K5J5bXWdP0e603SNP55zlKXKm7XsktPm9/8tL6XsB8d67/wdtfAvwNPd6R8Df8Agn34gufC9vJJDpMmt/Fnwh8J5pbRJGFtJc+HfCPwy+Ilhp7tGEkktLfWb2OJy0SXLqolavYN7z19G/z/AK/AD+mD9nT9pK9/bA/YC8I/tNah4Db4Y3Xxl+B3ibxk3gZtffxSNBhutN161tYo/ED6H4bbVIL21tIdTtrk6JYf6PexRiOUJ9olya5Z23tJf11/rtsB/kwfB7/krfwt/wCyjeCP/Um0yux7P0YH+mV/wcYgn/gjl+11gE4m/Z/Jx2H/AA078GOT7ZPt+uG5KX8SPz/9JYH+Zv8ABvX9M8J/F74VeKdbSGTRvDXxI8Da/q8dwcW76Zo3ifS9Rv0nORiFrW3lWU5GELcjrXW9n6MD/WZ/4KK/tjat+wp+x58S/wBrLw38KR8dIvhs3gq6vfBdr4zPguO90Hxb4y8P+ErjXo/Elv4V8alLXRh4gt9VmEWhXEctnFLLJcWtsklwvFCPNJRva/X+v6+8D+Xf/iMQv/8ApHnaf+JWTf8A0OVbew/v/gA4/wDB4hebU2/8E8bYMAd5P7V0hVjn5Sij9m9SgC4BBZ8n5gQDtU9h/f8AwA87/wCDXD4u6L8Rf+Ch/wC3h4hbR7Lwxqvxi+G/iH4raN4cGorqE2iaXcfGzTtT1PQbG9Nrpzanb6U/jfSLWa9XTrMzrZ29ybO0DmFXWVox8n+nzt9/3gfP3/B2f4E8TaN+358GviDfW103hLxx+y94a0Tw7qbo32RtZ8EfEb4kN4n0S3kKhWn0y38U+G9Vuo1ZyieJLVm2+aq06LXK11T1+e35f1oB/MH4b8O634v8RaD4T8M6bdaz4j8Ua1pfh3w/o9jGZr3Vtb1u+g03StNs4V+aW6vr+5gtbeMcvNKijrWwH+p//wAFd9FvPDf/AAR0/ay8O6hci8v9A/ZsstFvrsMXF1eaXL4Zsbm5DFULCeaB5dxRCd2Sq5xXFT+OPqB/lTV2gekfBvxBpnhL4vfCrxVrSQyaP4Z+JHgbxBq0dwcW76Zo3ifS9Rv0nORiFrW2lWU5HyE8jGaT1TXdf12/P7gP9NX/AIOEvCOufED/AIJB/tWReElk1STSbD4UeOrmHT2WdL3wx4T+Mnw98R+IL0PHvSSy0vw/Z33iKWVGKfZtLaUMVANclLSor+a/D5/121YH+XFXYB/od/8ABpp4L8Q6B/wT6+LnivVre5tdH8e/tSeLb7wssy7YtQ07QPh18M/D2oaxacfPBLrtlqejPIGP+laDcR7V8rc/LXfvJdl+f9d/usB/H5/wV68cW2rf8FVv21fF/gy/FjJo37R/imy07VNGuiklr4g8C3tp4evdRs7y3kLRX0PiHQLu6M0UgeK9V2UqyALvT+CPoB/cp+0jeaf/AMFdv+CBPiL4i6NbW2qeOPHX7N9l8XrO00+JHmsfjv8AAi4GveNPDOioiYinv/G/gPxb4DtCYoDNpussGSBLjKc6/d1V2v8Ag9u1/wCt7WA8Z/4N4/hv4V/Ys/4JB+KP2p/iao0O0+JV58Wf2mPGupzxpHqFh8LvhtpV14c0C3O9o0ltX0PwHrXi7RYy5My+MSwcfaFiiKr5qll0tH5/0/L9ZB/In+wD+0XqPxc/4LW/s6/tI/Fae1OtfGH9tHS/FmvNe3P+gabrfxT8Y3dlpVpbzzGNYbDQdS8RadZaRGRHBaWthZQRxRwxLGu8lam0ukfyA/v+/wCCtv8AwUi17/gl9+z/AOCvj5pvwCb4+aV4l+K2l/DLW9MHxFk+HMfhY6z4Y8U+IdN1y51KLwH4+N3Bc3HheXSRDJYWEKXN7ag3rTTQW8vNCHO7Xtpfv/W/9WA/ng/4jEL/AP6R52n/AIlZN/8AQ5Vr7D+/+AHMeO/+Dumbxx4J8X+C5v8AgnxaWlt4u8Ka/wCF7m5l/amkvkgTX9Iu9JnuTaf8M62guY41u2l+yNPF5qr5JuV3eYrVCzT5tn2/4b8/uA8H/wCDRv8A5Pe/aP8A+zVb/wD9W58MKK+0fUDi/wDg7T/5SPfBz/syv4b/APq7/wBov/P/AOunQ+B/4n+SA/l5rYAoA+5f2C/+CfHx7/4KN/E3xb8I/wBne5+H6eM/BngW4+I2q2nj7xRceF7afwxaeINC8M3lzp1xb6PrDXU9pqviXRop4TDEFjvI3DnG2plJRs3e239fiBS/bk/YL/aL/wCCcnxh0L4Q/tCWGhab4v1rwfpPxE8M614J12413w7qWiXuq6tpMNzpeuHT9JlGo6bq+g39tfWht4bqxljtp+YLuznnIyjNO22zuB/VB/wWe/4Kf/to/sGfH79gTxN8A/i/q9ro/iP9j34f+MfiF8O/FyR+LfAPxL1Z/EOqJqdz4v0fVvMum1TWbSFbK/8AFGh6jo3i9YNr2evWs8UUq404Rlz3W0tPL0A/bX/gqJZeFf2qP+CKPxy+IPxL8J2vhm61z9kzRv2itJ0LxDaJc6l4C+IumeDdK+Jfh/SrWeWJp7DX7PWifB0l5bmCaSHUb+xmc2d7eQS5w0qJX+1bTr/X/D7AfyMf8Guv7O/w5+Nv/BRLVfG/xB03+2rr9nT4Qaz8Xfh9pk6RSabH8QW8VeFPBeja9qEEqOtzJ4asvFGqavoaAK9n4kg0bWoZUudJgV9q0mo2XV2fp/Xnp53A/qz/AOCuH/BHPx3/AMFVvFXwsk1H9se5+CHwt+E+i6kNE+Ftj8D/APhP4NQ8b69dv/bvjrVtfPxh8ELeXk2i22jaFo+nS6Cw0C2s9Wls76V/EepIuMKihf3bt9b207W/4P33A+HP2JP+DYiz/Y3/AGrPgj+09H+2xc/ER/g34vHitfBL/s6x+E18REaXqOm/YD4jHxy8SnSR/wATDzvtI0PUv9T5f2f5y6XKtzRa5bX63/4f+u24H6j/APBWn/glVo//AAVS+H3wj8Bax8a9T+Csfwo8Za74vh1PTfAlr47fW31zRItGawltLrxX4UWwW2WH7QtwlxdmUsYzCmN7Zwm4XaV7+dv6+/77gf5nH7ZP7P8AbfsqftUfHz9nCz8UT+NrX4LfE3xP8PYPFtzpMeg3HiGLw9fNZrqs2jRahq0emyXQXzGtE1K9WInaLiTG6uuL5op7XX9dv677gfNNUBNb2893PBa2sE1zdXM0dvbW1vG809xPM4jhgghjDSSzSyMscccas7uwVQWIFAH97/8AwQy/4IieGv2RfCun/t8/t46bomifFzTNBn8b/DzwD47lstP8P/s5eF7SwfU5/iP8RJdWePT7H4lw6WkuoQwak8dr8K9OWS7vmi8aFx4P5qlTm92O17N33/4H5/ID8iP+C53/AAXX1r9tjVdc/Zb/AGWdZ1Xw5+yToepm28WeLIftWla5+0Tq2l3QeG7vYHFve6X8KrC8gS68O+GrtIrzxHcxW3iTxTbQyR6Poeh3TpcvvS36Lt/wQP5ka2A/Xf8A4J3/ALPf/BYr4jfDXxx42/4JuXvx90n4bSeOB4X8f3fwY+P+h/CSzvfG+haDpeqw22vaLc/EnwZqOpXVjoPijT5bLUptOubPydQntrO9eaG+gt85ummuda200b0+Wn9eQH53ftEab8ctF+OfxV0X9pi48aXfx+0Xxvruj/Fq4+ImuXPibxnL420q7ew1hte8RXV/qj67cCa3CwatDqeo2WoWYtrrTr260+S2ne1aytt0sB9y/wDBE/xB8QvD3/BVH9ieb4az6lFrOqfGfRvD+uw6Y0268+Hut2d/YfEuC9iiVxPpsXgKXxDfXqzI0MEVn9sZoXtkuIJqfBL0A/qy/wCDum08Ov8Ascfsx31ysZ8WW37TMtpojmKMzL4dvfhZ43m8UKkx/exxtqVh4QMsSDy5WSFpcNDDWND4n6fqv6/4cD+AKukCe2ubmyube8s55rW7tJ4rm1ureR4bi2uYJFlgngmjKyRTQyqskUkbK6OoZSGANAH+kn/wUZ1C3/4KL/8ABvTrnxy0+KHUPEuo/s7/AAr/AGmXe3jSRNE8X/DG40DxL8XraNIwED6Rp2l/Erw7O0exYQJpACiGNuSPuVbebX37d/L18r+6Hxj/AMFI5T/wT0/4Nuf2fv2YLb/iReO/jN4Y+DPww12xh/c31n4i8cz3n7Q3xwxF8rvZS6npvibwrqNxKmGh8RwRyLDPdwqtQ9+q5dFd/oun4aersB0v7DM3/Dxj/g2g+K/wFm/4n3j74O/Dj4rfCWxtD++nn8ZfA69svjZ8DtOij+eW3QaI/wANNBilUOCLe4aJSoa3Ql7lZPu0+2+j/m89bfJ/ZD6b/YX1VP8AgnD/AMG6Ok/GifZpHi20/Zp+I37QWn3coEDaj4++N17rOufBpZyQu03f/CVfDTQI5MM5gihkVHcqjTL36tul7d9F93n379LAfiJ/waN+KtKtv2w/2n/C19Lb/wDCQeJv2dbTXdMkuJh9tuLXw18SvDEGtRW/mOHuDJJ4m026ugoeTFskpwiO1a117qfZ/mv+B2+4DhP+DtDwX4h0r9v/AODHjm8t7lvDHjH9lfwto2g6g6n7KdW8HfE34ov4i0e3bABl0+38S+H9TuFBO0a/ATjfRQfutdn+f/Dd/u0A/mD8OeHtZ8XeIdB8KeHNPuNW8Q+J9a0vw9oOlWieZdanrOtX0Gm6Xp9tHxvuLy+uYLaFM/NJIo4zWwH+pl/wWl1PT/hz/wAEef2trfxNd2t0YPgl4c8DC4vJVRb7xB4g8S+D/BulTRF/KMt3JrWo211bIq73nRCIyAVXjp61I+bv+fp+X3AfiN/wZ8/8iF+3f/2N/wCz9/6Zvi3V194+gH4M/wDBxP8A8pjv2xf+uvwD/wDWX/grWtL+HH5/+lMD8Uq0A/0g/wDg1f8A+UX1z/2cn8Wv/TL4ArkrfH8kB/Cf/wAFJAR/wUT/AG+AQQR+2l+1LkHgj/i+XjrrnH8vyrph8Ef8MfyA/tk/4NJ/+Udfxu/7PT+IH/qjf2d656/xr/CvzYH8aP8AwVm/5Sa/t5f9nU/Gj/1N9Wroh8Ef8K/JAfuJ/wAGi3/J4v7T3/ZtEH/q0vBVZV9o+oHkn/B2H/ykp+HH/Zn/AMMf/Vq/HSnQ+B/4n+SA/mNrYD+s/wD4NGPE2j2P7X/7TnhK6e1TXPEX7OdlrWkGWRUupbLwx8SfDFtrFvaIzAyhm8S6ZcXCIruqWqSfKiO1Y117qfZ/mv8AgdvuA4b/AIO0PBfiHSv2/wD4MeOby3uW8MeMf2V/C2jaDqDqfsp1bwd8Tfii/iLR7dsAGXT7fxL4f1O4UE7Rr8BON9FB+612f5/8N3+7QD+YPw54e1nxd4h0Hwp4c0+41bxD4n1rS/D2g6VaJ5l1qes61fQabpen20fG+4vL65gtoUz80kijjNbAf6mX/BaXU9P+HP8AwR5/a2t/E13a3Rg+CXhzwMLi8lVFvvEHiDxL4P8ABulTRF/KMt3JrWo211bIq73nRCIyAVXjp61I+bv+fp+X3AfxLf8ABtZ/yl2+AH/YnfHX/wBUz41ret8HzQH69f8AB4j/AMfP/BPD/rh+1h/6M/ZsqKH2/wDt39QP4oq6ACgAoAKACgAoAKACgAoA8N+P/wDyJ2mH/qZrP9dL1n/D0/KsK/wpef5L/g9/vA+Qa5gCgAoAKACgAoAKACgAoAKACgAoAKACgAoAKACgAoAKACgAoAKACgAoAKACgAoAKACgAoAKACgAoA//1/8AP/oAKACgAoAKACgD9MK71svRAFMAoAKAPq79hj9pR/2Pf2vv2ev2l/7KuNcsfhD8TNB8Ta/otkyJf6x4Td5NJ8Y6XpjzTW8Eeq3/AIV1LWbXS5LmVbSPUJbZ7vdbLKjKS5otbXX9dv677Af6Tf7TH7Of7C//AAXk/ZI8HDQvi63iTwjYaxa+Ovh18UPhPrWlP4u+Hfiu50q50+80fxR4c1a2vTYy3Nncyaf4s8DeKtM03VkltYXhl0nUrGz1C35IuVKT09U/8/K4H48aH/wTR/4JU/8ABDrxz8Pv2gvjp8YPFH7TH7TSeJ/DVl+zv8GPE974I0W5uPG+ueJ9P0nw94/0P4ZaXb3urwnwbdSnUJfiB4q1rUvC3hd7aTUtH0a48dReFIFvnnUTSVl1a1/WP3fltIP0Z/4OW/8AlEd8cv8Ase/gb/6tnwtU0fj+TA/kn/4IEf8ABWPw3/wTk+N3jDwF8cZ9Qj/Zk+Pv9hxeL9b06wudXvfhj460A3Vt4b+IEemWgmvb3w7NYanf6N44sdJtbrWJrAaLrGn22oT+G00jUtqsOZJrdfiu39fqB/Wx+2z/AMEe/wDgn1/wWJvdA/ai8IfFmXTPGmp6PYaNL8b/ANnfxT4L8YeGPiJpGk2qW+kW3jGyaDXNF1vVvD9i1vp9lqlhqGieILbTYbTRdXub2w0zSLPT8Y1JQ0touj0/rXvf9Yht/ssfsL/8E3P+CCnw2+Ifxp8U/F7+xte8VaL/AGX4t+NHxv8AEGhnxdq/h/TruLVI/APw28J+HdL0+4mtr3UodPvp/DPhbRtf8UeI9Vs9MkvrnUU0zSLbT1KU6mltOy16f1169LAfwVf8FXv29b3/AIKN/tn/ABA/aGg0zUNA8BQWGk/Dz4P+G9W8n+1tE+F/hGS+fRv7XW3luIIdZ8Qaxquv+MdYs4Lq8ttM1PxJd6XaXt5aWUFzL0wjyxS67v1f9eX6yD+y7/g23/4KIfs9+Of2G/hl+yN4t+J3hTwb8fvgVqPjfw5b+DPGXiHSNA1fx94O1vxl4g8d+HPEXgWDUbq2/wCEitdI03xK3hfVtP00z6tpdx4ce/1Cyh07UdNvLvCrBqTl0evp6/dfy+QH5sf8FvP+CE/7Gv7H/wCy78af20/gf4r+MOjeI3+IHgt9F+FupeJPB2qfCzSV+InjzT9M1Wx0CAeCbbxiuk6fYanczaHZXXjDUZrIxRede3lnEtulU6kpSUWlbXXW+3e9n22X/wAkH6a/8GoP/KNLx7/2dz8T/wD1WfwUqa/xr/CvzYH8Qn/BTj/lJB+37/2eh+09/wCrq8a10Q+CP+GP5Afvb/wac/tYf8IB+098Y/2RvEGp+VoP7QPgiPx54FtZ5coPib8Jory61LT9OgLKEuPEPw61TxFqmpTLvaSHwBpsZQBNy5V43ipdnZ+j/wCCB/Sp/wAFifjR4H/4J5f8Eu/2ldS+Fem6d4E8Q/GDVPHPgXwNZ6TJLbTXvxc/al8W+KPEvxK8WWdxNNLPHr0Nt4h+JnxKhaMtDaXmkxWenwWenW9nb2uVNOU436W37R6f1f5XuB/luV2Af6fH/BPH9sL9kz/gr9/wT3sP2e/HviHRL3x/qnwRsPg5+0h8E7jXotE8e2t/p3hyDw9qvjTwvZm6/ta58Oa3cWCeLvCfirSRqMOi3Uttp2qXMWu6TqFmnJOMqc7ra907fnvbe2/32QH5heKv+Da//gmH+x5Jqf7QP7W37X/xKi+AHg3VItYXwt451bwL4AtdbgspZL+DwVrnibSdMfxF41vNct7c6cui/DvSvCni/XHaWDw6bW/ng8qvbTlpGKv9/wDl/XfRAf0Tfs4fGj4aftC/sA+FPi78GPA7/Db4ReKfgn4ttvhh4EktNO08+GPAXha08ReD/CemLpekj+zNHjj0PQLGSHRbB57TRopE0uG7vEtFup82mp2er5lf1+9/n9wH+RdpGqX2h6rpmtaZMbbUtH1Cy1TT7hQC1vfafcxXdpMAcgmKeGOQAjBK855rtA/1bPh38df2G/8AgtF+xXrPgJfGvh3xR4Q+N3gLRtN+Kvwn0/xhpWnfFf4YeJJW0/XU0rVtHSefVdE8SeEPFmlW+o+HtYm0280PVrvRbTVtNbW9HlBn4mpU5X7bPZPp+Ov9MD+G3/gut/wSu+A//BLvxv8As9+Gvgb48+K/jez+L/hz4i69r3/C1dV8Hapf6SfCmr+F7DR4dMfwh4M8GxLHcRa1ffbZby1uPtE1vE1qLVUmifopzc73S0ttdb+rltbv163XKH9GH/BGn/gr5+y7+2j+ydov7B37bniXwToPxb0T4cf8KU1DTPinqFhofgj9o34XDSU8JaPHpuvare2tnP8AEFvDb2uieKfDVxeWviDXb+3Pi/wu16bzVbXwzlOEoy5o3te6tun+v5dAMrxT/wAGkf7HGs/EK81/wz+0Z8fvCPw3vr2W8i+H8Vt4H17V9Lt7iRZf7M0jx5qejl/7PtQZINPk1rw3rmprbfZ/7Q1LUrqKe7un7eVvhXr/AMC/6rytcDs/26/2i/8AglH/AMEbv2Ubv9nH4GfDL4CfE79pTQfDOoeG/ht8N9Q8P+DPil4+0bxT4gS8uJfif8ePFmqaTrV3p8WmX14fEUmi+ILmz1bxI39l+G/C2iaV4WJv/Dqip1JXbdr6vpp0S0/P1sB/Ft/wTk/bf8UfsDftl/Cz9qLT7S78R6boGr32lfE3w1A8K3fjL4ceL4303xxpNq88sFuutCynOueHJbmeKzh8U6To098zWUVxE/ROPPFq9uz7P+v60A/0efiT8Mv+Ccf/AAXX/Zb0ATeJdF+L3gSKW28R+GPFngDxHZaH8Yfgp4p1bT/LubW6ikt9R1PwP4lltF+y674P8a6DeaRqws7O51DQ9TjsdIvYOROVOXZ7eT/zA/I/xJ/wT4/4I/f8ED4Ln9sT4h+M/Hnxt+PPhCx1DW/2dPhZ8YfHngXUfE2seOrYSW/h+78AeBPCPgrwqXvrK/uLVdS+IviXTfEOieAsJ4m0+30vXLPTFl056lX3UrLq1t+v3Xv66sD9Z/8Agr/rr+KP+CPf7XHiaS2WzfxF+zlba69mkpmS1fV7jw3qDWyzMkbSrAbgxLKY4zIE3FFztWIaVEu0v67/AJ/eB/lQV2AFAH+hZ/wRO/4LM/s4ftVfsyeFf2Kv2w/GHgvwn8bvCHgFPg89t8U7vStK8B/tFfDKHSV8JaTb22ra/cx6PqPje58MSW/hzxp4N1WddS8WSpN4j0KLVoNS1vTvDvLUpuL5lqr301t6/Pz+6wE/i3/g07/YM8RfE+48YeHvi9+0J4L+HGoasdVl+FWj6x4N1O20+1mnSdtD8PeM9d8L6prtpoip5ltatrUfiTWorZ08zW550Fw4q8rWsm+/62v+TXla4H0h+3d/wUy/Yn/4Iy/sn237Nn7Nl94E1H40eCvBt94E+Bv7Pvg7VbXxVJ4D1lknceNfjM8Go3V5oen2msahceKNbTxPeReMfiRr096lnHcPfa94g0ZRhKpK7Vk3dv8ARd7/APD9AP8ANR13XNX8T63rPiTxBqFzq2veIdV1HXNb1W9k8281PV9Wu5b/AFLULuUgGS5vby4muZ5CBvlkZsDOK6wP7kP+DSj9qyPxJ8Mv2jP2KvE1+lxe+BdZtPjp8OdPu3Wd5/B/jEWPhL4kaZbQudselaB4nsvCWptDsdJb/wCIGoSMV3src1eOql30f6fr/TA+qP8Ag49+Nngr9i7/AIJd+Bf2P/g5Y2Pge1+NuoeFPgh4K8J6PNPEPD3wM+EllpOu+LItPmuJ7i9ubSJNO8B+B9Te8muLrUNP8ZXsl9dzXEsryqknKfM+mvzf9f8ABVrSD/PE0bWNU8PavpWv6Hf3Ol61oepWOsaRqdlK0F5p2qaZdRXun39pMvzQ3NndwQ3EEq/NHLGrjkCuoD/SN/Yp/wCCi37Dv/Bbn9j+f9ln9qq+8FaV8bvFXhjR/Cnxg+CPibWbPwbqPi/xXpzW9zYfEv4EXct7b3GqrLrem23ijSrPw7NceJPAWsxrpes2E+lLpmreIuSUZU5XW3Rr8n/wflsB8waJ/wAGkH7HWm+Pf7c179pL9oLXfhxb6lHexeBTa+AtJ1ubTobkztpWr+PLXQ3juLee3VLW7u9L8KaHeeV501pPZTvFJBXt5W+Fev8AwL/q/O9gPK/+CzX7cX/BNX9jj9lfxH+xB+xv8N/2ePGXx81vwXL8GDfeAvCXgzxPH+z94LTS49B17WfEvxE/s3VrzUPirPpRu9I0iyHiK88a6Z4huLvxn4s1LT9R06yt/EJTjOUlJt2311v6bf0tL2sB8G/8Gjf/ACe9+0f/ANmq3/8A6tz4YVVfaPqBxf8Awdp/8pHvg5/2ZX8N/wD1d/7RdOh8D/xP8kB/LzWwBQB9ofsAftufEv8A4J7/ALUPgH9pj4ZWtvrV34a+36J4v8F6he3FhpHxB8AeIIktfE/g/VLu2SaS1F3HHa6no2om2vU0XxPpOha6+n6gNMFlcTOKnGz+T7P8f67bgf3rv+25/wAEL/8Ags38JvC3hr9ozxN8JrHW9MkbUrH4eftEeKv+FEfFnwBrssER1Cz8J/EG18S+Fm1G3u1SGW+h+H/jzV9E16CztTrtjLLYPZWXNy1Kb0v6rb7mn5dPuA+q/wBtr9mv/gkNbeOvgp8av28Lr4HaLrnwO+Htp4T+EOlfGz4xXOiaFL4L0DUvtWmW8fw01bxhaWXxTGm3008MUOr6D4sN9JdNDf2uoTRWbW6i56qN9Xdtf1p+H6SD+Z3/AILsf8F8fhl+1F8K9Y/Yu/Yqn1fVfhV4g1DT0+MPxpvdM1DwxaeM9J8O6la6npvgX4daNfpY66vhW61WwsbzxH4g1zTtGl1eDT49C0zSZ9Bvb3UNS1p02nzS36Lf5t/1+AH8t/wZ/aD+O/7Omvap4p+APxk+J/wV8S63pDeH9Y8QfCvxz4l8B6zquhPeWmoto+oal4Y1LTLu80xtQsbK9NjcSyWxurS2n8vzYUddmk90n6pP8/6+5AfR3/D0b/gpP/0fz+2J/wCJG/Fv/wCaulyR/kj90QP04/4I0/8ABQL9un4sf8FOP2Rfh38UP2xf2m/iJ4C8UeP9ZsfEvgvxr8cPiR4n8La/ZxeAvF17Fa6xoOs+IrzTNRt47y1trqOG7tpY0uLeGYKJIkaonGKhJ8sVpukv0A/oP/4Ojv2kP2gv2cfgV+yvrP7P3xu+K3wS1fxJ8WvG2meIdU+FPj7xR4Bv9c02z8HWt1aWGrXfhjU9Mn1CztrpmuILe6eWGKZjKiK5LVlRSbd0np1Sf5/19yA/ld/4I4eH/gz+1j/wVT+Eqft2+IV+Jum/EDV/GniTUH+LuuT63Z/Fn4vr4f1DUPCGjfEDWPEF1LL4ibXtdjFwmm6xd3CeLtctdM8M30WqQ6zJpt7tO8YPlX3dNelvy17abgfv5/wdI/ss/sO/CD9mj4JePvh38MvhH8G/2i734tWHhbw1pfww8LeGPAuo+N/hevhXxNc+Ljr/AIb8L2WlW+raP4W1S08Iix8SXtjPPoV5qFroVrdQweIJbdsqMpOTWrW7vr/V/n+F4h8p/wDBqj+xb8C/jh8Ufjp+098U/Dg8Y+OP2atW+GVj8IdI1dYLrwr4e8R+Nbbxnf3XjyfSpYmGo+LNAXwtaReEbm6kaz8P3N5ea3b2cniC20PU9GqtJq0Vs9X/AJf1e/lb3g/st/bW/Yy+Gn7ePwVn+APxg8V/FTw38OtR8R6T4h8Q2Xwp8ZR+Cr7xYuiw3wsfDvii7k0jWI9Y8KC/u7fXJtCnthbT65o2hajITLpdurc8W4u6tfzA/G//AIhXf+CX/wDz+/tLf+Ha0H/53Vae2n5AfhN/wXu/4I5fsh/8E3v2efgz8T/2drj4sy+JfHnxnbwHri/EDxrpvifTRoQ8D+J/EObK1svC+gyW999v0i0H2h7idPIMsfkhmV10pVJSk07bX/Ff1t9wHg3/AAb2f8FYvBX/AAT5+MPjf4QftAahcaT+zh+0Bc6FcX/jCO3uL6H4U/EjQ4rqx0nxbqNjY29xqE/hXxDpl3/YPi2WyhubrTmsfDmsJD9g0zVleqsHJJrddO6/Rgf1Wftyf8EQ/wBgb/gqvrmnftSeGfiDq/grx9400Oxkl+M3wD1/wf4o8E/Fewt9Ps7DQNc8U6ZcWmtaJ4mvdK0qzttOsNe8M634d1G802OKy1m/1aLT9KXTcY1JQ0tdLo9GvxVvmn5W1A1/2Hv+CS37An/BGfSfGf7R/in4mLq3jK30O6sdW/aA+P8Aq/hDw5pngLw68Nw+p6V4BsYbbTtO8MS+ILWMW+qztf694q1qOJtI0+/i0y9utIuFKcqmlreS/X+lb8ZB/HN/wXj/AOCqOi/8FJf2i/Dek/CJtRT9mr4BWeu6D8ML7Uba+0u+8f6/4jm06Txl8Sr3Rb1Le60qy1YaNo+keFdL1O2TVrPQdJGp6hFpmo+IdR0TTeinDkV38T38vK+nz/C9rgfhPWgBQB/oef8ABrr8ZtC+Pn/BN74l/sx+OrXTfFFp8EPiV4y8E6l4T1q3g1TStR+EPxu0+58XWunavp12skF1pmueJdR+K2l3Wn3EMlpc2Nu0TeYkssKctZWmmuqv81/wEun33A/LD/g7g/aE/wCEm/aM/Zp/Zl0y98zT/hJ8Ltd+KPiS3t5B5I8UfFnXU0bTLK/jB5vtI8NfDu31G0DKBDZeL2aMt9rkC3QWjfd2+7/h/wCrAdj/AMGiv7QY0v4p/tW/ssarehrbxv4I8K/G7wlYzuFgi1LwHq58FeNY7VGwk15rOm+OPCE88PzStZ+F3lVRDBcOpXWkX52/X9GB+gP/AAdOfGbQ/gd/wT4+C37K/ge207wvafGn4meH9Fs/CujwQabpNn8IfgJo9prk2jaZploscFrp2jeLbv4TRWNrCi2lnbWyQxxqVg2xRV5OXby6v5q33P5WA/ir/wCCf/7ZXjX9gb9rH4T/ALTvgmzXWn8DatcWnizwpLN9nt/Gfw/8RWc2ieNPC0k5DJbXWoaHd3MuiahLFcRaR4itdH1lrW5/s9beXo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7S/4M+f8AkQv27/8Asb/2fv8A0zfFupr7x9APwZ/4OJv+Ux37Yv8A11+An/rL/wAFK1pfw4/P/wBKYH4pVoB/b1/wa0f8FCvgD4A+DHxL/Yr+MPxI8M/Df4gz/GG++J/wnm8c67pXhvRfHWk+NfDPhTQNU8HeG9T1S5tbOfxVoeveEZdW/sSaeLUdZtfFcTaJDqH9l6otpz1oNtSXaz6/P53X3X6AfQX/AAWR/wCCF37F+vfDP9s7/goz4a8YfFzwp8ToPAHj/wCON94T8NeKPBl18JvFHxDt9Pm1W61eWx1TwVqniS3TxVrXm6jr9tpnjCKC81C9uJNKXSmlZGmnUleMbJq6XW9vW9tPR/lyh3f/AAaT/wDKOv43f9np/ED/ANUb+zvRX+Nf4V+bA/jR/wCCs3/KTX9vL/s6n40f+pvq1dEPgj/hj+QH7if8Gi3/ACeL+09/2bRB/wCrS8FVlX2j6geSf8HYf/KSn4cf9mf/AAx/9Wr8dKdD4H/if5ID+Y2tgPsv/gn/APtleNf2Bv2sfhP+074Js11p/A2rXFp4s8KSzfZ7fxn8P/EVnNonjTwtJOQyW11qGh3dzLomoSxXEWkeIrXR9Za1uf7PW3lmceaLX3eT/UD/AERviB4X/wCCZH/Bwn+zF4Z0+z+IEHiefQfM8V+HLjwpr2h+Gf2i/gD4j1GCHT9Zste8K6imtXGjwXzQW+na7put6NrXgrxWlhpur6HfamLPw54it+Vc9KW3+T9Ho/P809UB4R+x3/wb2/sE/wDBPL4mWf7Vfj74peLfiZrXwouP+En8I6/8btY8FeEPhj8M9RspGax8a31paWOl2Vz4g0Nnim0fWfEOuto+jaikWs2Wjwa1a6Zf6e5VZSXLypX7av8Ar5fdYD8Jv+Di7/gsn8Nv2uYNC/Yz/ZV8TQ+Mfgx4J8XJ4t+LfxT0wZ8PfEjxtoMd1Y+HPDfga+D/APE68C+F5LzUNU1DxEsTaZ4s8Q/2Nd+HZp9F0C21jxDpSpte9LR9F2Xn69unUD4h/wCDaz/lLt8AP+xO+Ov/AKpnxrVVvg+aA/Xr/g8R/wCPn/gnh/1w/aw/9Gfs2VFD7f8A27+oH8UVdABQAUAFABQAUAFABQAUAeG/H/8A5E3TP+xms/8A01azWFfaPqB8g1zAFABQAUAFABQAUAFABQAUAFABQAUAFABQAUAFABQAUAFABQAUAFABQAUAFABQAUAFABQAUAFABQB//9D/AD/6ACgAoAKACgAoA/TCu9bL0QBTAKACgAoA3/DvivxT4QvG1Hwn4l1/wxqDx+U994d1nUdFvHiznymudNuLado887C5XPJU9aLJ7/5/1/XYDKvb691O7nv9RvLrUL66kMt1e3txLd3dxK33pZ7md5JppG7vI7Me5P8ACAVaACgDqvC3jrxv4GumvvBPjHxV4OvXKl7zwt4h1fw/dOUzsLXGkXlnMxUE7SXO3JxjNFk9/wAr/wBf12Ap+IvFPifxfqB1fxb4j17xRqrIIm1PxFq+oa3qDRBncRm91O5urkoHkdwhl2hndhksxoslt+Vv6/ruBg0AFAE8lzcyxQwS3E8sNuGWCGSV3igDHcwhjZisQZjlggAY8nB+8f1/X3sCCgAoAKACgAoAtWN9e6Zd29/pt5daff2kqzWt7Y3Etpd20yfcmt7mB45oZVPKyRurjsw60AaviHxX4p8XXaah4r8Sa/4nv44lhjvfEOs6jrV3HCgVViS51K4uZkiVVVVjDhQFUAcDaWS2/K39f13AwKACgBQSpDKSCCCCDggjkEEYIIPIIP5YoAlnuLi6lae5nmuZnxvmnkeaV8DA3SSMztgDAyenHOAaAIaAO9j+KvxQh8Pv4Th+JHj2LwrKqrJ4aj8YeIU8PyKiGNFfRl1FdOdVRmRQ1vgISowCdysuy+4DgqYBQBs6F4i8QeF7+PVfDWu6z4d1SHiLUtC1O90i/iGQcR3mnz29wnIB+WQcgHjGVP6/r+vzApahqOoate3Gparf3mp6jdyGa7v9Qup729upWxuluLq5eSeeQ4GXkd2PGSeKAKdABQAUAFAHodl8XfivpuiN4Z074n/EOw8OOqI/h+y8a+JLXRGWNSiK2kwanHYMqISqAw4VSQAAStKy7L7gPPmZnZndmd3YszsSzMzHLMzHJLEnJJOSeTnJpgNoAKACgAoAcrMjK6MyOjBldSVZWU5VlYYIYEZBByDyMYFAHdap8U/idrmhxeGNa+I3jzWPDUGfI8Pap4v8Q6hocOQoPlaTd6hLYR5CqDsgXIVeOFFKy7L7gODpgFABQAUAFABQAUAfoz/wUW/4KKeLP+CiPiP4E+IvFnw18O/DaX4F/BXRPgvptt4e1vUtbj1/TtFv7u+j1y+fUrW2a0vZ2u2je1gEkCqilXJJqIQ5L63u77W/V/11dwPzmqwCgAoAKACgBysyMrozI6MGV1JVlZTlWVhghgRkEHIPIxgUAbfiDxR4l8W3sepeKvEWu+JtRhtYLGK/8QavqGs3sVlagi2s47rUri5nS1twzCC3WQQwhiI1G4iiyW3+X9f13AwqACgAoAKACgD1b4bfHf44fBlrl/g/8Zfit8KXvJ0urxvht8Q/F/gZrq5iTZHcXLeF9Y0szzxoAiSy75ET5VYAYpNJ7pP1V/6/rsBR+Inxk+Lvxfu7bUPiz8VPiR8UL+yMzWd78RPHHifxtd2jXOz7Q1tc+JdT1KaAz+WnnGJ1MuxN5batCSWyS9Fb+v67geb0wCgAoAKACgAoAKACgC/pmq6pol7BqWjalf6RqNsxa21DTLy4sL23YjBaC6tZYZ4mIJBMcgOOOeRQB03in4lfEXxzHBF428f+NfGEVsI1to/FPirXfEEdusK7IhAmrX92sQiT5IxGqhF+VcAYpWS2S+639f13A4qmAUAFABQAUAT/AGm5NuLU3E5tVkMotvNf7OJSNpkEO7yxIQAC4XcQMHOM0f1/X9fkBBQAUAFABQAUAFAF/TNV1TRL2DUtG1K/0jUbZi1tqGmXlxYXtuxGC0F1aywzxMQSCY5Accc8igDpvFPxK+IvjmOCLxt4/wDGvjCK2Ea20finxVrviCO3WFdkQgTVr+7WIRJ8kYjVQi/KuAMUrJbJfdb+v67gcVTAKACgAoAKACgAoAKACgAoAKACgDw34/8A/Im6Z/2M1n/6atZrCv8ADH1/T/gAfINcw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AoAKACgAoAKACgAoAKACgAoAKACgAoAKACgAoAKACgAoAKACgAoAKAPqz9lj9h79q79tnWPFuhfst/BbxN8X9Q8Cabp2reMDol1oOlWHh+z1e6ms9J/tDWPE+saFpEd5qk9re/2dpq3z6lfQ6fqV1a2klrpt/NAnKMd3a/9fqB5j8dvgP8AFb9mj4oeJPgv8bvCo8EfE/we2np4o8JPrvhvxBd6HPqmm2msWVpqN54V1jXdLgvpNNvrO6lsGv8A7ZapcRLdwQSNsoTUldbf1/X/AAzA8hpgFAH6OfAT/gkd/wAFFv2oPhR4W+OPwH/Zi8UfET4VeNTri+F/GGneK/hvplnq58NeI9X8Ja4IbLX/ABnpGrQ/2f4i0LVtMk+1afB5ktm8sHm2zwTSy5xTs2roD87r+xutMvrzTb6Fre90+7uLG8t2KM0F1aTPBcQsyM6M0UsboSjuhK5VmGDVAVKACgAoAKACgAoAKACgAoAKACgAoAKAP00/4J1f8Emv2sP+Cm+oePV/Z+t/AXh7wr8NU02HxZ8Q/it4g1jw34Ntdb1mO5uNJ8MWMvh3wz4w8Q6tr15aWdzeywab4fubLSrNLeXW77TTqWkJfxOcYb3v2S/zaX4+lwPlj9rD9lT4z/sWfHbxr+zt8e/D1v4e+Ingiaya7Gm3yatoOt6Rq9lBqeheJfDWsRRxR6roOt6bcQXdncNDbXlu5n07VbHTdYsb/TrWk1JXW39f1/w4HzlTAKACgAoAKACgAoAKACgAoAKACgAoA/Uz4Mf8ET/+Cpnx/wDCWl+Ovhp+x18Qp/Cut2kOoaNqnjbXPh78JTq2m3UKXNnqWm2PxZ8Y+CNSvtNvreSO4sNRtrGWyvoJI5rSeaJ0d4dSC0cl8rv8v6/ED4Z/aD/Z8+MP7K/xe8X/AAF+Pngyf4ffFnwG+iJ4s8I3Or+Htdl0k+I/Dmj+LdEJ1fwrq+u6BepqHh3XtI1SKTTtVu41hvUjlZLiOaGKk01dO6YHjNMAoAKACgAoAKACgAoAKACgAoAKAOh8I+FPEPjzxZ4Y8D+EtNl1rxX4z8Q6L4U8M6PDLbQTat4h8RalbaRoumxTXk1taQy32pXltaxy3VxBbRvKHnmiiDuoB9y/tG/8ErP2/wD9kj4aXPxh/aK/Zv8AEnwx+G1nrGk6Bc+KdU8T/D3VbWLWNclkh0myNp4c8YazqZe8likRJEsWhQqTNJGCGqVOMnZNN/1/X/DgfnzVAFABQAUAfo58BP8Agkd/wUW/ag+FHhb44/Af9mLxR8RPhV41OuL4X8Yad4r+G+mWernw14j1fwlrghstf8Z6Rq0P9n+ItC1bTJPtWnweZLZvLB5ts8E0sucU7Nq6A/O6/sbrTL6802+ha3vdPu7ixvLdijNBdWkzwXELMjOjNFLG6Eo7oSuVZhg1QFSgAoAKACgAoAKACgAoA6zwh4D8c/EHUTo/gLwZ4s8b6sqo7aX4Q8O6x4l1FVkYpGxstGs725CuwKoTFhmBC5IO0ulv/l/X9dwO58efs5ftCfCzTjrHxO+BHxl+HOkKsDtqnjz4X+N/CGnKt0yJbMb7xBoen2wW4Z0WBjKBMzoI8lk3K67r7wPGqYBQAUAFABQAUAFAHhvx/wD+RN0z/sZrP/01azWNf4F/iX5MD5BrlAKACgAoAKACgAoAKACgAoAKACgAoAKACgAoAKACgAoAKACgAoAKACgAoAKACgAoAKACgAoAKACgD//T/wA/+gAoAKACgAoAKAP0wr0ACgAoAKACgAoAKACgAoAKACgAoAKACgAoAKACgAoAKACgAoAKACgAoAKACgAoAcqs7KiKzu7BURQWZmY4VVUZLMxIAAGSeBnigD/Tu/Yx+C3gf/gib/wR88R/EDxfpGnw/Erwn8INb/aD+N893ClrfeKPjTr3h+Kfw98OLm7HlzNFo+q3Phj4R6BGXgt3uYJNVEVtd6zqLtxyftKlul7LXp362vvt9+oH+Z98QfHvi34qePPGfxM8fa3d+JPHHxC8U6/418YeIL9g97rXibxPql1rOt6pclQqCW+1G9uLhkjVY0L7I0VFVF7EradFoB/eB8Tv+CHv/BM3w5/wSd8d/tPaP+z5qNr8bNE/4J8eIfjtpvi4/GL423ENv8ULD9nW68fWviI+Hbn4iTeGZo4/FUSakdFn0eTQ3QfYZNNawJtq5lVlzpaW5kvlewH8CFdIH+oh/wAG53/KHH9kT/rt+0D/AOtPfGiuOr/El8v/AElAf5j/AMQ/+R/8cf8AY4eJv/T1e12AcfQAUAFABQAUAFABQAUAFABQAUAFABQB+4v/AAR//wCC13jX/glZafFTwXc/BzT/AI5fCn4p6lpfii48Njxk/wAP/EXhnxtpOnvpK63pHiH/AIRjxdaXen6xpQtLDWtGv9EZ2fTNKvtM1PT2t9RtNXzqU+ezvZryvp/Xl99gPhf/AIKHftyePv8Agoj+1L43/aa8f+HdI8GXHiKz0Tw74Y8EaHdz6lp3g7wZ4YshY6FoY1i6t7O61y++a61LWNZns7FdR1jUb+4s9M0nTmstJsqhHkile/n3/r+twPiKqAKACgAoAKACgAoAKACgAoAKACgD9ev+CD/wP8F/tAf8FU/2VvBPxD0ey8Q+DtH1vxp8R9T0PUYIbuw1S/8Ahj8OfFnjjwtbX1ncpLbX1ivjHRPD1xqFjcxSW97YQXNrMjRzMKzqu0H30X3v/L+tQP7L/wDgv/8A8FZvjZ/wTP8ABn7Pvh39nnQfBV18RvjzqPxGu7rxX460i88Q6f4R8MfDWLwUlzHpehQanpVrd654g1HxxZpb3mpS31hp1ho+pRyaXPdahY3dhhSgp3vey7efyd/vXz1A/wA9/wDav/ai+K37Z3x88d/tJ/G670S++J/xGXwqvia78OaND4f0eb/hDvBfh3wFozWmkW8s0Now0DwvpS3XluVnvFuLnannbF6opRSS2QHztTAKACgAoAKACgAoA/tE/wCDST9kmHVNb/aS/bT8T6RHcWmjWun/ALPHwyuby2SeBtU1L+yvHXxSvbdZ0KRXmnadD8ONNtbyANIbXXtdsjLEjTxz89eW0fm/0/X+kB+6f/Bcj9mzwx+25/wS6+N83w9l0Lxn4j+D1pN8d/hnrHhu5sNct5NZ+C0+tW/jvRNMutLe4F1qE3gn/hY/hAaTazedB4llisZrc3lpJa1nTfLNX66O+m/9f1oB/l0V2AFABQB9MfsWf8nj/smf9nMfAj/1aXhWk9n6MD/QQ/4Og/8AlFV4r/7Ld8G//TtqdctH4/kwP81eusAoAKACgD/UQ/4Nzv8AlDj+yJ/12/aB/wDWnvjRXHV/iS+X/pKA/wAx/wCIf/I/+OP+xw8Tf+nq9rsA/u/+J3/BD3/gmb4c/wCCTvjv9p7R/wBnzUbX42aJ/wAE+PEPx203xcfjF8bbiG3+KFh+zrdePrXxEfDtz8RJvDM0cfiqJNSOiz6PJoboPsMmmtYE21cyqy50tLcyXyvYD+BCukAoA/U//giPHHL/AMFWv2I45USSNvi+gZJFDow/4RfxHwysCCM9iPy4qKnwS9AP9JP9un9uv9mf/gnb8M/Cvxa/aPXX7Dwh4x8dWvw60WXwd4NHirUH8SXmga/4lhjubGGa1aCz/szw1qbNdmRgs6wQ7CZtyckYuTst7X/r8APyy/4ic/8Agk1/0FPjL/4ZCf8A+W1X7GfkB+PP/BcT/gtH+wj+3l+xIvwK/Z2vfiJP8Qh8YfAXjQx+J/hrL4U0z+wvD1j4ng1M/wBqvfXA+0CTVbPyrby/3w3ncPLq6dOUZXdrWf8AX9foB+Zv/BDf/gkHP/wUx+LfiPxh8VbjX/Df7K3wYutMXx7quiZsdV+I3jC8MV9pvwp8OazINumebpO/WfGuuWCXWo6Bok+kWVtFY6l4s0fWdN0qVORWWsnt5ebA/tb/AGkv26f+CYX/AARJ8AeGvhXJ4a0H4b32rabFrHhn9n39nbwHol58QvEGlwSHTT4u162N94c0iEXM8NxEPFfxJ8W6bqXie7tdUOnX2u31hqiwc6hOo7/i729Nn+C+4D5k/Zt/4OW/+Cbv7UHj6w+DvjHTvih8CJfGly3h/TNa+Pfh3wPb/C7V5NS822t9J17xL4c8a+LbLw+upKVtp5/Fmn6Z4Yia4SG715EZnpujOOqd7dr3+6y/Bv5AfGf/AAXV/wCCDHwc8W/CDx/+2d+xV4F0f4b/ABO+Hmj6p4/+Kvwm8EWH2PwR8VPBmnWp1HxH4i8H+GNORtN8M+OtA02C4157Dw3aWej+MrGDUlOmN4rntrvUqp1XdRlqnonfb17/ANWA/gurpAKACgAoAKACgDw34/8A/Im6Z/2M1n/6atZrGv8AAv8AEvyYHyDXKAUAFABQAUAFABQAUAFABQAUAFABQAUAFABQAUAFABQAUAFABQAUAFABQAUAFABQAUAFABQAUAFAH//U/wA/+gAoAKACgAoAKAP0wr0ACgAoAKAOq8CQQ3PjfwbbXMMVxb3Hirw9BPBPGksM8Mur2iSwzROGSSKRGZJI3VkdGKsCCRSez9GB/qZ/t4f8Ekv2Zf2ov2X/AB18DPhT8FP2cfgJ4v8AG/iL4Tbvi34W+Cvw/wDDfifwd4S8N/GHwF4t+Il14b1bw74Vt9Tj17Ufh7oXijRtIszd2Om6pqGo2+la3f2Oi3t/dxccZuLvq99L76aX+ev9ID84Phl+25/wbbfsHa1bfs3/AA8Hwilv/C95L4Z8T/FO3+Bnib4zNe6zvSx1S58UfHCXwV4lv/F8c8/mPdXfhvU9Z8I6fGZ7TSo9O06BbKC3GrL3tfS/5bf1snsB7v8A8FB/+CK37Dn/AAUc/Z1uvi7+yp4U+E/w6+NeseDl8a/BP4x/BWz0LQfAHxRLaZLfaJoHjix8LCz8J+IPDvi7Ntp//CaCwbxV4Yn+xX8GpXmmafqPhjV1GpKDtK7S0afTXVr01A/zz/gd+zP8Tfjr+038Pf2T9C0xtC+Kfjz4raf8JJbHX4Z4E8Ka/Jrh0XX7rxFDFHJdW9p4RFvqWoa+sUUlxBaaXe+XE8qIldTklFy6Wv8A1v8A123A/wBDKy/ZN/4I1/8ABC/4AeEfHXx08J+AdV8T6hd23h2P4v8AxS+H0fxd+M3xL8cLp73OqDwRoB0fxJL4P077PHJNc6b4PstA8NaNp/2BfEmq3mpTrqmpcvNUqOyv3stkvN6f1te1gLf7Nn/BSH/gi7/wVF8eN+zFp/wn8Eat4y8Q2Opjwt4A+P37PHgzToPHFrodnd39+vgzUvs/iXR11bTNKs59as9Pn1TQ/EqWcEt/pNk8unXxsBwqQ96707P+vQD+Wj/g4Q/4JOfDv/gnh8WPhx8Uv2ebbUNL/Z7+PzeJLSx8E31/d6x/wq7x/wCF00y71Pw5p2sapdXWsX3hfxDpWrRat4aj1S51DUtPn0zxFYXOoTWcGlCtqU3JNPdfj5/1+oH2h/wbs/8ABFv4HftTfDvUv21/2s/DsfxG8EQeNNV8H/Bv4PajPcQ+Etcu/CT2Y8Q+PfHUNjcQzeItNh1uabw5ofhG8lj0a4m0fXbrxJp+s2N5pUEU1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pn/BD/AP4Jk6L/AMFL/wBqnVPCnxI1XVNH+BPwb8M2vxA+LB0O4Wz13xRHd6tDpXhj4faVqA3TaNJ4pvF1C51PWoYXnsvD+g6xDYTWWs3mlXsG1SfItFdvReXn/T+8D+vz9qf9tv8A4I2f8EVNX8L/ALPNr+zDoz/ECfwtpviKbwR8C/gt4A8QeKdL0C7aaw0TW/iR8QviBrnhifVtV1uOyvjBJqfivxT4vntbVL7V7e3sdQ0u7vcYxqVNebTu3+SX+Vu17sDW+Gfgn/gjV/wX2+BHj3VfA3wT0DQ/Fvhd7TQ/E+q23w+8MfCD9pX4P6zrlnqE/hXVrnXfBsmq2Wt6VeNZ6jeaNbz6542+H+sXml6nY6lYXV3p+o2Vunz0mtd9tbp2+7a/VfdZgf5+v7Zn7K3jH9jf9q74z/sq+KboeIfEXwp8cSeGrDVrCzlgPivQtVtLDXvA/iG30wNcTWk3irwlrega0NLWa6ezm1I2K3N2YRPL0xlzRUu6v6f8MB/bx/wTj/4IifsXf8E/v2Y4f2uv+CkGheAvFvxX0zwlZfEjx+/xlt7TWfhR+zzpskEV1beErLwhc/2hoPi3xxZ3F3Y6fqmsanpviK/u/GK2mhfDuxhlEd14h551JSfLG6V7K278/L+r9AO28K/8Fw/+CD/xp8ZWfwC8R/DPQND8D6vft4Z0vxb8Wv2YfAlh8DroajN/Z8JuvMXWNU8M6JqBeMT6p4s8G+HdJ020l+1eILrS7OG6mtT2dRK97vtfX8bL+uuiA/ML/gvt/wAEKvhN8BfhZqn7cf7E/h0+E/AHh680pvjd8GNKu59S8L6Boeu3UOnWPxO+HRvLi6v9N0iHWb3TrPxT4Vgub3SbGz1SDX9Ai0TRNH1W0a6VVt8st3s/0f6AfFv/AAb3f8Eivht/wUL8dfEf41ftHRX+rfs/fA3VNC8Px/D/AE7UbzR2+KXxC1qzuNW/sjWta0m6ttZ03wp4V0aKy1DW7fS7nTdS1q813RLW21OGwtdZt7iqtRxslu+vb5dX8/uA/or/AGmv+CtH/BGz/gmH8TtX/ZQ0T9mFNa8TeAhY6Z460D9nT9n34P2/hnwfe39lb382ia5rPivxF8PYNf8AEo065sr3VRpf9vRfa7s2WtazDrcGp2lpkoVJrmctH3b1+6/pqvk7e8HW+LP2HP8Agk9/wXU/ZO1H42fs5+CPBvw48a6m+t6FoHxj8BeAtN+GnxJ+HnxQ0izs7l/DXxg8KaBHZad4zitI73SH1XSPED62l14Z1SDUvBHibTzqGl68q5p05WevW19GvL8UB/nM/Ez4e+J/hJ8R/iB8KfG1omn+Mvhl438V/D3xbYRSGaOy8TeDNdv/AA5r1pHKUjMqW2q6bdQpIY4y6oGKLkqvWndJ99QOIoA/QT/glN8H9M+PH/BR79jL4Y63Ct1oWr/HrwTrmvWMkSzQ6loPgS9bx9relXEbZBttV0rwxd6dctjKW91JIMlambtGT8v66P8AL7gP7ZP+Dqj4yv4A/wCCb+gfDGyuWS9+PPx88B+GNQtVYqJ/Cvgiw174lajO+OHS28UeGPBSeURy90kowYa56KvK/Zfn/Xb7gP5ZP+CHP7Vv/BP/APZV+Jnx4139vzwH4b8d+FfFvgXwrpPw9tfEfwV0r40w6f4g0/X7281ie207VdJ1aPQ5JtOlt45L2KOJ7pVEDOVTbW1SMpJcvfvb+v67gf6M3ir4qfATR/2PvEHxs8R6Fp1x+zBpv7OGpfFDW/DUvgy1vtJm+BNr8M5vFV/ocnw9e0eyu9Pk8ApLYN4Oawa1mtj/AGKbUxMYq5LPmt1vb53/AMwP4MP+C3v7cv8AwSs/an+A3wi8JfsE/DDwh4G+Ifhz4ut4j8Z6h4d/Zy0P4M3N54LPg3xHpgs59c0rQdJm1WD+3L3TJ/7Kkmlj8yJLzyt9srr004Ti25PS3e+t/wCun3WA/qs/4Nzv+UOP7In/AF2/aB/9ae+NFY1f4kvl/wCkoD84Phnqv/BEn/giLqVr8JP2ltU8EfF39tzXT/wl/wAa/Glj8JdU+M2r+B7/AMYz/wBt2/h/SL+78PXWn/D7wxp9lc239maFp407xx4g0qKx8WeJ9EX+2tIiS37SrdrSPRf1uB+s/in9lr/glv8A8Fh/2Yk8a+F/BHwm+Ifgfx1YanZeE/jZ8OvCOmeC/ix4A8RwbFnW11v+w9J8Y+GPEeh3wtLjV/Bniy0+wagqWsXiLw/qOlXUSXGfNOD1un2b0/Vfj6X1A/zJv2nP2ePGH7L/AO0l8Y/2afFZOq+K/hF8S/Efw8kvbGzmij8TJpWqS2uh+INLsC01yln4s0p9N13SrVy9yLPVLWJwZty12Rd4qXdX7f5/n94H9z//AATj/wCCIn7F3/BP79mOH9rr/gpBoXgLxb8V9M8JWXxI8fv8Zbe01n4Ufs86bJBFdW3hKy8IXP8AaGg+LfHFncXdjp+qaxqem+Ir+78YraaF8O7GGUR3XiHmnUlJ8sbpXsrbvz8v6v0A7bwr/wAFw/8Agg/8afGVn8AvEfwz0DQ/A+r37eGdL8W/Fr9mHwJYfA66Gozf2fCbrzF1jVPDOiagXjE+qeLPBvh3SdNtJftXiC60uzhuprU9nUSve77X1/Gy/rrogPzC/wCC+3/BCr4TfAX4Wap+3H+xP4dPhPwB4evNKb43fBjSrufUvC+gaHrt1Dp1j8Tvh0by4ur/AE3SIdZvdOs/FPhWC5vdJsbPVINf0CLRNE0fVbRrpVW3yy3ez/R/oB/HRW4BQB/qJ+Bf+CdH7N3x4/4JTeC/Bng39nP9mTw/8aPjJ/wT78M+GvC3xR1f4M+A7XVtF+J3xB/Z0sdM0Xx7qnivTPB974qt9R0/xTq9t4gvfEGn/atfjuYZdRtfO1FUL8XM1O93pK+++u3z2A+A/h98Uf8Ag3m/4I93lh+zT4jv/h58SP2gfBw0/TfjB8Urz4Laz8c/G8Xjaytlt9auNc8WweG/FWkeBpI79LgXHw28CaqreFpVFnquinWFur26tqrU97ZdFf8ALb+t29wPvD48f8E1/wDglv8A8Fdv2bIviL8HfD3wj0+58Y6PqEvwt/ad+AnhjSPDPiTQdftp3QJ4o0zSLTw43im307Uo5dP8T+AfiHYLqmnxzana2p8KeI2t9XspU503Z37uL638/wAdPTqB/nCfEj4C+Ov2b/2pNf8A2ePi5pFvZeN/hb8XLfwJ4s0//j70y9l07xBawLf2Ek0SLqGgeINOkttX0e6eFY9R0bUbO58sJcba6r3jddVdAf6dP7aH/BJb9kv9pz9nnxP8E/BfwI/Z/wDgrqfi/wAXfB+41b4keA/g78PPB3jXQvA3hT4x+AfGXxJtPCXibQPCI1HSPEXiT4eeH/E/hfR7k7tPN/rMEWso+jyXyNyRm4u+r30vvppf56/0gPiAft7f8G7P7G2kzfs5+EvEv7NmiQaBbah4T1GDwP8AAXxf8WrKa908PptzL4t+Jfhf4aeNLbxfqVxdw7L7W9U8U69fXkiG5u714VWeq5asves9dd0vuvJdP+HeiA/JT/g1C+AfwK+Nfhn9uKb4y/Bb4TfFuXw5rv7Pcfh6X4m/Dnwf48k0KPVNP+MranHoz+KdH1VtLTUW0+wa/WyMC3jWVobgSG2hKXXbXLb+95dv6/4cD8Y/+C/fgLwL8Mf+Csv7Uvgn4beC/Cfw98GaNb/Aw6R4R8D+HNH8J+GNKOpfs6fCXVdROm6BoNnYaVYm/wBUvbzUr02tpF9qv7y6vJ99xcSyNpS+CPz/ADYH9D3/AARI/wCCBPwBsfgL4L/bK/bz8F6V8RvFfxH8N2vxB+H/AMIfHbxj4afDj4c31vHrHh/xX4/0aSWKw8U+JPEegiLX5dJ8UPceF/Dfh7VILTV9Bm8RxXU+lZVKrvyw0s7X3bfl/Wv3gfZeu/8ABcP/AIIP/D3xpd/BLT9E8Jah4QsdTGiah4v8CfswaZqPwXgltplsp5rY2Gg2+pa5pFkzTLHq3hvwjrOl39rA91ot1qNlNZzXSVOr/wAO/wDh/wCu2wHjH/BVP/giB+x5+19+yzrP7Yf/AAT38KeBPBPxRsPAM/xa8JW3wTtLHT/hN+0L4Lg0u48Q3WjWXhHQxB4d0jxnqmn+fceFde8PWOlS6jrgHh/xZa3X26DU/DxCpKL5ZXttq9v6/rYD+PT/AIJlf8E/vHv/AAUj/ar8J/s9+EdQm8M+GYrG78Z/Fn4grZLfxeAPhpolzZW+sazFZySwR3+s6lqGo6X4a8Nac0qpc69rVjLeNDpNtqd5a9E5qEW930W13/X9agf3WfE//hyV/wAEH/h14G8NeL/hV4LTx/4k02G60O0X4f6P8Z/2lfiLBpLfYb/xnrGveI4kbQ9Im1Fbt0lvNa8F+CTqv9p6b4O0yF7K40215l7So93p52Sv6f8AD6agV/g38Q/+CIn/AAXT8N+Nfhnonwe8GT/EjRdEu9b1Hw54n+Gui/B/9oXwzo908WmHxt4P8YeEJbibU7DT9TutPXUv7B8W+ItKs7+TRofGejG01PTLfUBqpT1vp33T8tdfw++wH8QP/BVj/gnP4v8A+CZ/7VWt/BDVNVvPFvw68Q6VB46+C/xAvLe3t7rxZ4A1K6urKOLWYbMLZ23irwzq1lf+HvEdvAlvHc3Flba9aWVnpWu6bAvRCamr2s9mt9f6/rQD806sD6S/ZC/Zb+Jf7aX7R3wr/Zo+EtrDL4y+KHiJdLj1G9D/ANleGdCsbW41fxV4w1tkxING8KeG9P1TXtQjh3Xl3DYfYNOiuNSu7O2uFKSim30/Hy/r9AP9DTw7+xL/AMEef+CIf7OemfE346+Gfh3q+s2y2ug6h8aPjJ4Ms/if8Wfib43uYZbx9J+HvhObTdeOhSXQt5WtvD3gPS9OsNJ0Szjv/FusXi2WqeJpeXmqVHZX9E9F67f1tfVAUfgL+39/wRA/4KoeK5v2bE+Gnwz1bxr4ls7mz8M+A/jr8BfDfhPVfGEGnQTTyx/D/wATJZ6jZw67p9pbG/0/TtO8TaL4wS3ie90axb+z72W0HGpDXWy7Pb5f8D7rAfzG/wDBe/8A4IuaD/wTz13w3+0J+zkutXX7LXxQ8S3Hhm88MavezazqHwV8f3Ntd6vpfhhdavJZdV1nwV4k0yx1R/Cmpas99q2lXGiXmi+ItY1C7utGv9V2pVOZWe6691/muoH7u/8ABCn9tj/gl/4v8K/sf/sx/Dr4aeE9P/bn0f4Ky6T4k8bWv7PWiaH4gufEHhXwRqeo+Pp5fjBDocGp30l/otlqcNxevqkj61HI9pK8y3DK2VSMk5S+y33/AK/r5AfqH/wU7/bB/wCCbX7J03wUb/goH8OfCvjyfx/F8RB8J5PEnwF0b42PpkXhR/A58bpaPqui6u3htbt/EvhJpkgMA1Y28ZkEh01CkQjKV+Xpa+tu/wDk/wCmB/nAf8FLPiv+z/8AHD9uD4+/FT9lnQdN8MfALxfrnhi7+HWhaR4KtPh1p2n2Fh4A8J6Rq0dr4LsbSwtdCWXxHp+sXDww2kIuZZXv2DPdM7dcE1FJ7q9/vA+GKoD+sn/g3j/4Is/B/wDbH8K+Iv2xP2stGuPGXwn8O+NLvwP8KvhGb2/0vRvHHiLw9bWN74k8X+NrnTZbPUNR8K6Nd6hZ6Lo3h6yv4LXXNbs9eXxGs+kacml6zhVqOPux0fV/5evz/SIftl8R/wDgsx/wQt/Y/wDF2r/ALwl4A8KalH4M1m/8GeJbT9n/APZm8Jv8PvD2oaTPJa6rZnU5LHwlo3iG1tL6GW2uL3wkviWzubpJGhnugHmWFCrLW7111er/AK87frIO9/aY/wCCXv8AwTU/4LBfsmp8dv2WPDHwu8G+OfHPhnV9d+DP7Qnwm8IwfD6W+8VabLdWJ0H4r+F9P0zQD4gtBrmmSeGfFVj4w0P/AITHwx5N0NHvdMu7do50pzpytK9r6p+fVf8AA/UD/Nd17Q9W8Ma5rXhrX7GbTNd8PatqOh61ptxs8/T9W0m8msNRsZvLZ4/OtLy3mgk8t3TfG21mXBrrAyaAFAJIABJJwAOSSegA7kmgD/T8+BGg2P8AwRz/AOCG0XiDWrO20jx98IP2ctc+Kniq2voo0e9/aI+KcT6vpfhrVXkAFw1t8S/F3hz4c280qFjpel2EYgYRJA3G/wB5U8m7fJf8AD45/wCDWP8Aakk+OX7FXxb/AGc/G+qHxF4n+AHxR1a+S31iX7fJf/DX47Sav4ut/tiXhlfUDcfEK1+KcmpvIJYTDqNjFMoMw8+qytJNbNemq/4Fv6SA/im/4KQ/ss3P7F/7cH7R/wCzl9lnttB8CfEbVJ/ATT72a6+GXitIPF/w3uTM3y3E58Fa7okGoSRs6JqkF9blhLBIi9EHzRT8tdb6/h/XfcD1v/gkv/wTo8Qf8FL/ANrTQfgmNU1Lwr8MPDWkXXxA+NnjjSobaTUvDvgHSbm1svsGhfbkksW8U+LNbv8ATfDehG5hvI9O+233iSfTNVsPD99YTqc+SN+uy/rTb1+4D+/j4k+Hv+CNX/BHX4N+GIfiJ8OfgH8GvD2rrdaP4bh1L4cJ8UPjF8Sbq2t7aHV5nnk0Pxh8TPGnkx3Fomt6zqtzLoWjLe2Vre3mm211ZW7cy9pUejb+eiv9y6fPztYD81YfgV/wRx/4K6/EH4efFr/gnhrvww+EX7XH7PfxV+E/xd1Xw1pHgTWfgpL438CeB/iH4d1nxXYeK/hoNC0jRvEkdzpolisfiL4R0jVdU0fxI3h/S/E+tDR70WT3edO/Om4vTfa60t8X5fJ390PqH/g6D/5RVeK/+y3fBv8A9O2p1NH4/kwPzA/4NU/2evgD8aPgR+1jqXxi+B3wf+LGo6J8W/Aljo2ofEv4aeC/Hd7pFlc+Dr+4uLPTLrxRouqz2FrPOqzTW9q8UMsyiR0ZwGW6zacbN7d7f1/XcD+ej/gtv4L8HfDz/gqZ+1/4M8AeE/DXgbwfoXjXwnb6J4U8H6Fpfhnw1o1vP8L/AALeTQaVoWi2tlpenwzXlzcXUsdpawpJczzTupllkd9afwR9APtP/g2O+Ffww+L/APwUU8V+Ffi18OPAfxR8Lwfsw/ErWIfDfxF8IeHvG2gw6vaeOPhTbWmqRaP4l0/U9Pj1G1t728gt75LcXMMN3dRRyqk8qtNb4PmgPcf+DqT4NfCD4MftO/syaP8AB74U/Db4T6TrHwH1nUtW0v4a+BvDHgXTtU1GP4g6zax3+o2PhfS9Ltr29S2jjt0urmKWdYESFZBGoWlRbale+/e/9f12A/p6/wCDc7/lDj+yJ/12/aB/9ae+NFY1f4kvl/6SgP47P+CPf7Vv/BP/APZV/aL/AGsNd/b88B+G/HfhXxbax6T8PbXxH8FdK+NMOn+INP8AHWtXmsT22narpOrR6HJNp0tvHJexRxPdKogZyqba6KkZSS5e/e39f13A/wBDbxV8VPgJo/7H3iD42eI9C064/Zg039nDUvihrfhqXwZa32kzfAm1+Gc3iq/0OT4evaPZXenyeAUlsG8HNYNazWx/sU2piYxVyWfNbre3zv8A5gfwYf8ABb39uX/glZ+1P8BvhF4S/YJ+GHhDwN8Q/DnxdbxH4z1Dw7+zlofwZubzwWfBviPTBZz65pWg6TNqsH9uXumT/wBlSTSx+ZEl55W+2V16acJxbcnpbvfW/wDXT7rAfzN1sB+qX/BET/lK7+xD/wBlgT/1FvEdRU+CXoB/WV/wdwf8mH/s9/8AZ3Hh/wD9U38Y6wofG/8AC/zQH+fHXUAUAf6mv/BC/wCEHhb9mr/gkv8As03h22h8cfD/AFT9orx3q7QFJb28+JEl14xjvriOIMZP7H8EDw3oFu6BnnsNBtJCvmOytx1Luo/Wy/rT+u9rgf5rH7Xf7SXjX9r39pb4zftIeP7+7vfEHxW8c6x4jigu5PM/sLw7532Lwh4UswGdYtN8I+FbTR/DWmQhn2WOlwB5ZpS8z9cYqKSXT8/wv933AfONMD+rD9jz/g6O+I37M/7Lvwh/Zy8ffsoaX8d9Q+E3gyD4fQ/EXUfjhc+DrjxH4S0aW5sfCWn6n4bf4TeMY1m0DwkNJ8Lz3T65df2vFpK6hcRQTXc0CYyoxbb5mr9EgP5Z/EV7pWpeINc1HQtIbw/ol/rGp3uj6C9+dVfRNKur2efT9IfU2tbFtRbTbSSGya/ayszeGH7QbW3MnlLsBj0AFABQAUAFAHhvx/8A+RN0z/sZrP8A9NWs1jX+Bf4l+TA+Qa5QCgAoAKACgAoAKACgAoAKACgAoAKACgAoAKACgAoAKACgAoAKACgAoAKACgAoAKACgAoAKACgAoA//9X/AD/6ACgAoAKACgAoA/TCvQAKACgAoA6/4ff8j74I/wCxv8Nf+nmypPZ+jA/1Mv8Aguh8XvFvwP8A+CUf7YnjrwPqF3pXiS58E+Ffh9banYSTW93Yad8W/ib4I+FXiK5tru3aOayuU8NeMtXFpeRyRSwXjW7QyLN5bLx00nOKfe/3K4H+U9XaB/oVf8Gm3xd8WeM/2G/jJ8LPEF/d6jonwa+Pd5H4HN1JNKmjeH/H/hbR/Ed/4d0/eTFDYQeK7fxD4iFvEFK6h4o1CaTInjrlrK0k+61+X9dvv0A/lG/4LE/CTUtO/wCCwf7XXwy+FPhzUtX8R+M/jzY6l4Z8MeD7K61HWdb8Y/F/QfDHjO407RtO05Z7y71jWfE/jG7RbK0jaaW/ungjiDEJW8H7kW+39f1/mB+m37P/APwan/txfFjwzpHib9oH40/C79n19St4LuLwXcjXPi5480NLhA8sOv2Wh3ei+C7G+VfK/wBG0jx5rgzujupbSaIxNDrxTsk357f187frIP1l/Yh/4NiNN/Y7/ag+B/7Smp/tuX/j3VvhF42tfGNj4M0v4D2/gaHxFPY2d5G+kPr9z8Y/FtxFaTxTyfbnh0aR5rITQeTErtMucq3MmuW1+t/+H/rtuBS/4O6I4z+xr+zLMUQyp+020aSFQXSOX4V+OmlRW+8EkaGFnUHDGKMnOxadDeXoB4x/wbR/8FVP2cfBf7PMX7CXx5+IPhn4RePvCHjrxRr3wg1vxxqtr4c8H/EDw1481P8At688NW/ibVJoNG0/xvpPi6+1kwaPql5p7+IdO1nSIvDqanqNlq1vE60G3zLVWV/6/wCG/C8g+k/2vf8Ag1m/ZT/aH8beLfi1+z58c/HP7PWtfEHV9T8YX3hybQdI+LXwrXVdeuJNVuZvC2mPq/g/xPoelald3M90LZvGevafYLchNFsrPTLe101JVaS0cU7fJ/1935uQfzeft2/8G7/7d/7EngnxH8XLOLwd+0P8G/Cdnd6v4n8WfCK41c+J/B/h6yVpLvX/ABh8Pde06x1m20qygSS91XUPCt14y03Q9Nin1TXb/TdPtri5i2jVjL+6+z1v/X/B6AdN/wAG7X/BR74SfsCftS+P9C+P+qf8Ir8Hv2i/CWgeEdV+IDW9zdWPgTxp4U1i71DwZrHiOOzjuLmHwneQa54k0XWNRgtbg6Rd6jpOq332bRbPV7yBVYuUVbdP+v6t9wH9aP7e/wDwRg/Yd/4K66no/wC034a+L+reG/iJqvhbS9AsPjP8EfE3hP4gfD/x1oelI39hS+I9FZtS0fxBNpNlcm1sNT8MeJPDN/LYNbWup3mpW1lpyWuMakoK1rrz0/r7vusB/OB+05/wai/tm/CvRtX8S/s6/Fv4ZftM6fpUE1ynhOexvvg/8TNVjjDOItF0bXdT8S+Bry5WNTuhvPiNpc8z7I7G3uZpRDWsa0Xo1y+d7oD8hf8AgmT8FbvWP+Cp37InwY+K/hW+0TUtC/ai8FWXjrwR4w0660jUbDU/h74lGu6x4W8R6PqMVvd2t2t74dl0nUdIvYElaUy2FxCS7xtc37kmu39f10+QH+j/AP8ABUv9gJv+Ckn7Nmm/s53Hx21n4C6EvxN8M+PPEWt6R4Us/GCeLNP8M6R4lgs/B+p6VeeI/CyrYnXtW0jxRHcrqUvlah4YsQbGUulxb8sJ8jva+ltf68gP53/+IQj4b/8AR/3iH/wwmg//AD4q09vL+RfeB/R9rf7NVj4E/wCCZvij9j/xr48/4W9b+GP2PfFvwRufGviXTrXR77xZpemfC3VfC2i6te6WmpaqLO6g0+HT/JnXU7+7WezivzfzXu64bJP31JK3vJ2Xr/X5AfyE/wDBsx/wVB+Af7J938Xv2Uv2kfGOj/Czwz8XvGGjfET4afEzxPdJpngqy8bRaLb+GPEnhfxnr9wwsPDEOtaTpXhy90DXtXksNAhudK1ax1bVLW5vtHjn6K0G7NdL39P68vvuB+4P7eP/AAbt/sef8FB/iJ4l/ae+Gvxk8X/Bn4k/Fd4vEHiHxN4KHh74ofCXxnqklrHbN4uXwtcXulXf9p6otvBJqNx4a8faXouozRy3p0pdTvL2/uM41ZRXK43t8n/Xy++4H8337X3/AAbBft4/s6+Gde8e/B3XvA37Vvg/w/bXN/e6P8PrfWPDHxdGm2cTz3N9bfDXXFvLPXGSFSYtH8IeM/E/iW8lBg0/Q7p9m/WNaL3XK/vv/X9dAP5tZI5IpJIpkeKWJ2jljkVkkjkRirpIjAMjowKsrAMrAggEEVqAygD9wP8Ag3L0Wy1j/gsD+yw97JGo0ax+OWtWsEn/AC93tt+z/wDE+3to4/WS3a7OoryMfYSTnG1s6v8ADfnb81/X9ID93P8Ag8D1a7h+G37C+hpG5sNR8cfHfVrmUf6tLvRtB+GNnZRv/tyQ69qDR8fdil6VlQ3l6ID+GOukD/VV+NP/ACgg+KH/AGia8W/+sh31cS/iL/Gv/SgP8qqu0D/UQ/4Nzv8AlDj+yJ/12/aB/wDWnvjRXHV/iS+X/pKA/wA1P9onx3rvxQ+P/wAcPiT4ouJLvxH4++LnxG8Y63cSSvM0mqeI/F+sate4kkJcxpPdukQP3IlRAAqgL1pWSXZWA/tg/wCDQfxJq118Av2yfCM91M+h6F8Xvht4i02yaWRoLbVPFPg3WdO1m5ihLGKOS8tfCGhxzSRqryrZwiVmEUQTnr7x9P1A/NX9qb4a+HfiN/wdUWPgbW9Psrvw9qP7VX7Mevatpl5j7DqSaF8HfhH44vbO7jY7Z4tVutLliuLV9yXn2p7Z0ZZijWn+5v5P82gP7C/+Cpf7ATf8FJP2bNN/ZzuPjtrPwF0Jfib4Z8eeItb0jwpZ+ME8Waf4Z0jxLBZ+D9T0q88R+FlWxOvatpHiiO5XUpfK1DwxYg2MpdLi3whPkd7X0tr/AF5Afzv/APEIR8N/+j/vEP8A4YTQf/nxVp7eX8i+8D+j7W/2arHwJ/wTN8Ufsf8AjXx5/wALet/DH7Hvi34I3PjXxLp1ro994s0vTPhbqvhbRdWvdLTUtVFndQafDp/kzrqd/drPZxX5v5r3dcNkn76klb3k7L1/r8gP8jyu4AoA/wBYbRfifr/wS/4Iu6L8ZPCjmLxT8KP+CYuk/EfwzKIzKIfEXgr9li28R6JM6AHMUOp6daySsRtSJXd8IprhSvO3Ryt97A/yhL+/vtUvr3U9TvLrUdS1G7uL/UNQvria7vr6+vJnuLu8vLq4eSe5urqeSSe4uJpJJppneSR2dmZu4D+0b/g0H+Lvixta/bK+A91f3d14Hi0n4afFrRdMlkmex0PxTJea74Q8SXllFnyILnxPpS+FodRYr5tzH4S0wKQts4rnrr4X12/r/hvuA+Bf+DkfwRo/hL/gsbo2t6Xa21vdfEr4cfs9+N9fe3wHu9YtNS1P4epdXYBOLk6N4D0iA5CloIIHIO/e1U/4Xpzf1/X6Af15f8F7viJ4t+F3/BJH9sbxT4I1m+0DX7nwz8OvBn9qadcSWl5FoXxI+NPw3+Hni21iuIissY1Pwn4o1vS5TGyP5N7IFcHBXGkk5xT8/wAE2B/lbV2Af3Cf8Gev/Iq/t9/9jB+zZ/6bvjhXPX+x/wBvfoB+PH/BdjwtaeOf+C8Xxq8E37Klj4w8c/smeFr13lMCJaeIPgR8CdJuGeZWRoVWG7ctKroYwN4ZSM1dP+EvSX5sD+yn/gvh8QNZ+B//AASG/aif4ds3huXU/DXw5+Eln/Y6vZQaV4P8efEfwV4F8TaXbpaGIW1je+BtR1rw4sSFIVh1BYdjxnymwpK9RX838/019f1iH+WzXYB+lP7Pf/BYD/go9+yt8JvDnwM+Av7Tmv8AgP4U+EZdal8NeEB4H+FPia10c+Idav8AxFrEVnqHjHwH4g1lLa91vVdR1E2jak9rDcXlwbaKFJGSocIN3cbt+bX5f1+IH9OH/BoX4G0iXwV+278Xri0sJPFGs+NfhT4Gjvo4beG5sdI03SfGHifULS0trdI4NPsNT1HX7GaWG1hht530e0jVNmnxJFjX+yuiX9f1/mB9p/8ABRz/AIN5dG/4KF/tZePP2nfF37aviXwA/ijSfBegaD8PP+FTaR4qsvA+heEfCek6J/ZOl6zcfEjw9LPZaprVvrXi2SNtItDDqHiS+jJuWBu55jVcYqKinbre1/6/rcDmf2Cv+DcLQv2E/wBq/wCE37Ufg79t/wAS+LtT+Gd/rst34N/4U/o/h218XaJ4h8L634Y1rQNQ1WH4m62bayutP1iaZ5DpF8YZreC5hjiuYYLmAlVck04rXz2/r+twPmn/AIO8/Bmg6l8FP2OPiZFHYSa94e+KXxH8CrfQtE162keL/Ceka/JaSPGxaW1ivPBEM0Sy7lt5ZpTDtN1cbqoPWS6WT/r+vyA/hPrpA/q8/wCDSLwDout/toftD/ELULS0utV8Bfs6/wBk6BJcbXuNOuPG/j/wwl/qFjG2Sk507w5caZLdou+K01O4td6x30iPh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xTf8ABtZ/yl2+AH/YnfHX/wBUz41ret8HzQH69f8AB4j/AMfP/BPD/rh+1h/6M/ZsqKH2/wDt39QP4oq6ACgD9Pv+CeX/AASp/bX/AOCjt7q7fs96HY+H/hp4X1JdJ8U/GD4h+INS8K/DPRNZkhhvW0O2udNsNZ13xH4gWzuILy60rwr4e1qXTYbqwn16TSbfU9PuJ4nUjDfV9l/S/rVX1QH7++E/+DPnxvd20Mvjv9vDwtoV4cNc2nhP9n3V/FtsG4LpDqWs/FzwXK2TkCaTSl7MYCTsrP266Qf3gf1Cf8Exv2ENL/4Jy/ssaV+zXo/xX1D4y2eneNfGPjD/AITK/wDDlt4TBn8UXltJc6VZaDa694lisrSwmsn3A6xdSS3k93NIIWkMS4Tlzu9reW/9fj+Foh/lt/trxxw/tlftbQxIkUUX7Tfx6jijjUIkcafFTxWqIirhVRFAVVAwAABjFdq2XogPmSmB+qX/AARY/ZP/AOGxP+CkH7Ofw21PTf7S8C+EfE6/Gb4nxyw+fYnwN8KWh8Tz6bqkeCTp3i3xFB4c8CzkYIbxTF88X+sWKj5YN/L7/wCv6uB/dJ/wX3/Zc/bN/bS/ZN8F/s4/sg+BdN8W/wDCUfFTS/FfxdutT8d+EfBUFv4S8EadeXnh7QSPFesaSuprrPjHUNJ13/QRcGyl8HQm48n7VB5vNTlGMru+1lYD8nf+CDv/AASw/wCCm3/BPH9tO68c/Gn4S+HNA+BHxN+GHi34e/EnUdO+Lfw38SPpNzbLa+L/AARrsfh/QfEt9quo3kfifw7beGYpLOznaxsfFup3Mwjs1uZ4rqThONle6d1+vR/mvmB5V/wdwfsof2d4o/Zv/bV8P6bttfEdhf8A7PXxNvIYvLiXWtF/tTxx8Lry5Ma4nvtV0e4+Iem3F1OVkSy8L6JaK0saRJbuhLePz3+W3/B69bgewf8ABoF4J0i3+GX7a/xH+zWr69q3jv4ReCfth2ve2+keHvD/AIw137NHklre1vLzxP5suxUW8lsYfNMhsYREV3rFdNwPw7/4OQvi94s+Jv8AwVg+PHhvXr+8m8P/AAX0L4X/AAy8CaXPJMYNI0M/Djwz451cW0Dny4/7U8Y+M/EmqvLEi+fFdWwcuIo3bSkrQXnd/f8Af0t/wNEB8G/8EyPi/wCLPgX/AMFBf2O/iL4N1C8sNSs/2g/hj4d1JLOSaN9V8JeOPFWneCvG3h+UQMry2/iDwl4g1nSJoiHVlvN3luUVWqavCS8n/XXt29Lgf3f/APB0H/yiq8V/9lu+Df8A6dtTrmo/H8mB8Qf8GhH/ACb3+2L/ANll+Hv/AKhGoVVfePoB/Nb/AMF5/wDlLj+2p/2Pfg7/ANVN8P62p/BH0A+6v+DUn/lJl4v/AOzUPil/6n/wgqa3wfNAe/f8Hd3/ACdd+yn/ANm9a5/6sjXKmhtL1A/ox/4Nzv8AlDj+yJ/12/aB/wDWnvjRWVX+JL5f+koD/Mf+If8AyP8A44/7HDxN/wCnq9rsA/1JfjT/AMoIPih/2ia8W/8ArId9XEv4i/xr/wBKA/yqq7QCgD9Uv+CIn/KV39iH/ssCf+ot4jqKnwS9AP8ASJ/b/wD2/P2df+CeHws8I/Fn9pWy8YXvg/xh8QLT4d6JH4L8KWPi7UU8S3nh3xF4lhe5sL/VdIit7L+y/DeqK12lxJIs5ghEJWZnTkjFydlva/8AX4Afkn/xFAf8EoP+gB8e/wDwyfhz/wCbar9jPyA/m+/4OAP+CnX7KX/BSC9/ZSn/AGYdP8eWMfwetfjbD42/4TfwVp3g4yv49l+Ez+Hf7MGn63rH9ohF8G639sMpt/she1EfnfaX8ralCUOa/W1vxA/te/YIVvix/wAEfP2WtF8NhY7zxF+wR8Ovh/YizdItmuWPwUsfAk3kuWCRTDWbGbJd/wB3NnzGBDmueWlR+Um+/UD/ACerm2uLO5uLO8gmtbu0nltrq1uInhuLa4gdop4J4ZAskU0MiNHLFIqvG6lWAYEV2gQUAFABQAUAFABQAUAFAHhvx/8A+RN0z/sZrP8A9NWs1jX+Bf4l+TA+Qa5QCgAoAKACgAoAKACgAoAKACgAoAKACgAoAKACgAoAKACgAoAKACgAoAKACgAoAKACgAoAKACgAoA//9b/AD/6ACgAoAKACgAoA/TCvQAKACgAoA6/4ff8j74I/wCxv8Nf+nmypPZ+jA/13/29P2YtG/bM/Y/+Pf7MWtaxZ+Hl+L3giTw/oWvaiC9honjiy1TTdf8Ah3q97CmZrm003x5o/hy9uLS2/wBLvIYXtbTFzLEa4ovlkn2/r+tvVbgf5hHxB/4JH/8ABSn4cfFK9+EWrfsWftDa74lttXk0iy1jwN8L/F3jjwDroW4EEer6H8RPDWk6j4MvdCkV4rmXVH1q3g0y2lDa1/ZskVxFB2KcWr8y77q69ev9aAf6Bf8AwRA/YF1//gml+wo3hn43XeiaJ8WPiF4o1343fGYf2rYT6P4AWbQdI0nS/CN34ijmGk3MPg/wr4bt7/xDqVvcy6Ra+ItT8Sx2Gp6jo9tZ6pdctSXNLTVbL/hvPzA/mq/4JWfGv4Xfte/8HIfxX/aB1X+zbzTPGWsftIeKfgG9/GA1/Joegy+GfA2pW9rfmOQay3wesNa1oxLC89hcx3FxBFF9jSe32mnGil6X/rX/AIPlsB+kX/B0b/w8BHhj4AN+zk3xqH7NJsPF6fGNfgkfFG8+OTf6OfDX/C0B4MI1c+EzpAnHhv8AtXd4XGu/2iL0DWG0PdFHl1va/S9tvK/+f3XQH41/8EFv+CZ37YPxa/bq+Cv7T3xD+GnxG+HnwR+A/iSL4k618RPipoPiTw2fGmq2mmap/wAIr4Y+HyeJrS0vPGV3f681lPruo6X52i+H9CgvLjU9Ri1S70HSNa0qzjytXTb0smtPXr+d/LcD9p/+Duf/AJMx/Zn/AOznh/6qrx/WdDeXoB+DX7Ff/Bun+0F+3R+zF8PP2ofhL+0f+z3YeGfiFaa+YPDPiFvHy+IvD2teGvEGreGtV8PeIv7K8KalZWWow6jpEki7J5Vk067sdQjDW91Cz6SqqLacXp57/wBf1sB+eGj+K/8Agp1/wT7+K158IfDHir9rD9nX4ieG9buNOf4eeHNa+IOj6TrF1aXMiiWz8LWE83hLx3oF+8Ru9OvrbT9e8Pa3aNDqFhNfWk0NxVe5Ja8rW/T81934dQP9Kj/gmh8Rf2nviT+wF8HviD+35oNr4R+N2r+FvFF38RrbxR4fs/BV5N4Sstd1228PeIfiB4TltdP0nwprGueB7bTda8SaV9ksLG3S6e4utM0SSe50XT+SfLzPl1X9bbfl92gH+fr+wx/wSQ17/gqh8SP2ppP2ZvjP8IPhl4f+EPxGkl0Xwl8Qv+Er/tW++HXjXXvFreCdY0OPw/oerC40uystA/s3UJJfLeyuZNPWYL/aFtv6pT5FG8W7re/VAeZfta/sT/8ABQb/AIJB/G248PReKfit4NtLq10jUvCP7QX7PuvfErwp4B8bR3NlDcy2+k+MNEHh+8tdd0C/e60rVvD2smx1mzntV1CKzm0TU9I1S/cZRmtl2s7N/j3/AK2A/sU/4Nw/2i/+Cj37QXwk+Mt5+2u3jnxR8LvDl34KtvgN8UPir4buND8deKr27XxIvjnSrTW7nTdPv/iB4b0RLLw9MfE+sC9vrPWNSutKi1zVkW4stB56qgmuXfrbVL/g/f8AhaIfz9/8Fh/j98O/2bv+DhHR/wBoTwHaWGov8FfG/wCzH42+LlporwyLrHifwro3he98Y6YWs2WNdZuvAcek6LqI3efDq63AvgLxLhG1ppuk0+t7fp+P3/MD+nX/AILifsc65/wVB/4J0eG9Y/ZbvdL+JHi/wh4h8IftG/ByHRNRtfsXxY8J3vhPWtN1HRPDupXMsVi1zr/hLxcPEnh0TyQnU9V0PTdGEts+ps6Y05cktdtn/X/D/jeIf53GhfsT/th+JvHy/CzRP2Wf2g734if2nFo8/g7/AIVB49t9dsL+W5Nn5erWd3oVu+jwwzq4u7zVTZ2VlHFNPd3UEEM0ldfNG17r1v8A1/WwH7UfG7/g2z+Pv7NH7JHjP9q74/ftI/BP4e2Pw9+F48feLvh6bDxPrevaf4hnsbf+zfhlaa5Yxx+HdW8W6p4kvdO8GWNxYXkuh3PiG9i+y6lc6YU1B81WTkopPV2vf9Nf67X90PAf+Cbv/BC/4y/8FMvgbrnxv+EPx/8Agf4OtPDHj/V/h34j8G+Nv+E0bxVo+rabpWia3bXt1BoPh3VbUaXrOma7azaXd+eFuJbfULYAzWFwqOdVQdnFvre9v6/ruB8zfFv4Uf8ABR3/AIJUfHrxP8I7LxX+0J8EPEei+Jbq08PeMPhF4l+JPhPwN8VNOS58vSvFXgvVtCm0nT/F+geIbX7PKLSeGe9tmml0HxHpljrFnqOk2rTjNX01Wzs2vLvp/WwH9+v/AAQi+M/7d3x1/YnHjX9vTS9ei8ZL8QNV0z4V+J/GvhVfBXj3x18KINA8O3OmeJfE2hxabpMVzE2u3eu6boXiaTTrK+8TaZYJqF5FegW+va1zVFFS9359r+W39d73A/z4v+Cr918O73/gpP8AttXXwq/s0+CZf2iviObJ9Ge3k0mfWRrcy+L7rTJLTNo9jd+MV1+5tXtCbVoZUNsWhKGuqF+SN+wH581QH63f8EI/GcPgT/grX+xTrc91HaR3/wARPEfgwSyyLEjzfEX4Z+OPh/bWoZioMl5deJ4bSGPlpZp440BdlDRU1hL0/J38v677Af1Df8Hc/wAPtQ1f9kj9mH4m21t51j4G/aC1XwlqUyAtJaL8Q/h/rOo2kzgKdlpJcfD4W0szFUW6msYSS86LWNB+813X5f8ADgfwF10gf6w+leCdV/aS/wCCMGmfDn4ZmDUte+On/BMmy8EeAhPPDaW95rvxF/Zbi0HwzDdTzSLDZpLqer2cN088qLa7pfOdPKcrxbVNek9fkwP8vb4y/sp/tO/s7Ri4+PX7PHxs+DdjJrcvhy11X4mfDDxn4L0TUddiguLo6ZpOua/o1jo+sXMlnaXN/bLpd9drd6fBJf2rTWYE9dikns0/RoD/AEkv+Dc7/lDj+yJ/12/aB/8AWnvjRXJV/iS+X/pKA/zH/iH/AMj/AOOP+xw8Tf8Ap6va7AP7dv8Agz+/5JT+3B/2UL4Kf+o38Qa5q+8fQD8gf+Cpnx0P7Mn/AAcXfEH9oRrWS/tfg58ff2XfiBqunRbvO1LQvDnwf+Cd/wCINMh2srCbUdEi1CxhbPyyXCsQwG2tIK9K3dS/Ngf1ef8ABcT9jnXP+CoP/BOjw3rH7Ld7pfxI8X+EPEPhD9o34OQ6JqNr9i+LHhO98J61puo6J4d1K5lisWudf8JeLh4k8OieSE6nquh6bowltn1NnTCnLklrts/6/wCH/G8Q/wA7jQv2J/2w/E3j5fhZon7LP7Qd78RP7Ti0efwd/wAKg8e2+u2F/Lcmz8vVrO70K3fR4YZ1cXd5qps7Kyjimnu7qCCGaSuvmja9163/AK/rYD9qPjd/wbZ/H39mj9kjxn+1d8fv2kfgn8PbH4e/C8ePvF3w9Nh4n1vXtP8AEM9jb/2b8MrTXLGOPw7q3i3VPEl7p3gyxuLC8l0O58Q3sX2XUrnTCmoPmqyclFJ6u17/AKa/12v7ofzdVqAUAf67n7N3gHwv8V/+CZfwE+FvjggeCviV+wp8LfAHi8mWKAf8Iv4y+AGheHdfzPPmGH/iVald/vZR5cf3nyoauHaV+0v1+f5feB/m6/tSf8EZP+Ch/wCzJ8Y/EPwtP7MHxr+MOi22tXdp4K+JvwY+F/jT4leCfHuiNPL/AGPqtjqHg3R9dXRdS1CyWOe88La61j4g0mbzoLqzMUUd1P1xqRavdLum0n+v5/fqB/ZX/wAG43/BMD4s/sH/AAV+K/xa/aL8PHwb8af2ir7wnDa/D67ntrrWvh/8NvBEetT6Lb+Ins5JrbT/ABP4t1fxJqOqavoKXF1LpGl6V4Yh1GS01x9X0jS+erNSaSd0vzf9f5dQP5S/+C3H7Sfhr9pv/gr/APEbxD4J1Ky1vwV8M/Fvw0+CHhzWtPn+02mrP8NpLCx8W3dvcKz29zaL8Qbzxha6feWbvZ32m21le28sqXIlfaCtT16pvt/X4fjeQf2kf8HGH/KHH9rz/rr+z9/61B8FqwpfxI/P/wBJYH+XdXYB/cJ/wZ6/8ir+33/2MH7Nn/pu+OFc9f7H/b36AfiX/wAHC2tX/hv/AILUftPeItKkEOp6Defs3a1pszAssV/pf7OHwVvrOQqCpIS4gjYgMpIGARkGtKX8NfP82B/c58bvDPgf/gst/wAEmfEWmfDTX9FgtP2pPgjoHijwXfyXLXOm+FPix4a1HR/GWleGvEFxbrJc2jeEvip4Uj8I+MRFFLeWIsNYjS3unQQy86vTnr0dn5r/AIZ3/wCGA/zYfGP/AATq/bv8CfE67+DniH9kT9oZfiHa6s2jxaHpHwn8Z+I4dWuRcLbx3Xh7WPD+k6noniPR7l5IntNd0PUr/R7qCWO4gvWhYO3VzxavdW9f6/r5Af1DfB7/AINlv2Yvh7+xJbftG/8ABQb4x/H34T/Evwp8NPFXxV+NHhj4b+LfhTZ+Evh/o2kxarr1n4cjk1/4Y+MrvUPE9j4Xt9NtNcW21y7tLrxfLe6Xof2q2WymusXVblaKTV0urb77O3fo+/8AhDyT/g0z/ap8H+Bfjx+0Z+yl4i1G10W5+O+g+GfiF8Ko9Vvk+06n4l+Fv/CSQ+I/CVnMIrWDUdb1Hwd4m/4SJEitbYyWHgbWriOJQFgR11pGXbR/h/X/AAwHn3/Bx/8A8Euf2jtH/bG8bftmfCL4W+NPil8Ffjpp3hTVfFmoeAfD+qeK7z4Z+P8Aw54X0fwXrNj4q0nRLW/1TTNB8Q2+gaZ4j0vxPdWw0WXVdZ1HQpLq0u7SyhvXSmuVRbs136r+n5fg3IPyc/YO/wCCOX7bH7efxDtfDHhT4YeKfhP8PYbS5v8AxJ8bvi14Q8UeGPh3odvHaXM1nbWFzeabb3ni7WtTvIYNPtNF8LQ6ld2zXceo6sdN0eK4v4LlUjFd/JO7/T+tr2aAX/gqN/wS18Q/8EufFPwr8B+Pfj18Ofiz45+J2ha94qbwz4E0jxBp954R8L6VfWmlaXrXiBtdEOIPFGqNrNloUdtFI0r+GdbedoVhgFwQmp3aVred/wCvv+6wH5U1YH9DX/Bs3+1P4V/Z0/4KOaf4M8dapYaJ4Z/aZ+Hes/BOy1bU7gWljY+P59a0Hxb8P45Z2dYxP4i1bw5ceCNMhkUi41nxZpkQePJLZVleHo7/ANf1r8mB+2//AAc7f8Ewvjl+0lf/AAl/bG/Zz8AeIPirr3w68C3Xwn+LngTwZpd1rnjVPBmn6/rHi7wb4v8AD3hzT1m1PxJa6Tqnifxdp/iaz0i0vNYsra90PUYrO60q11e50rOjJK8W7Xd169vL79dlYD+Zv/gnh/wSG/a2/bN/aM8A+BtY+BnxT+HvwbsPFmkXfxm+J/jvwR4l8GeGvDPgfT9Rjm8S2NhqXiGw0uPWPGWp2Fvd6T4f8N6TJc6lLqtzBc36adotpqWq2G05qMW7q/RXv/X9dgP7Qv8Ag5X/AGofCHwB/wCCa3jD4NrqGmw/EH9p3WfDfww8EeHFmVL9fCvh3XtE8X/EHxFBp8bJI+jaPoej2Xhm5ucJb2eq+MdAjcSecsDc9KN5p9I6/wCXb+u+wH8mf/BtZ/yl2+AH/YnfHX/1TPjWtq3wfNAfr1/weI/8fP8AwTw/64ftYf8Aoz9myoofb/7d/UD+KKugAoA/1Of+CNWkadpP/BGr9mFP2fk0BPEmo/AjxXq2kTyi2OmXPxp1DVvF0viGXX5UaRZmt/iZ9vsNVNy7SQW9mbKRIY7ZLeLjqa1Hfv8Ah+PTy+8D/PY+NXwh/wCCpnxr+OnijwT8b/ht+2b8VPjtda9fRa94a8R+FPir4x1yS+kuvKkfTtPgstQ0xPDeTF/ZNxoEaeE00f7G+iyJootHrqTglo4pfJf18/1A/wBE/wD4ImfsWfEr9g7/AIJ/fDX4K/GQWFp8VdV8Q+MPiX450DTL6DVLPwlqnjXUY5bHwqdVtHkstS1HRtAsNHh1250+SfTE19tUtdLvdT062tdUveSpJSk2ttvu/rz+WwH+Z5+23/yed+11/wBnPfHz/wBWr4srsWy9EB8w0wP7uv8Ag0n/AGT/APhGfhF+0F+2Z4h03y9U+J/iOz+CXw4uriHZPH4K8C/ZvEPjvUbCXGJdN8S+MdS0LSJstlNR+HE6BFxvfmry1Ue2v3/5fr5AeAf8FMf+Dk39rv4B/tvfHz4Efsw6Z8CpvhN8GPFv/CtLTVPF/gjXvEviPWfF3hWytrD4iXWo6jbeNtLsQth48XxD4f0+CwsLeFdL0axlmEt9Ndzy1ClFxTd7vXt/n/Xa9gPhi0/4Oq/+CnNtd2txPoX7L1/DBcQzTWN18KvFsdtexRSK8lpcSWXxNtL1ILlFMMz2l3a3Sxuxt7iGUJItexh5/wBff+X3gf16/t3/AAz8Nf8ABVb/AIJCeM7z4fWC6pf/ABi/Z/8ACn7Q3wWtott1qNr4/wBF0PTvif4T8OwSKpa31bU7u1ufh1q+YhNbR61q1pNEkodEwjeFRX6Ozt5/1527PYD+cP8A4NH/ANpXw34T+L/7TX7K3iLUrKw1r4u+G/B/xQ+HEN1N9nl1fV/hj/wkWneNdDsFc7L3U5vDnifTfEEVnEFuU0nwrrt9ia2tLhrfWutFL5f1/wAN99wOn/4OOv8AgkD+0p8Qv2mb39t79mL4V+LPjX4Z+KPhrwppnxe8H/DfRL7xV4+8J+OfBOhWHg7T/ENv4M0aC517XfC/iDwfo3hyKS88P6fqc+kaxo+sXOvRWdnqGnXNwqVRJcsna2zfbt8vyA+JP+CJv/BGL9q/4kfthfB749ftCfBP4g/An4AfAHxz4f8AivquqfGHwprPw+1bx34o8E6hbeIPA/hTwn4Y8V2ela3rdhf+KrPSbnxBrn9nr4ZtvD9jq9k2qS61c6fpd3dScVFpO7emmtk+r/4PfyA/pP8A+DoP/lFV4r/7Ld8G/wD07anWNH4/kwPzm/4NAfHuiS+Bv22fhg95BH4jsfFfwf8AHsFg7bbm80TVdI8aeHru8t1PE0Gm32jWUN2yZ+zyarYiTH2qLdVdaxfSzX9f1+QHwF/wcOf8Ex/2uG/4KB/E79pT4T/Af4o/GH4O/H2w8D+JLLxB8KfA3iH4gDwj4p8P+BvDPgXxP4a8X2XhSz1fVNCurnU/Da+I9K1HVbCx0fVbLxFBYaVfXuo6Vq8FpdKa5Um0mtNev3t9+lvTRAfoV/wbHf8ABML9pL9nf4n/ABX/AGwP2kvhp4o+DEPiH4WXfwf+FXgP4i6Nc+GvHuuR6/4t8NeJ/F3jHUPCOqraeIvCun6SngjSNG0hdf0yyu9ej1/U720t49Os7a71Ka000op31u39/wDWi+64HyF/wd3f8nXfsp/9m9a5/wCrI1ynQ2l6gf0Y/wDBud/yhx/ZE/67ftA/+tPfGisqv8SXy/8ASUB/mP8AxD/5H/xx/wBjh4m/9PV7XYB/qr6V4J1X9pL/AIIwaZ8OfhmYNS1746f8EybLwR4CE88Npb3mu/EX9luLQfDMN1PNIsNmkup6vZw3Tzyotrul8508pyvFtU16T1+TA/y9vjL+yn+07+ztGLj49fs8fGz4N2Mmty+HLXVfiZ8MPGfgvRNR12KC4ujpmk65r+jWOj6xcyWdpc39sul312t3p8El/atNZgT12KSezT9GgPAaYH6pf8ERP+Urv7EP/ZYE/wDUW8R1FT4JegH9ZX/B3B/yYf8As9/9nceH/wD1TfxjrCh8b/wv80B/nx11AFAH+gj/AMGsf7d3hj4ofswa1+w74q1r7P8AFb9njUvEXizwFpt/Ohk8T/Bbxl4gbWrqbSGdzPc3Hgbx5r+q2Gs2zAJp+jeJPB4smmg+0xabzVo683R7+v8Aw39agfk7/wAFsv8Aggn+0f8AD79oX4jftKfsc/CbxL8avgT8XvEep+O9a8BfDHR7nxJ8QfhL4z8RXhv/ABPo0XgTSvtPiLxL4L1XW7rUNc8Nal4R0m+i8Nafcz+Hdd0/SrTRtJ1fX6p1Va0nZrRX6rvfuut1563YH5Afs5/8Ee/+Cjv7TPjjQ/BvhD9lH4xeC7DVtVGm6h8Q/jD4B8W/Cv4b+GYYnYalqWt+KfF2iafHLBpUccsl3p2g2ut+IJ5EWx0zRr/UZ7e0n0dSKW6fkrN/p+L+6wH98Fl+yP8AsAf8EnP+CcFtrnxw+DXwH+JEP7Ofwml1Dxp4+8Z/CrwDrXi34u/FLUDPf3NhpmpeKtF1HVpr7x58QdWOgeCdHvtQuRoemXujaQ06adpTTRc15VJ6Nq789F52t06/nZoD/MG8Qa1deJNe1vxFew2Vve6/q+pa1d2+m2cGnadBdapeTX1xDp+n2yR21jZRSzulrZ26JBbQLHDEioirXYBkUAFABQAUAFAHhvx//wCRN0z/ALGaz/8ATVrNY1/gX+JfkwPkGuUAoAKACgAoAKACgAoAKACgAoAKACgAoAKACgAoAKACgAoAKACgAoAKACgAoAKACgAoAKACgAoAKAP/1/8AP/oAKACgAoAKACgD9MK9AAoAKACgDr/h9/yPvgj/ALG/w1/6ebKk9n6MD/UC/wCDgTxX4l8Cf8Emf2mvG3gzXdU8L+L/AAh4h/Zp8S+F/EmiXk2nazoHiDQ/2rfghqWj6xpV/bMlxZ6hpt/bQXdpcwuskM8McikFRXJS+NfP/wBJYH8+H7N3/B3J8Q/C/gfSfDf7Un7LWm/FPxlpdobe6+J3wv8AHsHw9PiMwRLHa3GsfD7VPCfiDSrPVrpl83VtR0LxJpukSTSyPpnhTTbdY7StHQ192Vl2av8A5f13tcD4X/4KU/8ABx/+0j+3L8N9f+A/wo+H2n/swfBXxhZtpfj2HSPF194z+Jvj7RJopYdQ8L6t42XSfCmnaL4M1uOQJrnh7Q/DUeoatarJo+qeJtQ8P32qaRf3Ckou7d36af153+6zA/An4SfFj4h/Ar4meCPjD8JvFWp+CfiR8OfEWn+KfB/ijSJES90nWNNlEkMnlypLbXlncJ5tnqWmX0FzpurabcXemana3Wn3dzby6NJpp6p7gf2F/BX/AIO9NW07wRYab+0F+x5F4o+IGn2EcN54s+FfxNTwv4c8S3sUCp9rk8IeJfC2v3fhk3MymS5Ft4n1+FWlZra1gjRLasHQ/llp5oD4q/aB/wCDnn9oz42fHz4E+M9J+DumfDj9nf4LfFPwz8UtW+A/hz4k6iPFHxh1DwwZZLHSPiH8W28JLbnw/BeSLqmmaFpvw4j0u01OO1vtYt/Et9pejXmm0qKSavdtWvbRX8tP677AeDf8FdP+C6P/AA9R+DHwz+EX/DLn/Cif+FdfE8fEj/hIf+F2/wDCz/7Yx4U8QeGP7G/sn/hUfw8/s/8A5Dn27+0f7Tvf+PX7N9hPn/aIKhT5G3e9/K39fd91wPlv/gmf/wAFg/2pP+CYusa1p3wvfQ/iF8GvGGqxa140+CXjx9QPhi91lLeCxl8T+FdT064i1HwX4vn061ttPutXsUvdN1W1s9Nj8RaDrg0fR/sDnTU920+6/r/L8GpB/Sfov/B398IZtEjm8R/sT/EjTvEf2eMy6dovxf8ADGs6Ibrb+9SPWb7wboV8LcNkxyNoLSFThogRurH2D/nX3AfkL/wUc/4OQP2pP23vh/4k+B/wv8E6R+y/8FfGFpc6R40svD3ie/8AF/xN8caBcny7vw7rXj59M8M2uk+GdXt1EOtaH4b8NaddapZzXmiatr+q6De3unXekKUYu9236f13/qwH43/sf/tj/H39hb41aJ8ev2dPGLeFPGulWtxpOp2d5b/2n4X8ZeF76a2n1Twf400F5YYdd8N6lLZ2lxLatLb3ljqFlYazo19pet6bpupWlyipKz/r03/L7wP62PhT/wAHfehHQLK3+OH7F2rJ4pghjTUNY+FPxUs5dA1S4ES+bdWXhvxd4ah1HQYXn3COwn8VeI3ii2s2ozOCtYuh2n96A8F/ap/4O1fjH448Jar4T/ZN/Z10X4JavqlpLZr8UviN4sh+JfiTR1nV0e88NeDbTw7oHhfT9Xthsa0vvEN74x00OzmbQHKxvTVBfalfySA/ke8V+K/E3jrxP4g8aeNNf1jxV4v8WazqXiLxP4m8Qahdatrmv69rF3Lf6rrGr6neyzXeoalqN7cT3V5d3Msk088rySOzMTW4H7a/8Ey/+C+P7Vn/AATp8NWfwiudG0b9oT9nazvWutK+GPjjWdT0XXvAqXNxNdana/DHx5aQ6rJ4Z03VLqeW9u9B1nw74q8PQX7S32j6XpF7qOr3OpZTpRlrs+/f1Xy3v63ugP3K1b/g8C+GcWgxz6F+w346vvE7BvN0rVvjj4f0rQYjgbDHr9n8N9Z1C4G4tuVvDdscKMNlyEz9g/519wH85H/BS3/gsh+1b/wU1v8AT9C+Jc+ifDn4I+Gdbl13wh8EPAP2xPDttqfkyWlnr3jHW76RtW8deKLOxlmtrbUtQFjo2mm61GXw74b0I6pqK3GsKcYeb7/5f1+YHiX/AAT7/wCCkf7TH/BNr4pah8R/2fde02bS/FFvYad8Rvhl4vtrvVfh78RdL0yaebTotf0uzvtNvbbV9He7vm0DxJo2oadrej/b9QtYryXStV1fTNQc4Kas9LbNf0/67bgf1QeCf+Dv74cT6HAfiP8AsT+NtM8Sx25W5XwT8X9B1zQ7u6QYEsDa74N8PX+n29wfnNvImpyWgPl/ab3b5rZOg+k9PNAfBP7cH/B05+0p8ffA/iD4Y/sv/CrTv2WtD8S2F3o+sfEaXxjceO/i82l3tu9vdL4T1a30Twtofw/vbmGaaE6pZ6d4g8Q6f+6vfD/iDRNRiS6iqNFJpt3a6W0uB/K9JJJNJJLLI8ssrtJLLIzPJJI7FnkkdiWd3YlmZiWZiSSSSa2AZQB6B8JviR4i+DfxT+Gvxe8ISpB4s+Ffj/wd8R/DE0hcRxeIfBHiHTvEujPIY2WTy11HTLcybGV9gO1gSCqaumu6t/W35/cB/ppf8FNvB3hr/gp7/wAEYfiP40+DjDXB40+C3hP9p34Tx2zR31+dW8CR6f8AEi68KLHCP+RnvNG07xN8PLqxIhnstfvriyuFimgliXkg+Sor97PTv5X0+9/MD/LtrsA/og/4Jvf8HGH7TH7BHwi0L9n3xV8MfCf7R/wd8GR3UHgCw8QeKdZ8D+PvB2n3d/Lft4dsfG9vpniyxv8AwpZy3N3/AGPpOqeEbu90aOaOw0/WIdEs7HSLfKdJSd72fpv/AF/XQDD/AOCvf/Bc2H/gqf8AB74W/CS2/Zjk+BsXw5+I5+I82vz/ABiX4kSavcN4W1rw1/YsWmR/DDwKtjDGNae8/tJ7+8eXyEg/s+De8tFOlyNvmvpba3b9V/VwPoT/AIJzf8HJf/DAP7HHwi/ZL/4Yx/4Wz/wqp/iA/wDwn/8Aw0V/wgf9vf8ACdfE/wAafEjH/CK/8KL8Zf2X/ZX/AAl/9jZ/4STUft39n/2j/of2z7DbqdLmk5c1r20t2VgP5j/EOrf29r+ua59n+yf21rGp6t9l83z/ALN/aN7NefZ/P8uHzvJ87y/N8qLzNu/y0zsrYD9u/wDgj/8A8Fp/+HUfhT44eGP+Gav+F9f8Lm8Q+Cte+3f8Lj/4Vb/wjf8Awh2m+INP+y/Zv+FV/EX+2P7R/t3zvP8AtGl/ZPsvl+TdefviznT52ne1vK/9fd99gPz5/wCChH7XP/Dd/wC2F8Zf2sP+Fff8Kr/4W5e+D7v/AIQH/hK/+E4/4R//AIRT4eeEfAfl/wDCU/8ACNeEP7V+3/8ACLf2rv8A+Ec037L9u+w7bn7L9suKhHlio3va+vq7gfoP/wAEy/8Agvj+1Z/wTp8NWfwiudG0b9oT9nazvWutK+GPjjWdT0XXvAqXNxNdana/DHx5aQ6rJ4Z03VLqeW9u9B1nw74q8PQX7S32j6XpF7qOr3OpROlGWuz79/VfLe/re6A/crVv+DwL4ZxaDHPoX7Dfjq+8TsG83StW+OPh/StBiOBsMev2fw31nULgbi25W8N2xwow2XITP2D/AJ19wH85H/BS3/gsh+1b/wAFNb/T9C+Jc+ifDn4I+Gdbl13wh8EPAP2xPDttqfkyWlnr3jHW76RtW8deKLOxlmtrbUtQFjo2mm61GXw74b0I6pqK3GsKcYeb7/5f1+YH5MVoAUAf6oXxEd4/+CAvjSSNmR0/4JB646OjFXR1/Y1uCrKy4ZWUgFWByDyMYriX8Rf41/6UB/MR+xN/wdW/HH4IfDbw38Lv2p/ghbftJDwpp+maFo3xX0Lx4/gP4j3Gh6XaR2dufHFpqPhvxXo3j3xCIooo5PEcV14Pv9QEf2rXf7Z1ie71W42lRTd4u3lbT5f0/wAUohh/tzf8HTv7Qn7QHw51/wCFX7Lnwhtv2XdO8VaddaN4h+J1146ufHPxYXS7z93cp4HvtP0Lwjovw+vruzaWyn1hLbxRrtnHO934d1Xw/q0VrqMDhRUXdu79NP8Ag/f94H8tOgau2ieIdF154TeNpGs6dq7W7TGFrtrC9hvDC1wY5zEZzFsMximKF95jkxsbZ6prv/Xl+f3Af04f8FGP+Dkz/hv79jj4vfsl/wDDGP8Awqb/AIWq/wAPm/4T/wD4aK/4Tz+wf+EF+KHgv4kY/wCEV/4UX4N/tT+1f+EP/sbP/CSad9h/tH+0f9M+x/YbjGFLlkpc17X0t3VgP5dq2A/cL/gj1/wWY/4dPaV8ftM/4Zw/4X5/wvLUPhtf+f8A8Lg/4VZ/wi//AAry28cW/leV/wAKu+I39t/2v/wme/zPM0n+z/7N27L37Zut86lPntra1+l97f5f1YD4b/4KNftk/wDDf/7Y3xc/az/4Vx/wqX/hacfw/j/4QD/hL/8AhPP7C/4QX4ZeDfhzn/hKv+EX8Gf2n/an/CJf2zj/AIRzT/sP9of2fm8+y/bbioR5YqN72vr6u4H0d/wTR/4LK/tW/wDBMu81PQPhxNovxM+CPiXUf7V8S/BD4hTam/hqPWJPs8d14l8E6rptzFqPgfxVeWlslne31omo6HqsKwSa/wCG9Zu9P0m409Tpxnvo+6/J9/w/BqQf0faf/wAHf/wjk0Uz6r+xH8RrTxEEQjTNP+MnhnUdFaQp+8B1258D6XfogfARv+EddmT5iiEbGx9g/wCdfcB+Dv8AwU9/4LxftRf8FI/Dp+Ep0HRvgF+zs2oWmqah8KvBus3+v6r40vdNuTdaU/xH8dXdno8/iax0m5EN7p/h/TdB8N+Hf7Tt7PVtR0rU9V0zR73TdYUoxd73f5X+78uvQD8YPBHjfxh8NfGHhr4gfD/xNrfgzxv4N1rT/EfhTxX4b1G50jXvD+u6Vcpd6dqulalZyRXNne2lxGksM0TqwK4OVLLWjSas9mB/XF+y5/wdtfFrwb4Q0vwt+1h+zbovxk17S7SysT8UPhl4ui+G2t62lrCIZtR8TeCtR8P+IvDd5r1+VFzeXfhvUvB+i/aDItn4cs4XRIsJULu8ZW8mr29Hp/W99wO4+O//AAd5+JdT8N63o37Nv7H+n+FfE13bPDonj34v/EtvFNlo8knyG7m+HHhXwvoK6jcxRlpLTzfiHHaRXSxNd2Wo2yyWsqVDvL7kB/I/8fvj/wDF79qH4t+Mvjn8dvG2q/EH4nePNS/tLxF4j1XyIi5jijtrHTdM0+yhttM0TQ9IsYYNO0TQtItLPStI023t7HT7WC3hRK3SUVZbf1/X/DAeOUwJ7W6ubG5t72yuJ7O8s54bq0u7WaS3ubW5t5FlguLeeJklhnglRZYZonSSORVdGVgpo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6D/wTW/bb/wCHeP7Xfw//AGqv+FZf8Lf/AOEF0fx1pP8Awgf/AAmf/CAf2p/wmvgzW/CP2j/hKP8AhFPGv2L+zP7Y/tDyv+EdvPtn2f7J5tr532mInHnja9td9/6/H8LxD69/4LEf8Fhv+Hskv7PEn/DO3/Cgv+FCJ8WE2/8AC2/+Fp/8JX/wtBvhs2c/8Ky+HH9hf2H/AMK8xjGs/wBp/wBr/wDMP/s//TZp0+S+t726W2v/AJ/1cD8UK0AKAP29/wCCVn/Bcz9of/gmVpepfDCLwppPx1/Z31nWp/EMnwr8Sa9e+GtW8Ja7feSNV1T4d+M7ew1weHY9ZEKT6zoeo+Htd0O8v0Op2dnpWqXurahqGc6anrez7738n/X5Afs/8XP+Dvq5uvBt/Y/Ar9jBdF8fXuntHp3iT4p/Fca94W8Pak3Aubjwj4W8I6Hqfiu2jX7kA8YeEnaQq8kjIhhnzVDXWWnkgPkn9i3/AIOiPir+zZ8NPGHhr41/s6al+1F8SvHnxc8cfFjxJ8VNT/aA/wCFdGabxj/ZMdt4a03winwV8c2uj6F4ZtNJg0zQbHTtYg0zT9JS00zT9LsLSyiRqlRTekrJJK1r/wBfh+F5B/NR8bviR/wuP4z/ABd+Lv8AY3/COf8AC1Pif4++JH/CPf2j/a/9hf8ACceK9W8T/wBjf2t9h0v+1P7L/tT7D/aP9mad9t8j7T9hs/N+zpstEl2/rz/P7wPMKAP6uv2PP+Dm3Qf2Mf2S/g/+yz8Ov2Bbe+g+Enw/Tw1D4wvP2mfscHiLxleve6z4p8dX3he3/Z9ka2TxN421bWPFFz4fj8RzyWyag2lrr0zRLqLYypc0rue/l+W/9dtgP5X/ABH4h1rxd4h17xX4k1C41fxF4n1rVPEOvatdtvutT1rWr6fUtU1C5cBQ9xe31zPczMFXdJIxwM4rYDFoA/p8/wCCcP8Awco+J/2C/wBkr4ffsseJP2U/+F8wfDO/8Vp4X8cP8e3+HVzD4Y8SeI9Q8U2nhy50N/g18QGn/sLUdY1S3stQ/t1EOlPp+nR6faxacjS4zpc0m72v5f1/XqB+DHiX9o/V9H/at8U/tTfs3WGtfs36vL8X/EfxZ+GGh+HPFS6/f/CiTXNevtcs/DWmeJU8P+G4dc0jR4tQm0JIr3w3a2eq6BnStY068tbi8S41tpaWuln5gf1SfAP/AIO7vF2i+C9P0X9pT9kfTvHXjfT7Tybrx38J/iKPBGmeIZYYFjt573wJ4i8MeJl0i9uZEMup3em+LZdPeaeR9O0DTreKKxrB0O0vvX9dAPhr9tv/AIOVP2h/2svEfwx0Lwl8JtK+CX7P/gb4qfDP4n+MPhpo3jy91/xv8X5Phr400nxlZ+FvFvxMfwxo9lpXhPUL7RbCddF0fwK32bUYYbvV73xPbWtvp63Gko31u/TRei01+f3WuAf8FQf+Dhz/AIeR/sqar+zJ/wAMg/8ACmf7T8b+DfGX/Cbf8L//AOFieR/wiV3dXX9m/wDCN/8AClPA3m/2h9o8v7Z/b8X2TZu+y3O7YpClySvzX+X9fr+sQ/Gn9h39t345/wDBP34/eH/2hPgLq1jbeI9Ns7nQfEfhvXbea+8JePvBmpz2lxrHg3xZp9vcWlzcaTfzWFjeQ3Fld2WpaVqthp2raZe219ZQSVcoqas/v7PuB/Wron/B4B4B/wCERim8SfsP+Lx48jtYVn07RPjVoreEby9VStxNFrN/4AXWdMtZXAlht30LVprdZDA91dGH7RPj7B9J6egH5u6F/wAHNvx9uf25Lf8Aay+JvwN0fxf8NvCnwk8f/Cb4W/s2+FPibf8AgTQ/B0Pj/wAS+Cdf1Lxprfji/wDBHjifxj40mt/BGn6RqeoP4T0KzurUW40iw8PW8Nzaahfsly8qeravK3b+vP8AWIfn9/wV3/4Km/8AD1T4r/Cn4n/8KK/4UR/wrH4e33gP+w/+Fnf8LQ/tv7b4kvvEP9q/2n/wr34ef2b5f237J9h+wX+/yvtH2xd/kJUIciave77W/r7vvuB+jH/BOb/g5L/4YB/Y4+EX7Jf/AAxj/wALZ/4VU/xAf/hP/wDhor/hA/7e/wCE6+J/jT4kY/4RX/hRfjL+y/7K/wCEv/sbP/CSaj9u/s/+0f8AQ/tn2G3idLmk5c1r20t2VgP5j/EOrf29r+ua59n+yf21rGp6t9l83z/s39o3s159n8/y4fO8nzvL83yovM27/LTOytgP6CP+Cb3/AAcYftMfsEfCLQv2ffFXwx8J/tH/AAd8GR3UHgCw8QeKdZ8D+PvB2n3d/Lft4dsfG9vpniyxv/ClnLc3f9j6TqnhG7vdGjmjsNP1iHRLOx0i3ynSUne9n6b/ANf10Aw/+Cvf/Bc2H/gqf8Hvhb8JLb9mOT4GxfDn4jn4jza/P8Yl+JEmr3DeFta8Nf2LFpkfww8CrYwxjWnvP7Se/vHl8hIP7Pg3vLRTpcjb5r6W2t2/Vf1cD+futQPqn9iH9pn/AIY2/au+CH7T3/CE/wDCx/8AhTXjAeLP+EH/AOEk/wCEQ/4SPGl6lpv2D/hJf7B8Uf2P/wAhDzvtX9gap/qvL+zfvN6KS5otbX/ry/rvsB+sv/BXD/gu7/w9O+A/w9+CX/DLH/Civ+ED+Lmn/FP/AISb/heH/Czv7V+w+DfGXhL+wv7F/wCFQfD37D5v/CW/2h/an9rXmz+z/sn9nP8AavtNrnClyO/NfS21v62/q4H8+NagFAHovwl+LnxM+BHxF8KfFv4O+NvEHw7+JHgfVYdZ8LeL/DF89hq2lX0QaN9rgPDdWV5byTWOqaXfQ3Wl6vptxdaZqlnd6fdXFtOmk1Z7MD+vf9mH/g7j8UaL4atNB/a9/Zjt/G3iGyjt4W+InwO8RW/hZtYijTy5LjVvh74sW/0+DVZQq3Fzd6P4w07Sri4klSz8P6TbLHGuDoa+7Ky7NX/y/rva4H0x8RP+DvH9myw0O6k+E/7JXxw8VeJPso+w2fxE8U+AvAGhi9dQG+1al4bvviXfm1gYlx5OlCW7VBEfsRkM0SVB9ZJel3+aj+X3XXMH8sP/AAUa/wCCsX7V3/BTDxTp1z8add0zwz8L/CupXOpeAfgj4EhudO8BeF7yaF7Ma1f/AGq4utW8XeLGsHktpPEfiK9unsku9Tt/Ddh4e03U73TX2hCMNtX3e/6W/re1wPzJqwCgAoAKACgAoA8N+P8A/wAibpn/AGM1n/6atZrGv8C/xL8mB8g1ygFABQAUAFABQAUAFABQAUAFABQAUAFABQAUAFABQAUAFABQAUAFABQAUAFABQAUAFABQAUAFABQB//Q/wA/+gAoAKACgAoAKAP0wr0ACgAoAKAN7wtqlvonifw5rV2k0lrpGvaRqlzHbqj3D29hqFvdzJAskkUbTNHEyxrJLGhcqGkRSWVPVNd1/Xb8/uA/sT/4Kw/8HDX7FH7dH7Anx3/Za+EXw5/ac0D4hfE5/hc2gat8Q/BPww0jwfajwT8ZPh78QtV/tfUfDvxk8V6xbmfRPCmo22n/AGTQL7zdTlsoLj7Layz3tvjClKMlJtWV9m+1usF37/eB/GdW4BQAUAFABQAUAFABQAUAFABQAUAFABQAUAFABQAUAFABQAUAFAH9QH/BEr/gvj4O/wCCfXwc8Zfs1ftUeE/il8Rfg3Z6pc+KfgxdfC/SfCviDxH4K1HxDeS3PjXwdqOl+MPGfgnTpfBus308vinTZrTU5LzS/EN54iSexvrXxBDLo2NSm5tNNJ9b3/RS/L79eUPwN/a31v8AZz8UftGfFjxV+ybpnj7w/wDADxX4rv8AxP8AD7wp8S9A8P8AhzxV4MsNeYape+DX0/wx4r8aaQ+i+F9TubzRvDF7Hr095eeHLTTJdThg1E3SVrG9lzWv5f8ABA+caYBQAUAFABQAUAFABQAUAFABQB/af4t/4OLv2INe/wCCX/iL9iyz+G37UMfxV1f9g7U/2YbbW7nwP8LU8BJ8QL39n+X4VxarPqsfxom19fCK+IpBdyagnhiTVxo+bldCa8A0+udUpKSleNlK+77325Wv/Jvm9wP4sK6ACgAoAKACgAoAKACgAoAKACgAoAKACgAoAKACgAoAKACgAoAKACgAoAKACgAoAKACgAoAKACgAoAKACgAoAKACgAoAKACgAoAKACgAoAKACgAoAKACgAoAKACgAoAKACgAoAKACgDw34//wDIm6Z/2M1n/wCmrWaxr/Av8S/JgfINco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D+y74df8GjNx49+Hvgrx0//AAUAh0iXxl4Q8OeK4tIX9lh9RjsB4i0Sx1hLCTUT+0XYNObVrw2z3K6fF5oiE4t0L+QmDr2bXLs+/wDw35fcB0z/APBnjqoRjH/wUI09pApKK/7LVzGjPj5VZ1/aGlZFJ4LCJyoOQjYwy9v/AHPxA/OL9tf/AINmv24/2V/BGtfFD4Y654Q/aq8C+GrCXUvEVh8NtN13RfirpWn22973U4/hrqUeonxBp9pAElli8JeJvEOvKguZm8PrZWst6txrRk7WcfXb7/8AgfeB/P78NtP8Har8RfAOl/ETVrzQPh/qXjXwtp/jrXNPj82/0Xwdea7Y2/ifVrKLyrjzLzTtEkvry2j8iffNCi+VJnY2j2fewH9+P/BY79gr/gk78K/+CUPjP4hfDn4UfAD4Xar4b8KeEbz9mj4r/DO18O2/jf4i+K72/wBJTw5pKeOdMkm8QfGey8X6JNfSa3N4i1PxZ5ehyal40E9rcaMms2nNTnNzs23fdPp+SXy+52sB+Iv/AAblf8E1v2Rv+Ch037YaftUeA9a8br8Io/2f28CjR/HXjDwX/Zh8et8ax4m+0f8ACJ6vpX9pfbB4M8P+T9vM/wBj+yy/ZfK+1XHm61Zyhy263/C3+YH53f8ABav9ln4MfsZf8FDvi7+z98APDt/4V+F/hPw78K9Q0PRdS8Qa34ou7a68UfDXwx4k1l5NZ8Q3uoarci41bU7yeNJ7p0t0kEEASGNEWqbcoJvd3/NgflJVgFABQAUAfqLrP/BF3/gpl4e+Bup/tJ6x+zDqNn8E9G+FV38bdS8bn4ofBKaG2+F9j4Sk8c3Xik6HbfEqfxNLHF4VjfVjpUGiy646L9kj0xr8i2qfaRva6ve3zA/LqqAKACgAoAKACgAoA/pR/wCCZH/Bu/e/8FHf2U9A/adg/a4tfg9Hrni/xn4UHgqX4FS+PXtj4Q1Qaab8+Ik+MHg0TDUCfOFt/YcX2X/V/aLn765Tq8krct/n/X6/pEP0F/4g8NS/6SE2P/iK8/8A9EVUe3/ufiAf8QeGpf8ASQmx/wDEV5//AKIqj2/9z8QPyu/4J6/sPfsteAf+C3OpfsWftf8Aivw58S/h38JvG3xM8E+HZfFtgngvwb8Yfij4StTH4J0PxJotxrurQ2dhrdz9sv7HwpdeItQtvEeu6do/hO6k1m31qTSdQuU37Pmjo387Lr0/rv1A+3/+Dov9lj9hT9ne+/Zq1H9njwB8LPgv8c/FU/i638c/DP4RaLoPg/RtT+G1hZ6a2heMfEPgPwxBZaN4f1CHxDJdaVomtxaVpdz4uhuddjuptZ/4RiJtKmjKTvdtpdXvftr/AJfcB/I3W4BQAUAFABQAUAFABQAUAf0hf8G63/BOr9lP/goT49/ai0L9qXwPrPjbTfhj4Q+GOreD4dI8beLfBj6ffeJdZ8YWeryzzeFNW0qW/W4g0iwRI71pkgMTNCqNK5bKrNxSt1YHyF/wXN/ZF+Bf7Ef7e/iL4E/s7eGdR8JfDXT/AIZfDbxLa6PqfiTXvFd2mr+I9Mu7nVrg6v4jv9S1N0nmiRkge5MMABWFFBNVTk5Ru97v+v6/QD8eqsD9Ef8Agl/+wLN/wUm/alsf2aIPirH8G5LzwJ4w8b/8JnL4Jbx+kY8Jx2Eh0z/hH08WeCy5v/t2Bef22v2Xys/ZbjfhJnLkje19dtv6/D8bSD+kX/iDw1L/AKSE2P8A4ivP/wDRFVj7f+5+IGTrP/Bnt4vgsnfw9+3x4b1TUAG8u11n9nHVNBsmOPlD39j8avEk8YLYDFdOkKjkBvu0e3X8n4gfgZ/wUM/4I9ftl/8ABNp7DXfjT4Y0Lxd8Jtb1FdJ0T41/C6/1HxD8PpNWn+0SWeg6++paTomveEPEF3awNPa2PiLRrOx1RkuofD2q60dPvmi1hUjPbR9nv+v9a6bAfllVgFABQAUAFABQAUAFAH6J/sv/APBJ3/goH+2d8Mm+Mf7NH7PN98TvhuniPVfCTeJbf4ifCPwxGPEOhw2Nxqmnf2Z418f+G9a3WsOp2Lm5/s37HL5+ILiVo5AsucYuzaT/AK/r/hgPh74i/D/xf8JviD47+FfxB0d/Dvj74aeMvE/w/wDG/h+S807UX0Lxf4N1u+8OeJdHfUNIu7/Sb59M1nTb2ya80u+vdOujAZ7K7ubZ4pnpO+vR6gcbQAUAFABQAUAfoj/wS/8A2BZv+Ck37Utj+zRB8VY/g3JeeBPGHjf/AITOXwS3j9Ix4TjsJDpn/CPp4s8Flzf/AG7AvP7bX7L5WfstxvwkzlyRva+u239fh+NpB/SZN/wZ3XK7fs//AAUPglznf537J8kG3pt27P2k7jfn5s52bcDG7d8uPt/7n4gZOpf8GeniaK0kfR/2/dCvr4D91b6l+zTqGlWjnB/1l5a/HTWZoxnAytjLgZIBxij2/wDc/ED8Hf8Agoz/AMEZ/wBsX/gmrDp/iv4s6V4a8ffBrW9Vi0XR/jR8L77UdW8IwazdLcS2OgeLNP1fTNH8Q+D9du7a3eW2TU9MfQdQlEtpofiLWLq2uo4NYVIz20fZ/pq7/g/ID8mqsAoAKACgAoAKACgAoAKACgAoAKACgAoA/Vf/AIJsf8EgP2rf+ClviiOb4c6KPh58DtK1H7F40/aD8babeL4J0l4WU3ukeE7JHtbz4h+MIYiSPDugzw2dhM9oPFPiDwva31peyxOooLu+19fn2A/Sb/gop/wbbX37AX7Hnxc/azm/bGtPitH8K38AI3gKP4BTeCX1z/hOvid4M+HAK+Jm+M3i1dN/stvFw1gg6BffbFsDYA2puvtlvEKvNJR5bX637K4H8wVbAFAH7z/8EjP+CIN3/wAFVPhj8WfiPb/tL2/wMX4W+PNK8ENo83wfk+JJ1w6n4fi13+0xfp8TvAY00QiX7L9jNnf+Zt877UmREuc6nI0rXv52/r7/ALrgfrf/AMQeGpf9JCbH/wARXn/+iKrP2/8Ac/EDyb4k/wDBoX+0Fo+l6jc/CX9sD4R+PtVt7eSXTtL8dfDvxb8MItRnQbhayajo2ufFFbF5gCkUr288PmlFmeGJnnRquusX8nf8G1+f3gfzcftgfsM/tRfsIfEOD4a/tPfCvV/h7rOp202oeGdYFxYa74N8Z6XBIscuo+EfGGh3N/oGtx25lt/7RsYL1dZ0V7q1t9e0zSruZLdtYyUldO/6f1+PyA+SaoAoAKACgAoAKACgD6P/AGRta/Z60L9o34T3P7V3ga6+IH7O954rsdG+LGjab4g8TeGNY07wnrbf2Xe+LNF1TwnqGm6u+p+DTdR+J4dKWZrfXo9Lm0SZYf7QS9tU72dnZ9P8n/S/NSD+mf8A4Lqf8EJPgZ+y3+zp4a/a8/YY0PWtO+HfgqXT9P8Ajb4OuvF3iHx/FL4Z8WX1rb+Evit4d1jXr7Vr9LCw1W/s9B8S2cN7Np8unazoWv2UNjBpXiC6vcadVt8st3t0+T/TT77gfyE1uAUAFABQAUAFAHhvx/8A+RN0z/sZrP8A9NWs1jX+Bf4l+TA+Qa5QCgAoAKACgAoAKACgAoAKACgAoAKACgAoAKACgAoAKACgAoAKACgAoAKACgAoAKACgAoAKACgAoA//9P/AD/6ACgAoAKACgAoA/TCvQAKACgAoAKAP9Zr9pTx14v+GP8AwSH+L3xD+H/iHU/CPjjwV+wF4h8S+EvFOi3BtNZ8O+INJ+BMl5pWtaTeKDJZ6npt3FFd2F5CVntLqKK5t5Ipo43XiSvNLo52/ED/ADj9L/4LGf8ABUfSL631G0/bp/aJluLZ98ceqeO73W7FmHa40vWl1DTbtP8ApndWksfqpyNvV7OH8qA/tp/4N6v+CsXxa/4KJ/DT4ufDT9o5tK1f43/AFvB1+fiDpGlaf4fX4keBfGUesWVnqGs6FpXk6VbeLfD2teHL2DXr7RdN0bRNRsNd8Om20m3v7fU7i756sFBprZ9O1vPqB/J7/wAHBf7JfhH9mn/gqH478N/DbS7Dw14P+PXh7wV8cdB8PWVmljpHh7UviDqGs+HPFtvYW9svkw6ZeePvCnijXYLa0git9Oh1X+y7SBYLGINvSbcPNab/AJ/f/kB6J+2//wAG7f7Wf7Dn7LXxH/ag+Jnxz+AnjHwH8II/Cj3/AIX8G6n8SrjxDOvjn4g+FfAVsNDttf8AAej6NGY9Y8WWOoagJtRsw9nbXUkfn3QhgdRqqUlFRav1v2X/AAP6sgP1J/4M7v8Aj4/4KIf9cf2Tf/Q/2lKiv9j/ALe/QD8g/wDg5S/5S7/tA/8AYn/Ar/1THgmtKX8OPz/9KYHwb+wx/wAE2v2t/wDgol4x1Pwt+zX8Oxq+k+G2th40+JHim+/4Rn4ZeCBeFRaxeIPFM8Fz52qXKP8AaLbw34fsNd8VXdlFc6haaHPYWl5cQVKcY7/d1fpt+f3Af0FWH/BoT+0XJoRuNU/bB+Ctn4m2RkaRYeA/HWpaF5hQmVT4iuLnS9QCJJhY5P8AhFy0iZcxxEeXWXt1/I/vA/FP/goJ/wAEdv21P+CcKW/iP40+D9H8V/CTUtU/sjSfjX8LtQvPE3w/bUJWH2LTfELXmm6R4h8F6rfo6LY23irRNLs9VuVurXQNQ1l7K6eLSNSM9Fo97P8ArWwGN/wTO/4Jb/GT/gqJ4z+KHgn4O+P/AIZ+AdQ+FXhjQ/FOtXXxLuPFNvZ6hZ69qtzpNtb6WfC3hrxLO11DPbPJOLuG1iETL5cruWSic1BJtN3fe39ff99wP9LXx/8Asw+MPFv/AATg8YfsZ2OveGrbx94i/Yp1v9me08T3cmqDwhB4u1P4H3Hwvh124li02bWR4cj1iZb+WSPSJNTGmAsunNdbbeuRO0lLopXt87+X5fcB/nX/APBSr/giX+0L/wAEwvhd4B+K3xg+Kfwa8e6J8QvHx+Hul6f8NbvxvcapZaoPD2r+JPtt+vijwd4btFsPsmjXEG63ubi4+0SwjyPKLyJ1QqKbaSasr9/6+77rAfjLWgBQAUAFABQAUAf6W3/BsP8A8oovAP8A2WD40f8AqUpXJW+P5ID+R79tD/grz/wUv8A/tiftY+BfBv7Zfxn8PeEPBf7S3x28JeFdA07WrCPT9D8N+HPij4q0fQ9HsY20x2js9M0yztbK1RndlggjUsxBNbRpwcYuyu4p/gB80/8AD6X/AIKp/wDR8fxz/wDB7p3/AMqar2cP5UB5j+y7+z/8df8Agqt+2rp3wq/4WZoj/HH4833j3xhrXxK+Kd1q39n6lrHhzwjrvjrXdQ1658OaNq+pNe6nZ6BcwW7WmkujX00Am8iAyTROTVON7aLpfu+n3/1YD3b/AIKif8Ek/j3/AMEvm+C998cvih8L/iXP8d5PiImgz/Dq/wDGd/caa3wzj8CDVDr0vi/wx4dfF5H470pNMNm98dtlerc/ZlW2E8wmp3srWt+N/wDID69/ZF/4NyP2if21/wBnn4d/tJfBP9p/9lu/8E/EPSHu4tO1TUfinb+IPC2vWM0lh4h8G+K7Oy+G1/Bp/iPw3q9vc6ZqUVvdXdnMYotR0q71DSL6wvrpSqqMnFxenW/4ra/3+WgH4NfFb4X+OPgn8S/Hvwh+JehXXhn4gfDTxZrvgnxhoN4P32m6/wCHdRuNM1GBZB+7ubYz27S2V9bl7W/s5IL20lltp4pX0Tuk1swP2/8A2IP+DdT9sn9t/wDZy8I/tMeHPH/wX+Evgrx7cazL4O0j4qXvjuy8S614b0i9fTY/F62fh3wTr9paaFrF/a6iuiyXV7Fc39hZx6xFB/Zeo6dc3Gcqqi7Wb+dvl/X6oD8UPid8N4vAnxc8YfCfwp4w8PfGE+GPGeoeCNJ8ZfDaHWdQ8MePdQsNROkLf+CF1HTNP1nV9J1XUUeLQbptLgl1m3a2u7S3aK7g36J3SbVuoH9CX7LP/Brb+3j8dPB2leOvjB4q+G/7L2m65a2V/pvhPxyNa8V/FCOwvYRcx3GueEPDcMel+GpzBJAW0TW/Flp4lsbhp7LW9F0i8tnibJ1op6Jy89l/Xy9L3YG1+0t/was/t0fB/wAI6p4x+C/j/wCFv7TEejW93eXfgzw6NY8BfEa9s7WE3Bk8P6F4mFz4c1u68qKUf2TF4yh1i6n+z2mj2GrXdysCirRe6a+d/wCv67AfzL61ous+G9Y1Xw94i0nU9A1/QtRvdH1vQ9asLrStY0fVtNuZLPUdL1XTL6K3vdP1Gwu4ZbW9sruCG5tbmKSCeJJUdF2A+xP2Hv8Agnx+1H/wUM+JV38Nf2afAa6/NoVta6h418beIL4eH/h58P8AS76drezv/F3ieaKdbeS9ljn/ALN0PSbPWfFGsR2eoz6NoOoQ6ZqUlrMpKKu/kur9Nvz9bXA/fnWf+DRf9r218Ktf6H+07+zrrHjNIZZG8NXlh8R9H0GWRIt8cFt4sHhrUrx5JpQYla58KWkKZSSSRFZ9mXt4/wAr9dPyul+P32A+0P8Ag2X/AGYPjn+x9+1n/wAFA/gX+0R4B1L4d/Enw18O/gTdXWkX01lf2WpaTqHiH4iyaX4g8Pa5pV1faN4g8P6pHHIbLVtJvrq1aaC6sZmh1CxvbS3VZqUYtbX/AK/r/MD8fP8Ag6A/5Sr+L/8Asinwa/8ATLf1dH4PmwP54q1A/or/AODXT/lKfon/AGQb4w/+k/h+sq3wfNAftL/wdIftfftRfst+JP2LLb9nP4+/FT4KW/jXQ/j3P4th+G/jHWPCsfiObQL/AOEMeiy6uul3VuL59LTWNUSxaYObdb+6Ee3zn3Z0YxlzXV7W/X/ID+Yr4Vf8Fvv+Cpvwl8XaT4t039sb4r+NRpt9BdXPhj4q6sPiV4R1y3ibE+l6to/ipL9lsb2Fngnm0m70rVIFf7Rp+pWV9Fb3cGzpQ/lXyA/0XPhtrPw3/wCCsn/BNTw3q3xA8KWen+DP2vPgE9v4q8NssWsR+D/E2rWNxpeq3Gg3N5GGk1DwF4706bVfCOsukF/a6jomk6sn2a+gXyuV+5Pvyy9L2+/df0tgP8lfVNNutG1PUdIvkEd9pV/d6beRhgwjurG4ktrhAw4YJNE6hhwcZHWu0D99P2Jv+DcD9vn9r7wRonxU8RR+C/2avhr4m0+HVvC+ofGGTW18b+JtKusGy1bSvh1oWmX2r2GmXsWbuyufGF34Uk1Gwe01PSrbUdMvrW9fKVWMdLc3p/n/AMD7gPsz4o/8Gj/7Wvhzw5far8KP2lPgf8T9ds7QXMXhfX9F8XfDa41WdFDTWGmasy+MNKF0/wAyWT6tPpFjPJsF5eadGzyJKrx6xa87gfzLfH/9nn40fst/FPxL8Fvj98PPEHwy+JXhScRat4b8QW8avJbyl/ser6PqNpLc6V4g8P6okbT6R4i0K+1HRNWtv9I06+uYfnXZNSV1t/X9f8OB+j3/AATP/wCCMXx+/wCCofgr4n+OPg78T/g/4B074V+KNE8KazafEu68aW97qF7rmkz6vb3GmL4X8IeJYGtYYIGjmN1PazecwCROmXqJ1FCyabv52/r7/uuB8I/th/sv+Mf2MP2lPir+zF4/17w14o8YfCXWNM0bW9e8HyapL4a1G41Xw3o3iaGXSpNa03SNUaGOz1u3glN3ptq/2mKYIjRCOR7i+ZJ7X/ry/rvuB69/wTp/4J+fE/8A4KT/AB71P9n34S+MfAfgfxRpfw58Q/EqbWfiLN4hg0GTSPDms+GdEu7GJ/DWheIdQ/tGe48U2ctur2C2xhgujJcRuIklU5civa+u239fh+NpB9dfHz/ght+0X+z5+2j+zD+xD4o+K/wV1n4iftUWNzf+DPFWg3fjl/Bfh+K1vdZsXTxPLqHgux1yORpNEuHT+ytG1JSksOWDb1SVVTjKVmuXpff8P6/u7yD+77/gjb+wR8S/+CcP7H0v7O3xX8X+BvG/iqT4seNvH41r4eTa/P4fGmeJrDw1aWdmX8SaH4f1H7fA+iXDXI/s/wCzhJYfKnlO8JzTkpyulbTbf+vx/C0Q/lZ/4Ki/8G9n7UXhzxL+3n+35dfGX4Bz/DKT4gftC/tNjwfb3vxCPjseD/EXjbxP8QLXQTDJ4Dj8P/8ACSQaXqkNncRjXP7LF/HKI9Rkt9k7bQqr3Y8r6Rvf0W2n9d7WA/ll8C+BPGnxP8Y+G/h78OvCuveN/HPjDV7PQfC3hLwvpd3rXiDX9Zv5BFaadpWl2MU13eXUzniOKM7UVpHKRo7ru2krvZAf08fAf/g06/bV+IHhfTvEXxs+Mnwb+AOo6jEJz4JVNY+Kfi3R0aNGWHXpPDcmleDor3zCyvDofjDX7ZI1Vzeeaz28WLrxTsk357f187frIPA/2yv+DaD9vX9lvwPrXxP8A3vgf9qDwT4a0661XxHZ/ClddsviVo+m2WXu9SX4d67YR3PiG0gt9s723g3WPEuuKiXUsmipaWr3buNaMna3LfTVgfzsEFSVYFWUkMpGCCOCCDggg8EEce1agJQB/RX/AMGun/KU/RP+yDfGH/0n8P1lW+D5oD9kP+DqP9qX9pf9nPxJ+xLa/s+/tB/Gn4HW/izRP2gJ/FMPwj+J3jP4dJ4lm0a/+Dsejya+vhHWdI/th9JTUtRXTDqBuPsA1G/Fp5P2y583Oik+a6TtbdJ9+/8AX3ID+X34Q/8ABZf/AIKffBnxlo/jPRf20/j14zl0m/hu5vDXxe+IPiP4u+Ddbt0IFxpeseHPiDqGvWcljfQF7eaSwNhqdsJPtWl6jp+oxW97Bs6cH0S9P+AB/onftSa54N/a1/4I7/F74ifFLw7ZeHfDnxl/YF1X42aroesb3i8Ea1qnwST4saDOXuvIl/tDwH4qj0rU7CaZUlXUtFtZJIi48uuVaTVukrfjbp+gH+ad+wB+w38Rf+Ch/wC0XpP7Nnwt8V+CvBfi3WPC/inxXBrnj+bXYPDsVl4TsUvr23lfw7ouv6l9quI5AlqE05oS+fNliUbq65yUFdq/lt/X4fjaQe3f8FNf+CU/xp/4Jb6/8I/D3xk+IXwv8f3Xxi0fxdrOgzfDO48V3Fvplv4OvdBsb+LVz4p8MeGpFmuZNftXtBZx3aFIZ/OeJhGrKE1NNpNWfe/9ff8AdYD4B+D3w11f4z/Fz4WfB7QL7TtL174sfEbwR8NdE1LWGuV0jTtX8deJtM8L6bfao1lb3d4unWl5qsNxfNaWl1ci2jlMFvNKEja3om+39ef5feB+x/8AwUJ/4IG/tL/8E5v2e5P2jPit8X/gX428KReNfDPgY6J8Przx9P4hOo+KE1J7O7CeI/A/h/TvsVuNLmFyTqHngyReVDJl9uUKqm7crXz/AK/T9JB+Uv7NX7MPx2/a++LOhfBH9nX4d6z8SviP4gjnuoNH0trS0tNM0myMf9oa/wCI9c1O4stE8NeHtO86BL3W9bv7LT4p7i0s1me+vbO2uNG1FXbsv6+8D+mj4ff8Gin7UWseH7a++Jn7VXwP8C+Ip4DNJ4f8K+FvG3xCtLOR1DRWt1rl9/wgatOmdl21np15bRSqwtbm+hKTvi68ekW/O9v8/wCu17AfA37d/wDwbuft1/sR+A9f+MNr/wAIT+0P8H/C1nPqvizxN8I59aPinwXodoge81/xb4A1/TNP1WPRbNS89/qXhO98YWmjadBPq2vy6Tp1vcXMFRqxk7WafS/X/g/L7wPwVrUAoAKACgAoAKAP0f8A+CRfwL+En7Sf/BRj9mH4MfHbRI/Efwk8W+KPFd1420K41e+0Kz1TTfCPw28aeNoLTUtV027sL600qTUvDll/axt76zebTRdW5uYEmeRYqNxg2t9PxdgP67P2xf8Ag4T/AGfP2evGvwv/AGKv+CbfhX4feM5bDxt4H+GWrfEjQtJsrP4BfDLw7ceJNN0O+8OfCfQ9B/s6w8cavbWc9zFba3p7W/w+0iY211Yy+NjLeWdhhGk2nKTe17dX6trT8+nu6OQfoL/wcY/8ocf2u/8Art+z9/6098F6ml/Ej8//AElgf5d9dgBQB/e7/wAGh3/JsP7Wv/ZefCv/AKr20rmr7x9APyo/4LT/APBUT/goL8Af+CnP7U/wi+DX7V/xY+Hfw08G638Orfwv4N8O6tZW2jaJBqvwb+HWvahHYwy6dPIi3esarqOoTbpWzcXcrDAYLV04RcE2ld3/ADYHgX7Kf/Byf/wUi+A3jjRr34u/ESz/AGofhgL2yTxL4C+JGheGtK16fSUk237+F/iH4Y0LTPEWka/JbEizvNe/4SrRIrhI5Lrw/dhpAzlSg1p7r7rX+v67Af3A/FP4cfsu/wDBbT/gnXp5tZ49S+Gvx78ER+Lvhj4ylsLSfxX8JPiTprXllZ6pEiyP9h8VfD7xhZan4V8Z6TZX62+rW9n4l8LTX8+kapPNLzpunLzTs/P8vXf7rID/ACpPiD4F8S/C7x743+GfjTT30nxj8O/F/iXwL4r0uTO/TfEvhLWb3QNdsH3KrFrPVNPurdiVUkx5KjovandJ99QP3e/Yq/4Nt/2+P2uPBOg/FTxU3gf9mf4beJ7G21bw3c/F2bXJfiB4j0S+gE9hrelfDnw/pd7fWGm3iFZbf/hNdV8HX13aSW+o6dY3+nXVtcy5Sqxj3k/L/P8Ayv284h9r/EH/AINFP2odH0C5vvhl+1X8EPHXiGC3E0WgeK/Cvjb4e2l7Kq7pbW31ux/4T1UnfBS0e7062tpZWQXVxYQl50lV4/yted7/AOX9d7WA/mS/aS/Zn+OH7Ivxb8R/A79ob4f6v8N/iT4Y+zzXuiam1rdW19pt6HfTde8P61ps95o3iLw9qiRyNp+t6LfXunXDw3NuJ1u7W7t4Nk1JXTuv6+4D9yvhH/wbOfta/HX9nDwL+0v8LPj7+zX4q8J/Ej4U6Z8VfCHh611D4mx+J9Rg1bw6uu23hKSF/h0dNtfFcN0W8OX1nNqQtbLX4bi0nvFjheVcnWSbi4u6dr3/AMr/AJ/eB/OA6PG7RyKyOjMjo6lXR1OGVlbDKykEMpGQeDjFbAfrB/wTJ/4JAftDf8FSbf4vaj8HPGXw0+H2h/BubwdZa5rfxPuPFdrYazqvjNPEU9npWgHwv4Y8SyXN3ptp4dmu9YFylqlnDqOk4d2vUWonUULXV79LgfNn7fH7Fniz/gn9+0d4g/Zl8ffET4e/Ejxz4S8P+Fta8U6h8NZvEM+haHeeLdKj8Qab4eu5PEuheHr86vH4evdF1q5WOwa1W01uxVLh5hOiOEuZc1rXA/0N/wDgjf8AEfQ/+CgP/BG/4W+CPjBDH4mtpPhl46/ZM+K1nNItxLqWieELa/8Ah5pxup50kdtW1P4X3PhPVLu8nR7j+1r2W8LyuUnblqLlqO3e/bf+vL9ZB/mo/Hj4S678A/jf8YPgd4nYyeIfg98TvHfwx1mfyWgS61HwN4n1Pw1dXsMTNJtt72XTWu7YiSVHt5o3jllRldutO6T7pP7wPJ6YBQAUAFABQB4b8f8A/kTdM/7Gaz/9NWs1jX+Bf4l+TA+Qa5QCgAoAKACgAoAKACgAoAKACgAoAKACgAoAKACgAoAKACgAoAKACgAoAKACgAoAKACgAoAKACgAoA//1P8AP/oAKACgAoAKACgD9MK9AAoAKACgAoA/1kf2oPCHiv4gf8EffjL4H8C+G9c8Y+M/Fn/BP7xH4f8AC3hPwzpd5rniPxJr2q/AmS00vRNC0bTobjUNW1fU7uWK007TbC3nvL67litrWGWeREbiTtNPop3/ABA/zY9M/wCCWP8AwUr1e+t9Ptf2B/2vYp7l9kcmp/s9/FDRLFWPe41PWfDlhptqn/TS6u4ox3bqK6vaQ/mQH9wP/Bup/wAEqPjN+wB8OPjD8XP2ldNs/Cvxi+Pw8GaXpvw4g1DTdZv/AIf+APCC6xqUH/CR6rpNxd6cnifxZrHiF5tS0GxvL6HQ7Dw7oourz+177U9M0jCrNSaSd0vz/wCB6feB/L1/wX//AGnfB/7Tn/BWLxFceAdVtfEHhP4G6Z8Of2frHxDp95FfabrGreC9c1fxD4yfTp4C8TWuk+OvGfibw55kUksN1Pos99byNb3MZrakrQV927/18l/WoH9l3/BxF/yhz/bG/wCvb4E/+tNfBiuel/Ej8/8A0lgfh9/wZ3f8fH/BRD/rj+yb/wCh/tKVpX+x/wBvfoB+SH/ByBp17q//AAWI+OWk6bbvd6jqnhz4AadYWse0SXN7e/B/wLbWtuhYqoeaeVI13Mq7mGSBk1pS/hr5/mwP7bdJ0f4S/wDBEX/gk9qmo6V4c0++tP2bfg9B4h8TRWkwtG+Kvx58Tf2To0+oatqzp9pB8f8AxU1vS9JS8dbiXQvDtxpumaZatYaJpumrza1J66XdvRel+3m/mB/BB4v/AOC8v/BVrxZ8Ubr4qRftceNvCl4+rvqem+CPCWneG9N+F+jWy3CzWmiW/wAP7nSNQ0DVdKs4o4rNT4ot9f1S/gRpNY1PUry5vLqfq9lC3w/5/wBf0gP7wv8Agm7+1H4I/wCCyv8AwTXudT+PXgrw9qt14tt/GP7P37SPgmyieHw5eeKtK07TZb/U9Bja4uL7RU13w34h8LeNtGaK4XUPCetakkWlX8s+iWWqy8006c9Ojuv60+f3a6sD/PRv/ir+1h/wSi/ar/ae+Dn7P3xs8VfC3xR4M+Ivi34QeKfEfhcaQZvGOgeA/FuqW/h6+uBqOmahEltqMCQa3bpFDbyoL4JKqMrRJ1WjOMW1fS/3/f8Anp5gf6RvxV+MHxL0T/gj98Qfj5pXi/VLL4w6V/wTg8SfFzT/AB7CLX+2bX4kWf7NF34wtvF0Ye3ay/tOHxNGmsKGtGtvtSjNuYv3bciS50unOl8rgf5lf7Sf/BQj9s/9sDwvoHgv9pb9oLxt8X/C3hfX/wDhKNA0XxONEFppevnT7vSf7Ut/7L0fTpftH9nX95afvJZI/LuH/d7trL1qEY6pJPb+vwA+NaoD0r4RfBz4p/Hz4gaH8Kfgt4C8T/E34keJU1WTw/4K8G6Vca14i1hND0e/1/V2sNNtVae4GnaLpmo6pdlFPk2dncTNhIyaTaSu9kB9o/8ADoT/AIKf/wDRif7S/wD4bDX/AP4xU+0h/MgOM+In/BMn/goL8JPBHiX4lfE39j34+eBvAPg3TJda8VeLvEnw+1rTNC0DSYGRJtQ1S/uIVhtbWJpEV5ZCFUsB3pqpFuyauwPheqAKAP8AS2/4Nh/+UUXgH/ssHxo/9SlK5K3x/JAfnr+0H/wai618c/j38b/jZH+3RpfhmP4w/F74lfFNPDb/ALON1rD+H0+IPjPWvFq6G+rL8cdLXVG0ldXFg2ojTdOF6bf7SLG0837OlKtZJcuyS37AeNXX/Bnzrtta3Nz/AMPAdJf7PBNPs/4Zhu13+VG0m3d/wv1tu7bjdtbHXBxin7f+5+IH5Ff8G3X/ACmA/Zo/7F/49f8Aqg/iRWlX+HL5f+lID9m/+DxD/jz/AOCeX/Xz+1d/6K/ZvrOh9v8A7d/UD81f+Dc3/gqD/wAMZ/tH/wDDNnxb8RfYv2bf2mNe03TftmpXXlaT8MfjPcLb6R4U8atJMwt9O0PxZGtn4L8bXJ8mCOP/AIRXxDqN3b6d4TulnurDmXMt187rt8t/+GA/oF/4K4/8EHf+G6v24v2av2hfht9j8N+FfH3iHSvBn7ad1a3VjpuoweC/Bely6lovxH0WOdhPqPinXfDWjv8ACOQ2sN49nqT/AA41ObTX0i18T6la5U6nLFxfS7i/0/UDI/4OHf8Agov4a/YV/ZX8L/sEfs1XGn+D/ij8Xvh5Z+Dn07wq62X/AApX9mjS7E+EzDpqQSCTSdS8b2emz+BPCSxq01l4csPF2qw3Gn6nZeH7mcpQcpc0tr39Xe/z8wPx3/4NVv2MfCfxt/aj+Kn7Unj/AEW01zSv2WND8LwfDuy1BUltYfi58R5ddTS/FK2r747q58GeF/DHiGSw+0RbdO1zxDoWu2TLqek2dxb6VpWSiuu/pp/W33AfXP8AwcHf8FcP20vhz+05q/7Gv7I2vfEH4O+EvhdoPhO8+J3xE8A6LqNp428beM/GfhzS/GtppWjeMorCW+0Dwr4d8Na74fjB8L3Om6hqmu3Wtx6pqN1p9rZWcE0oRtzSabeyfSz/AB+f6sDzf/ggl/wV4/bk1j9rjwR+yj+1j4s+Jvxr+Ffxrj1vRPDHi/4mabq2s+M/ht490zQtS8QaJef8JveWLa7rHhnxN/ZEvhnVNJ8RXmpR6dqGoaNrWl32jWtlrlvrJUhDlvGya7dV6LTz21trcDgP+Dr/APY88JfC74+/BL9rfwPo1lozftFaT4l8I/FSDT0EEOofET4bQaA+j+LbmAfJ/afifwfrdvpN/LbhEnfwTHfXcQ1DULq6v3RldOL6ben9eX3gf0o/8EkPgd8Mf+Cdv/BJn4ZeM/EdrbaB9t+Cd3+1z+0D4lijjm1K7v8AxH4Ij+IusTX8haGOeXwZ4DtdH8I2cEcqWog8NxurvNc3N3cZTfPN+tl/Xr/wAP4wv2j/APg47/4KZ/F74v6742+FXxnl/Z8+HMWs3MvgP4WeCvCvgPVLHRNDinlXTI/E+teJ/C2t6p4y1yazML65cancnQ7jUPOk0jQNHsmjsYOhUoJWau+rf6Wtb8+97XA/ru/4IP8A/BSyf/gpb8G/Hviv4ueFvB2n/tYfA1/DHw7+J/jHw1odhpMnjv4e+ITruu/DzxCqRKbrSorvVtO8awar4YtJW8PWXiDT77XdFt9Nt/EY0fS8KkOR6N8r1Xr19fu+8D+T/wD4OgP+Uq/i/wD7Ip8Gv/TLf1tR+D5sD+eKtQP6K/8Ag10/5Sn6J/2Qb4w/+k/h+sq3wfNAf0W/8HDX/BLb9rT/AIKOa9+ylqH7Mmg+C9atvhHpHxls/GTeLfG2m+EWt5/Gt58MptCFimoRub9ZY/C2rG4aIgWxSEPnzkrKlOMOa99bfhf/ADA/AP4X/wDBq3/wUi8W+LNK0z4i6x8CfhL4Rlvbddd8V3fj248a6hYaYX/0y50bwx4X0eZta1KKIE2mm6hrPh2zu5zHFNrFjC0lzFq60OzfkB/YZ+0P8Z/gP/wRW/4Jo6XYW2vW4tfgn8JbX4U/AbQfENxG3iH4sfFi28PXUXhmyeztcyXFzr3iJLjxV41udPtvsWhaJ/buq+VBZ2UcNc6TqT7Xd35L/gfiB/Dj/wAG8n7HHhb9sr/gox4am+KGkW3ij4c/APwprPx98WaHrH+kaf4o13QdY0PQ/Auj6pDJvGo2p8beJNK8Tajp10klhrGneG9Q0vU0nsr6e2n6asuWOm70/wA/T8f1iH9M3/Bxf/wV3+Mn7Clh8Lf2bP2XtetfBnxo+LnhnUviB4y+I76dper6z4F+GserXfhrQrbwlY6vb3+m2+veM9c0rxPBJr97p9xLoGneG5jo0a6vqdvqui40oKV3LVLS36v006feB/Oz/wAE8P8Ag4M/bi+Bf7RngE/tJfHbxZ8eP2evFvizSNC+K3h/4lyWOvar4c8O6zqMdlfeNvBniSe2h1zRtW8JRXcusR6Kup/8I3rlnazaRfafBLJp2raVrOlFxdlZ9Lfl1/ra24H9Kv8Awc9fsa+Efjj+wfd/tPado1ivxY/ZX1jQNZtPEUASLUtY+FPjTxHpfhXxj4TuZl2pfWFjqetaH42sBdM76Y2hawmktE2vanDf5UZNS5ej/Nfl+PbziHyz/wAGhH/Jvf7Yv/ZZfh7/AOoRqFOvvH0A/mt/4Lz/APKXH9tT/se/B3/qpvh/W1P4I+gH3V/wak/8pMvF/wD2ah8Uv/U/+EFTW+D5oD7A/wCDpf4r/ET4G/t5fsUfFr4S+K9S8D/EfwN8Ddb1nwl4s0j7MdS0PVB8QPEVqLyz+2W91beaLe5ni/fW8qbZW+XODUUUnGSezaA/dX/g3k/aW+O37Vv/AAT9n+Kf7RHxK1/4q/EFfjt8SPDK+KfEgsBqI0HSNK8Gz6bpn/EtsrC3+z2cuoXjxf6P5mbiTe7AJtzqpRlZKysv6/r9AP40f+Cmn/BUL9vzVf2nv29f2Z9R/af+IV38B1/aK/aV+EK/DSRfD39gD4a6V8VPGPhjT/COV0JdQ/sy10GzttMj/wBO+1fZ4U3XLSZduiEI8sXZXtF387XA/br/AINMP2MfCb+Evjb+3Z4s0W01LxgPFtz8BvhDe3ipNL4X0rTdB0bxD8TNd02Ft6Q33iV/Evhzw1DqiiK/tdO0XxHpkDrYa7qCXWdeWqj03f8AXX7vvA+K/wDgs3/wWT/b/wDF37X/AMYfgX+zL42+L3wD+B/wF8d+IfhbYv8AC2w13wp4u8e+K/A+pXPh7xj4t8Q+NdNsofEklhc+JbLVbPw5oulalYaEnh+10y9ubG71a5ub53ThBRTbTb11tpfpb/P9EB+kH/Buf/wVV/a3/aF+KPjX9kL9sDVPGHxJlg8A6j8RPhJ8WfGWg3Nv4stJPDWpaRY+JPAXivxAunWp8T2+oafrI8Q+Hta1wvrdhNo2taZe6vq1vqehWejTVhFLmjbfVLz6/wDDW/WQfhn/AMHI/wCx54S/ZU/4KH6r4k+HWjWXh/wF+0v4Ksvjfb6JpiCDTdG8cahrmt+H/iPZWNqOLWHVPEGjr40aCH/QrafxfLZ2CW9pax2drpSlzR13Tt/l6/h+sg/n9rUD+iv/AINdP+Up+if9kG+MP/pP4frKt8HzQH9jf/BU/wD4JR/s0f8ABSvUPglqX7Qfxn+IPwkn+D9n8QbHwqngnXvAOixa9F43n8Gz6y2oL428M689xJpj+FtMFudOkt1jW/lF0jl7dl54TcL2trbdN7X7Sj3/AOGs+YPhH4B/8GwH/BMDwj4v03xhq/xB+Nf7RkHh2/gvJvBXiv4j+Al8A30kbia1h8RWHw38DeGvEl3B5kW6Sybxba2GoRB7a+s7q1eW3e3WnbZLzSa/OT2/q10B8+/8HJfxa/4KLeH/ANnTVvhL8Nv2covhj+wtDqGm6L8SfjT8PPG+keKdT8TeGbK+g0/wl4P8SeENE0/R9T+D/wAOL27Gki/hez1bTdZvU0fwvc+I9OsJbjQfELpKPNdu8uia+/Xq/wDhwPxA/wCDYP8A5SteCP8AsjXxn/8AUdt60rfB80B+iX/B4F/yU39hn/sRPjn/AOpB8NamhtL1A/mF/YM/5Pl/Yx/7Ov8A2dv/AFb/AIPrZ7P0YH98X/B0r/yi2u/+zhfhD/6T+Lq5aPx/JgfFP/BoX4T+HifA79r3x1aw6bN8WLn4r+CPCeu3BWKTWNP+Hlj4QfWPCcKMztNZ6brHiTUPGjyLFHBFqN1ocRne6fSrdbSq+8e1mB8Hf8F5vjH/AMFm/hp+2R8UtctfGX7V/wAJv2U9I1LTv+FG+IvgF4h+IPg/4Pt4PttKtJre/wBe8VfDC50uxm8cyamNUvdet/HuoHxJpl40sGmLH4Wt9Bdrpqnyr4XLrfe/z7+W4GR+x5/wdRfHX4F/Aqx+Ev7S/wABJP2xfFmlX+p2tn8WNf8AjPb/AA58Qap4Mu7a1jsPDnjPTh8HPiDF4v1bTpv7Til8WXeoWl7rOlXVjaaxY3mo2N3rWrkqKbunyrta/wDXT+kB/MH8TPEXhjxf8SPiB4s8E+Dk+HXg3xR438V+IvCXw+j1Ya/H4F8M61r1/qWg+Do9dXS9EXWk8MaVc2uiJqw0XRxqK2QvBpen+d9kg2Wy6+ff8/z+8DiKAPrT4F/sHftl/tOeD734gfs+fs0/GD4w+CdN8Q3nhO/8UeAfBuqeINGtPEun2Gl6rfaJPe2UTxR6ja6drekXs9sx8xLfUbWQgLMhaXOMdG0nv/X4gez/APDoT/gp/wD9GJ/tL/8AhsNf/wDjFL2kP5kB8w/Hz9lf9o39lnVfD+h/tGfBb4h/BjWPFen3ereGtO+IXhy+8OXet6bYXMdne3unQ3yI1zbW11IkE0kYKpK6qcE1SkpbO4HgVMCzaXt5YStPY3dzZTvbXtm81pPLbSvZ6jZz6fqFq0kLo7W1/p91c2N7ASYrqzuJ7aZHhlkRwD1X9n3/AJL38EP+yvfDX/1M9FpPZ+jA/wBLL/g4x/5Q4/td/wDXb9n7/wBae+C9clL+JH5/+ksD/LvrsAKAP73f+DQ7/k2H9rX/ALLz4V/9V7aVzV94+gH82f8AwcC/8pf/ANsz/sYfhV/6oT4V1rS/hx+f/pTA/G6tAP8ARE/4NOPGuueIf+CeHxT8K6tcXd3p3gD9qnxtpvhkzkm20/Rtf+HPws8S3Oj2XZUi8RajruszoORPrzufviuWuveXmgP5gP8AgpP4r+HH7N//AAXe+PvxK8cfDWz+NHgH4e/tOeHPiz4h+Fra1beHdO8dXN1oXhb4hXPhvVNWutA8T2sGn3fiPUfK1+C50DU4dQtUv9PmgK3byptBXppXtdb/ANW/P7gPu/8AbR/4Oqf2j/jn8NtN8EfsrfCiT9kDxFNrJu/FfxHXx/oPxg8TajoMds6Q+HvDcOtfCvwzpnhU3F3J9p1LW0ttS1d4ra2tdLuNJD3c1xMaKTu3zeVrAcx/wRP/AOCuf/BRPxV+358D/hF8U/jf8T/2gPhB8avF9x4J8c+H/iF5vjQaE2raXqtxpfinw/4gurWXVfCcnh3Vltby7t7LUINCutDW9s73TJPL02500qQgot2Sa2t5fd8/v12A/SX/AIO8vhR4Wufgz+yP8cRp1rF420T4neL/AIUSatGmy9v/AAt4o8KzeL4tOvJFx9qtdJ1bwhNc6ak277BLrWqta7P7RvN80H8S6aP+v+H++4HvP/Bqd+1j/wALV/Y1+In7Lmv6n5/ij9mDx7JqHhm2ml/en4U/F241TxJpkVusjGW5/sn4gWPxAW8eItDY2msaBaskAlt/PmtG0ubo/wA1/wAAD+QX/gsT+zZ/wyn/AMFJP2rPhXZaf/Z/he9+JN98S/AkMUXl2KeCvi1BB8RdD0/TSABJZeHV8Rz+FAwyUudBuYXZpInZt6b5oJ+Vvu/r+rAf3C/8G9/wd8O/sef8EjPD3xk+ITQ+GV+Kv/CyP2qviLrF9HsOk+BrWxOn+G7+e4YeY+lJ8LvAmj+LYIxthgOu3zxqXnmll56r5qlvRLr+i6+vqB/nkftVfH3xF+1N+0l8cP2ivFXnJrHxj+Jni3x01lPL5x0bTNa1a4m0Dw5DJls2fhnQRpvh+wG5tljplum9tu9uqK5Ypdl/w/br5fcB/bJ/waI+OL7Uf2W/2r/hzLdtLYeEfj14Z8Y2VoxyLWfx/wDD+y0e9kTPKpdD4dWvyDCeZBI4G93Zuev8UfT9f+CB/M1/wXu8JL4L/wCCuX7aGkxwrDHqHjTwT4tUIm1JG8dfCP4e+NJ5lxwzS3OvTtK4zmfzd2HDitaWtOPz/BteX9d9wPyBrQAoAKACgAoA8N+P/wDyJumf9jNZ/wDpq1msa/wL/EvyYHyDXKAUAFABQAUAFABQAUAFABQAUAFABQAUAFABQAUAFABQAUAFABQAUAFABQAUAFABQAUAFABQAUAFAH//1f8AP/oAKACgAoAKACgD9MK9AAoAKACgAoA/18tc+N9t+zP/AME8Z/2h7zw7P4vt/gh+yHafFOTwpbalHo0/iX/hBvhHb+Ik0JNYls9RTSf7Vk09bFtUbTdS/s9J2uxp1+YRaS8Nryt3lb72B/MW/wDweGeHQjmP/gn/AK00gViiv+01Yxoz4+VXdfgPKyKTgMwicqDkI2MNr7B/zr7gPzh/bX/4OgP2zP2mPBGtfDP4H+CPDH7JPhLxNYS6dr/iDwh4n1jxt8X5rK43R3dho3xGutO8J2Pha2vLdzDNfeH/AAZY+KIDmTTvEtiGeNrjRindvm8mtAP5wPChLeK/DTMSSfEOjEknJJOpWxJJOSSTyST+ea2A/wBP7/g4i/5Q5/tjf9e3wJ/9aa+DFcdL+JH5/wDpLA/D7/gzu/4+P+CiH/XH9k3/AND/AGlK0r/Y/wC3v0A/Mv8A4L3eINM8Jf8ABdXxZ4q1pIZNH8M6x+yj4g1aO4OLd9M0b4f/AA11G/Sc5GIWtbaVZTkfITyMZq6etNLupfm/T8/uA/rz/wCDhLwjrnxA/wCCQf7VkXhJZNUk0mw+FHjq5h09lnS98MeE/jJ8PfEfiC9Dx70kstL8P2d94illRin2bS2lDFQDWFLSor+a/D5/121YH+XFXYB/od/8GmngvxDoH/BPr4ueK9Wt7m10fx7+1J4tvvCyzLti1DTtA+HXwz8PahrFpx88Euu2Wp6M8gY/6VoNxHtXytz8td+8l2X5/wBd/usB/Hf/AMFjPE2j+Lv+Cov7cusaE9rJp8X7QXjPQTJZSJLbyaj4Tmg8KazIJEZ0aWTWdFv3uNrEC4aUcY2rvT+CPoB/oV/GgE/8EIPigACT/wAOmvF3A5PH7Id8T0z0HP4dsZrlX8Rf41/6UB/lU12gFAH3p/wTL/bH0f8AYD/bU+EX7VuveBdS+JOlfDO2+IkFz4N0jW7Xw9qGrHxx8MfGPw/gaDV72w1O2tRp9x4oi1KUSWU3nw2klunlvKsqTOPNFxva9tfRpgf1bf8AEX/8JP8AoyL4jf8Ah5vDH/zC1h7CX86+4D5U/bi/4OdPhr+1x+yT8e/2atJ/ZK8c+CtS+Mvw/wBS8F2fivUfip4f1ix0Ka/ntZRf3Ol23g+xuL2KMW5Bgiu7d2LDEgwaqNFxknzJ2e1v+G/rvsB/IBW4BQB/pbf8Gw//ACii8A/9lg+NH/qUpXJW+P5ID+QP9tX/AIKs/wDBSDwN+2R+1p4K8Iftp/tBeHPCXg/9pn48eFvC/h7SvH+q2ul6F4d8P/FPxXpOiaNptqkmy2sNL0y0tbGzgT5IbeCONeFFbRpwcYuyu4p/gB8yP/wV+/4Kfyo8cn7dX7SDxyKyOjfEbWCrI4KspHmchgSD7VXs4fyoD6z/AODbr/lMB+zR/wBi/wDHr/1QfxIpVf4cvl/6UgP2b/4PEP8Ajz/4J5f9fP7V3/or9m+s6H2/+3f1A/jq+BXwT+I/7R/xh+HPwK+EegT+JviP8UvFWmeEfCmkQ7kjk1DUZcSX2oXKpIunaLo9ml1rGv6tOv2TR9EsL/VbxktLOZ13bSTb2WoH+u18Fo9J/Zy+GH7MX7OHxX+OFt46+Ls3gHSfhz4f8Q+M9T0+w8afGrxP8M/AkOoeM9Y0jS3aO91e4tNJ0u713UT/AKfqVrpaxXWu6lqGovcaje8L1baWl2+9vz/rtawH+fz/AMHK37Gnxe+An7efib9obxPr/iLx/wDCr9qmX/hKfAfjHWW+1P4U1jw7pmmaNrnwduriKGG3tIPBllBpc/gqDyYluPA99pdqs+p6tofiK8XqpSTjy2s4/jfr1+fn2vYD9fP+DQHxNo0/wm/bY8HRtar4h0v4ifCHxNdp5ii+m0bXvDXjLS9PYwlt7WttfeHNTCyKu1JrtldsyIKzr7x9H/X4gfQ3/BQ7/g5I8R/sCftffFv9lXVP2Hl8er8NZ/CsmleO7j9oWbwevi/R/Fngvw74wsNYttAHwO8Sx2EKrrr6a8cWvaoq3WnXMck6TpNbwKFLmipc1r9Lf1/XqB8WJ/weIXgYb/8AgnjbMuDkJ+1dIjZx8pDH9m+QABsEjb8wG0FSQy17D+/+AH5Jf8Fcv+C4T/8ABVP4U/Cr4Z3H7L9t8DZvhh8Qr7x1D4jj+Mb/ABKl1aO/8N32gT6KNOb4W+Av7Ojdrq3vnvRf3u9rOOA2Y3CdNIU+Rt3vfyt/X3fdcD+374p6PqHx+/4Il+LdJ+F0H9o6l8Uv+Cak58D6bop+0HVrrX/2cI7rRtA07yvO81tWeWHRYY1yzNciM7W5XmWlRX6S6+oH+UnXaB/at/wZ/eA/E66l+3D8TpLW6g8GTWPwU8B2d66Mtlqvie2uPiD4g1K1tn2lZbrw/pV3pUt6m9Wgi8S2BKuLkFOeu/hXqwPzG/4OgP8AlKv4v/7Ip8Gv/TLf1dH4PmwP54q1A/or/wCDXT/lKfon/ZBvjD/6T+H6yrfB80B/Rd/wcNf8FSv2s/8AgnFr37KWn/sya54L0e3+LmkfGW88ZDxb4K07xc9xP4KvPhlBoRsGv5ENgsUfinVvtCxA/aS8JfHkpWVKEZ8176W/G/8AkByv/BAn/gtv8Vv2+fiL8V/2df2s9U8Gt8YLTRoPiJ8HtX8M+HrPwjaeJ/C+lrFp/jrwnNp1tL9luNb8PyTaT4m0swCW/wBR0a88UTToln4bR2KtNRScb22f6f1/mB+RH/B1b+yr8V/AH7UXgD9qS68W+OPGfwP+Negw+FdE03xBr+sa5oHwf+JPhLTLWLXPBXhmyv7q5sfC3h/xxotpa+OtK0+wW1TU/EEXj+VLZYdLR2ug1Zx67+q/4Hr9wGv/AMGjHibR7H9r/wDac8JXT2qa54i/Zzsta0gyyKl1LZeGPiT4YttYt7RGYGUM3iXTLi4RFd1S1ST5UR2p117qfZ/mv+B2+4Dhv+DtDwX4h0r9v/4MeOby3uW8MeMf2V/C2jaDqDqfsp1bwd8Tfii/iLR7dsAGXT7fxL4f1O4UE7Rr8BON9FB+612f5/8ADd/u0A/mD8OeHtZ8XeIdB8KeHNPuNW8Q+J9a0vw9oOlWieZdanrOtX0Gm6Xp9tHxvuLy+uYLaFM/NJIo4zWwH+pl/wAFpdT0/wCHP/BHn9ra38TXdrdGD4JeHPAwuLyVUW+8QeIPEvg/wbpU0RfyjLdya1qNtdWyKu950QiMgFV46etSPm7/AJ+n5fcB+PP/AAaDyRn9n/8AbHiDqZU+MXw6keMMN6xy+CtUWN2XqFkaGVUYjDGNwM7Wq6+8fQD+b7/gvvpt5pf/AAV4/bPt76FoJZvFvw81KJW/js9X+C3w11SwmHqs9leQSjGcbsdsLtT1hH0/rv8A122A+8/+DTzQtT1D/go98StZtrZ203w/+yX8Q5NTuyreTA+p/Ez4OWNhbeZgr9pupGmlhiJVngs7yRciB6ms/c9Wv6/q35KQez/8Hd3/ACdd+yn/ANm9a5/6sjXKmhtL1A/aT/g1f/5RfXP/AGcn8Wv/AEy+AKzrfH8kB/Cf/wAFJAR/wUT/AG+AQQR+2l+1LkHgj/i+XjrrnH8vyrph8Ef8MfyA/uu/4NYPE2ja1/wTCudG05rUal4P/aM+K2ja/FDIrXP27UNK8E+JrO4vIgxeNpdJ1ywhgdlVZIbUBNxRyvNW+P1S/r+v1A+Pv2jf+DqrxL+zp+0B8bfgHrv/AAT8S+1X4M/Fbx98MrvU7n9pufSZNYPgnxPqfh6HXF00/s+X4s4Nbt7CHVrWGO/voVtr2IwXt3CUuJaVG6T5t1fYDxpf+DxC8G7f/wAE8bZsqQm39q6Rdr5GGbP7N77lA3AqNhJIIcYIp+w/v/gB+E//AAV5/wCCsB/4KseNvgv40l+AFv8AAi4+EXhbxX4Xe2h+JrfEt/EsPiXVtL1WGeS7b4feATpS6W9hPHHbfZ9SFwb+SXzrfZsl1hDkTV73fa39fd99wPx8qwP6K/8Ag10/5Sn6J/2Qb4w/+k/h+sq3wfNAfox/weFf8jX+wL/2L37SX/py+CFRQ+3/ANu/qB/Gt4e8S+IvCWrWmveFNf1rwzrlhIstjrPh7Vb7RdWs5UdZEltNR06e3vLeRJEV1eGZGV1VgQVBrosnv/n/AF/XYD/UE/4Ie/Gf4kftr/8ABKz4Za3+1Uq/FbUdbPxQ+EniHWfHdpb6+3xa8A+HvEOreFLe68ZxaglxB4lnudJ+0eD/ABBfapFPdeI5tEutR1x77U7+/vLrjqJRm1HS1vk7Lb8+v6RD+Yj/AIIofDPwt8Df+Dhj41/BbwdcCTwh8K/FP7aXwy8HtLcG4mk8P+B/EXiDw/okMk74a5u4dH0iIXUgL75YJ5Fd0G+tqjvST78rA+kP+DwbTbyPx1+wfq7wsNPvPCX7QWm29x/C95pusfCO6u4fQNHBqti/XkS8ZwaVDaS81/X9L7wP5jv+Cd2han4l/b8/Yj0PSLZ7rUL/APa0/Z3jhiRWIVIvi14SuLm5lKhiltZ2sM13dykbYbaCWZ8IhK7SdoyfZP8AL5/l94H95f8AwdK/8otrv/s4X4Q/+k/i6uWj8fyYH8JX7CH/AAUG/aT/AOCdPxdl+Lv7OniXT7O51iwg0Xxz4G8U2M2tfD/4i6Bb3DXdtpPi3RILzTrt2sLp5LnSda0XU9H8RaPJPdx6bq1taalqdte9MoKas/k+39f1uB/XB8Bv+Duz4I6xDp9h+0t+yn8SvAd+RFBqHiH4NeKfDvxI0eaZsK+oDw74vb4c6ppNkGO6Syi1rxLeQwqxhlvZSsLYOg/syv5NW/z/AK7XuB+qL/s3f8Ehv+C4X7Puq/FbwV8Pfh/4tg1i91Pw1dfGDwH4Ph+FPx8+HXjq1sbW7m0/X9Ui0jTNfk1nR4tTsNUh0Pxna+JvBur215a6jFY63pV9DcXUXnTdrv8ARry32/qydgP8339rr9nbXf2Sv2nPjl+zZ4j1SHXdT+DXxH8R+CF1+C3NnD4i0vTb120HxEli0tw1gPEGgzabrB09ri4exN6bRp5mhMr9cXzRT2uv67f133A+dKYH9Kf/AAR9/wCC8/gX/gmJ+zD4s/Z+8S/s5+LPi3f+JPjZ4p+LEfiXQviDo/hWztbTxD4L+HfhWPRn07UPDWsTy3FrL4InvHvFukikj1CKIQI0DvLjUpObTUktLbX6/wDB/qwH6r/8Rf8A8JP+jIviN/4ebwx/8wtR7CX86+4D+fT/AILNf8FVPC//AAVQ+I3wU8c+F/g7r/weg+E/gnxL4TutP1/xbp3i2XWZde1211hLy3n07RdGSzjtktzA8Mkc7SM28OoXbWtODgmm73fa39fd99wPxgrQAoA9e/Z9/wCS9/BD/sr3w1/9TPRaT2fowP8ASy/4OMf+UOP7Xf8A12/Z+/8AWnvgvXJS/iR+f/pLA/y767ACgD+93/g0O/5Nh/a1/wCy8+Ff/Ve2lc1fePoB/Nn/AMHAv/KX/wDbM/7GH4Vf+qE+Fda0v4cfn/6UwPxxRHldI40eSSR1SONFLvI7kKiIqgszsxCqqgkkgAEnFaAf6i//AAQI/Y78V/sT/wDBN/wF4d+KGlT+FfiR8XvE/iX9oT4geHtULQXfhWXxppugaP4Y0jVo7kRS6Zqdl8OPCHg+58Q6XdRwTaHr1xq+mXSC4s55G46suaba2Wn3flrfv+kQ/i++GnwR0n/gtV/wW2+K+j6fr9/4c+EPxb+NPxX+J2v+KNMMM2uW3wM8D3V0NKk0j7TFLbQa/wCKtDsPDHh/T7ie3vLPRNS8QxajPa6lZ6bJbXXQ37Omu6SW3V/N2+/772A/q7/a9+P3/BKn/ggT4H+Fngrwh+x94a1r4kePdO1C68H+H/BPhDwrfePdV0fwxLZ2d94t+Jfxl8d/b/FBtnvb37Hpk91feJtUvNQF5FYaXbadZ3lxaYRU6jb5npu3f8Ev0+fQD50/Y4/4OdLf9rn9rD4EfsueF/2HbrwXYfGDxzZ+DW8YT/H+HW7nw1Yz2l7d3Osx+EbH4KaZb30emW1nLe3Fp/wklmj28Uo+1QY85KlR5Yt817dLf8N/XfYCD/g7n/5Mx/Zn/wCznh/6qrx/RQ3l6Afzd/8ABvX+1j/wyx/wUy+D1trGp/YPAf7Q8V5+zt4z82XZarcePrvT5fh7eushFvHLbfE/SfB1pJfS7DZaPqWsbZUinnSXWrHmg+61Wl/1Vvx9AP3H/wCDn/8AYW8R/GT9pj9gP4n/AA40wyeIv2gPE+m/sbazeR2ztBB4q1DxbBrXwomvBFtWeW9t/F3xDN1PK0ckWmeF4VeU21upt86MrRkn097+uu/9agfoL/wcGfG/w5+w9/wSWsP2a/hnP/Yd38XrDwH+yt8P9Nt5US9034UeEtBtJfG0wiTyo5dNPgPwtbeAtTKrtQ+OLPbEA+5JpLmnd9Lvfq/z/D8bSD/N1rqA/ul/4M/tCmt/hX+3D4lYyfZ9X+IPwS0KIEt5Qm8O+HPiHfzlF+6JCnii2EpHzFViDcKlc1fePowPwR/4OK/EcHiL/gr/APtXC1ERg0GL4K+HBLGoDTT6b8A/hkb8zEfelg1G4u7MMST5VtEvG3autJWgvO7/AB/rt+sg/EitACgAoAKACgDw34//APIm6Z/2M1n/AOmrWaxr/Av8S/JgfINcoBQAUAFABQAUAFABQAUAFABQAUAFABQAUAFABQAUAFABQAUAFABQAUAFABQAUAFABQAUAFABQAUAf//W/wA/+gAoAKACgAoAKAP0wr0ACgAoAKACgD/Vu/bP/wCUKn7Qv/aOfxj/AOqBnriX8Rf41/6UB/lI12gFAHQeE/8AkavDP/YwaN/6cbagD/T/AP8Ag4i/5Q5/tjf9e3wJ/wDWmvgxXHS/iR+f/pLA/D7/AIM7v+Pj/goh/wBcf2Tf/Q/2lK0r/Y/7e/QD8g/+DlL/AJS7/tA/9if8Cv8A1THgmtKX8OPz/wDSmB/SV/wRO/4LM/s4ftVfsyeFf2Kv2w/GHgvwn8bvCHgFPg89t8U7vStK8B/tFfDKHSV8JaTb22ra/cx6PqPje58MSW/hzxp4N1WddS8WSpN4j0KLVoNS1vTvDuNSm4vmWqvfTW3r8/P7rAT+Lf8Ag07/AGDPEXxPuPGHh74vftCeC/hxqGrHVZfhVo+seDdTttPtZp0nbQ/D3jPXfC+qa7aaIqeZbWra1H4k1qK2dPM1uedBcOKvK1rJvv8Ara/5NeVrgfSH7d3/AAUy/Yn/AOCMv7J9t+zZ+zZfeBNR+NHgrwbfeBPgb+z74O1W18VSeA9ZZJ3HjX4zPBqN1eaHp9prGoXHijW08T3kXjH4ka9PepZx3D32veINGUYSqSu1ZN3b/Rd7/wDD9AP81HXdc1fxPres+JPEGoXOra94h1XUdc1vVb2TzbzU9X1a7lv9S1C7lIBkub28uJrmeQgb5ZGbAziusD/Tn/4JK/tvfspft7/8E8fhP8A/EfjvwZf/ABD0L9nfRf2d/j58EPE/iTTNK8banZaF4Ig+FviPWY9Ba+tdU1Pwj8QdIgOrWOt6IJ7S2TXf7Iurmy1uyu7K345xcJN9L3T+d9/La63+QH8v3/Bdn/gi1+y//wAEz/gz8L/i58BvHvxp1/Uvib8ZrjwRceF/iZ4h8F65o+h+Hz4Q8R+JWOjyaB4F8LazNPa32mWdnBc6nqF+VsJTHd/ab1xevtTqSm2mlor3V/8ANrr2QH8wlbAFABQAUAFABQB/pbf8Gw//ACii8A/9lg+NH/qUpXJW+P5ID+AH9v8A/wCT8P22P+zuP2kf/VyeM66YfBH/AAx/ID5HqgP3S/4Nuv8AlMB+zR/2L/x6/wDVB/Eis6v8OXy/9KQH7N/8HiH/AB5/8E8v+vn9q7/0V+zfWdD7f/bv6ge+/wDBs1/wTJs/gL8Ib7/gob8d9IttK+Ifxc8MXcPwUtvESRWg+HnwOmj+1ap8Qrh77y49M1P4nR24uLHUJPKax+G9la3dvfiw8b6taIq07vkWyevr2+X5+gH87v8AwVR/4K4/En9pv/gpDov7SfwI8Y6joHgT9lPxbaaR+yndQNKtqLTwlrkV/qnxCutOcwx3TfFXXLJtR1OzvbeKS98CDw54S12CePS5UfWFNKFnvJa/5fK/3gf2s6vpHwA/4L/f8Ep7C4U6dod58UPDSanpV0cajqXwB/aZ8E289pPG3y/bjb+H/EU15pt2u2xvPF/wv8RSywG1tvE9vOnPd0p97O3a8f8Ag2+8D+IT/gm7+2D8UP8Agih/wUO8WaZ8b/B2uW+gabqGtfAn9p/4eWcUVxrSaFa6zbXMHinwiLie00/VNV8NatYaf4o8L3ouEsPFfhW81DT9P1G2s/FEOr2/ROPtIK3qv8v08vkB/Zd+1j/wT2/4Jtf8F5PBngr9oH4efGm3uPG2heHbDRdI+NXwP13w/qWuReHbqS41ax8C/FzwNrVrcXUE2kXF/qdzaaD4gtPCXjbw9qF1eWst5DZm70uXCM507pr5Pv5P/h123vEPIv2YP+CD3/BNf/gmDfX/AO1J+0Z8V7f4oTeCdNu/sfiv9pO58CeFvg74MkvLO5sbnVLTwZcxHTNW8SXdtdzWWkp4k1jxMYLuW3l8O6TD4gSzvUJVZztFK1+z1fz/AOB63ugP5Qf+C4n7fnwA/bS/aE8O+Gf2Tfhv4N8D/s8fA6017RPDfijwz4E0bwJe/F/xRrt1Yt4h8e3umafoujanb+HI4dI07SfBGmeIIn1S3sIdT125t9IufE91omn70ouK956v8PL+l9+oH9BX/BuV/wAFivg5d/Anwp+wZ+0t8QNA+HHxI+Fs17pXwL8W+NdUsPD/AIW+Inw/1G/a+0rwKfEWp3MGnWvjzwnqWoXmkaJpN7JZHxF4XbQLLQxqOr6VqaPlVpu7ktU912f/AAfwA+2P2m/+DaH/AIJs/HT4o+JvjjJrfxj+ANr4g1C/8V+OPC/wm8ZeBNB+GjXFw8+pa3rOnWHjb4e+Lj4Miu53mvLy30nVLfwvYQ+Yul6HpcIBSY1ZJWspdFff+vlr0sB9Jf8ABLr46fsH6X45+L/7AH/BPTQ9D1D4N/sqeD/BninxZ8WPDfiEeJdG+IHxQ+JGs+IrHxCIfExS5fx9qVhZeGNMbWfHiatc6Vc3M8Hhbw7bwaF4WsUVTUrKc95O1u1vu/Lz0vYD+O//AIOgP+Uq/i//ALIp8Gv/AEy39b0fg+bA/nirUD+iv/g10/5Sn6J/2Qb4w/8ApP4frKt8HzQH6Mf8HhX/ACNf7Av/AGL37SX/AKcvghUUPt/9u/qB/Jl+zH+0L4//AGUP2gPhL+0Z8L7z7J42+EfjTSvF2kxvLLDaavb2shg1vwzqrQ/vW0PxZoFxqfhnXoYyHn0bVr6BGVpAy7yXMmu6sB/qFftB/C34Jf8ABaD/AIJlz6f4Wv7N/C/7Q/ww0n4jfB3xRfqk138O/ilp1vJf+FrrUjaiaW01Hwf4wt73wZ4/sLFxcy6cPFvhsSqt5KW403Tnrunqu6/4Z6f8AD/N5/Y//aO+Mf8AwSz/AG7PDPxSufC91Z+PPgL4+8TeAPi58M9Wf7JNrGix3F/4M+J/gK+lHmw22oNaf2imjakUu7bS/Edjo+uJBeJYpFP1ySnG3fVP8n5gf6C/xA8L/wDBMj/g4T/Zi8M6fZ/ECDxPPoPmeK/Dlx4U17Q/DP7RfwB8R6jBDp+s2WveFdRTWrjR4L5oLfTtd03W9G1rwV4rSw03V9DvtTFn4c8RW/KuelLb/J+j0fn+aeqA8I/Y7/4N7f2Cf+CeXxMs/wBqvx98UvFvxM1r4UXH/CT+Edf+N2seCvCHwx+Geo2UjNY+Nb60tLHS7K58QaGzxTaPrPiHXW0fRtRSLWbLR4NatdMv9PcqspLl5Ur9tX/Xy+6wH4Tf8HF3/BZP4bftcwaF+xn+yr4mh8Y/BjwT4uTxb8W/inpgz4e+JHjbQY7qx8OeG/A18H/4nXgXwvJeahqmoeIlibTPFniH+xrvw7NPougW2seIdKVNr3paPouy8/Xt06geVf8ABs5/wUV+Ff7Hn7QfxU+Bvx58VaZ4D+Gn7Ten+DU0Dx54huobHwz4V+KPga512DQLPxHqc4jttC0TxhpHizVtOuPEF/cxabp2saX4di1B7WxvLrULR1oOSUluunl/wAP6t/8AgoX/AMEP/wBi7/gpv438O/HTxzr/AMRfh/8AE2PwzpmhyfEP4NeIfDCWXj3wvabp/D//AAk2meI/DfizRdYfS7S6nh0XX9F/sfVJtOntbPUdQ1jS9M0a0sMY1JQ0smr7P/h1b8fQDyL/AIJs+EP+Cbv7BH7V2uf8E5P2Kbq8+Kvxi8Q/C7xh8Xv2lPjNrPjnRPGvifQZvhr4l8L+GfB3w28Van4b0bS/DEGtpP498Q3beD/Dmm+HP+ESgsBd+JbK/wBa8Rx3COXPKPPLRX0Xe/Xf8+b8WwPwY/4O7v8Ak679lP8A7N61z/1ZGuVpQ2l6gfTf/BrR/wAFCvgD4A+DHxL/AGK/jD8SPDPw3+IM/wAYb74n/CebxzruleG9F8daT418M+FNA1Twd4b1PVLm1s5/FWh694Rl1b+xJp4tR1m18VxNokOof2Xqi2irQbaku1n1+fzuvuv0A+gv+CyP/BC79i/Xvhn+2d/wUZ8NeMPi54U+J0HgDx/8cb7wn4a8UeDLr4TeKPiHb6fNqt1q8tjqngrVPElunirWvN1HX7bTPGEUF5qF7cSaUulNKyNNOpK8Y2TV0ut7et7aej/LlD8AP+CBv/BWTw9/wTh+N/i7wN8bptRH7Mfx8/sODxpq+m2Fxq9/8M/G+gtdW3hr4hwaXa+Ze3+gNY6nqGjeONO0m3uNYudN/sjWNPttRuvDUGiavrVg5JNbr8fLyA/qp/bS/wCCKf8AwT9/4K7+ILX9rj4T/G1vC/jPxjZafa698WfgJrngz4ifD34lLpenW1hp9/4n0VZbiym8WaXpkGm6W+paN4h0G8NjbRWniCx1G7htri1xjUlD3Wr9k7pr7/8AL0tYCj8AP+CVP/BKD/gjB4O8W/Hn9oj4h+GvGOrappUuhy/Eb9qEeD9UtLTT2a2vrrw58Kvhda6NMl/r+qS6fFM8ekaV4x8eXUEVxYaZewaVcX9lcDnOo7JW8ov83/w36yD+Ij/gqn+2h4D/AG4/2tfE/wAUvhB8MNA+EHwU8N6TZfD74S+D9E8NaB4VurnwpoV5qN23i/xTpnhuzs9PXxV4w1XU7/WLyI/bJ9H0uTR/DL6nqiaDFfT9EIuMUm7vd/11t8v1kH5vVYH9Ff8Awa6f8pT9E/7IN8Yf/Sfw/WVb4PmgP7S/+Ckn/BIb9mz/AIKjah8IdS+P3jf44eD5/gtZ+N7Hwsnwe8SeAtAiv4vHs/hWfWG19fGnwz+IL3Uls/hHTRpp06TSlhWe+F0l4ZbdrfnhNwva2tt03tftKPf/AIaz5g/Obw1/wauf8EvPAWpW/iPxf46/ag8baJp9zb3F5onxB+Lnw90Xw1ewwyCSSz1C/wDAvwl8Aa9Ba3aKYbh7HxFY3YiZja3VrMBNVutN7WXon+spL8Pvt7oe/wD7aX/BXj/gn1/wSt/Zzj+D37PfiH4WeOviZ4E8Iv4L+C37N/we1yw8SaT4UvrCD7Lp0vxK1bw9d6naeDdF0u6nXWNfj8Q6onjnxY7Xc1haanqF9e6tbzGEpu7uk3q3+iA/hA/4J2/t1ar+yj/wUW+FH7Z/xJutV8Vw/wDCx/FWqfGq8ijS51rXvD/xbs9e0H4la9HbKirfa1aQ+K9R8WWNlGbYX2s6daWomgSZnTpnDmg4rSy0+W3+XzA/0dP2ov2T/wBhz/gtB+zH4Ntdf8Xx/EX4ayajB42+Fnxj+Cvi3SoPFHhHWLrT1t719I1O607X9Mt573TLn+zPFPg7xh4dvlhmSAapoun+ItF0y90vljKVNvvs0/6V/v8AuuB+Qngf9hf/AIJT/wDBDL43fBTxrD4u8bfH/wDbM+L3xS+G/wAIfgX4I+JnjzwdceJvB8Pxf8ZWPw58QfEjRfBng7wnoaeHtE0Xwvr+svf+MPFlhrn2+4sz4Y8K3mj6jrs7JpzTqprRRS1tfp036+q7Pq5B73/wdK/8otrv/s4X4Q/+k/i6po/H8mB+F/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nD/tXftA+IP2rP2k/jf+0d4nsINI1n4y/EnxR48l0W2me4ttBsta1KaXSPD9vcyhZbmDQNHFho8NzIqyXEdks0iq7stdcVypLsrAfP1MAoAKACgAoAKAPXv2ff+S9/BD/sr3w1/wDUz0Wk9n6MD/Sy/wCDjH/lDj+13/12/Z+/9ae+C9clL+JH5/8ApLA/y767ACgD+93/AINDv+TYf2tf+y8+Ff8A1XtpXNX3j6Afp1+1R/wQF/YA/bE+PnxC/aR+Mdn8Y5fiT8TbvRLzxPJ4Z+JI0LQ2m8P+F9D8Iaf9g0o+Hb37Io0fw/p4mX7VL5tyJp8r5uxIjUlFJK1kBj/CP/gll/wRh/4Jv+IIfjLqOifCbwp4y8ENBren/EX9pT4x2ut3Pg+60xvOttb0fTfHviG18JaHrdpceXcWGt6d4bttctLxLdtNvYZhElDnUmra2elkt/na/wCNvLqB+Lv/AAWy/wCDiP4afED4W+Nv2Q/2CPEOoeK7f4haRceGfiv+0dZw6r4f0ez8LXzG38Q+Bfhfa6pZafrGsXfiSxFzoniPxrcW1lo1toN5eWvhP+27nVotf0DSnS1UpaW2jv8AN/n/AMMB/Pf/AMEaP23PCv7Af7fPwq+OXxFS8/4VXqVj4i+GXxRvNOtZ77UNF8HeOrOO0Pia2srbdcXsXhbxDaeH/Eep2NtBeX19o2l6laaZaT6pPZJWtSPNFpb7rzt0+fz/AFiH96f7fn/BMz9jj/gtf8N/hJ8UtM+M1xBqHhHTtSX4Y/HL4Ka34a8ZaFqvhnxI9jf6l4e1/TpWu9K1/TY7m3gv7SCDUdE1zQtTkuUa9jhutR0275ozlTurX8np/wAOB8Cfsr/sY/8ABLb/AIIy/tY/ArwFpfxG179pj9vb4++OvD/wk8F2PiPWPB02tfBTQPGNnfW3ij4gReDPD1ko+G2l6roM0+mf2l4lvNe8W+J4bweHfCV1p/h7UPG18lSlOpFu1orXTrbo9Vf7tPOzA5z/AIO5/wDkzH9mf/s54f8AqqvH9OhvL0A/gM0vVNR0PU9O1rR7660zVtIv7PVNL1Kyme3vNP1HT7iO7sb60uIyskF1aXMMU8E0bK8UsaOhDKDXSB/rf/sefE74Yf8ABRP9j/8AY7/ah8V+HdG8T6q1l4S+MGnJJ5otvBHx/wDB2keIvh74zvtLitp4Y2ufC/ii88faFp32uOSAW8q3gs4rhbZoOGScJSXy+T/4AH8R3/B0h+1d/wALu/b60j4CaHqX2vwd+yf4CsvC1xBFL51ofij8RodN8aePLyB1byi8Gg/8K/8ADF9EFaS01XwxqVvNIJFeGLpoxtG/8zv8un9dPmB/NFWoH+kX/wAGt/wVf4Z/8EyYPiFe2TW+oftAfG34kfEOC5miaKebw54aOkfCnSYBuVWayj1LwD4gv7RiGDnVZ5o3aKVNvLWd527Jfj/X9XQH8Kf/AAUq+NunftGft9/tdfGbRLmC98OeM/jv4+bwnf20omh1HwboGszeF/B2pJIrOjf2j4Y0TSb1vLd4ladliZo1Q10QVoxXkvv/AB6/0tgPiCqAKACgAoAKAPDfj/8A8ibpn/YzWf8A6atZrGv8C/xL8mB8g1ygFABQAUAFABQAUAFABQAUAFABQAUAFABQAUAFABQAUAFABQAUAFABQAUAFABQAUAFABQAUAFABQB//9f/AD/6ACgAoAKACgAoA/TCvQAKACgAoAKACgAoAKACgAoAKACgAoA9Dsvi78V9N0RvDOnfE/4h2Hhx1RH8P2XjXxJa6IyxqURW0mDU47BlRCVQGHCqSAACVpWXZfcB58zM7M7szu7FmdiWZmY5ZmY5JYk5JJyTyc5NMBtABQBPPc3NyUNzcT3BijWKMzyvKY4kGEjQuzFI0HCouFUcDoAp/X9f1+QEFABQAUAFABQAUAFABQAUAFABQAUAFABQAUAbnh/xP4k8J36ar4W8Q654a1RAAmpeH9Wv9Gv0AO4BLzTri2uFAYBgBIMEZ7fMWT3/ACv/AF/XYCXxL4u8WeNNRbV/GPifxD4s1ZwQ+qeJda1LXdRYE5Ia91S5urlgTyQZME8nNFktv8v6/ruBz1ABQB0t14z8YX2h2/hi98V+Jbzw1aSCW08PXWu6pcaHbSgIBJb6TNdPYQSAIgDxQKwCJ8w2qKLL+v67gc1QAUAFABQAUAFABQAUAX9M1XVNEvYNS0bUr/SNRtmLW2oaZeXFhe27EYLQXVrLDPExBIJjkBxxzyKAOm8U/Er4i+OY4IvG3j/xr4withGttH4p8Va74gjt1hXZEIE1a/u1iESfJGI1UIvyrgDFKyWyX3W/r+u4HFUwCgDubH4n/EvS/DsvhDTPiH4507wnONs/hix8W6/aeHZlLO5WXRLe/j02QbpHbD27Dc7nALsGLL5+gHDUAFABQBP9puTbi1NxObVZDKLbzX+ziUjaZBDu8sSEAAuF3EDBzjNH9f1/X5AQUAdV4W8deNvA10194J8Y+KvB96+C954W8Q6v4funK5C7rjSbu0lbaCQNznGSB1pWT3S+6/8AX9dgMnWNb1rxFqE+reINX1TXdVujuudT1i/u9T1C4bn5p72+lnuZjyeZJGPJ9aYGXQAUAFABQAUAFABQB1/hT4g+PfAkl1L4H8b+L/Bst8nl3snhTxLrPh2S7j2PHsun0i8tGuE8uSRNspYbHdeVdhRZPf8Az/r+uwHN31/fand3Goale3eo393I011e31xNd3dzK33pbi5neSaaRv4nkd2OOScUAVKACgD0Hwx8W/ir4JsH0rwZ8TfiD4R0uXzRJpvhjxn4j0CwkE7Fpw9npWpWlu/nMS0u6JvMYkvkkmlZPdL7r/1/XYDjNT1TU9av7nVNZ1G+1bU72TzbzUdTu7i/v7uXaF825u7qSa4nk2qq75ZHbaoGSANrAo0AFABQAUAFABQAUAFABQAUAFABQAUAFABQAUAdN4f8a+MvCcd5F4V8W+JvDUWoxmLUI/D+vapo0d/EyGNorxNOurdbqMxsUKTh1KEqQBkMWT3/ACv/AF/XYDnJJJJpJJppHllldpJZZHaSSSRyWd5HYlnd2JZmYlmJJJJJNADKAP2s/wCCXf8AwRJ+NH/BUTwH4z+Jvw/+Mfwv+F/hD4ffES2+H3iZfGNj4r1XxI882g6V4hfU9C0nRNMOmajFHZaqkSWuoeIdFeS6hZGmihZZ6znUUGk03fzt/X3/AHXA/u61XxV+zJ/wQr/4JqeGdB13xMl74Q+BHgfUND8GafqU9lpPjD46/F7XLjWPFF1peiaZCbpk1rx9431TVtXu4rZdRs/B2g3F5qOpXR0PQLq+Tm96pNu2revZLa79F9/TcD/Lb+LXxP8AF/xs+KXxG+MXxA1E6t44+KXjfxR8QPFuoneFu/EPi7WbzXdWkhjd5DBai8vpUtLYNstbZYreMLHEir2JWSS2QF74J/B3x7+0H8Xfhv8ABD4X6NLr/wAQPip4x0LwR4U0uMSCOXVtev4rKK5vpo45fsWk6ckkmpazqcqfZtK0m0vdSu2S1tZXQbsm+yuB/o5f8FSP2lfh/wD8Eef+CT/hj4CfC/WbSz+KOsfCTS/2Yf2fbCJ1tdbuLq08K2fh7x58XJLeCRriKbwro11feLrrVnWe2k+IGt+F7G/kY65ublhH2k23e17t/kun5/cB/me11gFABQAUAFABQB4b8f8A/kTdM/7Gaz/9NWs1jX+Bf4l+TA+Qa5QCgAoAKACgAoAKACgAoAKACgAoAKACgAoAKACgAoAKACgAoAKACgAoAKACgAoAKACgAoAKACgAoA//0P8AP/oAKACgAoAKACgD9MK9AAoAKACgAoAKACgAoAKACgAoAKACgAoAKACgAoAKACgAoAKACgAoAKACgAoAKACgAoAKACgAoAKACgAoAKACgAoAKACgAoAKACgAoAKACgAoAKACgAoAKACgAoAKACgAoAKACgAoAKACgAoAKACgAoAKACgAoAKACgAoAKACgAoAKACgAoAKACgAoAKACgAoAKACgAoAKACgAoAKAPr/APZ0/b8/bI/ZI8L+I/Bf7Nn7Qfj/AOD3hfxdrK+IfEWj+D7uwtbfU9bSwt9MXVJZLmwuriK8FhaW1qJraaBvKhQc4zUuEZbq4Hkfxq/aH+PH7R/iaLxl8fvjH8S/jL4ntoZbax1n4leNPEHjG70uznl86TT9GOuX97Ho2mGUB10zSks7CNlHl2y7V2tJLRJL0A8cpgd/8Mvit8UPgr4w074h/B34i+OfhT4+0iG/t9K8b/DnxXrngrxbplvqllPp2pw6f4j8OX2navZRajp9zc2F8ltdxrd2dxPazh4JpEYaT0auuz/4IHQfGL9oP48/tDaxpPiD4+fGv4sfG3XtB019G0PWvi18RPFvxF1XRtIkupb2TS9K1Dxdq2rXWn6fJeTzXb2dpLFbvcyvM0ZkZmpJJbJL0SX5f197A8gpgFABQAUAFABQB4b8f/8AkTdM/wCxms//AE1azWNf4F/iX5MD5BrlAKACgAoAKACgAoAKACgAoAKACgAoAKACgAoAKACgAoAKACgAoAKACgAoAKACgAoAKACgAoAKACgD/9H/AD/6ACgAoAKACgAoA/TCu9bL0QBTAKACgAoAKACgAoA/bP8AZb/4IBf8FBv2uv2YYP2qvhhonwv0zwdr2natq/w78GeOPG2oeHfiP8UtL0me7s/7Q8H6VD4Y1Lw3ZWuq39jd2ehTeOPFfg5NVEUeo25Oi3lhql3m6sVKzvfrpovXVfgnfrawH4s6npuoaNqWoaPq9jd6Zq2k3t3pup6bfwS2t9p+oWM8lre2N7azKk1td2lzFLBcQSoksMyPHIqurCtAKVABQAUAFABQAUAFABQAUAFABQAUAFAHqXw++B3xr+LYmPwq+D/xS+Jot3kjnPw++H/izxmIZIYxLKkx8OaTqQieKJlkkV8FI2DtsUhmTaW7S9Xb+v67gcn4s8FeMvAWrPoHjrwl4m8F67Eglk0XxZoOq+HNWjjLvEJH07WLSzvEQyRSxh2hCl43QEsrCndPb/P+v67AczQAUAdj4L+HfxA+JGpNo/w78C+MfHuroIy+leC/DGt+KdSQTMywlrHQ7G+ulErI6xkxYdlYKSVIoulv/l/X9dwOg+InwO+NXwh+zf8AC2fg/wDFH4X/AGyZrez/AOFifD/xZ4J+1TqnmNDbf8JLpOmefMsf7xoog7hPnIC0k09mn6O/5f19wHl1MAoAKACgAoAKACgAoAKACgAoAKACgAoAKACgAoAKACgAoAKACgAoAKACgAoAKACgAoAKACgAoAKACgAoAKACgAoAKACgAoAKACgAoAKACgAoAKACgAoA+vf2U/2Cv2uf2328eL+yv8F9a+L7fDIeGG8dDR9c8H6L/wAI8PGR8Qjwybj/AISzxFoH2n+1j4V8QeT9gN35P9my/avI82389OUY7u1/6/UDyz9oL9nb4z/srfFLXPgp8f8AwLf/AA3+KHhq10W+1zwlqWoaJqd3YWviHSLPXdGmkvPD2p6xpUgvtJ1CzvIxBfyvGkwjnWKZXRRNNXWzA8VpgFABQAUAORGkZURWd3YIiICzOzHCqqjJZmJAAAyScDPFAHubfsu/tMr4cHjFv2dvjqvhE/8AM0t8I/H48Ofc38a4fD/9mHCEP/x8/cO47QQaXNHuvvA8LIKkqwKspIZSMEEcEEHBBB4II49qYCUAFAHtng39mr9o34i6QfEHw++AHxs8d6CtuLxtb8G/Crx14n0gWjYK3R1LRNBvrIW7blxOZ/KO4YYZAZNpbtL1YHlWveH9e8LavfeH/E+iav4c17S5jbalomvabeaRq+nXAAYwX2m6hFBeWkwVlYxXEMbgMCVwRTAyKACgAoAKACgAoAKACgAoA8N+P/8AyJumf9jNZ/8Apq1msK+0fX9APkGuYAoAKACgAoAKACgAoAKACgAoAKACgAoAKACgAoAKACgAoAKACgAoAKACgAoAKACgAoAKACgAoAKAP//S/wA/+gAoAKACgAoAKAP0wrvWy9EAUwCgAoAKACgAoAKAP6gv2JP+Dmr4sfsgfsZ+Fv2XtQ/Zu8MfFTxb8KvDV34R+EXxPvPiDfeGNM0/QVe6k8NWnjvwRaeE9Un8THwl9oSyik0TxZ4TfXNFs7HT7ttP1KK61/UMZUeaTfNZPdW/4f8ArtsB/M74s8Ua3438VeJfGniW8Oo+I/F/iDWfFHiDUDHFCb7W9f1G51XVbwwwpHDEbq/u7icxxIkSb9saKgVa2A5+gAoAKACgAoAKACgAoAKACgAoAKAP6KP+Dff/AIJJ+Hf+Cg/xe8U/Gb49abf3X7MXwD1XRrfU/D8fnWlp8X/iVeIuq2Pw+uNSikimh8NaFpK2uu+PUsJE1Gez1bw3osMtrD4huNQssqs3FWW7/BdwP6qf27P+C237C/8AwSb8R+Hf2U/Cfwr1Hxj4y8J6Fpc958IPgTpPg/wZ4I+EWgalDHfaNpetXLHTtG0XWNV064TWdP8AC+haNf3Sabc2upaz/ZEOq6VNf4xpSmr3t663/r+tgPTfhN8V/wDgnF/wcHfsq+LbHU/AaeJIfDzzeGvFXhTx1ouiaV8cfgF4p16wlk0nxN4R8Q2cutNor6lHay33hrxX4b1K70DxEul6hoeu2ty+n+I/DFumpU5fk+j/AK/roB/ndf8ABQ39ijxv/wAE/P2svih+zN40uZ9at/Cl9b6v4D8ZSWJ06Dx98NvEMbX3g/xdb2wluIYZ7uy36brtna3N3b6T4p0vXtES7uW015m6oy5op99/J9f6/wAwPo//AII4/wDBM7Vv+Cm37U8Xw61m/wBa8M/A74baTD46+OfjPRYYzqNr4ea8+x6H4M0G7ukksbPxX4+1KOfT9LuLqK4GmaPp3iXxJHYaodAbTLtVJ8kb9Xov68l9/wAgP7lP2qv+Cgn/AATX/wCCFHw/8E/Anwx8MYNF8Ra3pEGteG/gJ8A/DOgx+J7vRIXk0pfH/wAR9f1fUdKt411K6srm0XxL4t1rWPGXiq/tb6a0tNZjsNWvbDmjGdTW+ndv02Vnrb0XmByP7EH/AAXO/YH/AOCpPiq7/ZV8UfDrXvA/jnx9pGo2un/Cj48+HfCPivwF8WLS20+81HWvDui6lZ3et6HrGoWmk2V1f3GheLNH0B9StI3/ALFTVp4biC1cqcoe9e9uqvdeeyt8m/OwH8xX/Bw7/wAEifA37BPjzwV+0R+znpc2h/s5fHHxBqHhrUPAxuJ7yy+FHxVhsbrXo9C0G6umkuh4P8ZaHZavq/hzTLm5vrjQrzw74j09LmHRjoVja7UqnNo9117r/P8ArqB+Zv8AwTn/AOCVX7Uv/BTnxP430b4AQ+CPD/hv4bWukzeOPiP8T9a1fQfBWi3mvNenQ9Bhl0Dw94q1/V/EGqwaXqdzb2OlaDdW9nbWRm1m+0qK7097qpzUFrq+y3/T+u+wHjX7cX7DHx+/4J7/AByvfgF+0Po+jWXipdD0/wAV+Htf8K6nNrfgzxv4R1S5v7Cx8UeE9Wu7DSdQudLl1LSdW0uWHVdH0fVrLUdMvbW+0y1dEMrjJSV1/wAFeu/5/fYD49qgP3R/4ILf8Ex5P+ChH7V9r4j+I2iSXX7Mf7Pdzo3jT4uNdQN/ZvjjW3uJZ/BXwjjlI2zL4qvLC41HxZHGG8nwTpGsWj3Gn6jrehTy51Z8sdN3t5ef9foB/pC/Dv4v/Bz4k+PfjD8LPh/d6TrPiD9nzWvC3g/4kwabp9n/AGT4b8S+JfDcPinT/C0V1EPKm1TTPD9zptzq9rbxCHSpNQttMll/tG31GysORppJvr/Xz+777sD/AC6P+C0kaRf8FUf24Y40WONPjhrQVEUIij+zdJ4VVwAPYD8ua7KfwR9APtT/AII/f8EFfij/AMFFrHRvj38VvErfCT9kZdZ1Cwi1/R59Ov8A4k/FS78PanPpevaJ4D0yUXln4a0+x1GzvNK1Pxp4ptpYrS+i8jQ/DfiVor+TS5qVVDRK8vwXrqnt0X3rQD++j9j/AOFX7FXwF8LeJ/2Y/wBkTSPhfpGn/AvUdK0f4l+FfBl1Z6/4h0HxfrmnNdW8nxQ19pdQ1fVPH+q6dYrdahJ4n1K68RRWKWEdylrYf2ZAnNJyb5pX12/4Hl/XcD/Os/4OIYooP+CxX7YcUMccUazfAbbHEixou79mL4LM2EUBRliWOByxJOSa6qX8OPz/ADYH4r1oB/aJ/wAGkn7JMOqa3+0l+2n4n0iO4tNGtdP/AGePhlc3lsk8DapqX9leOvile26zoUivNO06H4caba3kAaQ2uva7ZGWJGnjn568to/N/p+v9ID90/wDguR+zZ4Y/bc/4JdfG+b4ey6F4z8R/B60m+O/wz1jw3c2GuW8ms/BafWrfx3ommXWlvcC61CbwT/wsfwgNJtZvOg8SyxWM1uby0ktazpvlmr9dHfTf+v60A/y6K7AP1P8A+CI8ccv/AAVa/YjjlRJI2+L6BkkUOjD/AIRfxHwysCCM9iPy4qKnwS9AP9ML9t/9lTwr+2J+yX8fP2a9YstLtj8Vvh3rOiaBqdxaRCLQfG9kset/D/xI+yJpCnhzxvpfh/W5I48PNHYPCGUSE1yRfLJPz19Px/rtuB/kFeJ/DWu+DPEviHwf4p0u60TxN4U1zVvDXiLRb6Pyr3SNd0K/uNL1fS7yLLeXdWGoWtxaXEe5tk0Trk4zXcBh0Af6aH/BuX+xpa/szf8ABOLwJ418UaFbwfEf9qPUZPjv4ikvbONr628H6zaQad8J9IE0kYkbT28DWlj4xt4HRWttR8b6xFlxh646rvN9lp/n+IH87n/B25bwW/7cv7O628MMCt+yfpDMsMSRKW/4W/8AFgbiECgnAAyRnAxxgbtaG0vX9AP5Uq3AKACgAoAKACgAoAKACgAoA/Yv/ghx+2n8B/2C/wBti4+On7Rc3iKD4ey/Brx54JSTwx4afxXqf9v+INU8J3emg6Wk9uRbGHR77zbrzMQt5a7T5oqKkXKNlvdf1/X6Af2Ff8ROf/BJr/oKfGX/AMMhP/8ALauf2M/ID9uPiX8bfhT8Jv2e/F37Tni62uYvhb4J+F178X9cudP0CO+1xPBun+Hj4nuJbXR1aOS41EaWNyWAmVnn/c+YCCzZ2d+Xre3z28/z+8D8R/8AiJz/AOCTX/QU+Mv/AIZCf/5bVp7GfkB/D5/wVh/aS+Fn7Xv/AAUE/aJ/aL+CkmsTfDD4k6p4CuvCsmvaK3h7Vmh8PfCjwJ4R1P7ZozSztZMNa8P6kIlMredbiK4GBNtroppxgk91f82B+dtWAUAFABQAUAFABQAUAf6Vn/BsZY2U/wDwSl8AyT2lrNIfi/8AGcF5beKRyB4oXALOhOAOgzx7YrkrfH8kB0fxR/4OL/8Agl98IPiZ8RPhL4y1D4sxeL/hd468XfDrxVFp3wbmv9Pj8SeCdf1Dw1rkdjfLqca3tmmp6ZdLa3axxi4gEcwRQ+1UqU2k9LNX+8Dhf+InP/gk1/0FPjL/AOGQn/8AltT9jPyA/gv/AOCg/wAafAf7Rn7bf7T/AMdfhe+oy/D34q/GHxd408Hyavpp0bU30LWL4z2JvtKaSU2FwYyPMtjI/lnjceK6YJqKT3SA+OqoAoAKAP7Xv+DO7/j4/wCCiH/XH9k3/wBD/aUrnr/Y/wC3v0A/IP8A4OUv+Uu/7QP/AGJ/wK/9Ux4JrSl/Dj8//SmB+DtaAFABQAUAf6Mn/BGL/gkT+z9+wD+zNo37Y/7WfhzwpcftEat4Fj+MPinxT8UdM02TSv2XvBdro8viSPSdBj1eKeHw34t0bQD/AGh4/wDF+2HW7PUhd+G9MntNL024l1rlqTc5cq2vbTqBysP/AAdgfsFyfGQeB5Phf8eoPhO2t/2MPjg+jaA9oLb7UbX/AISmT4eR6ufGC+FioXUPkR/F4045Pg4amP7KY9jK17pvtb8Lga3/AAWx/wCCQHwD/bg/Zq8Qfto/sleGfCtj+0J4e8ES/GHS9b+FumaYuhftQ+ArjS4fE17b6vDoaR2/iLxpfeHDJrfgDxjapd6zr10IPCupyajZatpV54dKU3GSi9m7a9H/AFo+wH+dfXUB/cX/AMG9f/BFD4RXvwe8M/t9ftieB9H8eat47t7rXPgR8K/iDo9jqHgbwt4FtZ8WHxb8VaHrCTWGv674mNrcal4Lt9YtZNC0Pwr/AGf4thi1DVdc0q68M89Wo78sdLbv9PyA+x/jv/wdN/sD/Bf4m6h8MPhr8Ofi98c/DHhLUW0DU/iL8PbTwfoXgScaa0lnc/8ACv4/EWu6fqHijTLKSAWtnfyWHh7RNTiX7Xoeo6hpDWV/eyqMmrtpPs9X89NL+XN57WA+0Lnwt/wTX/4ODf2RrjxhZ6FB4ltl/tDwpY+M7rw/YeGP2hP2ePH6afaai2lHUh9vlsLyxW/0zVLjR4tT8SfDrxhaNA7HXbNQ8U+/Sl+mtn+X5X9AP82r9rr9mfxz+xz+0p8Yv2ZviO9vceLPhD4wu/DdzqdnHJDY+INJmt7XWPC3irT4ZmaeDTvFnhbU9G8S6fBOftEFnqsMNwFnSRa64vmSa6gfOVMAoAKACgAoAKACgAoA8N+P/wDyJumf9jNZ/wDpq1msK+0fUD5BrmAKACgAoAKACgAoAKACgAoAKACgAoAKACgAoAKACgAoAKACgAoAKACgAoAKACgAoAKACgAoAKACgD//0/8AP/oAKACgAoAKACgD9MByAfX/AD7fy/KvQWiS7f15/n94BQAUAFAHSeDfCWvePvF/hXwL4WsjqXifxp4k0Pwl4c04SRwm/wBe8R6na6PpFkJZWWKI3WoXlvAJJWWNN+52Chio9Ne39ef5feB/o7fCb/gnL/wS8/4Il/sizftBftPeCvBXxT8c+DNL0J/iF8bPHvgO2+JnibXfiBrM0dlY+GPgz4K1q11Gw8Iw3usXb6R4ej0a20vU30pTqfjrxQ9lZajqlpyOc6krR0XRX6Lq3pf+rX1QHn/7Pv8AwWV/4Iwf8FCfil4f/ZW8Ufs1Dw1ffEfVLbwf4Btv2jv2ffgvceA/GOuahKLbQvDFjfeHfE3xAXQPEGr3pS10CLWLLSbSbVJrCx0/WP7avLOzdyp1Iq/Ne2rs3dW/q+/3WA/BX/g4e/4I/fC39gfWvh3+0d+zNYXnhv4C/GPxTf8AgfxB8OLvUL/V7P4afEtNJvPEelQeFtV1Sa71Wbwr4x0PSvEd7baPqd5eXHhzUfDuoQ2d9Lo2p6Zpeg6UpuV091rfugP6Qv8AghZ+yR+yl8R/+CU37I/jX4h/sx/s9+PPGWuaF8TpNb8W+M/gv8OPFHibWJLP44fE3TrSTVNe1zw3farqD2un2dpYWzXd1K0Fna21rEVggiRcqranKzfTrbov6/4cD+EP/gmT4Z8N+L/+CkP7F3hPxZ4f0TxR4V8QftQ/CbRte8M+ItKsNb8P63pF7430y3vNK1fRtSt7nTtS027t3aC6sby2mtriFmiliZCy10VPgl6Af6EX/BRf/glH+wf8Zfhd8MdR8Z/D/wCAH7M3wQ+CPxls/jr+0Z428E+BPBvwk17xB8GvBPww+KVjqfgQeNPCPh3TdQ0/Std8X+IPBt3r4kv7Vhoelahc6NMnim20A1zQnJN2u21ZK/XTX5AeBfsuf8FPf+CBPi3xV4c/ZN+B+kfB7wNp/iLUrTwR4M07xJ+zXJ4G+HnjjUruf7Pp1jJ4g8SeDoLZ7/X71kW2u/iEdKv9d1e6iimnudY1COK4bhVSu7vvZ3f4fpf8LxD8+P8Ag4z/AOCOH7Pvgz9nrX/27f2Xvhx4Z+EHij4ba54aT43eB/A9lbeHPAvi3wT4p1ew8H23izRfBunQw6JoXi3QPE+r+Hjqa+HbPSbDW9Cv9c1nV4bnWNOS5u7pVG3yt3vs29b9tf6+8D+YL/glz/wT08bf8FKv2rPDXwE8O6nceFfBem6bdeOfjD8QIbaK7bwT8N9Gu7K01C7sLa4ZYL3xHrup6jpnhrwzYv5if2rqsep30LaNperSxazmoK9rvZLbX+v61A/vH+Inhn/gil/wQ3+FPgyDx38Mvhl4Z17xFAtp4al1TwBafGb9ov4p3ehx20eq69Lqup6bqOtw2UE9x9s1G9mvfCfw/wBL1G9Gm6PBplxeafpUvOvaVHo3p8kr/wBefnveIZ/wR+O//BEf/gtXZeK/hBpHwp+GXi7x3ZaHe6veeCPiH8I9P+GPxm0/QpFgsr3xT4E8Y6NFb6qDYzXdvDqF74E8ay6npTm2l1eC2s7iyluBqpCzbfbR/n/X6AfxSf8ABZb/AIJkX/8AwTG/ajj8AeH9W1bxT8Dfijot147+CPirWkiOsLokOpPp+u+BvEdzbxW9pfeKPA169lDfajZ21vb6touseHNbNrp9zqlzpdh0U58681v/AJ/PUD+hj/giX/wQe/Z8039nzw3+3R/wUG8M6J4vuPGXhQ/EvwD8KviNcQ2Hwt+HHwrSz/t3TPiP8T7S6urfS/EeoeIPDkP/AAksekeKZJPB3hvwhfQT69pV5rs0h8O41Krvyx0S0bW7fZdreQH2Hf8A/Bdv/gg/ofjGT4IW3w3sLv4dwap/ZE3jvRf2VPCsvwQRYn+yvfxaQLW38Z3mkxfOqXdh8NLtbi3QzWSXNrJFJKvZVLXv8r6/ovvf3AfM3/BYv/ghh+y98YP2Zdb/AG6/+CdHh3wp4T1/w94G/wCFvan4G+E0lm/wh+NvwrksB4j1PxP4C0WwlfRvDniXTPDDyeItEtvBos/D/irTLKbR4tAbxBf2F/Tp1Gnyz72vtZ7fcB/CVXSAUAf6jH/Bvr8KND+C3/BJb9m68hVYL34j2Hjn40eL74x+V9q1Dxb4u1s2Fy6Dcx+w+CdH8L6V5hLGaPTFmXarrFFx1Xeb8tP6/p/pEP8ANO/aM+MviD9oj4+/Gb47eKrq5vNe+LvxN8afEG/kum3SQf8ACUa/farbafGoLJBa6XZ3NvptjaQ7bezsrS3tLZI4IY0XrirJLayQH7h/8Gv3xu1r4af8FQfDHwytr64Tw/8AtEfCz4n+AtZ03dmyuNQ8G+Fr/wCL2h6lLGfkW908eANUsLK6x5scOt39pGwS+lVs6yvC/Zp/p+vl+FpB+lX/AAd9/B/SYdV/Yv8Aj9ZwhNc1LT/in8H/ABDP5YJutJ0S58N+NPBsIlGGUWF54g8duY3Dh/7RDR+WUk82KD+Jej/rT9fl1A++v+DUr4MaT4H/AOCfPjv4uiJW8R/HH48+J5by98sI/wDwi/w30nSPCfh3Sy3JmWy12XxtqKy7toOtPCEUws7zWfvpdl/X9a/jaIfgn8R/+CaP7eP/AAWq/b+/bN/aE+G9l4f8OfBVf2gPiV4F8K/HD4yatq/h3wFqXhP4W+JLr4ceDfDXgiHRNB8SeIfFV3pfhPwzp1veyeHvD8/hzT9Ut7y113xDp2rXGy40U404xW7snou/V3a/HftG/uh7j4i/4NTf29PhTZ6b8RvgV+0/8G9f+KPg+Wy8SaDZ6JqnxC+FXiax8R6XOl3Zy+CPHC6bdxWWt2dzFHPpGq3934TSK6RJXvtOKLMq9vF7xaX3/qv19NQP5/v2uPGv7fnhTxZ4k/Zt/bT+KH7Tl3r/AII1+3u9a+Fvxv8Aip8QfGOlWesWkNzFpXiPT9N8R+JNa8Parb3Fje3M3h3xbopvdO1PSr9rzRNTudPvhPLrFQdpRUdeqS+7o/w+4D9Ef+CK3/BZ6P8A4JZXfxc8H+OvhPqfxY+EXxfu/D3iC9h8LazY6L4z8I+LfDVrf6fDqelLq0TaTrmma1pl8tlqul3t3pc1vNp+nX9hqKCO9sdQmpT57O9mvK6/r5ffYD5n/wCCuP8AwUs1b/gqF+0zp/xn/wCEAHww8D+CPAun/DX4deDp9WTXdai0Cx1nW/EF5rfibVobSxtZ9e1zV9evJZbXT7dbDStNt9M0uGbUJ7O51fVHThyK17u+vT+vv+64H52/DH4a+NvjJ8RfA/wn+G2gXvinx/8AEbxTofgzwd4d09A13q/iHxFqEGmaXZRs7JFCkl1cR+fdXEkVrZ24lurqWK2hlkS20ld7ID/Rp+IniP4R/wDBul/wSJ0vwz4Vk0DxB8dtStJdH8OytCu74u/tSeN9KWXxB451CykEV3deCfA1vYi+8i7+zvD4F8I+GvCE18mt6rY3F1yK9Wp2X32Xb+v0QHy5/wAGnni3xN4++Bn7bXjnxprmo+JvGHjL9pjTPFPirxHrFy95q2veItf8Gx6rrWsaldyZe5v9S1G6uLy7nf5pJ5pHOM4qqys4rolYD+UH/gtP/wApVP24/wDsuOtf+m3Sa2p/BH0A9h8C/wDBbT9pb4Ff8E7/AIYfsC/s1F/g4ugy/Eq5+JHxx0nUpJPiPr0Pj34g+KPFcPh/wBcxQwr8PbGz0vXILXU/EllLdeLry+UnQtT8MQ2skmqr2ac3J63taNtNElr3A/on/wCDRC6ub74G/tp3t7cT3d5d/GX4dXV3d3U0lxc3VzceENclnuLieVmlmnmld5ZppGaSSRmd2LElsq+8fQD+eL/g4l/5THfti/8AXb4C/wDrMPwVrWl/Dj8//SmB+KgBJAAJJOAByST0AHck1oB/p+fAjQbH/gjn/wAENovEGtWdtpHj74Qfs5a58VPFVtfRRo97+0R8U4n1fS/DWqvIALhrb4l+LvDnw5t5pULHS9LsIxAwiSBuN/vKnk3b5L/gAfHP/BrH+1JJ8cv2Kvi3+zn431Q+IvE/wA+KOrXyW+sS/b5L/wCGvx2k1fxdb/bEvDK+oG4+IVr8U5NTeQSwmHUbGKZQZh59VlaSa2a9NV/wLf0kB/FN/wAFIf2Wbn9i/wDbg/aP/Zy+yz22g+BPiNqk/gJp97NdfDLxWkHi/wCG9yZm+W4nPgrXdEg1CSNnRNUgvrcsJYJEXog+aKflrrfX8P677ge6f8ERP+Urv7EP/ZYE/wDUW8R0qnwS9AP9JX9oL9r+w+AH7Wf7EfwF8Sx6Xb+Ff2vJ/jz4KtdbuxNFe6V8SfAOgeAvFHw+tobv7Ststh4livvFPheSyksp7m+8Rax4V+zXdnFbXcV7yKN1J9tfl/Xlr5WA/gu/4OWP2Pv+Gav+CiOv/FLw9pf2L4d/taaGPjHpMkEPl2EHxFt549E+LulJJgGbULnxEmn+P9Tb51RviHbIrjBjTpoyvC3Z2/r+l+sg/LD/AIJ+fsr6r+2r+2V+z7+zTp0d39g+JPxA0y38ZXtnvWfR/hxoSTeJfiRrUUq4WK50zwRo+u3Vh5jxJPqS2VoJUkuENXJ8sW+y/r8QP9QzxR+1J4c+Hf7cH7MX7AfgXT9Ds38U/Af4o/F7xRptrB5cng74efDtdC8GfC/SNJt45Ugs7HxFrL+KFQ/Zi9vbeBEtYGSG8lVuO14yk+6X37/dp9/kB/G//wAHcX/J8/7O3/Zp2j/+rg+LNb0NpeoH8plbgdx8Mvhv40+MXxF8C/Cf4caFc+JvH3xJ8W+H/A/g3w/ZmJLjWPEvifVLXR9GsElneO3t1uL67gSW6upYbS0hL3N1NDbxSyqNpK72QH+i9+y9/wAEjf8Agmb/AMEj/wBmp/j5+2JZ/C74i+PvCOi2Ws/FT48fGrQYvF/hjQNe1BLa1Xwz8I/h9qWn6xa20UepzHSvCx0zw3qvxM8VXtyxF0fttl4f0vkc51HaKa7JP89vxf3WAZ8Jf+CuP/BC79s7x5pX7NeoeCfh9ayeMLpPB3g6z+O37N3hbRPh74sv9UkS0sdA0rVr7S9a0rQrjV5rjyNKj8UJ4XS7vmisLSU6rd2FrdDhUjrrpro/nf8Aq9/vcQ/GH/gvx/wQl+G37MPw+1H9tb9jLQb3w38K9I1bTLP43fBeO8u9V0nwDba9eW+kaX8QvAl1qd1davb+F5vEF1Y6V4m8L3F5qa6Hd61ZaroZsPDEF/YaLpSqN+7Lfo+/kB6H/wAGo3wB+BHxq8EftsXPxk+Cnwk+LVx4e8VfAqDQJ/ib8OPB3jybQ4dS0j4pPqMOjy+KdG1V9Miv3s7R72OyaFLp7W2acOYIiirNpxs3t3t/X9dwP0T/AGjP2bf+CPH/AATO/av+MX7bH7bOi/B86n8c/Engy2/ZV/Z30D4VxeKPDvgPwp8PvhL8M/DHi/xBonwV0Dw1/wAIrD4q1b4iaV4i1/UPGms2C+HtFgvdB/sfVbPxjrutQ3EpznFRjfTd331dl8tP+GA+/P2e/iV/wSH/AOCunw08Z6D8NPh58C/jNo/hjT4dC8aeBfFvwc07wf8AEDwPp+uw3CafeWNpqvh/SPE+gW1yY7pdG8ZeB9RS3tNUtZk0zXbbV7J1gl+0g9W15puz/T5O34pyD+CP/gtL/wAE89K/4Jv/ALauvfCTwPdX198G/H3hXSfiz8GpdVvm1LWdM8Ha/qGr6LfeFdbvnRJLrUPCvirw9r+lWtzO0t5qHh1NA1W/ma/1G4ROmnPnjd7rR/15gfkpVgFABQB/q3ft3f8AKF79pD/tH/4q/wDVLmuJfxF/jX/pQH+UjXaB/oWf8G3H7Ln7MvxZ/wCCZ2geL/ip+zr8CfiX4sl+NPxZ0+XxP8QPhH4A8ZeIpLCxvdHWyspNa8ReH9S1J7SzV3W1tmuTDbq7iJFDGuWs3z7vZdQP4Yf2xdJ0rQf2uv2p9C0LTNP0XRNF/aO+OGk6Po+k2dtp2laTpWnfE3xPZ6fpmmafZxw2lhp9jaQw2tnZ2sUVta20UcEEaRIiV0rZeiA/pa/4NRfgb8FPjX4x/bbg+Mnwf+Fvxag8O+GfgLNoEPxN+H/hPx5Focup6r8WE1GXR4/FOk6qmmSagljZpevZLC12tparOXEEITGs2lG3f0/r+u4H51f8HGPw4+Hnwp/4KgfEfwd8LvAfgz4beEbT4Z/B68tfC3gHwvofg/w5bXd/4Mtbi+urfQ/D1jp2mQ3F7OzTXc8dqstxMTJMzuS1VSbcNe78/wCv67Aftx/wRL/4IPfs+ab+z54b/bo/4KDeGdE8X3HjLwofiX4B+FXxGuIbD4W/Dj4VpZ/27pnxH+J9pdXVvpfiPUPEHhyH/hJY9I8UySeDvDfhC+gn17SrzXZpD4dzqVXfljolo2t2+y7W8gPsO/8A+C7f/BB/Q/GMnwQtvhvYXfw7g1T+yJvHei/sqeFZfggixP8AZXv4tIFrb+M7zSYvnVLuw+Gl2txboZrJLm1kiklXsqlr3+V9f0X3v7gPmb/gsX/wQw/Ze+MH7Mut/t1/8E6PDvhTwnr/AIe8Df8AC3tT8DfCaSzf4Q/G34VyWA8R6n4n8BaLYSvo3hzxLpnhh5PEWiW3g0Wfh/xVpllNo8WgN4gv7C/p06jT5Z97X2s9vuA/hKrpAKAP9Lb/AINh/wDlFF4B/wCywfGj/wBSlK5K3x/JAfwA/t//APJ+H7bH/Z3H7SP/AKuTxnXTD4I/4Y/kB8j1QHbfDb4deM/i98QvA/wq+HWhXfifx78R/FmgeCPBvh6x8sXWs+JfE+qWuj6Np0TzPHBCbq/u4InuLiWK2to2a4uZYoI5JFG0ld7ID/RD/Z7/AOCW/wDwS/8A+CMn7L0P7Qn7adr8M/iL8SNFs9PPjz4z/FjwwPHVgnjPWrbFv4C+Bvw0vrHWY1kjmiv7XQ59J8PXnj/W7SLVtb1nUrHQon07QeRznUlaN0nsk/xb/wAwG/Bv/grB/wAENP8AgoP480v9l3xB8H/Culah47uYfBngfTv2hP2efh/ofhPxfq1/KINJ8P8AhfxJpd14ot/DetajdMkXhkazceEL251p7Gw0OdvEF1ptpcNwqRXNe9tXZ3t9/wCl/wALxD+fD/gv5/wRX8KfsDX3h79pr9mO11aL9mb4i+KH8K+JPAuoX1zrU3wW8d39tc6jodhpesX81xrOpeAvFVpZapHpEutT3+oeHdX006TqOs3ya3oaRaUqnN7r3XXuv8wPvb/gzu/4+P8Agoh/1x/ZN/8AQ/2lKmv9j/t79AP0o/bW/Y7/AOCbnwI/bO+Nf/BTv/gqL4w+H2t+E/G03wr8I/s6/CHxTYa94t025v8AwB8L/Deh+JtW1n4Y6Rpt/efFHxDeaxYzQ2Xh2TRdf8EeGPD8Ntr/AImaW/1y0HhiIym4qEE9L3a833urb2/HreIfQP7L37TH/BEf/gpbbat8AvhD4E/Zz8aalY6HqE3/AApjxx+z1ongHXW8OxIovtT8GaV4i8H6VBfx2COLq4ufBF/cat4fEaaldR6WEguWTVSGruvNP/K+9uvfpdoD+Sb/AIL/AH/BH7wx/wAE7fiF4O+NX7PltqsX7L3xt1rUtCsvDmpXl1q0nwg+JNtaT6yPAsWt6jcXGqar4a8R6HbalrPgufVbi/1q1i0DxHpWrX95/Z1jqWpb0p8ys91+K7/j/VwP50a1A+4v+CaHwf0n49/8FAf2PfhN4ghFz4c8W/tAfDhfE1mYxKt/4Y0XxBa+IvEemsp4C6lomj39i0pDrCtwZjHIEKNM3aMn5f13/L7wP7vP+DoL42618Jv+CYepeEdBvrixuPj/APGv4dfCLVpLRvLnfwxb2Pij4o6zAZgVkjtb+T4b6fpN+sbA3VlqU9jMslpdXMb81FXmvJN+gH+bDXWB/pa/8Gx3xu1r4wf8EuPC3h3Xb641C6+AXxf+JHwUsbm6bfcDQraDw18TdCtPMPzyWulab8TYNF0/cStvYabb2MW2KzRF5KytN+aT/T9PP9Ih/CZ+2D+zTZeDP+Cm3x3/AGV/CTDTNHf9rvxL8MvBm22B/svw94u+JTWPhCL7MjKsp03Rdb0uIrGY0nNvmNYldUXoi7wT/u/l8l+X3gf6Ef8AwWj8Ual+zJ/wSM+L3w7+Btpq1jr/AIg8I/Cf9lL4SeHvDdtcX2uXun+P/E3hP4XT+FNAs7CGS+u9VvvhrL4j0vS7fTbdr+a7aBLGNZyjLzU1eav5t3Xz+Xzt89gP5Sf2cv8Ag1c/b2+L/g/QvGvxa8cfB/8AZwg16zF9H4J8W3fiTxd8TtIhlBe1/wCEh8PeF9HPhfSZ7mFopjpzeOp9Y0/e1rrOmaZqME9lFs60U9m/wX5/p16WXMGJ+0Z/wRW/4K7f8EwfAHjX4pfAD41+LfFfwoW0tda+Jup/sj/FP4o+B/FFjpugrerb6744+Hdg3hbWNc0vw/b319ctqehS+ME8O6bdapqWpHSNLi1G7UVSE7Jq3bms19+v4qPZXA/nf+IHxI+InxZ8UXvjj4qePfGnxL8aanFZW+o+L/iB4p1zxl4o1CDTrSKw0+G98QeIr7UtVu4rCxggs7KOe7dLW0gitoVSGJEXVJLRJLyWn5f194HF0wCgAoAKACgAoAKACgDw34//APInaYP+pms/00vWf8fX86xr/Cn/AHvzT/y7fcB8g1ygFABQAUAFABQAUAFABQAUAFABQAUAFABQAUAFABQAUAFABQAUAFABQAUAFABQAUAFABQAUAFABQB//9T/AD/6ACgAoAKACgAoA/S8dB9BXoALQAUAFAHf/Cj4h6v8Ivil8Nfix4fht7nXvhh4/wDB3xD0S3uy4tZ9X8FeItO8SabDcmMiQW8t5pkKTGMhxGzbCGwaHrp3/ry/P7gP9P3Rfit/wTl/4L0/sf3Pwun8a2HiTR/GVjofiHxR8LbPxdY+Ffj38GPG+jD7XbX50WXztQtNS8Oagb60sfEY0bXfAnimyW+SFtf0O8u7duO0qcr2/DSz+78/uuB+Dnx3/wCDQm/T+0dR/Zj/AGw7S4y0p0jwf8d/AE1nsXJMCaj8SPh/e3vmttKxyyW3wriAKtMkXzCBNFX7w+5/15gfy/ftu/8ABPf9qr/gnt8QbD4fftM/DyTw03iCK+u/BPjTRL+LxF8PfH9hpssMV/d+EvFFoqw3M1g1zaNqeh6nBpXifR4r/TptY0PT4tSsHuNoyjLZ3A/0Xv8Ag34/5Q//ALGf/Yv/ABW/9X58Vq5av8SXy/8ASUB/ntf8Ep/+UoP7C/8A2dn8Hf8A1PdKrpqfBL0A/ta/4OsfHWu+Ev8Agmb4W8P6RcyW9j8Tv2pvhf4J8TokskYu9C0/wR8VviLDayKhAmT/AISPwH4fuvLlzGGtVkCl0Qrz0Vefom/0/rf8bxD/ADmYZpraaK4t5Zbe4t5Y5oJ4ZHimhmicPFLFKhV45Y3VXjkRldHUMpBANdYH+qT/AMFNL+Xxz/wRW/aT17xGq39/r37HNr4r1B5dz+Zrb+GNB8RJeZJ3GWHV0jvI2Yk+bGrHPzVxw/iL/EB+JX/BoF4F0WD4dftr/Ew2tpJ4i1Pxr8I/AqXrBXvrTRdD0Lxhr8trESS1vaajfeIoZZxGEW8m0u284yGxgEWld6xXTcD8Nf8Ag46+KPij4jf8Faf2hdF12+up9G+E2j/Cr4a+CdPuJJmj0fw9B8MfCvjG/t7WORikUOoeMfGPinXP3KxpI2q7yGY+ZLpSVoLz1fz+/p/S2A/JD4CfH34v/swfFjwn8cvgP431D4dfFXwNLqk3hfxdplppOoXOmHWtF1Hw7q0Z07XtP1XRr+21DRNX1HTbu01LTby1lt7uQNFu2OttKSs1df19wH1f8Xv24P2u/wDgpL8S/wBnr4f/ALXHxouPixYaL8RbHw34Pl1Hwj8OfCMnhuL4n6/4T0XxU0OoeBvCXha6eDU4dH0Vrlb+e5hhbTLeeBYZFd2lRjFNxVnbu3+f9fgB/p3fttfslW/7V/7HHxO/ZG8N/Ei8+AOifELwx4X8FR+MfDPh+11w+HPCGh+I/Dl/qPhu28Pz6toFvcaT4i8N6Jc+Cru2XVrEQ6VrExHnpG1nPyRlyyUrXa7gfzD/APEIR8N/+j/vEP8A4YTQf/nxVr7eX8i+8D+lb/gnz+x5bfsJ/sjeBv2T9U+L9x8c9A8EXHjSLRvFHiXw5YeGjL4b8XeJNW8RSeGDoi674jhl0zTLvWtStYRPqt0rWs/2RYra0hgtYspS5pc1rPy79/6/UD/J9+Pfg6x+Hnx0+NHgDTESPTfA3xZ+I3g7T0idpIksfDPjDWNFtEjkYszosFlGEdmZmUAkkkmu1bL0QHk1MD/Vw/4JGXKeO/8AgkP+x/a6UUhe/wD2Z7PwhE1uyoE1HSLbWPCNzKHztWc6jp00kzEjFwZC2CDXFPSo/wDFf8b+f9dFsB/lLXVtcWVzcWd3BLbXdpPLbXVtOjRzW9xBI0U0E0bANHLFIjRyIwDK6lSAQRXaB+1P/Bu1oV/rf/BYL9klrOOcw6K3xr13U54QStpYWf7PnxUhEk5GdsFzf3VhppJ4Ml9GnG8ms6rtCXnp/W/9dtwP6Ff+DvjXLS3+AP7G/ht1iN9q3xh+I+uW7HHnC08PeC9JsL1Y+/lNN4nsDNgY3pBnHy1lQ3l6L+vwA/RL/g2h1Oxv/wDgkh8E7W0WIXGi+P8A446ZqhjYF2vpfin4k1mNrgZO2b+zNW05VU4PkLC2CGBqa3xv0X9f1+oH4b/8Fpv+Czfxn/Zf+Muqf8E8v+Cfc0P7MXww/Zyi03wz4y8X+DdJ0tPFHirxLqek6f4nvtE8NXWr6Zdz+FPD+iXOtMuq65p5TxX4x8UnWNWu9dl0u526rpTpprmlq5bLt/X4fJAeC/8ABIv/AIOCf2vPBP7Tfw1+DX7XPxP1/wDaB+B3xl8Y+Gfh1Pq/jUabc+N/hb4h8Xa1Y6Fo3jfTPFUGnRa3reg2d9eWyeKfDeuXWpRHSDcal4f+xarayW+sudKLT5dGtfXyA/X7/g61/ZL8F+Ov2RvAv7XdjpFlZ/FH4F+PvDngfWPEMNqFvdc+FPxEur7Tv7A1O5iKvdR6F48uNA1Tw/8AbPNh0sax4pjs1il124aXOjK0uXo/zX56enfykH8CHhPwb4v8e63beGfA3hXxJ4z8R3qytZ+H/Ceh6n4j1u7WFPMma20rR7W8v51iQF5TFAwjQbnwozXVdLf/AC/r+u4GXquk6poWpX2ja3puoaNrGl3U9jqelarZ3Gnalp17bOYrmzvrG7jhurS6t5VaOe3uIkmidSkiqwIYA/tI/wCDWb/gnFAo8S/8FJvi/oscNrYjxD4A/Zph1iFI4IzElzpHxQ+LkDzhEjjtYxf/AA48O34l8tGPxE+0wq0Ol3a89af2F6v9F+v/AA4H4j/8Fw/+Chus/wDBRD9srxDq/hK71G6/Z5+Cb6r8NfgNZRx3P2DVtJtr5B4q+JohZApvfiXrNjFqVrO0Nvcp4O03wdpd7Ct5pdw8ulOHLHze4H9IX/BolBNB+zF+1oJoZYS3x48KlRLG0ZI/4V9acgMFJGe+Pyx82VfePoB/Lx/wWp8OeIV/4Kh/txaw2g60uk/8Lt1mb+1Dpd8NO8ltP0hFl+2mAW3ls7BFk8zYWIUEkitqbXJFdbd/0A/KSrA/vC/4NBv+SCftlf8AZXvhr/6hmtVzV94+gH89P/BxL/ymO/bF/wCu3wF/9Zh+Cta0v4cfn/6UwPJf+CLH7J//AA2J/wAFIP2c/htqem/2l4F8I+J1+M3xPjlh8+xPgb4UtD4nn03VI8EnTvFviKDw54FnIwQ3imL54v8AWK6j5YN/L7/6/q4H90n/AAX3/Zc/bN/bS/ZN8F/s4/sg+BdN8W/8JR8VNL8V/F261Px34R8FQW/hLwRp15eeHtBI8V6xpK6mus+MdQ0nXf8AQRcGyl8HQm48n7VB5vNTlGMru+1lYD8nf+CDv/BLD/gpt/wTx/bTuvHPxp+EvhzQPgR8Tfhh4t+HvxJ1HTvi38N/Ej6Tc2y2vi/wRrsfh/QfEt9quo3kfifw7beGYpLOznaxsfFup3Mwjs1uZ4rqThONle6d1+vR/mvmB5V/wdwfsof2d4o/Zv8A21fD+m7bXxHYX/7PXxNvIYvLiXWtF/tTxx8Lry5Ma4nvtV0e4+Iem3F1OVkSy8L6JaK0saRJbuhLePz3+W3/AAevW4H4Jf8ABET/AJSu/sQ/9lgT/wBRbxHWtT4JegH9OP8AwdiePPFHws/4ds/E3wPqcuieNPh38Xfi9458JaxB/rtK8TeEx8F9e0LUYhlcvZanYWtwq5G4x4PU1jRV3JdGrAe7f8FoPAXhb/gqT/wRW+HH7bPwt0yK68UfDDwl4a/ae0O1s8Xl/pXha/0mLRP2gvAM10A4RPBsQv8AWPERQ5fU/hRFCkpUneqd4VOW+7afnbZ/138gPhz/AINK/wBkOJZv2hv26/F2npFbafCn7P8A8Kr++jVIY3dNK8Z/FrXYGuNqxfZrUeA9CstWt8qIrrxdpjTqFvIWqtLaK9X+gGb/AMEyf2vJP24P+DkL45fHmy1CS/8AA978LvjN4L+FHzsbaL4VeAB4W8LeC7q0hYt9kHiOw05/GOoWysyprXiTU3Dtv3s5x5aSXW6v6/1/WgHzd/wdxf8AJ8/7O3/Zp2j/APq4PizRQ2l6gfymVuB+8f8AwbZeAdF8cf8ABWb4IXmt2lpfR/D/AMHfFzx9p1tebWj/ALa0/wAAaxoWlXcUL/LNd6Zd+Ik1Wz+Vmtrmxivo9stqkiZVnaD82kB+0/8Awd+/FPxPp/hD9iX4LWN9dW/g/wAVa/8AGf4leJbBJJktNU17wRY/D7w14PmlRWEM0mkWXjrxlgSq7Rf2sjp5e4l4oL4n6L+n8vP5faD+HdHeN0kjdo5I2V0dGKujodyujLhlZWAKsDkEZGMV0Af6tPgnUrr9r3/ginoOp/FQprus/G//AIJ1xzeN77WC7f2l4p1z4DMuq+JJprh2liuZfESv4htr7zjNbXPk3sNx5sSTVxv3amnSXp120v6bfeB+E/8AwZ8/8iF+3f8A9jf+z9/6Zvi3V194+gH4mf8AByf4613xd/wV1/aB0HVrmSbTvhl4T+B3gfwvC0ski2eiXvwa8E/ES5hjRyVhWXxJ498QXbRxBUL3DSHdI7tWlFWgn3b/ADt89vL9ZB7T/wAGr/iTVtG/4KeXej2N3NDp/i39nL4q6RrdqssiwXdrp+reCPEdn5sSsI5ZLfUdGtZIWkVjEGl8srvfcVvg9Gv6/r9APsH/AIO+rG0j+Ov7GOpJAi3938JfifY3NyB+8mtNO8Y+H7iygc9ClvNql/JGMcNdS5zkVNDaXqB/HrW4BQAUAf6t37d3/KF79pD/ALR/+Kv/AFS5riX8Rf41/wClAf5SNdoH+lF/wa8f8orfDv8A2XT4x/8Apfotclb4/kgP8/v9tv8A5PO/a6/7Oe+Pn/q1fFldS2XogP6nP+DPj/kd/wBvP/sVf2eP/Tv8Yqxr7R9QPgr/AIOF/Clv47/4LbS+B7t1jtPGWlfsxeFLqRpTAqW/iHSdC0iZ2nDKYVWO8ZjKGUxgbww25V0v4f8A4EB/dx+21+yVb/tX/scfE79kbw38SLz4A6J8QvDHhfwVH4x8M+H7XXD4c8IaH4j8OX+o+G7bw/Pq2gW9xpPiLw3olz4Ku7ZdWsRDpWsTEeekbWc/PGXLJStdruB/MP8A8QhHw3/6P+8Q/wDhhNB/+fFWvt5fyL7wP6Vv+CfP7Hlt+wn+yN4G/ZP1T4v3Hxz0DwRceNItG8UeJfDlh4aMvhvxd4k1bxFJ4YOiLrviOGXTNMu9a1K1hE+q3Staz/ZFitrSGC1iylLmlzWs/Lv3/r9QP8n349+DrH4efHT40eANMRI9N8DfFn4jeDtPSJ2kiSx8M+MNY0W0SORizOiwWUYR2ZmZQCSSSa7VsvRAeTUwP9Lb/g2H/wCUUXgH/ssHxo/9SlK5K3x/JAQfFj/g48/4Ji/CH4p/Ev4TeNND+N0njD4X/EDxl8O/Fkmm/B7QNQ06TxL4K8Ral4a117C/l8YW8t9ZPqmmXTWt3JbwSXMBjmeGJnKKlSm0npZq/wB4Hmt9/wAHPX/BKO4sryCPQPj15k9rcQpu+CnhwDfJE6Lk/wDCbHA3MMnHA55p+xn5Afy9/wDBtp8PtE8d/wDBWb4H3euWlpfQ/D7wh8WviDp9teYaP+29M8A6xomj3cUTHE13pd94hi1azyGNvdWMV6gV7VHTas7Qfm0gP7XP+Cuf/BKOD/gqfoXwQ8La1+0rrvwH8NfCHVvHGv3Ghab4F0/xtp/jXXfFFn4a07SdWvYrzxh4SNhe+EdP0rXLOwkVtRE0Hi3UFAs9rm754TcL2Sd7eW39f1cD8T7X/g0S8A2F1bX1j/wUH8U2d7Z3EN1Z3lr8CdFt7q1ureRZre5triL4yLLBcQSossM0TLJFIiujBlUrp7d/yL7wP2+/4LU/D+w8Xf8ABIj9rfwh4t1S08Vaz4T+C+keK31y/gtbO9v/ABR8Mtb8M+LU8Qx2cEjLpuoahfeH5Z2t7RtiJez2IaS1lkV4pv8AeK2l3+D6f169APwS/wCDO7/j4/4KIf8AXH9k3/0P9pStK/2P+3v0A/NX/g6I+L/izx7/AMFO9b+G2rahdt4U+Bnwm+Gfhfwho7STLp1rJ4z8O2vxJ8RaxBbM3kf2lq174ptdP1C/iQS3Vn4f0eznkdNLt0iuivcv3bA/Fv8AY8+L3iz4CftV/s7/ABj8EX93p3iX4e/GP4f+ILKSykmje8toPElhDrGiXCwMslzpviHRp9Q0HV7Akx6jpWpXthOkkNy6VpJXi13TA/0Wv+Dk7wTo/iz/AIJE/tB61qVtaz33w48WfA3xt4dmucB7HWLr4y+CvANxc2jsyhLqTw74512wH3jJDezwKpeVa5aXxrzv+V/08vwtIP8AMVrrA/VL/giJrlr4e/4Ku/sQ394sTRXHxgTQ0E2NguvE3hfxH4bsWGcDzUvdWt3g7+ese3LYFRU1hL0/J38v677Af1p/8HbWh397+wT8Btet455LLQ/2s/DlrqPlgtFAus/CT4ura3NwB9xBPYC1SVsIJryOLO+ZFbGh8TXl+T/4Pf7wP89qukD/AEO/+DS7Qr/T/wDgnh8ZNZu454bbxB+1945l0tZARFc2emfCL4I2Et9b9mR9RS+sXcH/AFunSIcbK5a795Lsvz/rv91gP5mP2yfF+jTf8HDPjDxROlr/AGNoP/BRL4V22qIzKlq0fgr4leBdF1r7Q2QFEk2iXjXbEjDtKW2kGto/w1/h/NAf6Jv7Zvjz4S/BT9n7xx+0p8YvBMPj3Qv2WtK1j9oDw9orWyXV8njbwV4b1608O3GhrPHPZWviCZ9budK0XVr+3ltdBv8AU4tdJtptNgvbTlim2kna+n9f15dQP83/AOPf/Bfv/gqB8afiprXxC0L9pLxb8FfDs2r3F14S+F/wq/srQ/B/hLRvOkbT9FmP9lnUfGUttC4F7q/jC41a61G5LyBbOyFpp1l1KlBK1r+b6/5f15gf2Ef8G/8A/wAFa/Hn/BR34VfEX4ZftA2+n3P7QnwDtfDNzrvjfTLCw0nTvix4L8Vz6zZ6d4muPD+lWlnpGh+JtFvdIOl+KrTS7az0S/8A7R0bVNJsbL7XqGnafhVhytNbPp2f/B/AD+N//gvB+yb4N/Y9/wCCk/xn8CfDbSbPw98N/H9j4a+NHgrw1p9t9k0/w1Y/EKzmm1/QtMtkP2e20fT/ABvpviqPQ7GzSKz0vRDp+lW8SJZBV3pS5oJvdafd+Wlu/wCkQ/HatACgAoAKACgAoAKACgDwz9oD/kT9M/7GW0/9NesVjX+Bf4l+TA+Qq5QCgAoAKACgAoAKACgAoAKACgAoAKACgAoAKACgAoAKACgAoAKACgAoAKACgAoAKACgAoAKACgAoA//1f8AP/oAKACgAoAKACgD9Lx0H0FegAtABQAUAew/s+fCN/j78cvhL8EIfGPhr4f3fxa8f+GPh3p3jLxi95H4V8P6t4u1W20TSL3X57CC5urbS/7TvLSG7u44JFtIpTczAQxOypuybte2tgP3B/bE/wCDcj9u/wDYp+EMnx/8M+KPCfx7j8Ka7p417QvgBZ/EG++IfhLSJYbuU+OodLuvDemX97omi3lvaW+sT6C93qekR6hFrNxaJoljq+pabnGrGTtbl821b017/wBdAND/AII3/tp/8Ffrv9rv4HfCf4WePv2gvjT8LtQ+JHhPQvi14F+Kkni/4kfDfwr8Lpdb0+18darqmt+Lo9Ym+Flt4d0C4u9UtdU0HU9Enj1aGxtEsdakv/7D1UqKnZt2T6Wtd/p08u3lIP6OP+Dqu6+HcX/BNjw9a+K/7NfxtdftFfDs/C1Jntxqyazb6J4wbxPdafGf9Laxj8HPrFtqjxD7Kk15pYuiJnsQ2VG/P8nf+v6/AD7M/wCDfj/lD/8AsZ/9i/8AFb/1fnxWqav8SXy/9JQH+e1/wSn/AOUoP7C//Z2fwd/9T3Sq6anwS9AP7J/+Dtj/AJR1fBH/ALPU+H3/AKoz9oqsKHxv/C/zQH+ePXUB/qgf8FBf+UHfx4/7MVsf/Ve6FXHD+Iv8TA/m1/4NKv2pPC3gX44/tE/so+KtUsNL1P45eG/CnxD+GX264Fu2seKfhYviKDxT4X01XYLeatqXhLxN/wAJJDaoBKNM8E6zOC4jKVrXjdKXbR/P/g/n5AaH/Byl/wAEqv2h9Z/alv8A9uD4B/C3xh8XPh78W/DHhKx+LFj8PPD2p+KvEvgLx/4I0HT/AAVbarqvhvQ4L7Vj4S8R+EdD8NPD4hs7GeysdcsNZt9efTmvNGm1QpTXLyt2ael+wH5m/wDBKb/giD8f/wBuv44afbfHP4bfGr4F/svaDp+sah4/+KOoeGJ/Aeu6rdppVwvh3wt8M38e+HL2w17Xb/XZ9Mm1e7i0PVtK0Pw5Bqdxfyw6lPotpqFzqKK0s30V7/fs++z+66A2f+C13/BP79lL/glZ8Z/2evh7+zF8UvjB48+K1/o+p/FX4g2vxU8ReBNbi8G6XY69pFt8Lm0+28FfD7wTLa3uvalpHjS7v4tTu7uVbDSdJnt7eGLUEuHKcnNO6VttLq/3t+fX7tAP7R/2qPBegf8ABaT/AII+63H8Dda0VtY/aA+FXgz4kfDgyajGNP0b4seB9c0bxdP8PNcv3LRaZd2ni/w3rHwv8S3V0rJotzNqF5IjCzVm54v2c9ejs/T8P+B52sB/m2+Kv2I/2xvBXxDvfhP4l/Za+P8Ap/xHsb6bT38IR/CbxvqOsXc8UqxCTSIdM0W8j1ywuC8UlhqmizahpmpW09vd6feXFrcwTv180bXuvW/9f1uB+4nw5/4Ngv2rdT/Z3i/aC+PPxv8AhB+zFa2Xg/X/AB/4z8EfEaw8Tap4h+HXhLQLe+1O4vvGd34ehuNJ0++GgWJ1u+0mC7urvSIJ00/U/I1iC9060ydaN7JN62vey/X8vk9OYP5n7hIY7idLaZri3SaRIJ3i8h54VdhFM8HmS+S0iBXaLzZPLLbPMfbubYCGgD/Qg/4NU/2xPD/xM/ZD8Yfse6xqvl/EX9m7xZrnijw1o9zMu/Uvg/8AE3WptfTUNKRyJpx4f+I2o+KrPX0jVodMj8ReFC8m/V0jTlrRalzdHZfP/hkB/OP/AMFqf+CTf7QH7KP7YPxW8bfDz4SeN/Gv7N3xm8ba98R/hp4y8D+F9Z8TaL4Yk8ZarPrWrfDXxI2jWt+/hzVvCutX93pmgw6uUHiHw3FpWp6fc3V3/a1ppu1OacVdq636fPr/AF22A/bP/g2H/wCCXfxi+DXirx9+3L+0T8P/ABB8NbrW/BVz8M/gT4N8a6Te6F4svNL1/UNM1Txl8Sb7w/qEVrqeh6fcWuj6f4a8JPqdvFc63Y6j4n1KOyi0o6HqWqZ1pp2infvbX5f1+gH5c/8AB0F+2L4e/aJ/bp0H4H+B9W/tjwl+yP4R1LwFrV3DMs2nv8YPFup22s/EyDT3jZkI0Ky0rwV4P1cOFng8S+GNdsn3R2kLtdGNo36y1+XT+vMD9G/+DS39svw1a6L8df2E/FmsWmneJL7xM/x++D9te3QSbxLHd6DpHhj4peHdME7Ir3eg2vhjwn4otNKszLc3Vjf+L9Y8hLbR7+4qK8dpdNn+n6/0wPi7/g4b/wCCS37SHgj9rX4j/tjfCD4f+L/i/wDA74/avbeK/EM/gTw9rPivX/hP45XR9L07xHp/jTTNHsry8tfDHiDUrSbW/DPilYF0iA6jL4X1OWyv7HTbjXqpTTiovRrz3Xfp3/4fcD4//wCCOH/BIf8Aab/a2/an+FXjzxf8MfGvwx/Zz+Efjvwj8RfiF8RPHnhfXPC+neKLXwlr2na7F8PvAJ1nTrb/AISbxL4mksotPvJ9OE+neFdJuLjWdZuI7g6PpOuOpUSi0mrteu/Xp/XfYD+lv/g6u/aZ8I/D39hzwf8As0pqlvP8Rf2hPid4c1dfD8N3D9ss/hz8L7o+JdZ8R39qrPcR2kvi+Pwfo+mCaKKHULiXU5ba4d9Du4ayoxvLm6Jfi/8Agev43iH5Wf8ABrT+1r+xf+ztq/7TvhL4/fEH4bfBj4v/ABAfwHd+BviJ8U9b0LwfoWveB9Fh11db8E6Z458Rz2OkaJf22vXWm6xdaFd6pYSeK/tGmS2UGqT+G2SyutGTtZNpdF3+Wv5+dvtB8K/8HHv7Rv7Kv7S37fOneLP2W9f8J+PLXw38HvDHg74qfE/wJLZXvhLx38QNM1/xRdQ3Gl6/pu/TvGR0Hwjf+G9Cm8YWN1e2d9HZ22i2l3NaeHrd3qlGUY66Xei7Lz/4NvwvIP1g/wCCYP8AwcU/sNfsZ/sIfs9fszfFXwH+0zq3xA+FWgeKNL8R6h4H8CfDjVvCtzca18QfF3iq0bR9R1r4u+HdTuYU07XbOOdrvRbB0u0uIkSWJEuJYnSlKTd46vq2vyjL8/uvaIfev/EWN/wTY/6Jl+2J/wCGz+En/wA/ip9jLvH75f8AysD9b/8Agnh/wUo+An/BTL4d+O/ib8APD/xS8PeH/h540i8Ca5b/ABU8P+GfD2qz6xNoen+IEm0238MeMvGlrPp4stSgjaa4vbO4FysqC1MapK8Tg4WvbXtf9Uvy+b0QH4O/8FyP+C137Juq/BP9tv8A4JwW3hH47r8d4o7P4aNr83hHwQvwwOv6P4p8KeJrq4Gvr8SJPEv9lPp9jNHBcHwcLl7to43s4omeddKdOV4z0tvu7/dZr/yb7r8oH8EFdIH94X/BoN/yQT9sr/sr3w1/9QzWq5q+8fQD+en/AIOJf+Ux37Yv/Xb4C/8ArMPwVrWl/Dj8/wD0pgf0Hf8ABpP+yf8A8Iz8Iv2gv2zPEOm+XqnxP8R2fwS+HF1cQ7J4/BXgX7N4h8d6jYS4xLpviXxjqWhaRNlspqPw4nQIuN75V5aqPbX7/wDL9fIDwD/gpj/wcm/td/AP9t74+fAj9mHTPgVN8Jvgx4t/4Vpaap4v8Ea94l8R6z4u8K2VtYfES61HUbbxtpdiFsPHi+IfD+nwWFhbwrpejWMswlvprueWoUouKbvd69v8/wCu17AfDFp/wdV/8FOba7tbifQv2Xr+GC4hmmsbr4VeLY7a9iikV5LS4ksvibaXqQXKKYZntLu1uljdjb3EMoSRa9jDz/r7/wAvvA/r1/bv+Gfhr/gqt/wSE8Z3nw+sF1S/+MX7P/hT9ob4LW0W261G18f6LoenfE/wn4dgkVS1vq2p3drc/DrV8xCa2j1rVrSaJJQ6JhG8Kiv0dnbz/rzt2ewH8BH/AARE/wCUrv7EP/ZYE/8AUX8R101Pgl6Af0g/8Hg3/IhfsIf9jf8AtA/+mb4SVjQ3l6AdJ/warftQaJ8Yf2cP2iP+Cf3xMNrr9v4Al1Px54Q8OauwuLfWvg78WhLoHxK8LxWe8BtF0PxnONQ1NXCedcfFVkEjqCsRWjZqS6/mv+B5/cB9q/8ABRi9+HP/AARa/wCCJGvfs9/BDWL2HWvFGmap+z18Mtav2gt/E2ueLPjTqHiXXviT42vJbQiWHVdM8G3PjvWNN1CHzF0rUrTwzpsc8KLZMsxvUqXe27+X5agfzS/8Gt3/AClM03/s3/4v/wA/C9bVvg+aA+gf+DuL/k+f9nb/ALNO0f8A9XB8WamhtL1A/lMrcD9RP+CMn7Ufhn9kD/gpH+zR8YfHWo2ej/D2XxPqnw68fazqMxt9O0Hwv8UfD2qeBJ/E2pXIZRbaZ4U1HXNN8UanMwdU0/R7klD95YqK8Gvn935Af2m/8HHf/BOX4pft3/sy/C74j/s9+Hp/H3xe/Zt8QeKNcsPAuj7J9b8cfDf4h6bocXjO08JxCVV1jxLpt/4S8I65pWixs1zrOm22t2mjC51qbTdN1LnpSUZO7sn18+n/AA99Ot7gfw1/s6/8Evv26/2l/i/oXwc8Ffs0/GHQdW1DWbXTfEfibx98OfGPgnwZ8PbB7iKPUtd8ceIvEOjWFjollpNvI13LZSO+takY10/RdM1PVLi1spelzile6+/+v6+YH+hv/wAFFfiX8N/+CZP/AAR78b+CLTWrRf8AhDv2a9H/AGTPgrbajItrqfi3xlq/w8X4W+GJrWySZpbzUNP0yHUfH2uW0Mzuuk+HtbuZLoLE87csU5z+fM/S/wAu/f7gPxe/4M+f+RC/bv8A+xv/AGfv/TN8W6uvvH0A/Bn/AIOJv+Ux37Yv/XX4Cf8ArL/wUrWl/Dj8/wD0pge/f8Gun/KU/RP+yDfGH/0n8P0q3wfNAfdX/B37/wAln/Yp/wCyYfFz/wBSvwhU0NpeoH8dVbgFABQB/q3ft3f8oXv2kP8AtH/4q/8AVLmuJfxF/jX/AKUB/lI12gf6NH/Bql490TxL/wAE2PEng6zvIG1z4cftHfETTda04Ni6t7XxJoHgrxRo9/LGefst+NRv7a1nX93JNpd7CCXtpAvJWXv+qX9f1+oH8tP/AAVe/wCCUn7bPwt/bw/aL1Pwb+zT8avir8Mfi98ZvHnxQ+Fnjn4UfDLxf8RfDmqaD8TvFWqeLtP8N3F74O0zXf7K8UeHJ9XuPDOoaHrS6bq93caS2sWGnzaLqOm3t3vCcXFXaTS1TdtvVvtff1tcD+or/g2j/wCCcvxx/Yp+Cvxx+K37RvhG++G/xF/aP1X4eroHwz8QxRW/jDwr8PvhzZ+KptN1XxTp6ytc+HdY8V6x461QT+FtTgt9Y0iz8O6ZLq0Nre30mn2WNWak0lsuvr/Xb7wP5v8A/g5R1q/8N/8ABX/xr4i0qQQ6poPgH4B61pszAlYr/S/CWm31nIQpViEuII2IDKSBgEZzWtH4PmwP7GP2qPBegf8ABaT/AII+63H8Dda0VtY/aA+FXgz4kfDgyajGNP0b4seB9c0bxdP8PNcv3LRaZd2ni/w3rHwv8S3V0rJotzNqF5IjCzVmwi/Zz16Oz9Pw/wCB52sB/m2+Kv2I/wBsbwV8Q734T+Jf2Wvj/p/xHsb6bT38IR/CbxvqOsXc8UqxCTSIdM0W8j1ywuC8UlhqmizahpmpW09vd6feXFrcwTv180bXuvW/9f1uB+4nw5/4Ngv2rdT/AGd4v2gvjz8b/hB+zFa2Xg/X/H/jPwR8RrDxNqniH4deEtAt77U7i+8Z3fh6G40nT74aBYnW77SYLu6u9IgnTT9T8jWIL3TrTJ1o3sk3ra97L9fy+T05g/mfuEhjuJ0tpmuLdJpEgneLyHnhV2EUzweZL5LSIFdovNk8sts8x9u5tgIaAP8AS2/4Nh/+UUXgH/ssHxo/9SlK5K3x/JAfwA/t/wD/ACfh+2x/2dx+0j/6uTxnXTD4I/4Y/kB8j1QH6i/8EY/2o/DP7H//AAUj/Zp+MHjvUbPR/h5L4m1X4dePtZ1GY2+naD4X+KPh7VPAs/iXUrkEC30zwpqOt6b4n1OZw6Jp+j3RKngrFRc0Gvn939f1YD+wX/g5f/4Jy/GX9s/4KfBT46/s5eEtU+Jnj79ne68a2niP4eeFbd9U8U+Lvht8QIPDl5Pq/hLSrbzbvxJq/hPWPCtnLF4d0aKfVtW0vxHql1p8F7PpsNnPhRmotpuydteif9eX3WA/hx+DX7Av7Z/x++ImmfC74X/szfGfXPFuo6rFpFxHefD/AMS6Bo3h6dyPNufF/iTXtN0zQfCOnWiHzbzUPEWoadawIAGdpXijboc4pXbX3/l/X6gfqf8At/f8G/fxP/4J3fsya5+0n8YP2ovgvrVvp+r+FvC+heAvDOh+Ml8QeMvF/ie/jgXw/wCHbzV7XT7OZ9M0uHW/El9dXMcG3QfD2p3K2/2gRWrxGqpy5UmvNv8ATX8/m/tB+qf/AAZ3f8fH/BRD/rj+yb/6H+0pUV/sf9vfoB0f/ByZ/wAEkv2gvjv8ZNB/bX/ZX+HevfGV7rwVovw/+OHw48A6fN4h+Iel6x4TW5bwv430fwrpyz614osdT8MX+m+HtW0vQrS91nR20PR9TTTbzTdXvbvSClNJOLdtbpvbXp/XfyA/Ij/gkj/wRS/bB/aA/az+Efi742fAH4n/AAS/Z5+Ffjzw58QfiP4m+MPgnxD8O5PFdl4O1a01218BeDdE8W6fpGteJr7xdqFjDoeo6lpdlJo/h7SZdW1C+1OLUrTTtK1K51IqLs03bS2v320/PvZ2aA/pO/4Oov2lfDXwz/YA0b9nhdTspPHf7S/xP8KW8Hh8zf8AEwj+H3wr1Wz+IPiTxOIVbItbLxdpfw/0IecoWeTXpGg3tZTmLKim5X6K/wCP9f1dgf509dQHpHwc+J3iD4J/Fz4W/GTwm/l+KPhP8RPBXxJ8Ot5jQj+2/A/iTTfE2lhpUDMiNe6ZCshCt8jN8rZK0mrprumvvA/1Df2yvhF4B/4LNf8ABKvVrP4L61p8yfHP4d+Ffi/8Ctc1WZIY9G+Inhy5t/EOi6B4ilhaePSbz+1LPWPhl413JdSeHnv9eHkTXenolckW6c9emj+f3d7/AOewH+bfD/wT2/bjn+Mo/Z9i/ZS+Op+Lx1v+wD4Qb4d+IY2S6+1G0N/JrkloPDcfhoMDcnxi+sJ4SGmD+1/7aGlD7ZXVzxte6t6gf6Sv7K/w1+Hf/BF3/glNo9p8XtZsHtf2fPhl4j+Jvxk1nSZgU8UfE7xPf3XiHV/D3hue78gajdal4q1jTfht4FeaGzfVUh8OrPb201zIF5G3Unp1dl6L/gf1oB/l0fEf4m+Kvid8V/Hnxl8QX0w8bfEL4heKPibrepW80qzjxT4s8SX3inUr6C4yJllGrX808U27zFcK+QwzXalZJdtAP9RbwB408Cf8FpP+CSuqQaL4qsND1L9pH4Eal8PvG11YEXg+GHx0sNIt4Ne07VtMieK7ey8NfEC0tNYj06b7Dc+IPBs+mX9s1vaa5ZXVcX8Oeq2d+115b9P6V7gf5vn7QX/BOz9tH9mj4t638GfiZ+zt8Vf+Eo0vWbnStI1Pwv4E8WeKPCfju3jnlistd+H/AIk0rRZbDxXomrRx/aLGewJvItz2OqWOnata3unWvWpRaTutfMD+2z/g2s/4Jf8Axn/Yv+HPxU/aK/aM0C98BfEn9oTSfCeh+EvhXrNtNY+LPA3w+8OXurapNfeOtPuIYp9F8S+MNTvtOuYvC9wE1Hw7pWi2v9tpbaxqt3pGi89Wak0lsv6/rT7wP5bP+Dgv9pnwj+09/wAFPPjNrXgHVLfXfBvwm0nwv8CdG16yu4b3T9YvPh7b3j+L7rTZ7dpLeXTYPHmteKtOsbm3nuLfULaxj1SCXyr1EXalHlgr7vX7/wDgW7dul5B+KFaAFABQAUAFABQAUAFAHhn7QH/In6Z/2Mtp/wCmvWKxr/Av8S/JgfIVcoBQAUAFABQAUAFABQAUAFABQAUAFABQAUAFABQAUAFABQAUAFABQAUAFABQAUAFABQAUAFABQAUAf/W/wA/+gAoAKACgAoAKAP0vHQfQV6AC0AFABQA9HeJ0kjd45I3V45EYo8boQyOjKQyurAMrKQQQCCCM0Af1VfsSf8AB1F+0h8CPA3h/wCGf7Ufwl079qLSvDdja6PpPxLtfGVx4C+LbaZZwCC2PjC/utD8V6D4/wBRgiihgGqz2PhnXNQAkvdf1rW9UlnvZ8JUE9U7eVrr+vv/ACUQ+6/HP/B378O4dBn/AOFa/sUeNNR8TyW+21/4Tn4u6Houg2d2/HnT/wBgeD9e1DUreA/P9mj/ALKku8eV9qss+cqVB9Z6eSA/lb/b+/4KPftNf8FIfilZfEn9oTxHYDT/AA3b3unfDz4aeEba60n4d/DrStQnjnvrfw7o91fajdz6pqjwWh1zxLrWoan4g1kWWn2t1qH9maVpGnaftCCgrL5vuB+0/wDwT8/4OXf+GFP2P/gz+yj/AMMV/wDC0/8AhUen+K7D/hPf+Gjv+EI/4SD/AISfx94r8ceb/wAIt/wofxd/ZP2H/hJ/7L8v/hItS+0/Yftu+D7T9kt850uaTlzWvbS3ZWA/nt/ZT+Pn/DMf7UHwL/aR/wCEU/4Tf/hS3xa8HfFH/hDP7d/4Rr/hJf8AhE9etdc/sL/hIv7G1/8Asf8AtD7N9l/tP+wtV+y7/O/s+42+U2slzRa2v/Xl/XfYD9k/+Ctn/Ber/h6V+zr4I+AP/DKf/Ci/+EN+NXh/4wf8JZ/wvP8A4Wb/AGl/YXgb4i+C/wDhHf7C/wCFPfD77H9q/wCE+/tL+1v7ZuvI/sn7H/Zk3277VZZwpcjvzX0ttb+tv6uB/PHWoH9UH7QX/BzD/wAL2/Yd8efsZf8ADFP/AAiv/Cb/AAKg+Cv/AAsj/ho/+3P7M8jw9Y6D/wAJL/wh/wDwobSPtu77F9q/sb/hKLTHm+R/ap2ee2KpWlzc3W9rf8H9X8wP5ivAvjrxl8MfGXhj4h/DvxPrfgvxz4L1rT/EfhTxZ4b1G50nXfD+u6VcJdafqel6jaSRXFrd208aukkbjIyjho2dK2aTVnswP64/2YP+Dtz4seD/AAhpfhf9q/8AZq0X4w+INMtLKyf4n/DDxfH8NtX1tLWFYZtR8SeCdS8PeIvDt1rt+V+1Xt34b1Twjon2lpEsfDdjbukcGEqCesZW8mr29Hp/W99wPQfj3/wd4arqHhbUtJ/Zo/ZFj8OeLb22uYdP8bfGP4gR+INM0OWSLy4LxfAXhLRtKbWLiJ3M8a3HjextI5II1ntb6GaSNUqH80rryX4fP1+8D+Qb44fHD4q/tIfFXxr8bfjZ4z1b4gfE74g6xLrfinxRrLxfaLy6dI4Le1tLW2it7DSdH0uyhttL0TQ9KtbPSNE0m0stK0qytLCzt7dN0lFJLZAfoh/wTT/4LH/tW/8ABMrUNV0T4aXGi/Ej4KeJtR/tXxR8D/iFLqknhb+13FvFc+JvBmpabdQaj4I8WXVnbRWN5qFkt/o2rQJbN4h8O63caZpE2nzOnGe+j7r8n3/D8GpB/R3F/wAHgXwwPh5rif8AYb8ep4rCps0eL44eHpPDzvs/eBvEr/DmLUolEmFQjwpKzIdxCldjY+wf86+4D8MP+CmP/BfL9q7/AIKLeGdQ+EMOi6H+z7+zpqN1YXeq/CvwTq174g13xlJpsq3llD8RfiJe2Oj3fiXTLPUES+ttB0fw/wCE/D0tzb6fdatpOrajpdhe2+kKUY63u/T+v69APwtrUAoA92/Zq/aU+M37I3xm8GfHv4C+Mr7wR8R/A9/9q03Ubb99YanYTYj1Tw54j0uRhaa74Y16032GtaLfK9te2r8eTcxW9xEmlJWe39f1/wAOB/ZJ8B/+Du74cS+FNKtf2nP2UfHGn+OLa1MWt678CfEOga14W1m8RMrfaZ4W8f6r4e1Xw5b3Dna2mXPi7xPJahfNXVLrzPIiwdB62lp0TX5tL8Uvl0A+Vv25P+DrP4o/FjwFrfw2/Yy+Dt78BW8TaZqGkat8YvHniG18QfEnSbHUIntnk8AaHoEUGgeENfjgY+R4n1DVvFlxZNO0uk6dpWqWdlrCONBJ3lK/klv6gfyL3t7eajeXeoajd3N/qF/cz3t9fXs8t1eXt5dSvPc3d3czvJNcXNxPI8088zvLNK7ySOzszVuB2Hw0+Jnj/wCDXj7wn8U/hX4u13wH8Q/AutWniHwl4u8N30unazoer2TZhurS5j6q6NJbXdpMstnqFlPc2F9b3Flc3FvKNJqz2YH9jH7Kv/B3Bd6R4T0zw5+2X+zXqXivxRplrHb3fxP+A+s6Pph8StEEiS61L4Y+LZLDTdK1OWNDcajeaP46TSbu8lkGneHNDs1jt053Q/ll8n/nb+tm92B6V8d/+DvD4bweHL+1/Zk/ZN8car4uuFki0zW/jr4m0Dw94d0hzGxjv77wv4A1DxTqXiEJKFV9Kg8XeGt6MZBrCFBE4qD6y08l/wAN/Xe1wP46/wBqX9qr46ftm/GXxJ8ef2h/HF746+IfiQQWjXcsMFhpOg6FYtMdJ8LeFtEs0i0/w/4a0dbicWGl2MKK09xd6jfS3ur6hqOo3e6SirLb+v6/4YD54pgFABQAUAfv1/wSJ/4Ll/8ADqz4Q/FL4Vf8Mvf8L3/4WV8SLf4g/wBvf8Ls/wCFYf2L5HhjSfDn9kf2X/wqT4h/2ju/sv7Z9v8A7RsNvn/Z/sR8rz5c50+dp3tbyv8A19332A/Kb9tT9pL/AIbA/aq+OP7TX/CGf8K8/wCFz+Ob3xn/AMIT/wAJF/wlv/CN/bLa0t/7N/4ST+wvDH9seX9l3/bP7A0vfv2/ZV2bnuK5Ypb2/rz/AK7bAfL1MD94f+CQf/BbT/h1N4C+Mvgf/hmb/hfP/C3PF/hrxX/an/C5v+FXf8I//wAI9o17pH2D7F/wqj4if2t9s+2faPtX2vTfs/l+V9mm3+auc6fO072t5X/r7vvsB+en/BRP9sL/AIb5/bH+MX7Wn/Cu/wDhVH/C2X8BP/wgH/CXf8J1/YH/AAhHww8FfDfH/CVf8Ix4O/tX+0/+EP8A7Zz/AMI3pv2L+0f7O/0z7H9uuKhHlio3va+vq7gfvJ+x5/wc26D+xj+yX8H/ANln4dfsC299B8JPh+nhqHxheftM/Y4PEXjK9e91nxT46vvC9v8As+yNbJ4m8batrHii58Px+I55LZNQbS116Zol1Fs5UuaV3Pfy/Lf+u2wH8r/iPxDrXi7xDr3ivxJqFxq/iLxPrWqeIde1a7bfdanrWtX0+papqFy4Ch7i9vrme5mYKu6SRjgZxWwGLQB/T5/wTh/4OUfE/wCwX+yV8Pv2WPEn7Kf/AAvmD4Z3/itPC/jh/j2/w6uYfDHiTxHqHim08OXOhv8ABr4gNP8A2FqOsapb2Wof26iHSn0/To9PtYtORpcZ0uaTd7X8v6/r1A/IP4MftreFPgV/wUZ0j9uvwN8DPsXhDw78c/F3xi8Pfs+r8REig0bTfFFxr9zB4Ds/iOngLC6doP8AbptNN1RvAJkNhZW0E1g0pe5bRxbjyt62te3420/rvsB9lf8ABYP/AILP/wDD1/QPgPof/DNv/ChP+FJ6x8QdV+1f8Lh/4Wl/wk3/AAndl4StPI8j/hVvw6/sb+yv+EW8zzfO1X7d9u2eVafZd88wp8jbve/lb+vu+64Hw/8A8E4f26PF/wDwTp/ax8CftPeFPDP/AAndv4c07xN4c8X/AA7k8Rv4StPH3hDxVotzp194fu/EMei+I20r7Lqf9j+JdPuzoeqJBrPh/TJZrKeFXjepx542vbrfe39f1swPrD/gr7/wWI8X/wDBVzX/AIMtN8Iv+FEeAfg3o/iddP8AAsXxIf4lf234v8XXtidY8W32tDwL8PYk8vRdE0PR9K0uTRbx9M8rWbuHVHXXZ7S1mnT5L63b62A+fv8Aglt+3/8A8O1f2prb9pb/AIVL/wALp+z/AA/8YeBf+EK/4Tz/AIVzv/4Ss6X/AMTT/hI/+EN8d7fsH9m/8eP9gt9q8/8A4+7fy/nqceeNr2133/r8fwvEPQf+CuP/AAU5/wCHp3x0+HXxp/4Uj/won/hAfhPZ/C//AIRr/hZP/Czv7W+yeMPFviv+3P7Z/wCEB+Hv2HzP+Eo+wf2Z/ZV7s+w/av7Qb7V9nt1CHImr3u+1v6+777gflLVgFAH9If8AwTs/4OUP2p/2MfAfhz4K/GLwVpf7VHwf8I2kOk+EH8Q+KdQ8I/FjwfoNrbx2um+G9O8ff2d4msNd8MaJFGqaRpXiXwxf6rY2gj0ex8T2WiWem6fYZToqWqfK/TQD9VfFn/B3/wDDuLw/K3gX9iPxpe+KZbOUQxeLPjJoel+H7LUGVlgkluNH8D6vqOqWcLlZZYVttHmuVVoEntC4uEzVB9Zq3kgP5cP+ChH/AAU1/ai/4KUfEXT/ABr8fvEWnWXhrwuLqH4efCTwVBf6T8NvANverCl9caRpN9qGp32o+INWFvC2teJ9e1LVNZvvLisre4sdDs9N0ew2hCMFpv1fV/lb0++9rgfYP/BHz/gs/wD8OoNA+PGh/wDDNv8Awvv/AIXZrHw+1X7V/wALh/4Vb/wjP/CCWXi208jyP+FW/EX+2f7V/wCEp8zzfO0r7D9h2eVd/at8CnT52ne1vK/9fd99gPgz/gon+2F/w3z+2P8AGL9rT/hXf/Cp/wDhbL+AW/4QD/hLv+E6/sD/AIQf4X+Cvhvj/hKv+EY8Hf2r/an/AAh/9s5/4RvTfsX9o/2d/pn2P7dcVCPLFRve19fV3A7/AP4Jc/t+f8O2P2qLH9pj/hU//C6PsfgPxj4I/wCEK/4Tv/hXXmf8JZHp8f8Aaf8Awkn/AAhvjrZ9g+w5+xf2C/2rzcfa7bZlyceeNr2133/r8fwvEPdf+Cv/APwVm/4et+NPgp4v/wCFA/8AChf+FPeGPF3hv+zv+Fqf8LR/4SL/AISrVdI1P7b9r/4Vx8Ov7I+w/wBleR9n+zan9q8/zfPt/K2OoQ5E1e932t/X3ffcD8dKsAoAKAP6t/jv/wAHO3/C7P2LviR+yF/wxF/wjP8AwsH9n/VfgX/wsP8A4aU/tn+yP7T8F/8ACIf8JT/wif8AwoLSft/kZ/tD+xP+ElsvM/49P7Xjz9prFUbSUubaV7W8726/n94H8pFbAfpF/wAE0/8Agp78fv8AgmJ8W9X+IXwhi0jxZ4P8b2NhpHxT+E3iqS7i8L+O9N0qW6m0e6F5Yn7doHijw9Jf6g/h7xJZJO1kNQ1CzvtP1XStQvdOuInBTVnpbZgf076h/wAHgXw6XwutxpX7DfjWbxo0JDaTqHxw0O38LwXBhGGXxFbfDi51a7hSckFP+EXs3lhUHzIXchMvYP8An09APzb/AGc/+Dm748fDX9pP9oj9pH48fArSvjrqHxp8K/DPwN4M8A+GPile/CDwZ8F/CHw01Px1qtrovhq3v/AXxXvNaGt3nji7v9X1C/uLPUbnVY57ue5uLa4srDSrdJOKinazu3bf+vT7gPyN/wCCm/7df/Dxr9rLxP8AtQ/8Ks/4U5/wknhXwT4Z/wCEG/4Tf/hYX2L/AIQ7Q4dG+2/8JN/wiHgf7T/aPlfafs3/AAj8H2Pd5P2i5x5rXCPJG17677f1+H43kHsf/BNP/gsf+1b/AMEytQ1XRPhpcaL8SPgp4m1H+1fFHwP+IUuqSeFv7XcW8Vz4m8Galpt1BqPgjxZdWdtFY3moWS3+jatAls3iHw7rdxpmkTaep04z30fdfk+/4fg1IP6O4v8Ag8C+GB8PNcT/ALDfj1PFYVNmjxfHDw9J4ed9n7wN4lf4cxalEokwqEeFJWZDuIUrsbH2D/nX3Afhh/wUx/4L5ftXf8FFvDOofCGHRdD/AGff2dNRurC71X4V+CdWvfEGu+MpNNlW8sofiL8RL2x0e78S6ZZ6giX1toOj+H/Cfh6W5t9PutW0nVtR0uwvbfSFKMdb3fp/X9egH4W1qAUAf0t/8Ew/+DiP/h3D+yjoH7MP/DH/APwuX+w/GHjTxZ/wnH/DQH/CvPtX/CX6oNS+wf8ACNf8KT8c+T/Z2PJ+1f2/N9rz5n2a1+42U6XPK/Nb5f1+n6yD8AP2gPin/wAL0+PHxs+Nv9hf8It/wuL4ufEj4p/8Iz/an9t/8I7/AMLB8Zaz4t/sL+2v7O0j+1/7I/tf+z/7U/snS/t/2f7X/Z1l5v2aLRKyS7JL7gPI6YBQB/SN/wAE7P8Ag5S/al/Yy8BeHPgp8ZPBGmftUfCDwjZxaT4Pk1/xVqHhD4s+D9BtreO20zw3YePjpvifT9e8MaHFGqaPpfiTwveavY2fl6NZ+J7LRLPS9PsMZ0VLVPlf4Pz8vv8Au1A/Uvxh/wAHgPgSDR0PgD9hzxbqevzWzCRfGHxu0bQ9H0+8YMEdH0X4d+Ib3WLaJtrtEU0OScboxNbHE1R7B9Zr7gP5cP8AgoH/AMFL/wBqP/gpN8RNL8cftCeJNMi0PwmmoW3w8+F3guxuNF+HfgGy1OZJb86PpdzeajqGo6zqIgtY9V8TeIdT1bXr+GzsrE3sOl6fp2n2m0IRhtv1ff8Ar+tgPq3/AII7f8Fh/wDh03J+0RJ/wzt/wv3/AIX2nwmTH/C3P+FWf8Ip/wAKvb4lHOf+FZfEf+3f7c/4WHjGNG/sz+yP+Yh/aH+hKpT57a2tfpfe3+X9WA+oNH/4OVf2jPBP7c3xh/ap+Hfwj0XSvg58d4PhpH8RP2W/GHxAv/GOj/2h8OfA2jeBo/FXhH4i2PhPwnceFvGWrafo6rcavF4KvdOnsTYab4g0PxN/YWiXVkvZJxUb6q9pW7u+vcD9JfFv/B4Hpcng+b/hBf2GdQtfH9zZTpAfFvx0tr/wfo2pMuLa5mXR/hpputeJbKF8PPYo3hOe5UeVHqNozCZYVDvPTyQH8nP7Zn7afx//AG8/jdrfx6/aJ8Vr4h8WalBHpeiaNpcE2m+DvAfha1nuLjTfBvgbQZbq9/sXw7p0t1czrHLd32p6lf3V7rGu6nq2t6hf6ldbRioqyVv1/r8PmB8o1QBQB+zP/BLT/gth+0n/AMEx59Q8F6JpWmfGb9nnxHrMet+IPgz4u1bUdL/sbU5MJqOu/DPxRbJfnwTrmrRJCmrpcaJ4g8Pat9ninu9B/tNItTiznTU9dn3/AM+/4fg1IP6Tm/4O7/2VB4c+1L+yl+0GfF3P/EjbXvhwvhz7mR/xVQ1p9T5f5TnwcMJ8/J/d1l7CX8y+7+vz++4H80f/AAVH/wCC0n7Sn/BTu+0vwt4n03S/hB8APC2sTa14X+Cvg/VdS1K2v9Vw0Vl4h+I/iS7Wxbxz4k0y2kmttKnj0bQNB0eG4uZNM8PWt/eX+oXusKahre772/ID8dK0A/Sv/gnB/wAFU/2nv+CZfj3U/EHwY1PTfE/w78Xz2j/Eb4LeNWv7rwH4vNrsij1e2Syura88MeM7SzVrXTvFejv54i8m01qx13SIBpbROCmtdH3W/wCv9dtwP6ufBv8Awd3/ALLF74biufiD+yj+0B4b8X/Zg0+i+DfEHw68b+GxeZ5ii8Ta3rHw+1NrYjLC4bwksoPym1bl6x9g+klb0/4HT8dny6OQflx/wUG/4OhPj/8AtJeCPEXwh/ZU+Hcv7MHgnxPaT6R4h+It54mTxP8AGbWdDvLeS3v9P0K9sdO03QvhwmoQzyW13eaR/wAJB4lijSO40XxTok0kircKKi7yfM10toB/LFWwBQAUAFABQAUAFABQAUAeGftAf8ifpn/Yy2n/AKa9YrGv8C/xL8mB8hVygFABQAUAFABQAUAFABQAUAFABQAUAFABQAUAFABQAUAFABQAUAFABQAUAFABQAUAFABQAUAFABQB/9f/AD/6ACgAoAKACgAoA/S8dB9BXoALQAUAFABQAUAFABQAUAFABQAUAFABQAUAFABQAUAFABQAUAFABQAUAFABQAUAFABQAUAFABQAUAFABQAUAFABQAUAFABQAUAFABQAUAFABQAUAFABQAUAFABQAUAFABQAUAFABQAUAFABQAUAFABQAUAFABQAUAFABQAUAFABQAUAFABQAUAFABQAUAFABQAUAFABQAUAFABQAUAFABQAUAFABQAUAFABQAUAFABQB4Z+0B/yJ+mf9jLaf+mvWKxr/Av8S/JgfIVcoBQAUAFABQAUAFABQAUAFABQAUAFABQAUAFABQAUAFABQAUAFABQAUAFABQAUAFABQAUAFABQAUAf//Q/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f8AP/oAKACgAoAKACgD9Lx0H0FegAtABQAUAFAH7nf8Evv+CDX7Tv8AwUi0CL4tz6/pXwB/ZxkvrvTtO+K3izRrnxFrPje90y8Nlq8Pw48CW2oaLceIbLSbqO4sdQ8Ratrvhzw6upQXOl6ZqGr6npusWWm5zqxhp8T7J7ev+X/AA/obj/4NEf2URof2eX9qv9oV/Em0Y1aPQ/hvHoe/Zgt/wjzaFLf7TJhgv/CTZCfu9xJ8ysvby/lXpf8AW9vlb59AP58P+Co3/BBP9pb/AIJv+HJfjBpviXTP2gv2cIr+z07VPid4Z0G68NeIfAl5qd19k0pPiN4Fm1LXm0TStSupLfTrDxRpOv67oL6rPbadq0+hahqWi2WpawqqbtZp/n6f8N94H4S1oB/QJ/wS3/4N9v2i/wDgoZ4S0z44eNvFln+zt+zhqd3cw6B4u1rw/eeIfHvxGisn8u4v/h/4Me40Wyl8Mfa45tNbxjrmv2Nk15FMdD0vxIlnepb5TqqLsld+ui9f6/ID9yvEv/BoX+zpceGvs3g79r341aP4xW1nX+2PEvgrwN4k8NS3pRvs0n/CN6WfC2qQWqybfPg/4Su5mdNwjuI2K7c/bv8AlX3/ANfp+bkH8o3/AAUX/wCCYf7S3/BM/wCJmmeCPjjpml634T8Xw3l78N/i54LOo3vgHxzZ2Mqre2dtd6hY2F5o/irSEltn1/wrqlvFf6et1a3lpLqmi3mn6vd7QmprTR9gPzqqwP6Rv+Cav/Bt3+0f+214B8NfHX4z+OLX9mT4IeL7Wy1rwT9u8OP4t+KXxC8N3Sma38QaP4SbVNCsPC3hvWINr6Hr3ibVTf6jaywa5p3hTUtAutNv9SynVjHRLmfrovLz/q4H7Oa3/wAGh/7LU+gPbeHP2sfj9pXik28yx6zrfhv4d+INAW6ZMQTP4asdM8M6jJbxSfNNajxZHJOn7tLy3YiRc/by/lX3/rd3+SVvO4H8w/8AwU7/AOCOn7Tf/BMLW9H1P4gzaT8Tfgh4w1STRvBPxw8F2l5a6Hd6zHbPeDwz4x0C8e4vvA3iyazhub6x027vdU0nWbO1vZPD/iDWJdL1uDS9oVFPZNPs/wCv8vwTkH5K1YBQB/W5+zB/wag/Fv42fAP4YfFr4s/tT2vwB8cfEPwzaeK9Q+EN18Brvxxqngqw1hpLzQdP17XZPi94JdfEM+hSadf67or+HrWbw5qd1c6Dcy3Vzp0tw+EqyTaUb263sB+S/wDwV0/4JVXH/BKr4kfCP4eXHxzh+ObfFXwRrPjNdXh+Gz/DYaENI17+xP7ONi/jzx4dSNwf9J+1i7sPK/1P2aXmWtIT503a1n3v/X3/AHWA/IurAKACgDpPBun+GdW8XeF9L8aeI73wf4P1LxDo1h4q8W6b4fPizUPDHh281G2t9a8Q2PhcaroTeI7vRtOkuNRg0Nda0ltVlt0sV1KyadbiIf3vt3A/qh+Pf/BrL4z+H37L/jr9oz4E/tj6L+0ne+HfhsvxV8GeBNB+Bc3heP4n+FY7C18RXD+FfFdr8ZPGqz3t74Pe81rwva23h/Uf+EmvotP0a2ktX1WO9gwVa7Scba2vfb5AfydVuB9d/sKfsc/ET9vT9qL4X/sx/DWYaVqfjzVZZPEXi6406bVNM8AeBtGgfUvF/jjVbKK6sBdW+haPDM9jpsmpaZ/b2uT6R4dt9QtLzWLaVZlJRTb6fj/X9bAfrn/wVI/4IOeCP+CYH7PNp8Z/GX7cdp8SPF/inxZpngz4afCaz/Z9PhPUvG+rSsL7xDdPr0nxv8TSaLofhbw5Deapqer/APCO6pANQk0LQXW3ufENlcJEKjm7ctu7vt8uv3/eB/OjWoBQAUAFABQAUAFAH9KX/BMn/g3guP8Ago9+ynoH7Ttr+15a/CIa14v8Z+EpvBEvwJl8ePYTeEdV/s/7WfEafGHwcLgajC8N2Lf+woDa+Z5PnXO0TNlOrySty3+f9fr+kQ/nS8Z+H4/CfjDxX4WhvxqsPhrxLrvh+LVBbfYxqUejapdacl+LTz7r7KLxbYXAtvtNx5HmeV5823zG1WqT7/15fl9wH90Xgr/ghh/wTf1n/gkl4Y/av1D4Q+KZfjbqf/BO7Sv2g7zxGvxa+JUVhJ8Ubr9m6H4iza2vh2PxIuhx2beK3a+GjJYrpSwn7CLX7HiJef2kvaculue3yvYD+Wz/AII6fs2fCP8Aa9/4KPfs4/s7fHbQb3xN8KviJJ8WF8VaHp2u6x4avL4eFfgb8TPG2i+TregXdjq1l9m8ReG9Iu5Psl3D9oige0n32088b61G4wbW6t+aA/V//g4s/wCCYn7Hf/BPXwl+ynq37LPw/wBc8E3vxS8R/FzT/GcmsePfGfjRdRtfCemfD650NII/Fes6qmntbS6/qbSPZLC9yJ1WcuIYgk0pynzX6W/G/wDkB/LZWoBQAUAFABQAUAFABQAUAFABQAUAFABQB2vw2sPB2q/EXwDpfxE1a80H4f6l418K2HjrXdPj82/0Xwdea7Y2/ifVrGLyrjzLzTtEkvry2j8iffNCi+VJnYyez72A/vx/4LHfsFf8EnfhX/wSh8Z/EL4c/Cj4AfC7VfDfhTwjefs0fFf4Z2vh238b/EXxXe3+kp4c0lPHOmSTeIPjPZeL9EmvpNbm8Ran4s8vQ5NS8aCe1uNGTWbTmpzm52bbvun0/JL5fc7WA/z2a6gCgAoAKACgAoAKACgAoAKACgAoAKACgAoAKACgAoAKACgD+h//AIIVf8EWvD//AAUwv/iH8YPjl4q8UeFP2c/hR4hsvBj6d4JktLDxX8SfiDcaXba/eeHrPX9RsNUsvD+h+GtF1DRL/wASXUen3Wr3y+ItJsNJfTnkudVssqlTksktX36L00/rvsB+wP8AwUL/AGA/+Ddv9lL4IftJfDqzufh/4S/bC8H/AAF+KGs/DLw3eftI/GzxF4/tfizb/DfW9X+GNhrPhKP4i6n4WttU1fxGugz2egeJfD9nDqkF9a77FrC+gZ4jKq2nrytrotr+i6evrcD+F+ugAoAKACgAoAKACgAoAKACgD+8f9l3/ghh/wAE3/ib/wAEsvhj+0/4w+EPinUPjH4l/ZDk+LWr+IIPi18S7CxuPHC/D2/8QDUk0Cz8SwaNBb/2pbxTf2bDZpYbFMPkeUSlc8qklNx0tewH8HFdABQAUAFABQAUAFABQAUAFABQAUAeGftAf8ifpn/Yy2n/AKa9YrGv8C/xL8mB8hVygFABQAUAFABQAUAFABQAUAFABQAUAFABQAUAFABQAUAFABQAUAFABQAUAFABQAUAFABQAUAFABQB/9L/AD/6ACgAoAKACgAoA/S8dB9BXoALQAUAFAHR+DtJ0zXvF3hbQta1e38P6NrXiPQ9J1bXryVILTRNM1HU7Wzv9XuppQ0UNvptrNLeTyyKyRxQs7gqCKGB/ol/t0/8FmP2Mv2Qv+CeWreDv+CdH7QnwJ8Y/FrwV4T8BfB34GeDvCutad4ol8EaFE2m+G5fFo0AxC31WXwb4Rs76/sP7Rin0+bxINKudbs9TsGvdOu+WFOUpXmna+t+v39PS99tLpgfwkab+3z+3BpPxIh+L1l+11+0gvxKhvLe9PjC5+Mvj+/1W5NrdfbIrLUDf69c2+p6KZgUn8P6jDeaFdWry2Nzp01lK9u/RyRtayt6Af6eH7IXxItv+CiH/BL/AOF3jf8AaH0TTPI/aS/Zz1XQfjNYS6euk6LqJ1HTNa8EeONas7BpXXS9J1uWx1HxFo/lThbCyvbOa0njEMMicclyzduj0/rX+u2wH+Zd/wAE8v2Wov2y/wBuD9nX9mSae8k8PfEn4lWdn4wvtI82G9T4deGba+8XfEK+02WVEe0ux4H8Pa9LYXM8S/Zbo28ssLFGibslLli31t36/jf+ttwP9CL/AILh/t13/wDwTD/YH0XTv2eodJ8F/FD4hajovwH+Bcen6faNY/DPw7pPhy4m1nxXouj3EEumsvgnwrpFnofhu1nimtLDX9d8OXs9jqFhY3VlLzU488tdlq/6/wCG/C0g/wA//wCAv/BTv9uj9nr436N8efCn7S3xg8Q+LLTXrXWPE+lePfiJ4u8Z+FviNZLcpLqfh7x7oWvaxfWev6TrFsJbOaSVE1PTPNXUNBv9K1e0sdQtemUIyTVt+ytbz87b2A/0Tf2xPhZ8Nv8AgsD/AMEktQ1jw9o7XN38XPgVo37QfwOUKl5rPhD4waT4Tl8U+FtGjuDFHtvl1l9T+GXiqS3hV59H1fxFa2yq88bryxbpz72fK+l136277ffcD/Nf/Yi8OfBrxZ+15+zjoX7RHiHQvCvwKufi/wCCrn4ua14mvo9M0CHwBpesW+q+J7PVr+VXS1s9X0uxuNHkk2lx9vAjxIUZeqV+V23tpbuB/bR/wWt/4LofCr4f/sm6R4G/4JzftMfDTxR8Wfid4o/4QvX/ABZ8LNft9R8R/Cb4ZWnh/UJ9W1XwwbLyR4b8R6te/wBjaBoPiCNTPoNlLrF5on2LX4dH1fSsKdNt3mnbz6vzvr5/jdaKQfxm/Bf/AIKPftyfAb4taV8aPAv7UPxsn8ZWWu2eu6xH4s+JXjTxf4e8dPauDLpfxE8Pa9rt3p3jTR7+Dda3lnrcV04jcT2VxZX8Fre2+7hFq1l923p/wAP9I3/gozZ+Cf2ov+COH7R/i34iaJBpGleLv2LdY+PenabrUUkc3hbxroHw1i+MPgVWHz3cGo6L4y0vRbYxRb7mZ45bEpOLiS3n5IaTVv5rdutvP8/vA/yl67QP6Q/+Dcb/AIJkj9sj9plv2kfit4f+3fs6/sv65pWrm01G183SfiP8aY1h1bwd4MeOZDb6ho/hNPs3jjxlan7REyJ4T0HU7OfTPFlxsyqz5Y2W7+Vl/Wn/AA4H9Vui/wDBT3/heX/Ba3w/+wV8H9djuPhP8B/hN8YNR+NWradMklv40+N9lZ6LbL4WE8e/zdH+E9vcXWnX0SSxrceO7/Xba+tWfwnpFy+PJam5PdtW9O/zv/VwPwC/4O9P+TlP2RP+yHeNP/U9rShtL1A/kMrcAoAKACgD+/H/AINc/wDgo9/wt74Oa3+wR8Ute8/4ifAfTJ/E/wAErvUrnN34m+CtzfxpqnhOGSZ2kur/AOF+vajEtjCZTJ/whfiHSdP06zj07wdeyxc1aFnzLZ7+vr5gfz1f8HAv/BOz/hhX9tTWPFXgTQv7N/Z9/aYk1r4n/DBbO38nSfC/iR72J/iZ8NbcIqQW8fhrXtTttb0Kxt4orWx8HeK/DemW5nm029eLSlPmjbqv6/rbt0vIP6aP+DZn/gnvbfswfsrat+2T8VNKg0n4rftP6Lb6l4bn1hI7S48E/s7abKNU8PF7i4CCxX4kXtunxB1SbzzaXfhi0+H80ot7mxvErKrPmlyrZfjL/gbff3A/lC/4Lc/8FFLn/goh+2j4o8TeFtWnuvgB8Hf7R+GHwEslkkFjqHh6wv8A/ioviMLdtii++JeuWx1qKeSCC+TwnaeD9G1BDcaIWranHlitNXq/8vkB75+xN/wbgft8/tfeCNE+KniKPwX+zV8NfE2nw6t4X1D4wya2vjfxNpV1g2WraV8OtC0y+1ew0y9izd2Vz4wu/Ckmo2D2mp6Vbajpl9a3rqVWMdLc3p/n/wAD7gPsz4o/8Gj/AO1r4c8OX2q/Cj9pT4H/ABP12ztBcxeF9f0Xxd8NrjVZ0UNNYaZqzL4w0oXT/Mlk+rT6RYzybBeXmnRs8iSq8esWvO4H8y3x/wD2efjR+y38U/EvwW+P3w88QfDL4leFJxFq3hvxBbxq8lvKX+x6vo+o2ktzpXiDw/qiRtPpHiLQr7UdE1a2/wBI06+uYfnXZNSV1t/X9f8ADgfo9/wTP/4IxfH7/gqH4K+J/jj4O/E/4P8AgHTvhX4o0TwprNp8S7rxpb3uoXuuaTPq9vcaYvhfwh4lga1hggaOY3U9rN5zAJE6ZeonUULJpu/nb+vv+64Hwj+2H+y/4x/Yw/aU+Kv7MXj/AF7w14o8YfCXWNM0bW9e8HyapL4a1G41Xw3o3iaGXSpNa03SNUaGOz1u3glN3ptq/wBpimCI0Qjke4vmSe1/68v677gevf8ABOn/AIJ+fE//AIKT/HvU/wBn34S+MfAfgfxRpfw58Q/EqbWfiLN4hg0GTSPDms+GdEu7GJ/DWheIdQ/tGe48U2ctur2C2xhgujJcRuIklU5civa+u239fh+NpB2f/BS3/gmN8X/+CYHxG+HXw1+MPjz4bePdW+JPgq78c6TffDW48T3GnWOnWeu3egSWmot4o8OeG7lb1rmzkmQW1vcQeQyFphJlFUJqabSas+9/6+/7rAf2rf8ABq/rKXv/AAS91C3eQBPD37Snxb01yx+WFZPD/wAPdebd/dAXWDIfZ896563x/Jf1/X6oD/OX13Un1rW9Z1iTPmatquoak+7rvvrua6bPvulOfeutaJLt/Xn+f3gf6lfw1/5QCeCP+0Qehf8ArG1tXH/y9/7if+3Afw1/8G7X/KY79jr/AK7fHr/1mH41V0Vf4cvl/wClID96P+DwX/kQP2Ef+xw/aA/9MvwlrOh9v/t39QP4a66APav2cPgf4i/aY+Pnwe/Z88I6rouheKPjP8RPCvw30DWfEb30egaXq3i3V7XR7G+1h9MstR1BdOtp7pJbprKwvLkQq3k28r4RlJ8qb3t/Xn/XbcD9mv2tv+Dcj9tv9lXR/g1PbeKvhL8dvFXx2+OGgfAXwH4B+Ed340l8ST+Kde8F+PvHn9r6lN4w8H+FtD03wto3h/4d69e+Idau9Vit9Fsk/tS/8nSrW/vbTONWMr6ONlfV6f18tfID3P4wf8Gvf7THwF/ZX+L/AO0h8Sv2i/gtDqvwa+EPjf4u+Ifhz4W0bxnr4urHwJ4V1PxZqnh+z8X31poEB1aW00x7KCcaDLppvn4umtFF06VZOSSi9Xa9+7tcD8LP2R/2Mf2j/wBuX4qW3we/Zo+G+p/EDxabU6nrV0s1tpPhfwfoUb+XN4g8ZeKdTlttG8OaSjnyYJL66W71W9aLStFs9S1e5tLGXSUlFXbt+v8AX4fMD+kfwv8A8Gh/7Td94cjvPGH7WfwO8OeKntIJToGg+EfHfivRYrx0VprSXxLer4VuvLgYtGLqHw1OJSu5YVVgay9vH+V/f/w/5/eB+Pv/AAUL/wCCLn7av/BOKxTxn8VvDWg+P/gxdanHpVr8avhTfah4g8HWF7dui6fY+MLHUdM0nxJ4Ivb9pIra1m17R4dBv9Sf+zNG1/VrsKraQqRnotHvb+t7AfktVgftj+wH/wAEEv26v2+vCOlfFbw7o/hb4KfBLW/Mk0H4m/GO81XSV8YWkQG6+8C+ENH0rVvE/iLTJJHRLXxBc2ei+FdQKXSab4gvLiyubdM5VYx03fZf5/MD9PPF/wDwaH/tMaf4dmvPA37WnwQ8UeKY7RpY9B8SeD/HXg3R7i7Xn7IniSw/4TO5RHXIjupfDqDzdqywxRlpkj28f5X9/wDw35/cB/Nl+1t+xt+0X+w78V734NftKfDrUvAHi+K2Op6PO8tvqfhrxh4ee5ntbbxN4N8S6fJPpXiHQ7qa3li8+0mF1YXUc2maxaadq1rd2EG0ZKSugOA+AvwA+Mn7T3xT8L/BX4C/D/X/AImfEzxhdG20Twx4fgiaZo4wGu9T1O/u5bbStB0HTISbrWPEOuX2naJo9mr3mp39tbRu9Dairt2X9feB/Tf8MP8Ag0f/AGtPEfhiz1b4qftKfBD4Y+Iryy+1P4U0LRfF3xHk0u5cFotO1XWkXwjpguYxtS9m0dtasYZvMWzutRhRJ5cXXj/K353t/n/Xa9gPz3/b7/4N/v26P2DvBer/ABcv7Hwn8ePgr4fhS78S+P8A4P3Gr32oeC7Eg+bqfjbwRrWmad4i0rR7Zkke+8QaPF4i8OaVa+Vc63rGliVY1uNWMnbZvo/63A/ETTbGTU9RsNNhdI5dQvbWxieTd5aSXc6QI8m0M2xWkBbarNtBwCcCtAP6CP23/wDg3b/az/Yc/Za+I/7UHxM+OfwE8Y+A/hBH4Ue/8L+DdT+JVx4hnXxz8QfCvgK2Gh22v+A9H0aMx6x4ssdQ1ATajZh7O2upI/PuhDA+UaqlJRUWr9b9l/wP6sgPHf8AgnF/wQ5+O3/BTP4L+I/jP8Fvjn8BPCdl4R8faj8PPEvhD4gXnj+18V6Vq1lo+i69aX81v4e8D6/YPo+sabrlu+mXsd8RNcWmp2jIk+n3CK51VB2cW+t72/r+u4H5oftW/s2ePv2P/wBor4tfs0/E+TS7nxv8IfFU3hnWNQ0N72TRNYheztNV0bX9FfUrLTtQfSPEOhajpmt6Y17YWd0bG/gM9vFIXRbi+ZJrqB6l+wD+wr8WP+Cif7Rekfs3/B7VfC/h3xHf+GPFPjHU/FHjWTWIfCvhvw/4VsEnuL7WJNA0nXNVVL7VLvSPD9j9m02cNqus2KzmK3aWaJTkoK716W7/ANbgfQX/AAU1/wCCTPxY/wCCW8vwk0/4x/GD4N/EDX/jDH4tvNC8PfDC68Z3epaRo/g9tChvda18eJ/CXhuC0sb+9163sdIMMtzLfXFlquyNU06dlUKnPe0WrfP+vu+6wHp//BPz/gg9+3H/AMFBPCun/FPwtpHhf4NfA/VHuF0b4qfF+81TSrbxclqfLnm8B+FNH0zVfE/iaxS4xbpr81lo/hO6mivrax8RXd/p15ZxKVWMdN32X6v/ACv263iH6afEH/g0Y/ap0Twzdal8Nv2ofgd498TW1i1ynhjxB4d8aeAbe/u4/mfTrDX4l8YQebMgKWdxqVjplpJcGOO8lsLdnu4oVeP8rXncD+Zr9pD9mb45/sj/ABY8Q/BL9of4d658NPiP4baOS60XWEgmtdR064aRbHX/AA5rVhLdaL4n8N6l5M39na/oN/qGlXbQ3EMd0bi2uIotk1JXW39f1/w4HhNMAoA/az9gH/ggt+3T+394R0z4reGNI8JfBf4I6yxfQ/if8Y7/AFXSYvGNpFMYLq78A+E9D0fWvE3iK0idSLfWr6y0HwnqTpcQaf4mubm1uooM5VIx03a6L9dv+B57Afqf4j/4NCf2iLXQ5rjwl+2F8F9c8SrbSPBpHiLwD448L6JLdgfuoJPEOnXni6+ht3PD3S+GppI+os34qPbx/lf3/wDDfn9wH84v7aX7CX7TH7APxTX4S/tL+An8J6zqFpPqvhPxFpl7Drvgfx7oVvc/ZX1zwZ4mtFW11O1jlMS32n3UVh4g0V7i1h1/RtKubmGFtYyUldO/6f1+PyA+PqoAoA/ob1z/AINwv2r9B/Yz1X9ti5+Nv7PU3w+0n9ma8/ain8KwX3xIPjKTwdZ/C5/itJoEMT/D5NEPiZtFjOnRxvrCaWdUIVtTW0JuqyVZOXLyve173628v66O1gPWP2WP+DWj9tX48fDHw98Tvit8SPhr+zavi3S7XWtC8A+LNM8S+KviPZ6bfWy3VhL4w0PSodM0rwrd3cEsEp0abX77XdNWR7fXdM0rU4JtOVSrRi7Jc1uqegH4HePv2bfiN4V/ai+IX7JfhPS9R+KnxR8E/G7xz8CtL07wJo2p6nfeOPFfgrxnq/gp5PDWiRwy6pLHq97pEt5Z2zxfaIbWQG52eVI6aqS5VLZWT16Af0RfAf8A4NOv21fiB4X07xF8bPjJ8G/gDqOoxCc+CVTWPin4t0dGjRlh16Tw3JpXg6K98wsrw6H4w1+2SNVc3nms9vFk68U7JN+e39fO36yDwP8AbK/4NoP29f2W/A+tfE/wDe+B/wBqDwT4a0661XxHZ/ClddsviVo+m2WXu9SX4d67YR3PiG0gt9s723g3WPEuuKiXUsmipaWr3buNaMna3LfTVgfjT+yH+zH4w/bH/aS+FX7MfgTXPDnhfxj8WtevfD+i654wfVIfDmmXdjoera9LLq76NpuraokJt9HnhX7Jpt1J9okiDRrGXddJPlTe9v68/wCu24H+mR/wRe/4J7/Ej/gmp+yRr37P/wAVPFvgHxr4s1r41eMfie+ufDmXxBNoT6f4i8MeBfD9lbTyeJNC8PaidTtx4RkFwFsGthbNZiO4kcSJFx1J88r2tpa39ev9aAfy5f8ABT7/AIN7/wBrXTvEv7dn7fuv/HP4Dar4DHi34/8A7TE/hldR+I0vjt/B154i8S+PLLw6kU3gGLQU16z0K4ttKjtRrSaPb3FutvBfCyjjlraFVe7HlfSN7/K4Hwb/AME+/wDggN+01/wUU/Z3sf2kPhX8YPgT4K8J3/i/xP4Oi0T4gXnj+DxEl/4VmtYb26kj8O+Btf00Wlw12htSuoNMVVzLFESA1TqqDtyt/P8Ar9f0iH4x/Fj4ear8Ivin8SvhPrt7p+pa38MPH/jL4eaxqOktctpV/qvgrxFqXhvUL3TGvILW7bT7q702aeza6tre5Ns8ZnghlLxrqtde/wDXl+X3AfoZ/wAEyP8Agk/8a/8AgqVq3xh0j4N/EP4W+AJ/gvp3gnUtfl+Jtx4st4tUi8c3Pie106PRz4W8MeJXeS0fwteNe/bUs1C3Fr5DTEzBInNQs2r387f19/33A8E/b5/Yi+If/BPb9o/xB+zR8UfFXgzxn4u8O+HfCniS613wDLrk/hya08XaRFrFjBbyeIdG0HUzcW0EqxXYk05IhMCIZJUAenCSmrpW8t/6/H8LRD9S9c/4Nw/2rtB/Yz1X9ti5+Nv7PU3w90j9ma8/ajn8KwX3xIPjKTwdZfC6T4rSaBDE/wAPk0Q+Jm0WM6ekb6wmlHVCFbU1tM3VQqycuXle9r3v1t5f10drAeh/sd/8Gv37aP7Sfwx8PfFj4q+PvAX7MWieMNNtNa8MeEvGWj+IPFfxPk0e/iNxZal4i8JaZ/ZGneFUv7R7a6tNL1LxM3iOGOZ49a0TRrmIW8pKtGLtZyt1TA+ff+Cgv/Bvl+2r+wR8OdS+NlxfeCPj38GfD6yT+MfF3wsk1uPXPAGnLLFFDrXjPwb4g02x1C20GZplE2s+HLzxNYaQI5ZfEE2kWv2e4uHGrGTtZp+f6O7v80u2oH4R1oB+9P7Bv/BvB+3N+3D8PdF+Ms0ngn9nv4Q+KbKLU/BniT4tza2viXxxpM74ttd8L+BdA0zUNWGgXcQe607V/E9x4XtdbsntNS8P/wBraVewX7Zyqxi7atrtb7m7qz+T7OwHqf7Yf/Bsj+3b+zJ8PfEHxU+HviH4d/tN+E/Clleat4i0T4b/ANvaL8TdP0LTrSW9v9btvA/iKxjtvEFtZQQO02meF/Eut+JpSVNjoF7GJnt1GtGTtZxv32++9/w+fQD+wT9h7/lBj8E/+0fM3/qo9VrCf8R/4kB/lf12AFABQAUAFABQAUAFABQAUAFABQB4Z+0B/wAifpn/AGMtp/6a9YrGv8C/xL8mB8hVygFABQAUAFABQAUAFABQAUAFABQAUAFABQAUAFABQAUAFABQAUAFABQAUAFABQAUAFABQAUAFABQB//T/wA/+gAoAKACgAoAKAP0vHQfQV6AC0AFABQAUAFAH6mf8Epv+CXHxc/4Kb/Hm18G+HotR8J/A/wVeabqXxz+MBtN1h4T8PzSGVPDugSXCNaap8QvFMMFxaeGtHAnW0X7R4g1eD+xdLui0TmoLzey/X5fj8gP7V/+CzX7dvwY/wCCVP7BGl/sl/Av+y9H+L3j/wCEQ+CfwI+HumXIub34cfC2HQn8Far8U9d8wz3EUGiaTFd6f4XvtUL3vivx9It0I9UtNG8W3Nhz04uc7u9r3b/S/n+HyA/mG/4NdNDtdW/4KoaHf3DRLN4Y+A/xh1yxEmN73VxbaB4adYM8+aLHxDeOduD5Czfw7g21b4PVr/P9PL8EpB+kX/B4Rrt++v8A7BPhkSTppkGj/tF660QJFtcX93e/BjT0kcDiSe0t7KRYywJhS9lCbfPfdFBfE/Rf1/w333A/izroA/1Ff+DdfXb/AF7/AII+/smPqMk88+kn42aFDPOSzSWGl/tBfFODTI42PWCx0822mwgcJHZLGPumuOqrTfnZ/gv66frIP80v9obQ7Xwx8fvjj4asTE1l4e+MPxM0OzaDHkNa6T401qwtzDt+XyjFboY8cbMYrrWy9EB49TA/e7/gh9/wR08Yf8FE/i3p/wAVfilpGo6B+x18LfEVrN4516eOeyf4teINMkgvV+Evg64/dSzxXSmA+PNfsW2eHdBnNjb3Vt4h1fSXTKpUUVZfE/w83/XmB/Ql/wAHL/8AwUx8CfBP9n7Uf+CePwh1LS7z4u/GLSNDt/itaaIbb7L8I/gzbTWGq2nh+9it1Ntp/iT4ix2Vjp2m6EF8/T/AJ1XVbu306PW/Cd1qGVGDcuZ3svxf9a/gB/Cz8CPgl8Q/2kfjJ8NvgP8ACfRZPEHxE+Kvi7SPB3hbTV3rAb/VbgRyahqVwiSfYNE0azW51jXtUlX7PpOi2F/qd0UtrWV66W7Jvsrgf6Gn7aXxj+F3/Bv7/wAEmvBPwM+Bd9YN8b/EehX3w3+Ed/Jb20WseKvixrlkuofFb9oDW7JzcPLB4Wl1GbxBaw3Q1CwsdWvfh74GkC6HJbiDlinVnd6Ld9bdl8wP5p/+DYO/vtV/4KvWGqape3epanqXwR+NV/qOo39xNd31/fXi6FcXd7e3dw8lxdXd1cSST3FxPJJNNM7ySOzszNtW+D5oD69/4O9P+TlP2RP+yHeNP/U9qaG0vUD+QytwCgAoAKAPf/2WP2kfiN+yH+0J8KP2kPhRffYvG/wo8WWPiTT4JJZYrHXNOAksvEXhTWfJKyyaD4v8O3eqeGdciiKzSaVqt2IHjn8uWJSSkmn1/q/yA/0+viP8Gf2QP+C4P7E/wG8YeJYr7WvhP4u1/wCHXxx8KXulXVpb+KvDOteGdW+y+Ofh9f38cc62V3c2ieMvhL48t7ct9lmnvr/TpBqWlaRewcacqcmuu3bfZ/r/AMOB+an/AAcn/wDBQ3T/ANkb9lDSP2Nfg7qFpoHxZ/aV8NT+HtRs9A8nT3+HX7OWnq2heIZLW1tFjj0wePXt5Phz4fgjt0tpPDsHjtrOSzvdHsXq6MOaXM/sv73/AMDfzA/mH/4N3/2M/CX7Yf8AwUT8K/8ACydFs/Efwz/Z98Iat8ePE3h7U1WXS/Ems+HdW0LQPAOh6jbMGS+sl8aeI9I8SX+mXEb6fq2meGr/AErU45rK9mtrjarLljpu9P8AP0/H9Yh/TV/wcX/8Fd/jJ+wpYfC39mz9l7XrXwZ8aPi54Z1L4geMviO+naXq+s+BfhrHq134a0K28JWOr29/ptvr3jPXNK8TwSa/e6fcS6Bp3huY6NGur6nb6rouNKCldy1S0t+r9NOn3gfzs/8ABPD/AIODP24vgX+0Z4BP7SXx28WfHj9nrxb4s0jQvit4f+Jcljr2q+HPDus6jHZX3jbwZ4kntodc0bVvCUV3LrEeirqf/CN65Z2s2kX2nwSyadq2lazpRcXZWfS35df62tuB/Sr/AMHPX7GvhH44/sH3f7T2naNYr8WP2V9Y0DWbTxFAEi1LWPhT408R6X4V8Y+E7mZdqX1hY6nrWh+NrAXTO+mNoWsJpLRNr2pw3+VGTUuXo/zX5fj284h8s/8ABoR/yb3+2L/2WX4e/wDqEahTr7x9AP5rf+C8/wDylx/bU/7Hvwd/6qb4f1tT+CPoB91f8GpP/KTLxf8A9mofFL/1P/hBU1vg+aA9+/4O7v8Ak679lP8A7N61z/1ZGuVNDaXqB+Wn7AP/AAXB/at/4Jy/ADxf+zn8FPAPwD8U+DPGXxA8TfEe+1j4oeGviLrHirT9b8VeE/CXg+/tNKvPCfxR8F6RDpVvY+DtOvbKG60W8u49SutRlnvp7aW3tLe5U1KSk3a1tLb2/qwH411oB/qgfDX/AJQCeCP+0Qehf+sbW1cf/L3/ALif+3Afw1/8G7X/ACmO/Y6/67fHr/1mH41V0Vf4cvl/6UgP3o/4PBf+RA/YR/7HD9oD/wBMvwlrOh9v/t39QP4a66AP0I/4JN/8pNf2Df8As6r4Lf8AqcaRUVPgl6Af6RX/AAVp/bs8Lf8ABOf9ku9/aU1TwDpHxH8faf410vwX8DfD+txomnw/Frxh4b8XWVnq91qawyajpNhpXgmDxxc6zJostlq2s6Eup+FLbUtOj8QzXtvywi5yte3Vvy/q39ID/P8APjj/AMF8f+Co/wC0D4X+JHw/8c/tA6Rb/DP4reCfFXw58ZfDrw98IfhDp3h698HeNNGvtA8Q6Tbajc+CL/xjZyXel6ldQRatF4p/tqzLJJaajBIgdulU4K3u6p3vd/8ADAf2q/8ABJH4C/D7/gmX/wAEhdM+N+qeFJ7/AMZ+I/gPrH7Y/wAcrnRrc3nirxU7+Ar34ieHfCFq0UVzMD4W8ArpXhbS9Jg86wttebXdWii+1a5qc9xzzfPO17K/Kvv36/122A/i/wDjj/wWW/4K7fGj4tar8UrT46/Hf4TWU2sTX3hr4a/CWLxB4N+HXhXSluJJdN0FfD2n2KW/iqCxgZYJ9R8ajxDqmrFTJqV1PuVF6FCmlb3X3btd/wCXy/yA/tM/4I//ALWuvf8ABWP/AIJ8+PvB/wC2X4DtNe8aaNqPiL4BfG611Pw1J4d0X4seF9a8MaffaX4zGjwW1hY6Nqet6PrNxpusReHzZxWHijw/d+INDtfD9rqGkadYc81ySvF6bqz28uv59eoH8WP7KP8AwTWsfG3/AAWnsP8Agnx463654B+G/wC0T8RtK8eTy3D2x8UfCf4Mv4i8X3CT3Fobe6tG+IPhbw5p+keZZCC8spvE6SR/ZZIGlg6JT/d83daer+/b1++4H9mn/BeL/gpb4o/4Jhfss/Dbw1+ztZ+HfDvxr+NOq6l4G+Fd3NomlXeg/DPwN4A0fSm8V+KdG8LXMMmiXl/oEeteD/DvhfRr/TZ/D1pLrYv72zvLbR00fUsKUOdtvZavzb6fn/TA/jQ/Z3/4L9f8FNPgj8XtA+Inin9o7xp8cPCUet2lz42+FnxQn03W/C3i3w+1zC2raPp7yaYbvwVez2sbjStY8KSaa+l3nlSyWt/YNe6Ze7ulBp6JPv8A1f8AL7wP2p/4Ll/8FO/+CUH/AAUT/YguPDfwv+Lupa7+0t8NvE3hXx38FbHVPg78WfDuoR3Oo6rpeifEXwheeKtV8E2+g2enaj4Jv9U1K8tZNbXSNR8R+FfDUq3E8lpZTrnTjUjL4dNnqvv77+v43iH6E/8ABr3+xp4S+Cn7DTftXarottL8V/2o9a8R3S6/JGLjU9H+EPgPxHqPhXw14WsVVZXs4NW8R6D4h8Y6ktmVk1pNQ8NJqEcz6DpqWk1pXlbpH8/69P1kH80v7dH/AAW3/wCCl/7SXx78ZeJ/g38Tvjt+z78EtL8SanafCb4ffCiLxH4Ekg8IWV9JDouqeNNW0W0tNc8VeJtbsoLfVNdTW9QutIs766uNP0bTNP0xEtm1jCEVryyfVuz+5f1+YH9O/wDwb0/8FIfj5+3X8KfjP8C/2wbC98WfEn4NW3hy5034g+IvCcekv8Tvhn42TWdJuNJ8YWMemWWhan4g8LX+kmwv9TFrav4m0LxBpn9o2V5quma5rOq41YqLTjs+iez/AB3/AKtsB/G3/wAFV/2SvD/7FH/BTj4xfA3wTZJpvw4g+IHhLx38M9Oikklg0nwP8SLTRvGWleHbZ52e5Nt4SudWv/CNs91JLcywaFHPLPctL9ofopy5op9dn6r7/wCu2wH95v8AwcRf8oc/2xv+vb4E/wDrTXwYrmpfxI/P/wBJYH8tv/Bqr+1h/wAKk/bY8dfsza9qX2fwr+1L4AmOg200u2AfFb4Swar4q8P7PNPkwf2l4Gu/iLZy+WUm1DUIdBtP3zpbxrtWjePN2/J/8EDpv+Dsf9mz/hX37Ynwc/aV0mw8jRf2iPhU/hzxDdRx5Fz8RPgzd2ej3l3dTIoEb3XgDxL8PtPsopj5kqaBevE8qQulqUHeLXZ/g/8Ag3A+yf8Ag0S/Zt+zaF+1Z+13q1h+81TUfDf7PHgTUGi2OlrpUNn8RPidEkjDdLb3lzqPwsCNFtjWfSrqOQu6gRTXfwx+f6LT7+v3AfHX7V8Wl/8ABYb/AIOL/Dv7Pd/eS6v8CvhX4yT4LahFa38lvDdfDf8AZ30/xH44+NNta31rKhhl8ZeObLx74e0vWdOLXDWmraDPFOy2sMsTj+7pX6vX79u39d9gP36/4L2/8FCPi7/wTn/Zr+Dfwt/ZC8NDw18TvjPPr/hTwj4n0LwbDrOkfCL4ZfC7SfDVtrDeGND/ALMu/Dlnr8h8UeFNB8LQ6hp91p2k6Qus3drpwvbPTLi1zpxUm3J6Lo+t/wDhtf8AhwP5Hf2T/wDgtV/wVS/Z2+Nfhn4heNvix8evj98PTr9jJ8R/hV8WW8QeM9F8U+FJblBreneHrjXrO6uvA2urZGafw/q/hm402Cx1WKzOp2OraKb/AEa/2lCm1ZcqfRro/O2/zv8ArEP6p/8Ag5N/ZY8BftO/8E32/ao0HSrd/iF+zmPCfxK8H+JJLWSw1rUfhV8QNV0DRPGnhW8WdI5RYtaa3ovjYWd/GtzYX/hRoLNreTUdRt73KlJxny9Hdd9f60vr+F4h/nE11AbPhy70aw8Q6DfeI9KuNd8PWes6Xd69odnqP9kXes6Nb30E2qaVa6sbS/Gl3Go2KT2cGomxvfsUsy3P2S58ryXGB/WP8fP+DrL4ieIf2f7j4QfskfsraX+yj4sttM8P+F/B/wAQl+JWg/E6w+Hng/RIYLL+y/CPgC9+Dvhfw9b3kekWlto2i3OoPf6boVl5klvo011HZTWmCoq95Suu1rX/ADt9/wB9gPz+/Yg/4LWf8FP9E/ax+Eeqa5+0V8Wfjl4V8VfFDwZoPxC+GPjEDxn4a8Q+FfEfiLTNJ1yw0nRfsDp4Q1L7DPLNompeFBo0thqUULv9psJdQ0+/uVOHK9EtNGt/0v8Af92gH9Vn/B0f8KPC3jf/AIJkX3xD1XTrWTxR8F/jJ8NPEXhTVymL+yi8Yaq/w+8QaZDcLh/sGq2niO1u76ycm3uLvRdKupENxp1o6Y0X79u6/r+tPwtIP83SuoAoA/1z/gB4v8B/D3/gl18E/H3xTsLXVPhl4G/YH+G3jH4i6ZfaZa61Zah4F8Mfs86Nrfi2yu9HvkkstWtrrQLHUIJ9Nu0a2vo3a1nUxSuK4bNyst3Ky9bgfwq/tI/8HNn/AAUs+KnxG8Qa18EPH3h39m34Ztrc8/g/wL4b+H3w38b6xY6HCfL02DxR4t+Ing/xPd65qzxKLnVp9OtdC0m5vZZltdItrFILVOlUoJarmffVfl/WnqB+yX/Brz+zo3xf1j9qv/gqH8aoLLxZ8a/ib8YfGXgjwt4muNP0yxOnax4iFr8Rfjf4w0rRtLtbTR9IvPGut+N9I0S3m0ux04aVpuleItE0uC10jWby3uM60rWgtkl/wF56eX33A/Pb/gs3/wAFk/2//F37X/xh+Bf7Mvjb4vfAP4H/AAF8d+IfhbYv8LbDXfCni7x74r8D6lc+HvGPi3xD4102yh8SSWFz4lstVs/Dmi6VqVhoSeH7XTL25sbvVrm5vnqnCCim2m3rrbS/S3+f6ID9IP8Ag3P/AOCqv7W/7QvxR8a/shftgap4w+JMsHgHUfiJ8JPiz4y0G5t/FlpJ4a1LSLHxJ4C8V+IF061Pie31DT9ZHiHw9rWuF9bsJtG1rTL3V9Wt9T0Kz0aasIpc0bb6pefX/hrfrIPx6/4L1fBrXP8Agm3/AMFVtJ/aB/Za1Wb4SXvxf8MQftBeC9T8Jx2kJ8FfEfWL7xL4M+JsejWl3b3VrbLrGpWtz4rkg+zy2Fs/ja4s9Pitra1htbXSk+eFnrbR37evX8NvO8g/qc/4N1v2m/j1+1l+wNr3xQ/aL+JviD4seP7X9of4ieFLfxR4kGnjUIvDuk+FPhzfadpS/wBm2On2/wBmtLvV9SnjzB5m+7l3SMAgrCqlGVkrKy/r+v0A/jl/4KYf8FRv2/8AUf2n/wBvb9mm9/ah+Idx8CR+0P8AtM/B0fDV18O/2APhlYfFDxn4Ts/B+V0Jb/8Asu38O20Gkoft32r7NEublpcu3RCEeWLsr2i7+drgf1r/APBrx/yit8O/9l0+Mf8A6X6LWFb4/kgP8/v9tv8A5PO/a6/7Oe+Pn/q1fFldS2XogP6nP+DPj/kd/wBvP/sVf2eP/Tv8Yqxr7R9QPzL/AODm7/lLH8T/APslfwU/9Qe0qqPwfNgf3kfALxT4K8Df8Eufgp42+JOlafrvw78HfsDfDfxX490TVrOy1HStY8GeHf2edG1fxRpepafqcU2nX1hf6JZ31reWl/DLZXNvLJDdRtA7q3M/if8Ai/UD/P3+NH/BxB/wVG+Jfxk174m+Cf2gtT+DPhWXW7u68F/Cbwb4d8DX/g3wl4e+0u+maHfrr3hO/n8bXcFrsXU9c8Ure3Gp3jXE1tbaVYG00q06lSglqr9/P8vwX3XA/vJ/4JlftSR/8FMv+CdHw3+Lfxj8J+G7vVPij4X8d/C/42eD4LMt4S17UtE1bXfh/wCLo00uee6aHQ/Guj26azJo8s8osbXXpNLE00Vstw/NOPJJpdLNX/pbPy18rgf57v8AwTf/AGH9B/aB/wCCtXw5/ZG8bWUetfD/AMH/ABv+Ii/EixuJf9F1rwV8CpPFGv63oV7JGfNktPFp8IweFblrYrMY9dMkcsG03EXVOVoOWza/F/d+X3XA/uV/4Lnf8FP9c/4Jh/szeC2+DuleH5/jx8bNc1TwZ8KE1uxhu/DvgrQPCemWN14x8cSaCHhg1eXw1Fq/hnR9B0SZV0r+1fEVjfanFfaZpVzomqc1OHO3fZb/AOXX+lpbVgfxy/s9f8HHP/BTr4SfFzRfHPxM+Nb/AB/8ASaxbTeOPhX448J+A9L0nXtEkniGpW/h3V/C3hTRdV8F6wloJjot5o8y6RaX5hm1XQdZslmsJ+h0oNaKz6Nfr3+fb1A/0Gdf8UfDTxz+wH4p8d/BrTtM0n4T+PP2T/FPjv4d6do2l2Oiaba+EPGnwo1LxPocdto+mAWGmZsNVheWxtP3NtO0sSk7SW5deZX3UrP5P5/n94H+P9XcAUAFABQAUAFABQAUAFABQAUAFAHhn7QH/In6Z/2Mtp/6a9YrGv8AAv8AEvyYHyFXKAUAFABQAUAFABQAUAFABQAUAFABQAUAFABQAUAFABQAUAFABQAUAFABQAUAFABQAUAFABQAUAFAH//U/wA/+gAoAKACgAoAKAP0vHQfQV6AC0AFABQAUAfpV/wTE/4JkfG3/gpp8dLf4c/D6Gfwv8MfC02nal8aPjJfafJc+H/h34auZn2W9speCHXPHHiCO3urbwj4UiuYp9RuIbnUL+bTvD+lazq9hE5qC136LuB/c1+13+2L+xf/AMG+P7HHg74B/AzwlouqfFS70G8f4QfBoXyTeI/GWv3K/Y9Y+N3xw1qyW31H+xrnVLUy6trEi2l/4qvrJPBngi30vSNIuJvCPNGMqsrt6dXvbyS/L/gAf50v7Q/7Q/xf/aq+MHjT47fHbxnqXjv4lePNTbUdb1vUGCQwRKPK0/RdF0+LbZ6J4c0OySHTdC0LTYoNO0rTreC1tYURPm60lFWW39f1/wAMB+qX/Bu18X9J+EX/AAVh/Z1/t2YW2l/E618f/CBrppAixat418GasPCcJU4Ex1Pxjpvh7R0j3KVk1FJl3tEIniqrwflZ/wBf0/1iH9A3/B3f8E9a8RfA79kf9oDTbG4uNJ+F3xF+Ivw08T3NuvmJZR/FvQ/DGt+H7u+VcvDaJffCy/0+O7IW3W91e1tJX8+9s0fKg9ZLvZ/d/wAP/VgP4Pa6QP8AVa/4JTeDYf2Kf+CPf7ODfFCO48P2nw4/Z78V/Hnx7FeBY73Q9N8Z3/jD4/a9Bfxylfs97o+m+KZ7e6tbgo9nNavaTbGgYLxT96btrd2X5Af5ZPjLxLdeM/F/irxhfJ5V74r8Sa54lvIxIZRHda7qd1qlwglKqZNkt06+YVUvjcVGSF7QP2V/4I1/8Ec/iN/wUx+J48VeLU1rwJ+yV8PNat4vid8SIIfs2oeL9StxDeP8L/hrNcxSW954ov7WWF9e1vyrnTvA2j3cWpahHdapfaBoes51Kigu8ui/V/eB/V3/AMFWf+Cs3wC/4I/fAzw/+xp+xr4b8FxftBab4KtNA8B/D/Qra3uvBn7OnhO6tC9h4z8d2rNcf2r4v1Jbh9b8OeFtXmutV8S6hdv438czzaVe28fjDCEHUfNJ6bt7t+XkB/nb+O/HfjL4n+M/E/xE+InifWvGnjnxpreoeI/FfivxHf3Gqa5r+u6rcPdahqep3908k9zdXM8jO7O2FG2OMJGiJXWkkrLZAf15/wDBo1+zv8OfFXxH/am/aY8Qab/anxG+EWl+APhz8O57lIpLPw1Y/FC38Y3vjPWrKN0d01/ULHwlp2gW2oRNFLZ6Hf8AiLTwZYdcuVTnryekej1/r/h/uA/W/wD4Khf8EEfHP/BTr9o7/heHjL9ui6+HXhXQPCukeC/hp8J7X9nn/hLNN8B6FZx/bNaYa8/xz8MpreseJvEtzqet6prB8PaXcNbS6TobJLZ+H9PkaIVFBW5b93ff5dPv+4Cl/wAEvf8Ag3qtf+CbP7U1j+0vF+1tcfGV7PwH4w8Ef8IXJ8Co/h8sg8WR6fGdT/4SFfjB41KGw+w5Fn/YjfavNwbqDYCznV5425ba9/6/T9JB7p/wVo/4Ik6B/wAFUfiN8JviFrH7ROsfBWX4V+CdZ8Gw6VpvwzsvHcetR6vrv9tnUJLu58b+FGsHgb/RxbLb3ayL+985DlGmFRwTSV7vvb+vv+64H+Zf4z0BfCnjDxX4WS6a+Tw14l13QFvWhFu14ujapdact00AkmELXAtvNMIllEZfYJHwHrsWqT7/ANeX5fcBzVABQAUAFAH+gT/waQeI9e1L9jD9ozw7qGr6he6H4a/aP8zw/pd1cyT2einW/h34TutWTTIpGYWcN/d28V5cW8GyB7xp7vy/tFzcyPzV/iXoB/Mf/wAHBPiPXvEP/BXL9rmPXNXv9Ui8O6z8OfDmgxXtzJPDo2g2Xwj8B3dtpGmROxjsrCO8v7+9+zW6pG99f3t7IrXV5cSy60v4cfn+b/r/AIYD9Nv+DRjxNo9j+1/+054SuntU1zxF+znZa1pBlkVLqWy8MfEnwxbaxb2iMwMoZvEumXFwiK7qlqknyojtU117qfZ/mv8AgdvuA4b/AIO0PBfiHSv2/wD4MeOby3uW8MeMf2V/C2jaDqDqfsp1bwd8Tfii/iLR7dsAGXT7fxL4f1O4UE7Rr8BON9FB+612f5/8N3+7QD+YPw54e1nxd4h0Hwp4c0+41bxD4n1rS/D2g6VaJ5l1qes61fQabpen20fG+4vL65gtoUz80kijjNbAf6mX/BaXU9P+HP8AwR5/a2t/E13a3Rg+CXhzwMLi8lVFvvEHiDxL4P8ABulTRF/KMt3JrWo211bIq73nRCIyAVXjp61I+bv+fp+X3Afjz/waDyRn9n/9seIOplT4xfDqR4ww3rHL4K1RY3ZeoWRoZVRiMMY3Aztarr7x9AP5vv8Agvvpt5pf/BXj9s+3voWglm8W/DzUolb+Oz1f4LfDXVLCYeqz2V5BKMZxux2wu1PWEfT+u/8AXbYD7z/4NPNC1PUP+Cj3xK1m2tnbTfD/AOyX8Q5NTuyreTA+p/Ez4OWNhbeZgr9pupGmlhiJVngs7yRciB6ms/c9Wv6/q35KQez/APB3d/ydd+yn/wBm9a5/6sjXKmhtL1A/kgrcAoA/1QPhr/ygE8Ef9og9C/8AWNrauP8A5e/9xP8A24D+Gv8A4N2v+Ux37HX/AF2+PX/rMPxqroq/w5fL/wBKQH70f8Hgv/IgfsI/9jh+0B/6ZfhLWdD7f/bv6gfw110AfoR/wSb/AOUmv7Bv/Z1XwW/9TjSKip8EvQD+zD/g7Y/5R1fBH/s9T4ff+qM/aKrCh8b/AML/ADQH+ePXUB/rf+D/ANoQ/DH/AIJZ+Cf2ofh54Hh+J8fgD9h3wb8Z/D3w+0vXv7CTxTY+F/gppfiw+G7LXYdI8SPp8z2NlNZxSRaLq1wk8Qt1sppyEbht77T0963prYD+Zn/iMQv/APpHnaf+JWTf/Q5Vt7D+/wDgA7/iMQvNgH/DvG28zcSW/wCGrpNmzAwoT/hm/cGByS28gggbBjcx7D+/+AHyR/wSB/bD0X9qz/g4XvP2kdS8DWHwtn/aS0T4wnSPBMniZfFKeHtei+EP2yW1tfEsmh+F/wC173UrbwVqk/m/2Fpzu2pTWyW8jqsstVI8tK29ra7dfn3/AOGvYD7G/wCDwTwT4hmt/wBhT4jQ29xP4U0+b49+CdRu1Um00zxDrCfCvXdGt5WxtW41zTdD12WBd2Xj8PXBwPLzU0H8S66P+v8Ah/usB/ErXQB9KeMP2Mv2wfh54K1D4k+P/wBlH9pTwP8ADrSLSy1DVfH3jD4F/FDwz4K0yw1O5tLLTr3UPFOteFrLQrK01C8v7G0srm5v44bu5vbSC3dpbiFJVzRenMm+11/w4H+lv/wQ68XWevf8Eg/2QNZ8I2Vnq11onws8U6Emj219Hapd+J/B/jrxrod/p1zd+XdDTrnUdZ0uVriaW3lNu179pNu8ZVG46nxy9fzA/Ba8/wCDwTWtOvLrT7//AIJ1R2V9Y3M9ne2d1+1NcwXVpd2srQXNtcwS/s4LLDPBNG8U0Uiq8ciMjgMpFa+w/v8A4AQD/g8QvNrA/wDBPG2L5XYw/aukCqOdwZP+GbyWJ42kOu3ByGyNp7D+/wDgB/O5/wAFGv2/h/wUp/bM8PftKn4RQ/BSafw78OPAtx4Ph8cH4gieTwpqt8V1qTxC3hDwQTJewanDbfYjov8Ao0din+mT+YFi2hHkja99d9v6/D8byD++f/g4i/5Q5/tjf9e3wJ/9aa+DFctL+JH5/wDpLA/zQP2ffjR4q/Zz+Ofwh+PXgiQp4r+D/wARvCHxF0SMytDDe3fhTXLLWDpV46q5bTtYhtZdK1OFkkjudPvLq3likildH62rprurAf6DX/Bwj8NfCv7bH/BH7Sf2mvhkBr1r8NpPhP8AtS+A9St4ka/1H4aeONLt9C8RRbk8xYbOLwj4/tvGOsQ+YoQ+D4iWL26RvzUrxqcr63j8/wClvr+N4h3v7L17Y/8ABI7/AIN/dA+KGr21tpfjvwv+ztqPxpuLe/ijjm1D44fH65/tj4eeHdahk4e507xN448DeBL9FSVodP0Q5S48hmlT9+r6u3yX32/p6bAfylf8G2Hja0tv+Cu/wtuPFV8t7rXxA8D/ABy0q01TVroveXfii98Caz4qubo3M8he51PUbXRNWjdpGkmuXu5sbpXBraqv3fo1/l8wP7CP+CxH/BYTxB/wShufgNLD+zCfjx4f+NsHxBj/AOEgf4tS/DW38M6x4Ek8JMdHlhj+GPj9b+bVrLxUt7bSS3OmNs0+7WGC6ENxJBhThz31s1bp3A/E7/iMQv8A/pHnaf8AiVk3/wBDlWnsP7/4AfNv7ZH/AAdDyftb/sv/AB0/Zqm/YatfA1t8afh9rfgUeLpP2kH8Vv4Yk1aNBBrQ0H/hQ3hxdYk06eOO5js/7Y0rzXjUfa4SN1VGjyyT5r2e1v8Ahv677AfycVsB9Gfsifs6eIf2uP2m/gf+zV4X1KHRdW+MnxE8P+Czr1xAbuDw7pV9cibxD4klsllge+Tw94ft9U1o2CTwSX32D7JHNE8yuqk+VN9l/Xb8/uA/0HvjT4L/AOCTn/Bv3+zL4N8cX37NOk+OvF2u6tB4H8K6zceDvCvxA+PHxT8YQ6VNq2q6nqvj3xqIYvC2gQJZnU9cj0i60jw1oz3NnaeHfCst1PZabLyrnqStzPv1sl8uv4v7wPz38E/8HZuieMfiN4A+GHw//wCCfl/DbeNfHXhXwZp9zeftD2On3NuPE2v2Ghwy2/h3SPgbqFvLdj7ajRWkerqjSqsImYNva3Q0b5vPb/hvz+4D9Of+Dlv/AJRHfHL/ALHv4G/+rZ8LVFH4/kwP8ySusAoA/wBUD4j/APKAPxt/2iB17/1jS6riX8Rf41/6UB/lf12gf6QP/BrB4m0bWv8AgmFc6NpzWo1Lwf8AtGfFbRtfihkVrn7dqGleCfE1ncXkQYvG0uk65YQwOyqskNqAm4o5XkrfH6pf1/X6gfH37Rv/AAdVeJf2dP2gPjb8A9d/4J+Jfar8Gfit4++GV3qdz+03PpMmsHwT4n1Pw9Dri6af2fL8WcGt29hDq1rDHf30K217EYL27hKXEtKjdJ826vsB40v/AAeIXg3b/wDgnjbNlSE2/tXSLtfIwzZ/ZvfcoG4FRsJJBDjBFP2H9/8AAD8J/wDgrz/wVgP/AAVY8bfBfxpL8ALf4EXHwi8LeK/C720PxNb4lv4lh8S6tpeqwzyXbfD7wCdKXS3sJ447b7PqQuDfyS+db7NkusIciave77W/r7vvuB/XX/wan/8AKMnxN/2dR8VP/UK+FFc9b4/kgP4Y/wDgpH/ykS/b3/7PS/al/wDV5eOq6YfBH/DH8gP7zf8Ag11kjf8A4JX6CqOrND8d/jFHKqsCY5Dd6FKEcDlWMUscgU4Ox0bowLc1b4/kgP4DP279NvNH/bg/bJ0nUIWt7/TP2q/2hrC9gb70V1afFzxfBPGemdskbDPccjOQa6o6xXov66/n94H9Uv8AwZ76FqZ1j9vfxMbZ10dNM/Zy0JLtlYRz6nJdfGm/ktoGxtke1tYopbpQ26FbyzLACdDWNd6RXm3/AF/w/wB4H5af8HN3/KWP4n/9kr+Cn/qD2lVR+D5sD+zr4j/8oA/G3/aIHXv/AFjS6rnX8Rf41/6UB/lf12gf6W3/AAbD/wDKKLwD/wBlg+NH/qUpXJW+P5ID+c//AIIs+I9J0L/g4a+JNhqbWqXHiz4gftreHNEa4kWNv7WjvPHHiTba7mXfdS6X4d1OJYxuZoXmwpIFa1P4a/7dA+6f+DwPwJ4mnsP2F/ibBbXU/g3Srv47+BNUvFRjZaV4m8QQ/DDxBoVtK+3al14g0rw14ilt0L7pIvDVyQoETGpoNe8uuj+X/Av+IH8SFdAH+rn+y/4D8T/DH/gjB8KvAvjO1urDxV4e/wCCfVvb67pl8jR3uj39z8ELnUJdEvImVGhu9EF2NKuYSD5M1m8W59m9uJu9Rv8Av/qB/lGV2gFABQAUAFABQAUAFABQAUAFABQB4Z+0B/yJ+mf9jLaf+mvWKxr/AAL/ABL8mB8hVygFABQAUAFABQAUAFABQAUAFABQAUAFABQAUAFABQAUAFABQAUAFABQAUAFABQAUAFABQAUAFABQB//1f8AP/oAKACgAoAKACgD9Lx0H0FegAtABQAUAbfhnSo9e8SeH9Dlme3i1nW9K0qSeNQ8kEeo38Fm8yIxCs8azF1ViAxXBIBzQ9E32/rz/L7wP9hD9kH9kL4HfsO/Avwl+z78AfC0fh3wZ4ZhNxf6hc+TceJvGvie6hgTWvG/jXWI4YH1vxTrslvE15dtFBaWVpBZaLotlpugaXpWmWXBKTk23u/603t9/wB4H5gftF/8G8P7Cn7VXxq+Ifx++NPjH9p/xR8RfiX4jv8AxDrl7L8YNNax09bqZjp/h3w9aXngW+k0fwp4asPs+h+GNCiuZLbRdDsbHTrcmK3RntVJRVla39f1/wAMB4n/AMQrv/BL/wD5/f2lv/DtaD/87qn7afkB/AP8YdPn/Zv/AGsfinpPwm1rXPD1z8Bf2h/HGm/DTxEL5X8SaJN8LviTqlr4O1n+0ooIEfW9NfQ9OvftsdtCrX0PnrBGCEXpXvRV/tRV/mvn+f3gf6L37FP7ef7F3/Bcj9jrVvgB8bU8JR/FPxb4Nj8L/Hj9nXWtbtdI8TzazpMFnezfEj4URm5g1fUvDkWsWtr4r8M+ItBWfUvAurQWlhrRgvbG3utS5pRlTldbX0fT0f8Awe1wPmL4Df8ABq7+xJ8HvjdpHxV8b/FP4sfGvwT4R1238SeHPhH44tPCWm+G7u5025W8061+IeraLp1vceM9GtZoo5rzSbWz8L6frIhFprUF9pE19pd23Wk1ayXn/kr/AJ83brcD5Y/4OKv+CznwpHwe8T/sCfspePNJ8d+LfiEttpPx++I3gPW7HVfCPgzwNZ3fmal8KNK13SJZ7PVfFnim4s7fTfGkGn3Ulh4e8LLqfhfU/tOra9e2mgulTd+Z7LZeff5fiB/IF+xB8EvDP7Sf7Yf7MvwB8aX+r6Z4Q+MXxu+HPw88UX+gS20GuW2geJ/E+naXqz6RcXlveWttqJsbidLO5uLS7ht52jmktbhUML7yfLFvsv6/rT1W4H+up8HPgz8Mv2fvhb4O+C/wZ8IaT8Pfhr4A0ODw/wCE/DOgQCK00uyh3u87yXH2ifUdVv7uW41PV9Y1SW91PW9Xur3VtYur3ULy7uJeJtt3e7A/Crxj/wAGx3/BOv4h+K/EXjrx34w/aw8X+M/F2s6h4h8UeKfEfxr0vV9d8Qa5q1zJealq2rane/D+e7vr69upZJri4nleSR3JJ6CtFVklZWsgPMvHP/Brr/wTL8PeCfGGv6feftI/b9D8LeINYsfP+K+hSwfa9M0m7vbbzox8PYzJF50CeYgdC6ZUOuQ1Htp+X9fd+f3AfwTfBX9qz9pz9m628Q2f7Pn7Qnxo+CFp4tn0258UW3wo+JfjDwBB4iuNHjvItJn1uLwvq+mR6nNpseo38djJeLM9ql7dLCUWeQN1OKe6T9Un+f8AX3ID3D/h6N/wUn/6P5/bE/8AEjfi3/8ANXS5I/yR+6IH75/8G3v7bX7Yvx+/4KLyeAvjl+1N+0H8YPBA+AfxO1seEfiZ8XvHnjfw2NY07U/Bkdhqo0XxHruo6cNQso7u6S1vPs/2iBLidYpFErhs6sYqF1FJ3WyX6f1+IH0z/wAHRn7XH7U/7OPx/wD2XdD/AGf/ANo343/BPRvEfwe8W6r4g0r4VfFDxn4C07W9TtfGv2S21DVbPwxrGmW9/e29r/o0NzdJLNHB+6R1T5amjFNO6T16pP8AP+vuQH8/f/BEn4b/ALOnx7/4KafBDwj+142i+JPA3iS88Zara6D48u4n8M/EP4ow6DqepeDfDfi+XUZUg1WDW9fzdRaPqErweLdet9N8NXtvqUOty6be61G4wfLurL09P6d/LcD+hn/g6R/ZZ/Yd+EH7NHwS8ffDv4ZfCP4N/tF3vxasPC3hrS/hh4W8MeBdR8b/AAvXwr4mufFx1/w34XstKt9W0fwtqlp4RFj4kvbGefQrzULXQrW6hg8QS27Y0ZScmtWt3fX+r/P8LxD+HCukAoAKAP77/wDg0T/5NJ/an/7OL0r/ANVp4armr7x9AP5j/wDgvh/yl1/bR/7HPwH/AOqb+HNa0v4cfn/6UwPkv/gn/wDtleNf2Bv2sfhP+074Js11p/A2rXFp4s8KSzfZ7fxn8P8AxFZzaJ408LSTkMltdahod3cy6JqEsVxFpHiK10fWWtbn+z1t5a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yr/g2c/4KK/Cv9jz9oP4qfA348+KtM8B/DT9pvT/BqaB488Q3UNj4Z8K/FHwNc67BoFn4j1OcR22haJ4w0jxZq2nXHiC/uYtN07WNL8Oxag9rY3l1qFo60HJKS3XTy/4AH9W//BQv/gh/+xd/wU38b+Hfjp451/4i/D/4mx+GdM0OT4h/BrxD4YSy8e+F7TdP4f8A+Em0zxH4b8WaLrD6XaXU8Oi6/ov9j6pNp09rZ6jqGsaXpmjWlhjGpKGlk1fZ/wDDq34+gHkX/BNnwh/wTd/YI/au1z/gnJ+xTdXnxV+MXiH4XeMPi9+0p8ZtZ8c6J418T6DN8NfEvhfwz4O+G3irU/DejaX4Yg1tJ/HviG7bwf4c03w5/wAIlBYC78S2V/rXiOO4Ry55R55aK+i7367/AJ834tgfgx/wd3f8nXfsp/8AZvWuf+rI1ytKG0vUD+SCtwCgD/VA+Gv/ACgE8Ef9og9C/wDWNrauP/l7/wBxP/bgP4a/+Ddr/lMd+x1/12+PX/rMPxqroq/w5fL/ANKQH70f8Hgv/IgfsI/9jh+0B/6ZfhLWdD7f/bv6gfw110AfoR/wSb/5Sa/sG/8AZ1XwW/8AU40ioqfBL0A/sw/4O2P+UdXwR/7PU+H3/qjP2iqwofG/8L/NAf549dQH9un/AAbyf8FpPgr4a+DGhfsAftheNdA+Hs3g+bVtO+A/xL8dXVjpnw/8ReC9cu7zVbn4XeN/EerTJpmg61o+pahqcfhO/wBee20DXfD15Z+ERc2WraPpFr4m56tN35lqutt159/u2+8D6z+NP/Bqt+w/8Y/iNd/E/wCDvxr+KPwZ8A+MbxvEcnw88JW/hLxt4Ns4NVL3nlfDnWtTiiv9E8OzpNFPplpqVz4vgtImaLT51002VlaSq0krOKb77P5+f3fm5B658TLH/gjp/wAEGv2W9S8A6p4T+GvxY+LAsr3xNoXw98f2vgn4lftF/Gnxtd2dtp9he6/Pc6BdjwF4Pkezt4pNXOh+HfA2g6fa6nLoWkav4muZtO1xL2lR7tLyukvlr+d/W4H8DHhn9rH4o+Cv2udO/bP8Jf2D4e+K2kfGyT446XYaTpUOneD7DXJfFEviSTwxa+H9PNrb2vgp4p5vDbeH7M29uvhqRtKhMMRUr1WTjyva1v63/P7wP9G34a/tF/8ABOD/AIL9/siSfCDxdquj3Gs+IrTTtW8ZfAzU/E+m+Hvjp8H/AIhaFaNIPFfgmOUnUNQt9ElvL1fD/j/Q9N1XwxruiXt9oviKzUXnifwna8lp0pX+V+jX6f15AfI3wK/4NcP2CfgN8UdK+MHxI+KXxb+MfhbwHqkPirTfAXxGu/A+heAnfRpotQtZPiHc6PoFhceJNGsXt/tN9p63fh3R9RRBb61a3ulNeafdU60mrJWfdfotf60bV7gfnf8A8HJf/BYL4N/GD4br+wN+y7430j4l6ffeK9G8RftC/Efwnewar4JWPwZqX9q+G/hd4c122aXT/E96niqz0vxV4o1fRprjSNJm0DQ9FtNT1DUbnxDZaLVGDT5nddl3v18vx/WIfOv/AAbpf8FkPhx+x9/wkH7HH7U/iSLwj8EvH3i8+LvhX8UtRUnQfhn481uGy03xDoPje9LltI8BeKxYaZf2niDy/wCzPCHiKLVL7XjDoviLUda0B1abfvR1fVdX6enbr0A/bH9rP/g3I/YT/bv+JWpftRfBn4z+JfhKfi7qNx4y8UzfCOfwb8RfhJ441XV7przV/F/hWBnRNJ1HxHeSXl7q1zo/iS+8OXWozNfWmhWc7Xv22I1ZRVmr276P5/8ADet7gdx4R/ZI/wCCO/8AwQi+A/izxD8adW8IeNfFfiy2bU7rV/jnYeCviR8a/idc6DDey6X4R+Ffw6GkW8NhpyXN81tjQdF0/Tkub2xvviB4sa0srTUdPTlOo9L+idkvXf8Ara12gP4If2pP2kF/a2/bG8bfH+18CeHfhfonj74h6LP4U+HHhSw0zTdC8EeDtIfS9D8K+Hre30bT9J02a9tND02yfXNTtdNsV1rX5tU1l7WGXUHSuqK5YpXvbr/V/wCu2wH+i9/wcRf8oc/2xv8Ar2+BP/rTXwYrkpfxI/P/ANJYH+XBXYB/oo/8G4Pxx8G/tnf8EvPHX7IPxgs7PxrB8Erzxd8DPG3hTVZ7hj4i+BPxf07WNY8LwajPa3Fve29lc22p+PfAdgbOW1ubLTPB1obS6jmSOSLlqrlmpLS+vzX9ID5Q/wCDtX9qiDwv8MP2b/2JvCt7FZ3HjXV7r44/ELS7Bktfsvg3wYl74P8AhppU1tFhH0fXPEl74t1GO38uOKC++H+nSR52AK6Cu3L5fN/8N5fO/uh/Fx8BfjX47/Zv+NPwu+PXwyvodO8e/CTxv4e8eeF57uJ7iwl1Pw/qEN8lhqtqkkLXujarFFLpms2PmxC+0q8vLRpEWYvXQ1dNdwP9ILwl8af+Can/AAcO/sjad8KPGut2Wn+NpTY+I9X+Ep8VaP4b/aC+CHxJ0nTJre88T+A0v4rt/EOi20Go6la6f4us9D13wd4h0K+lsPEelWuqJqeg6VyWnSl+vRr8Pzv6XQHxz8Jv+DUX9iT4ZeObXx58Yfjv8Xvi14E8N3/9tyeA9Yj8K/D/AMN6hYWK+cbHxx4i0iObWLzRxtMmoyaFfeDppoV8s3cEJmEtOvJqySXne/3f0/ycQ/Pb/g4B/wCCjH7Btx8KJ/2Jf2G/AvwD8TeJNd1TRm+MHxo+E3gTwLa+G/BXhzwnqtvqFl8OfAvjLQNDhTXNc1zVNM05/EeseFtVk0HSfDdnN4aN7q15r+rWegXSjK/NJu3RPW9+v/D3/NxD+PGtwPq79hj9pR/2Pf2vv2ev2l/7KuNcsfhD8TNB8Ta/otkyJf6x4Td5NJ8Y6XpjzTW8Eeq3/hXUtZtdLkuZVtI9Qltnu91ssqMpLmi1tdf12/rvsB/pN/tMfs5/sL/8F5P2SPBw0L4ut4k8I2GsWvjr4dfFD4T61pT+Lvh34rudKudPvNH8UeHNWtr02MtzZ3Mmn+LPA3irTNN1ZJbWF4ZdJ1Kxs9Qt+SLlSk9PVP8Az8rgfjxof/BNH/glT/wQ68c/D79oL46fGDxR+0x+00nifw1Zfs7/AAY8T3vgjRbm48b654n0/SfD3j/Q/hlpdve6vCfBt1KdQl+IHirWtS8LeF3tpNS0fRrjx1F4UgW+edRNJWXVrX9Y/d+W0g/Rn/g5b/5RHfHL/se/gb/6tnwtU0fj+TA/zJK6wCgD/VA+I/8AygD8bf8AaIHXv/WNLmuJfxF/jX/pQH+V/XaB+/v/AAQN/wCCsnh7/gnD8b/F3gb43TaiP2Y/j5/YcHjTV9NsLjV7/wCGfjfQWurbw18Q4NLtfMvb/QGsdT1DRvHGnaTb3GsXOm/2RrGn22o3XhqDRNXyqwckmt1+Pl5Af1U/tpf8EU/+Cfv/AAV38QWv7XHwn+NreF/GfjGy0+1174s/ATXPBnxE+HvxKXS9OtrDT7/xPoqy3FlN4s0vTINN0t9S0bxDoN4bG2itPEFjqN3DbXFrjGpKHutX7J3TX3/5elrAUfgB/wAEqf8AglB/wRg8HeLfjz+0R8Q/DXjHVtU0qXQ5fiN+1CPB+qWlpp7NbX114c+FXwutdGmS/wBf1SXT4pnj0jSvGPjy6giuLDTL2DSri/srgc51HZK3lF/m/wDhv1kH8RH/AAVT/bQ8B/tx/ta+J/il8IPhhoHwg+CnhvSbL4ffCXwfonhrQPCt1c+FNCvNRu28X+KdM8N2dnp6+KvGGq6nf6xeRH7ZPo+lyaP4ZfU9UTQYr6fohFxik3d7v+utvl+sg/tN/wCDU/8A5Rk+Jv8As6j4qf8AqFfCiuet8fyQH8Mf/BSP/lIl+3v/ANnpftS/+ry8dV0w+CP+GP5Af01f8Gtn/BSH4P8Aws8N/Ej9hX42eNdD+H+peLfiHL8Vfgb4g8V6ja6RoHiPWNe0HRfD3jD4dnWb5raw07XN3hfRNd8K2V7dKfEVxqXiDT7KQalBp1jqGNaDdpL0f6P8bfID9mf24v8Ag3c/YU/bY+OPiP8AaR8T+KPjJ8G/HHjOa21X4l/8Kq8SeDbLwr4vvrS1jt7zxTd6X408FeLE0PxJf2NtbLqep6ReWejXs1vJrGo6Dc61e6pqV/Easoq1k0tr3/zX9aaXTiHpH/BJzxP+wJ8LfFnx8/YJ/wCCfVrbeKfAf7NekfDrxp8VPjdbeL7Txt/ws34vfE648W6LrNvd+JrC0j0vxNqnhzRPh9okOqaz4els/ClndXp8L6Bommx+H7oOpqTSlLrol2X/AAfT7rAfx0f8HN3/AClj+J//AGSv4Kf+oPaVvR+D5sD+zr4j/wDKAPxt/wBogde/9Y0ua51/EX+Nf+lAf5X9doH+lt/wbD/8oovAP/ZYPjR/6lKVyVvj+SA/g/8AF/x68cfsu/8ABS74kftDfDeW3j8a/CD9sT4neONDhvA7afqUmj/FfxHLe6HqqRlZX0jxBppvND1eOF45pNM1C6SGWKVkkXptzQt3jb8AP9GX4b/Gn/gnl/wXV/ZCvPBd9P4d+IPhjxXpWm6r49+DGr67a6T8Zvgv4v099ltqU1lp91H4h8OatoOqSzweH/HWjq/h7xHZS3MFpeapo2panps/I1KnL069H/Xb/ID8tNf/AOCIH/BGH/gl1cH9rn9pr4r/ABO8W+E/h/eTeIvBfw4+Ovjr4faloPifxHoqDV9K0HRPAnhTwD4K1/4s+JxdWqHTvCkl5eaHqEZx4m0O80uO8uk09pUmuVLV6Nrz++34d1skB+4Og/H2H9qf/gmvqf7Rtv4bk8H23xp/ZN8bfEO18LzaiurT6FaeI/hzrt9a6bcaklrZx3txbW8kaXE8VrBE83meWgTaaytyztvZr+uv9dtgP8i6u4AoAKACgAoAKACgAoAKACgAoAKAPDP2gP8AkT9M/wCxltP/AE16xWNf4F/iX5MD5CrlAKACgAoAKACgAoAKACgAoAKACgAoAKACgAoAKACgAoAKACgAoAKACgAoAKACgAoAKACgAoAKACgD/9b/AD/6ACgAoAKACgAoA/S8dB9BXoALQAUAFABQAUAFABQAUAXtN1PUtF1Cz1bR9QvtJ1XT7iO7sNS027nsNQsbqFt8NzZ3lrJDcW1xEwDRzQypIjcqykZYA9s8R/tVftQeMfDi+DvF37SHx68U+EUtpbNfC3iP4wfELXPDi2k6lJ7VdD1PxFdaYLaZCUlgFr5Uikq6spNKy7L7gPBaYBQAUAFABQAUAFABQAUAOVmRldGZHRgyupKsrKcqysMEMCMgg5B5GMCgDb8QeKPEvi29j1LxV4i13xNqMNrBYxX/AIg1fUNZvYrK1BFtZx3WpXFzOlrbhmEFusghhDERqNxFFktv8v6/ruBhUAFABQAUAFABQBf0zVdU0S9g1LRtSv8ASNRtmLW2oaZeXFhe27EYLQXVrLDPExBIJjkBxxzyKAOm8U/Er4i+OY4IvG3j/wAa+MIrYRrbR+KfFWu+II7dYV2RCBNWv7tYhEnyRiNVCL8q4AxSslsl91v6/ruBxVMAoA7mx+J/xL0vw7L4Q0z4h+OdO8JzjbP4YsfFuv2nh2ZSzuVl0S3v49NkG6R2w9uw3O5wC7Biy+foBw1ABQAUAFABQAUAFABQAUAFABQAUAd3onxS+JvhrSbjQPDnxF8d+H9CvIzDd6Loni7xBpWk3ULNvaK406w1CCzmjL/MUkhZS3JyTSsuy+4Dh3d5XeSR3kkkdnkkdi7yO5LO7sxLM7MSzMxJJJJJJzTAZQBPa3V1Y3EN5ZXM9nd20izW91azSW9xBKhyksM0TJJFIhwVdHVlPIIwKAO51/4s/FTxXpMWg+KfiZ8QPEuhwokcOi6/4y8R6zpMUcUgljSLTtR1O5s40jlVZEVYVCSKHX5gDSsuy+4Dz+mAUAdp4X+JHxE8ERXEHgvx7408IQ3ayJdw+F/FOuaBFcpMuyZLiPSr61SZZU+SRZFcOvytkYFKy7L7gOUvL281G6nvtQu7m+vbqRprm8vJ5bq6uJW+9LPcTvJNNI38TyOzN3JwNrArUAFABQAUAFABQBPa3VzY3EN3ZXM9pd20izW91azSW9xBKhyksM0TLJFIpAKujKynkHgbQDr/ABJ8S/iN4ysrPTPF/j/xt4q07T1VLDT/ABJ4q17XLKxRCSqWdpql/dQWyqxLKsKKASSMZzSslsl91v6/ruBxNMAoAKAN/wAO+K/FPhC8bUfCfiXX/DGoPH5T33h3WdR0W8eLOfKa5024tp2jzzsLlc8lT1osnv8A5/1/XYDKvb691O7nv9RvLrUL66kMt1e3txLd3dxK33pZ7md5JppG7vI7Me5P8IBVoAKACgAoAKACgDqvC3jrxt4GumvvBPjHxV4PvXwXvPC3iHV/D905XIXdcaTd2krbQSBuc4yQOtKye6X3X/r+uwGTrGt614i1CfVvEGr6pruq3R3XOp6xf3ep6hcNz8097fSz3Mx5PMkjHk+tMDLoAKACgAoA7m8+J/xL1Dw7F4Pv/iH45vvCVuqrB4XvPFuv3Ph2FURYlWLRJr99MiVY1WNQlthUVUHyqKLLfr6fqBw1ABQAUAFABQAUAXdO1PUdHvINR0nUL3S9QtX8y2v9Ou57K8t3/vwXVtJFPC+ON0bg/nQBb1zxDr/ifUZdX8S65rHiHVpwBPqeuale6tqMwXO0S3t/NcXMgGTgPK2MnGM0AY9ABQAUAFABQAUAFABQAUAFABQAUAFAHhn7QH/In6Z/2Mtp/wC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P8AP/oAKACgAoAKACgD9Lx0H0FegAtABQAUAFAHvX7Pf7Lv7Q/7V/jN/h9+zj8HfHfxi8W29tHfajpvgrQ7jUodE0+WYW8Wp+I9WbydF8NaVJcEW6ap4g1HTdPNwywi5MrIjJyUdW0vX+v6+8D6+/aG/wCCN3/BSb9lL4N+Jf2gPj7+zRfeAPhF4P8A7C/4SfxbJ8Tvgr4kOi/8JN4j0jwjoZvNA8H/ABI8QeJ0F/4i17SNLUpo0ghlvY5bnybdZZ0lTg3ZSu35Nfn/AF96A/MerAKACgAoAKACgAoAKACgD9F9V/4J1+L9K/4Jq+Gv+Ck0nxI8Ny+DfEnxpn+C8PwyTRtTXxNa6lBc6/bHW5daM/8AZT2LHQJXFskAnAuIxu+Ry0c65+S2tr3v+lv679APzoqwCgAoAKACgAoAKAO98BfCr4ofFS/k0r4YfDfx78R9TiaJJdN8BeD/ABD4wv43n3eQkln4e07UbhGm2P5QaPMmxtgbadqbS3aXq7f1/XcBvjv4XfE34W6hHpHxN+HXjv4c6rKZRFpnjvwjr/hHUJDblBOI7LxBp+n3LmEyRiULGfLLpvxuWndPb87/ANf12A4SgAoA6nwj4H8a/EDVl0HwH4P8U+NtcdPNTRvCPh/VvEmrPHvWPzF07RrS8vGTzHSPeIdu91XJZlVi6W/+X9f13A6b4hfBH40fCQwr8VvhF8T/AIZNcSJFAvxC8A+K/BhnlkjeWOKEeI9J00ySSRRvKiJl2jR3UFVc0k09mn6O/wDX9dgPMKYBQAUAFABQAUAFABQAUAfpPp//AASB/wCCkGq/BCz/AGkdP/Zc8U3PwSv/AIWQ/Gyz8er4s+Gq2E/wuuPCa+OYfFy6dJ41j1xbOTwoy6wLJ9LXVRCfJNiLzNvU88b2ur3tbz2A+NvgN8Bfi5+058V/CnwO+BPgu9+IfxV8cHW18K+D9OvtH0281g+HPDmr+LdaEN7r+o6TpMH2Dw7oOr6nJ9r1C38yKyeKDzbl4IXbaSu9kB7X+1V/wT6/bE/YjsfBepftTfBDXPhDZfES71yx8GXGsa94M1pdduvDcOlz65DAvhTxLr727afFrOmPIb1LZJBdqIGlKShBSjLZ3t/X6AfG1MAoAKACgAoAKACgAoAKACgAoAKACgAoAKACgAoAKACgAoAKACgAoAKACgAoAKACgAoAKACgD1L4ffA741/FsTH4VfB/4pfE0W7yRzn4ffD/AMWeMxDJDGJZUmPhzSdSETxRMskivgpGwdtikMybS3aXq7f1/XcDk/Fngrxl4C1Z9A8deEvE3gvXYkEsmi+LNB1Xw5q0cZd4hI+naxaWd4iGSKWMO0IUvG6AllYU7p7f5/1/XYDmaACgAoAKACgAoAKACgAoAKACgAoAKACgAoAKACgAoAKACgAoAKACgAoAKACgDwz9oD/kT9M/7GW0/wDTXrFY1/gX+JfkwPkKuUAoAKACgAoAKACgAoAKACgAoAKACgAoAKACgAoAKACgAoAKACgAoAKACgAoAKACgAoAKACgAoAKAP/R/wA/+gAoAKACgAoAKAP0vHQfQV6AC0AFABQAUAf6a/8Awbf/AAY8C/B3/glH8HviFpWlWVl4p+N2qfEz4ofErxBHbRNf6vc6R8QvF3gvw3DPdRx/a5rHQ/BfhTSIbPT3keG1v7jWLm1jjl1O638lV3m12sl/w3r9/wB4H8fv7ff/AAX+/bJ/bu+H/wAZvgF4i0r4XeCv2cvinq2jC38DaF4Qkm8U6b4f8H+PfD/jzwhFeeNtR1i9vrvXY9R8K6I+vX1rb2Wm6g/9oR2Ok6daTw29vvGlGLT1uv67Lv2+8D8Kq0AKACgAoAKACgAoAmt7e4u7iC0tIJrq6upore2treJ5ri4uJnWOGCCGNWklmlkZY4oo1Z5HZVRSxAYA/wBAv/gn3/wQE/Yk/Y1/Z3sf2l/+Cktj4K8e/Eq18JWnjn4h2nxd1mCx+A3wK0+4it7xfDl3od5LY6L4s1/TRcQ6V4k1Xxg2t6Pe6439leFdFiRYtQ1zllVlJ2hdLZW3f+QH6g3n7Xf/AAR6vv2FfDXxR1VfgM/7AWrfFKX4W+G9O1X9mvWk+DsfxHbWdcElpH8J7v4UiPRYjq1vrmoSeKrvwdYaAjyXWpzayn2szTxyzUra81r76/r5f8DYD8gP+Cpn/Bvd+yx8av2ffEH7Vv8AwTa0rRPB/jvR/B9x8SdO+Hvw31s+Jvgz8d/B9rp0+t3SfD61trnWbfQPGGo6UqzeCm8H30XgvxBPDBoc+hWdzrKeJdN0hVknad993vH1Wn/A6X2A/iN+APwG+KX7T3xj8A/AT4KeGm8X/FD4l60dD8J6ANQ07So7u6isrvVL6e61PV7qy03TrDTNJ0/UNV1G9vLqKG2sLK5mJYoEfobUU29kB/fh/wAE9v8AgiH+xl/wSx8J+H/2nP24PHnw3+Ifx5s9R0G107xX44ntrP4NfC7xhrV3Da6DoPws0DxBFBceMvH9zq0kVronivWNNk8R3V9Fay+C/C/he8S5mveadSU/diml+L9bNpL8urdwPrT/AIOLbCxh/wCCOv7XMsNnaRSLN+z/ALZI7aGN1z+078GFO11QMMqxU4PKsQcg1NL+JH5/k/6/4YD/AC+q7ACgD9e/+CL/APwTMuv+CmX7Va+BvFFzrWhfAT4V6TbeO/jj4m0RRFfyaPLffY/DvgDRtQkV4NO8R+P9QhvLa0vZI5ZNO0DR/FGt2sF1d6RBaXEVJ8kbrd6L+vL8fkB/cT+2b/wUf/4J+f8ABDf4e/Dv4GeGPhRBZ69rukya14K/Z7+BGh+HtEubbw9DI+mS+PPHWrX9xY2unW2sahYT2C+IdZm17xf4u1ez1G5W11YadrWo2XNGEql3e3m9b+n9fqBJ+x3/AMFC/wDgnv8A8F0vhj8RPgp4m+FNvqWteHdMi1bxz+z98dNC0DVNUi0K8c6VbfEDwFrWnXd7DeW2mX15Fp//AAlPh250Pxd4O1i702W4t9EbVdAv9SJRlTa1+a0/q34/ID+F/wD4LI/8E1NQ/wCCZv7WF38N9CvNa8Q/A74j6Q/j74GeLdajRtQn8NPePZa14M1y+gRLO98UeAdV26ZqVxAkD6lo174a8ST2Omt4gXTrXppz5436rR/15gfP/wDwTh/Ye8Z/8FDP2tvhr+zV4Tu7rQtL16a78Q/Ejxrb2I1BfAPwy8OLFc+K/FEls7xQyXe2Wz0Hw/BcyxWt94r13QdOuJoYbx5Uc5csW/u83+gH+ht8afjd/wAE4/8Ag32/Zd8G6NpHw+j8NReJHj8P+D/Avw80bRNR+NHxz8ReHrG2Gs+LvGPiK/l0dtafS4ry2uvE3jHxTqkOnaQdUsdF0K1WS90Lw7LyqMqrbv6t6peS/r8gPOP2E/8AgtN+wp/wVy1jxP8AsreLPhVe+FfGfiTQdSvYvgv8edG8IeNPBfxY8O6XF9s1m08P3YfUdE17VtFsom1fUfDWtaNp2pDTLe61nRotWs9H1i50onTlDW9/NaW8v69OoH8nX/Bf7/gkxoX/AATu+NXhj4pfA2x1KP8AZf8Aj7e623hzR7gz3sfwl+Ienn+0NY+Go1WWSea58P32l3A13wBNqcv9qyaZZ6/olw+oN4Uk1nUt6U+ZWe6/Fd/6/UD+e2tQCgAoAKAPsn/gnv8Asv337Zv7aX7Of7NlvBcy6Z8SviTo9t4yltC63Fh8ONAE3in4lanDImDHcad4D0TxDdWhZ4le8jtofNjaRGqZvli32X49PxA/1zrR/AGl31p8NbKTwlYan/wjA1Kx8CQPpFvfv4O0e4tNE/tC28NqUuJPDul3d3YaU95HZNp1lc3dlZPJHLc28b8Ou/8AV/UD/Jk/4KifspyfsW/t6ftJfs/2tg9h4U8N/EC+8QfDZNjCB/hf47ih8afD+G3mx5d0dJ8Na5YaBqE8P7saxpGo25WKWCSGLug+aKflr6r+v6uB8B1QH+qB8Nf+UAngj/tEHoX/AKxtbVx/8vf+4n/twH8Nf/Bu1/ymO/Y6/wCu3x6/9Zh+NVdFX+HL5f8ApSA/ej/g8F/5ED9hH/scP2gP/TL8Jazofb/7d/UD+GuugAoAKACgAoAKACgAoAKACgAoAKACgAoAKACgAoAKACgD7U/4JyfCD4f/AB+/bt/ZR+CvxW0N/Evw3+J3xs8E+DvGugRarq+hyav4e1jU47bULFNX0C+0vWtOaeFiou9M1CzvIvvQzowzUzbUW1ukB/SP/wAHDX/BJv8AYN/YP/Y1+Fvxb/Zb+DF78OfH3iX9pvwj8OtZ1q5+JvxW8aJd+ENV+Ffxk8S32ljS/HXjbxLpNu82s+E9Buxf21jDqMYsmt4rpLa6u4Z8qVSUpNO1rX/Ff8ED+OStwCgAoAKACgAoA/qw/wCCPv8AwbleI/2q/DvgL9qP9snVrnwT+zn4p0/S/F3w++FvhXVoR8QfjF4dvY473TNX13XNPlmT4eeBNZt2ieFbWWTx3rmnyXDWkfg2OTS9eu8Z1bXUVd7NvZfjq/y/vXtEP7hv2Y7L9la1+F1v4K/ZOtfhOfhF8LNc1j4ZW2m/CeHRrrwfoHiTwxJCPEmhJfaSJrLUNbsb68z4kvvtd9f3GuzX76xez6yNQauZ3veV7vXXf+v66gf5TX/BSJFj/wCCiP7eyIqoifto/tSIiIAqoq/HHx0FVVGAqqAAABgAYGOK7YfDH/CvyA/Vf/g33/4JJ+Hf+Cg/xe8U/Gb49abf3X7MXwD1XRrfU/D8fnWlp8X/AIlXiLqtj8PrjUopIpofDWhaStrrvj1LCRNRns9W8N6LDLaw+IbjULKKs3FWW7/BdwP6qf27P+C237C//BJvxH4d/ZT8J/CvUfGPjLwnoWlz3nwg+BOk+D/Bngj4RaBqUMd9o2l61csdO0bRdY1XTrhNZ0/wvoWjX90mm3NrqWs/2RDqulTX+MaUpq97eut/6/rYD034TfFf/gnF/wAHB37Kvi2x1PwGniSHw883hrxV4U8daLomlfHH4BeKdesJZNJ8TeEfENnLrTaK+pR2st94a8V+G9Su9A8RLpeoaHrtrcvp/iPwxbpqVOX5Po/6/roB/ndf8FDf2KPG/wDwT8/ay+KH7M3jS5n1q38KX1vq/gPxlJYnToPH3w28QxtfeD/F1vbCW4hhnu7Lfpuu2drc3dvpPinS9e0RLu5bTXmbqjLmin338n1/r/MD4mqgCgAoAKACgAoAKACgAoAKACgAoAKACgAoAKACgAoAKACgAoAKACgAoAKAPDP2gP8AkT9M/wCxltP/AE16xWNf4F/iX5MD5CrlAKACgAoAKACgAoAKACgAoAKACgAoAKACgAoAKACgAoAKACgAoAKACgAoAKACgAoAKACgAoAKACgD/9L/AD/6ACgAoAKACgAoA/S8dB9BXoALQAUAFAH6tf8ABG79oL9j/wDZp/bBf4kftveEtE8afBQ/Cjxt4eXRtf8Ahfp/xcsB4w1S+8Ny6Dd/8InqWnapbCeC3sdUWPVPs3mWYldFlT7QQ0VE5RtHe/p/X9dwP9M79j34q/s9fHL9mL4Y/FL9mHw9pfh39nzxho2u3XgDw9pfgez+H2l2WlWXibXtI1mCDwRZ2dlZ6LFPr+n6zNLbR2cSXbzSXrozXbs/HJNNp7rcD+MX/grH/wAFGv8Agi/+0L+w/wDE74V/sd/B7wL4R+Puu658ObvwpruifspeHPhbqNrYaL4/8Pav4njh8aaf4a06601bnw5Z6lbzQx3cY1CKRrCQOk5RuiEJqSbeivfXyA+q/wDgiD/wQH+BUnwL8Gftn/t5+DrD4g698RvD9t48+GfwY8aSCH4deB/h1ewRar4f8bfETS/PhtfFOveJ9ECa9b6D4hll8K+H/DGpWw13RL7xDLKvh1VKru4x22unq35fkB9veIP+C3P/AAQa+HfjS6+BdjoPgu/8G2GqDQtT8W+A/wBl7StT+CVrLaSrZTTQNp3h6K/17R7JjMkWreGPB+uaVfWsL3Oi3Oo2MtpcXUezq7/hfX8/1W+tgOG/4KTf8EJf2OP25/2eLz9pn/gn34b+H/gD4zah4Qm+JPw6ufg0dK0z4OftC6ZdWA1e18PXXh7TXtvCWha34hiSSPw34u8P2+gBNevjD40TUrRzdaM4VJRlyyvbZ36efmB/Fv8A8EyfCGj+Iv8AgpB+xd4G8eeF9M17RNV/ah+E3h3xX4P8W6LaappWpWc3jfTLLVdD8QaBrFtPZ3lrKvnWmoaZqNpLDIvmQXEJG9K3m/ck126Af6Jn7cH/AASL/Yf/AGhPC/wZt9c+EXwA+Bfwm+EPxus/jb8eNb8F+B/Bfwf1Xxb8KPBfws+Ktld+B7/x34W0TRbrSPCuo+MNf8G634zlvdX0u1i8KeH9YurTUtO1y20e+t+aE5Rvu21ZK/W61+X6gfmF+2j/AMFHv+CEOk/sX/tT/sw/s9+Jf2f7Pxvrn7Nfxi8GfCzRvhr+zZ4sg8OS+P8AUfh34i0vwVa6V470j4Tp4Vh1qbX57J7PxPN4hS3t7+VNRvddhnZ7hajCpzRbTtzXbbW11f7V/wAPlL7If5/VdQHqfwM8X6F8PvjZ8HfHvii0a/8ADXgj4p/D7xf4isViadr3QvDXi3SNZ1e0WBWVpmudPsriERKytIX2BgSCqeqa7r+u35/cB/qMf8FYP2TPE3/BTP8A4J4eKvhT+z18RfD8Gr+Nh8Pviz8N9Xl1Vx4E+JdhodxbeKtF0HUdasI7tU0LxVYz2+o6Hq6wXFjb65b+H9RuwlhFcTRccJckrteT/r/hv0kH80f7UP7HH7Tf7N//AAbZ+G/gn8X/AIPeKvDvxO8Bftk3njTxh4Z0tbDxpJ4e8Gz694+tLfxbqeo+B73xHpFr4annvLBYtalv109hqWmMZ1XUrI3GyknWundctl0A/Kj9jT/gv3+3h+w3+z/4U/Zr+Etv8FfEXw58D33iO78LP8SvBPibxH4g0i28T65e+JNQ0e31LSfHnhy2OkRa3qmp31jbS2DTWzX88IuGt1t4YLlSjJ31T8rL84yv/W+nKHxH+w3+2GP2PP21vh1+2JceAbTxjcfDzWviN4pt/h9pOpN4Y0m/1fxh4D8beGtL0uDUZrfWptI0Kw1bxRaSzMLfUryHSLOWKFbi6KM1SjzRcb721fk0/wBAPZPjN/wUQ/aj/wCCh37Y/wAE/iL+0V48m1Sy074y+AP+EH+GugfadI+GPw30668a6JvsPB/hY3VzHDcSxLDFqPiLVbjVPFWtpBbLrOuXyWtolulBQi0uzu+rA/vQ/wCDjH/lDj+13/12/Z+/9ae+C9c1L+JH5/8ApLA/y767ACgD/RG/4NQ/g/pPg3/gn98RviysIbxH8Z/2gPEq3l55YRj4Y+HHh/QPDvh7Td3JmWz1u98aXwlyFDau8IjUxM8vLWfvJdl+f9d/usB/Hn/wWY+NutfHz/gp5+2Z4u1e+uLy38M/GvxZ8IvDscrfuLLwx8F75/hdpEFhCD5dva3UfhWTVnVFQz3upXl9OrXd5cSPvTVoR9L/AHga/wDwRM+N2tfAf/gqP+xv4i0m+uLW18cfF/w98FPENtE3+j6noXxsn/4VlLaX8Z+SW1tdS8SaZrUfmArbX+k2V8u2W1jdSorwl6X+7Xz/AK7bgf1uf8HZPwf0nxb+wn8HvjEYR/wknwe/aD0vSLS6MYcr4V+KHhPxBYeI7IPw0Rutf8L+BrnflkYacY2Qu8bxYUXaTXdfl8n+a+YHx/8A8Ggvwf0k2n7Z3x9u4RLrq3Pwv+D+gzmMA2OkvF4h8aeLYVl5Mg1W8TwU7xjYIv7GRm8zzk8qq7+Fer/r/h/vuB+Uv/Bzf8bda+KH/BUvx98P7q+uJvD37Pfw5+F3w18O2JbbZW83iDwhpvxY8QXkMIO03l1qvxCawvbt0E88Wj2Vs0j21jaLFdFe5fu38+n9f8ED8Zf2W/jbrn7Nv7SHwM+Pfh28ubHVPhH8VPBHjtZLUnfcWPh/X7G91jTJUHE9nrGjx3+k6haODHeWF7c2sqtHMytpJXTXdNf1v+X3gf6Rn/BxT8INI+Ln/BJv9oW/u41l1X4SX/w7+MXhS42LMtrqnh7xppGg6tOvQj7R4H8VeLdPWWNlKfbfMO+JXjbkpO0156f1o/09QP8AL6rsAKACgAoA/sm/4NI/2UP7c+If7RX7aPiHTd+n+BdGsfgJ8NbyeLzIH8U+Kv7P8XfEe+tHYAQaloHhmy8GaWsqFnk0/wAd6lAQiMxfCvLRR76v9P1/pgey+Nv+Cn39nf8ABz14X0RPEOz4OeH9Js/+CeepBLry7GbVPFEo1fUpbiPf9lgu9O/aav8ARtF1O9mJkbSPCsKTSQrFElulD9z5v3tv66f1qByv/B3D+yfh/wBmz9tfw/pvDC//AGdfideQxcbl/tfx78Kr248peSyn4l6ZeX1z2Tw9YCU/6NDRQlvH5rX79P8Ag/eB/E9XQB/qgfDX/lAJ4I/7RB6F/wCsbW1cf/L3/uJ/7cB/DX/wbtf8pjv2Ov8Art8ev/WYfjVXRV/hy+X/AKUgP3o/4PBf+RA/YR/7HD9oD/0y/CWs6H2/+3f1A/KT/ggp/wAEYNG/4KJeJPE3x7/aH/tuy/ZX+FXiS28NL4f0e8m0fU/jR8QYLay1jUPB6a1aSR6nong/w9pN/pVx4w1XS3tNYv31zTtF8N6pp96ur6pod1KnLot3+C/4IH9QHx6/b1/4Igf8Ep/FFv8As3SfDL4Z6P438O2Nrb+I/AXwN+A/hzxdrfhK11K3hntx8QvE8trYW0uuajZXC397p+r+KNY8Yy2csN/q9iseo6dLf4qNSfva67Nvf07fd6X1A0db/Yx/4I7f8Fv/ANnXVfiR8D/C3w707WJVufD9n8ZPg94Ms/hb8YPhd41hgivotL8e+GItL0F9ae1FwjyaD470nWNI1jR7ye+8J6nbC807xHEc1Sm7O/ez2fz1/rtsB/NZ/wAEl/2cNH/Yq/4Lb+Jf2Df2y/hb8LfihD4t8NeP/hXpLfEXwL4Y8a+DtS1NNGsPi38LfiZ4VtPFmm6vFYP418NeFjpmkmPZqNsfGk3h/U0j1SC4t7fWo+anzRvuno9ujT9L/qB6X/wdU/sgfDL4C/GH9lP4t/Bv4X+BPhd4P+JXw38b/D3W9D+Gvg3w/wCCfDjeJ/hp4lsvEVvq9/pHhnT9M01tb1jSPiYtl/aMtt9tvrDw1DbPLJDpcSRKi21JNt2fXXf/AIb+rMDuv+DVP9ir4XfG3V/2sfj18bfhR4B+KPhbwtp3gT4ReB9M+JHgrw9450Bdf125v/GXje/s9M8T6bqenWusaPp2i+BreK/gtxepZeI723WaKC4mScrSa5UvXt/X9dwKH/B1X+xZ8MPgd4q/ZQ+O/wAFPhX4D+F/hPxl4f8AHPwl8Z6T8NvBfh7wN4dHiPwpqNl4w8I6lfaV4Z07TNNudb13TPFPi21fUZbdr+aw8K2ltNM9vZ2iRFGTakm27aq+v9f12YGB/wAGqn7H3wx+O/xT/ax+L/xl+FvgP4o+Evh34B8B/Djw9o3xK8GeH/G/h0eJPiJ4h1HxLqWqadpPibTtU02PW9F0v4c2lm2oxW6X1nYeJ5baKYW+pXKOVnblSbvv2/r+u4H53/8ABwr4h+EM/wDwUv8AiX8NPgd8OPhv8M/AnwI8H+BPhVJpXwv8FeGPA2g6t4sj0qTxx4v1e+03wtpml2l5rllrfjW48I31/dwveGPwta2ZlNtZ2yrdJe4m93r/AFt/Xe9wPxBrQD+2n/g1T/Z6+APxo+BH7WOpfGL4HfB/4sajonxb8CWOjah8S/hp4L8d3ukWVz4Ov7i4s9MuvFGi6rPYWs86rNNb2rxQyzKJHRnAZees2nGze3e39f13A/no/wCC2/gvwd8PP+Cpn7X/AIM8AeE/DXgbwfoXjXwnb6J4U8H6Fpfhnw1o1vP8L/At5NBpWhaLa2Wl6fDNeXNxdSx2lrCklzPNO6mWWR31p/BH0A+0/wDg2O+Ffww+L/8AwUU8V+Ffi18OPAfxR8Lwfsw/ErWIfDfxF8IeHvG2gw6vaeOPhTbWmqRaP4l0/U9Pj1G1t728gt75LcXMMN3dRRyqk8qtNb4PmgPcf+DqT4NfCD4MftO/syaP8HvhT8NvhPpOsfAfWdS1bS/hr4G8MeBdO1TUY/iDrNrHf6jY+F9L0u2vb1LaOO3S6uYpZ1gRIVkEahaVFtqV7797/wBf12A/on/4If8A7In7KPxH/wCCVP7I/jLx/wDsxfs8+OfGWv8AhLx7LrPi3xl8F/hx4m8S6vcW/wAXfiJYW02q69rXhq+1XUJbeytbWzhkurqZ4rW2gt4yIoY0XGo3zy1e/cD4c+Dvw6/4Igf8ENvDPg74Wftia18LPjT+2/qfh7R9a+LOtzfDHXPjvqvhrUdVWPU47Hwxolx4c1jQ/hX4Z06K5hj0KW9tPC3j7xpoqWviXU7Ke2vbSwsLftKt2tI9Ff8ArX7/AMlEP1Q/4Zy/4I//APBZj9nrVvE/w88DfBr4ieHL1r7Q0+J3ww8H2fwx+NPwv8WSafHJEl1eJoHh7xp4d1zThPZ6pD4d8Z6Ze+Gdeiisrm+0PxBoksfnxepTet11s9U7dOq+5/fYD/On/wCCg37Fnjr/AIJ/ftXfE/8AZl8c3Z1oeEb+DU/BXjBbT7DbePPh14gjOoeDvF0FoJbiOzn1DTm+ya3psV1eR6N4ksNa0Vb28/s77Q/VGXNFP7/J9fUD4tqgP7RP+Der9s7/AIJn+B/hh+z5+zT8Uvhx4V1P9t7xR8dfENp4F8aXfwA0bxFr9lqPijxFG3gSS3+Lk+iXGp6O1jFgW88WpwnRx8sRiwa56sZNuSfupd/0A/p8/wCCkv7Sn7Ev7LfwR8JePf28fBmg+OPhJrPxV0bwh4a0rxF8JNN+Mllb/Ea+8I+NtZ0rUIvDOqaZq1vYXUXhnQfFtsmupbpNbRXU2nrMqanIj4wjKTtHe1+2n9f1qB/nS/8ABY34+fsh/tR/ti6b49/YU8FaV4U+EEvwo8DeFF8PeGPhTZfCiC68d2Ws+KZNXlh8HaRpmnRXF7eW+paLB/aKWbz6gY4rffJ9mRV6qalGLUn1vvsrf537frIP6zv+CZ3/AAQf/Y//AGJv2ebH9pz/AIKEeGPAXj34zWnhCP4k/EBPjKdL1D4N/s76Na2D6xc6D/wj2pyT+Ete1/QLUx/8JX4r8Swa5bxa5ZG08Gw6fa276lr2M6kpPljteys9X/kmB6FoX/Bbz/gg1478aWvwNvNC8G6f4MvNUOh6d4v8a/su6ZpnwSuJbqVrKGef7f4dm1LQ9HvGWFJdW8R+DtF0qytZku9ZudOsYbqe3Xs6v/Avr+f6vyvYD4v/AOC2/wDwQH+At18CPGf7Zf7BXg3TPh74m+Hfhy5+IHxC+DngZ0k+G3xD+HVlBJq+v+Lvh7pKzy2XhfxD4c0Eya+ujeGZLfwt4k8OaZPbaJoFt4iNu+tVTqu/LLW/V6WYH8LNdIBQB+1Px9/4LfftP/EX9jr4CfsM/B25uvgP8FvhT8C/h78JfH+qeFtXn/4WF8Zbzwv4T07Qdd/trxNbR2c/hrwHqM1tPDF4O0AxTavp7zx+LNa1mw1D+wtPzVJKTk9W22lbRXf4sD+vL/g1y/5RY6N/2Xv4wf8Ao3w7WFb4/kgP4N/+Ckv/ACkU/b4/7PT/AGpv/V5eOq6YfBH/AAx/ID/RF/4N9fhRofwW/wCCS37N15CqwXvxHsPHPxo8X3xj8r7VqHi3xdrZsLl0G5j9h8E6P4X0rzCWM0emLMu1XWKLlqu835af1/T/AEiH+ad+0Z8ZfEH7RHx9+M3x28VXVzea98Xfib40+IN/JdNukg/4SjX77VbbT41BZILXS7O5t9NsbSHbb2dlaW9pbJHBDGi9cVZJbWSA/cP/AINfvjdrXw0/4Kg+GPhlbX1wnh/9oj4WfE/wFrOm7s2VxqHg3wtf/F7Q9SljPyLe6ePAGqWFldY82OHW7+0jYJfSq2dZXhfs0/0/Xy/C0g/Sr/g77+D+kw6r+xf8frOEJrmpaf8AFP4P+IZ/LBN1pOiXPhvxp4NhEowyiwvPEHjtzG4cP/aIaPyyknmxQfxL0f8AWn6/LqB/FXXQAUAFABQAUAFABQAUAFABQAUAFABQAUAFABQAUAFABQAUAFABQAUAFABQB4Z+0B/yJ+mf9jLaf+mvWKxr/Av8S/JgfIVcoBQAUAFABQAUAFABQAUAFABQAUAFABQAUAFABQAUAFABQAUAFABQAUAFABQAUAFABQAUAFABQAUAf//T/wA/+gAoAKACgAoAKAP0vHQfQV6AC0AFABQAUAf6oH/BBb/lEB+xt/2I/wARP/VxfEquKp8cvUD/AC//AITeFbbx18VPhp4IvXWOz8Y/EDwb4Vu3eUwIlt4h8R6bpE7tOGUwqsV2xaUMpjA3hhtyvY9n6MD/AE7f+C8nj/VvgP8A8EhP2pZPhxnw1Jd+Efh38IdNXR1eyt9I8H+PviN4I+HfiPTLZbQxfZbK48CavrWgwxoUiRLyKEqyHy25KavNet++3/B66fPRAf5aVdgH+ir/AMGpPxT8T+N/+CdnjzwJ4hvrq/074O/tH+M/DPgv7Q80kWl+FfE3hHwN47l0W1MjuiRQ+LvEXivVjFD5aI+tkmIM3mS8tZJSVuqu/wCv8wP5ytQ8A6L8M/8Ag5p0nwj4dtLSw0aH/gpZ4P16xsLAKtlYr4z+IujeM5bK2iQmO3htLjX5rdLSILFZiP7LFHFHEiLq3ej/ANu/l939d9wP6UP+Dqv4ieLfA/8AwTR8LaF4Z1m+0iw+Kn7UPw3+H/jWKyuJLca14Sg8AfFvx8dFvPLKtNZTeJvA3hq+ngZvLlOnxpKrxs6NlRSc9eibXrdAf5x9dQBQAUAftT/wTx/4Lv8A7bP/AAT28Pab8MPD+peHvjX8BtNmlbTfhH8V11K7h8Jw3MrT3cPw78X6XeWviHwjbz3DNOuiztr3hG3uJr29tvDEWoX15dy5ypRlrs+6/wAvkB/bd8If+C4P7Puv/wDBO74Z/wDBQ748eBvGfwX8CeNfixefBfxD4e0Ar8VW8JeLbbVvEdjDqy3+n2XhrVtb8KXFj4f/ALQuLm08Lx65ZXN4dNi0LUo7VdTuOd03zcqabtfbp9/9duoHCftd/wDBLX/gnR/wWB/Zzb44/s+2vwu0b4jeNfDOq678IP2m/g/p1r4eh1nxKY5vs2n/ABa0rRrCyfxXp663bppHi/TPF+if8LC8JNFqOn2NzoGrQXljK4zlTdney3i/lt207foB/mieLvC2teBvFfifwT4ktTY+IvB/iHWvC2v2JbebPWvD+pXOk6palxgMbe+tJ4twHzbM8ZrrWuvf+vL8vuA739n3/kvfwQ/7K98Nf/Uz0Wk9n6MD/Sy/4OMf+UOP7Xf/AF2/Z+/9ae+C9clL+JH5/wDpLA/y767ACgD/AEtv+DYfXLXVv+CUXgGwt1iWXwz8YPjRod8Y8b3urjxQviRGnxz5osvENmg3YPkLD/CFLclb435pflb9PL8LyD+Ar/goVod/4a/b2/bY0HU45473S/2s/wBoi1l+0AiWVV+Lfi5obkk/fS7gaK6hlGUmhmSVCUdWbqjrGL7pfl8vy+4DW/4Jr6Ff+JP+Ch/7CmjabHPJc3X7X37OMrNbgmW3s7H4u+Eb/Ub4YyQmn6da3V9K+Pkit3fnbSk7Rk/J/wBdfy+8D+8f/g6L1y00n/glfrlhcLEZvE/x4+D2h2BkxvS7t7nX/EjtBnnzTY+HrxTjJ8lpexJXmo/H6J/1/X6AfH3/AAaHa5a3H7MP7WvhtFiF7pPx58K65cOMee1r4g+H1pYWayfxeUsvhm+MORje8+M/NVV/iT8vyf8Awe33gfzef8HBuh3+g/8ABXz9sKK+jnUalrPwq1yylmB23FhrHwL+GV7BJA54khhaSWzBUkRyWssBw8Tqu1PWEfT8nby/rvuB+OWnade6vqFhpOm20t5qOp3trp2n2cC75rq9vZ47a1toV/ilnnlSKNe7sB3qwP8AVb/4LTahbeDv+CSH7Zov3S5jh+CFv4XEtxz5t5rviDwx4UsZyWxmc3+p28sR6+fsIBOBXHT1qL1v+b8vy+4D/KXrsAKACgAoA/1bP+CUn7L3iL9iD/gl78GPhxofhBNW+Msvws1b4xeKfCtzc2uiXXiH4y/EXTbjxuPB+salfS2tjYXeky3mg/DZ9Su57e0tbPw/bT3FwIoXuG4pvmm9dL2+X9f1oB/FlrX/AAb3/wDBajXviRq3xd1D4TeF2+ImteN774j33iiL48fCCLUm8aajr0via51+OYeMC0d8dcmfUUkBylxhhkgVv7Wna2trW/rf8vvA/tv/AG+f2YvG/wC3P/wS9+J3wV+IvhKz0b48eMfgN4f8ZweFbG7sNWi8NftFeDtF0nx7p3hrStZ02W8sp7U/EHR5PBs+raVc3Vte6FqN/wDZpbuzu9k+EJcs01qr23to9NdPO+3TboB/k5ujxu8ciNHJGzI6OpV0dDtZHVsMrKwIZSMgjBxiu0D/AFPvhr/ygE8Ef9og9C/9Y2tq4/8Al7/3E/8AbgP4a/8Ag3a/5THfsdf9dvj1/wCsw/Gquir/AA5fL/0pAfvR/wAHgv8AyIH7CP8A2OH7QH/pl+EtZ0Pt/wDbv6gftF/wQq8JaF8J/wDgkF+yndaVYW4OqfD3xn8T9dexAe41fWPFHjbxf4muprmRd7z38dnLZ6QoYs9vBp1rYqFjtY4kzqa1H62/rf8AL77gf5gHxL+Ifin4t/EXx58VPHGpT6z4z+JHjDxJ468VarcyyzT6h4h8V6xd65q928k7ySt51/ezuu93KqVXJCiutKyS7K39b/n94H9Nn/Bpf8U/E/h79un41fCS2vro+C/iV+zhrPibWtIR5vsj+Kvhz478Ex+F9amiV/JEun6P4x8ZaZFLJGXA1tkSVNxSXKslyp9b2/r/AIAH0j/wcpeKF/Zc/wCCoX/BP39r7wjaRQ+LvC3hLwj4s1NLBlgu9eb4KfGS48Q2sGooHRJ11TSdfm8Oyy3GPtmlxf2dO72tqkaKlrCUXtf81/XX7gP0v/4Odvhlo/x2/wCCWXhr48eEnh1ix+EPxV+FPxX0zX7RTIt18PviZY3nw7d4GI3Cw1XUfH3grVHfCt/xLrVmIQOGii7Tt3TX3f8ADf1oB85/siXL/wDBOb/g2K+JfxpDv4d+Inxz8B/Erx/pl1Cxt9Rj8Y/tC65ZfBL4S63prgxzz3Vh4JXwF4thKAiCGzuJiGtbaSZnL36yXRWX3a+XX+nuB0v/AAUHmP8AwUb/AODbD4W/tFxk+IPHvwu8CfCD4zapdr+/nn8cfCW/uvgp8db1psmWGK3s774ma1NHIXJSxiWbLqs6kPcqteq2tvqtLvy6+egHtH/BtF4A0H9nP/gk14l/aD8aMuk6V8T/AIi/GT43a7rdxGEltPh98MbCD4f7n3bCbLTpfhr4s1e23kbv7UuJVcwzRmlWd527JL7/AOv6uB/n4fHX4sa98efjZ8Xfjd4oLf8ACRfF74meOfiXrSNIZfJ1Lxx4m1PxJd20bnH7i0l1Jra3RVWOOCKKOJEjVEXpSskuyS+4DyqmB/eT/wAGhH/Jvf7Yv/ZZfh7/AOoRqFc1fePoB/Nb/wAF5/8AlLj+2p/2Pfg7/wBVN8P62p/BH0A+6v8Ag1J/5SZeL/8As1D4pf8Aqf8Awgqa3wfNAe/f8Hd3/J137Kf/AGb1rn/qyNcqaG0vUD+mL/ggfIIf+CQf7GczB2WLwZ8RJGWNGkkYJ8Z/iWxCRrlncgYVFG5mwBkkVjU+OXqB/mG/Gz4teLvjz8X/AInfGrx7qNzqvjL4qeOvE/jzxFe3U8tw7al4n1e71Wa3ieV3aOzsRcrY6fbKVhs7C3trS3jit4I407EkkktloB/RT/wal/F3xZ4Q/wCChPjf4T2N/dnwV8YfgJ4tk8SaIsk39nyeIPh7q+ha/wCFPEU0CERG/wBIsrvxVotlcTBhHa+KtShXD3CGsqyvG/VP8/68/wBYh9E/8He3gjR9O/aA/Y6+I1va20eveLfg/wDEbwbql3HgXdzpngDxlo+s6LFcgHJhtrj4ja2bZ2UZae4UMwQKiofDL1/T/gAfx/VuB+j/APwSA/5Sg/sJ/wDZyfw2/wDT1FUVPgl6Af2L/wDB2z/yjt+CH/Z6XgH/ANUb+0PWFD43/hf5oD+NP/gk34B0X4m/8FK/2I/B3iO0tL/RLz9or4c6tqWn3+02Wo2/hTWovFh0+6jf5LiC+bRFtJLRwyXizG1dHSYo283aEvQD+1n/AIOr/in4n8Cf8E4PCHgrw9fXVhYfGT9pHwH4N8Z/Z5Jo4tS8J6D4S8f/ABCXSLlomRXSfxZ4Q8J6h5M2+OQaW+Y2Kq6YUVed+y/4Hy/rR7xD/OcrqA/1Iv8AggV8Q9Z+OH/BIj9mJviGzeI5tH8P/Eb4RXh1hGvYNU8H+BPiH4w8FeGNLuI7szLc2Nj4GstF8ONCxaBoNOMOxEBhXjqpKbt69rMD/Mo+NHhGz8AfGL4seA9OKHT/AAT8S/HfhGxMcrTobPw34o1TRrYpOzO0yGCyQrKzu0gw5ZiSa61qk+6/rt+X3AeaUwCgD/Sb/wCDXL/lFjo3/Ze/jB/6N8O1yVvj+SA/g3/4KS/8pFP2+P8As9P9qb/1eXjqumHwR/wx/ID/AEnf+CRlynjv/gkP+x/a6UUhe/8A2Z7PwhE1uyoE1HSLbWPCNzKHztWc6jp00kzEjFwZC2CDXJPSo/8AFf8AG/n/AF0WwH+UtdW1xZXNxZ3cEttd2k8ttdW06NHNb3EEjRTQTRsA0csUiNHIjAMrqVIBBFdoH7U/8G7WhX+t/wDBYL9klrOOcw6K3xr13U54QStpYWf7PnxUhEk5GdsFzf3VhppJ4Ml9GnG8ms6rtCXnp/W/9dtwP6Ff+DvjXLS3+AP7G/ht1iN9q3xh+I+uW7HHnC08PeC9JsL1Y+/lNN4nsDNgY3pBnHy1lQ3l6L+vwA/g6rpAKACgAoAKACgAoAKACgAoAKACgAoAKACgAoAKACgAoAKACgAoAKACgAoA8M/aA/5E/TP+xltP/TXrFY1/gX+JfkwPkKuUAoAKACgAoAKACgAoAKACgAoAKACgAoAKACgAoAKACgAoAKACgAoAKACgAoAKACgAoAKACgAoAKAP/9T/AD/6ACgAoAKACgAoA/S8dB9BXoALQAUAFABQB/qgf8EFv+UQH7G3/Yj/ABE/9XF8Sq4qnxy9QP8ALU0LWb/w5rmjeIdKkEOp6DqunazpszAkRX+l3kN9ZyEBlJCXEEbEBlJAwGGQV7QP9VX40eHvA/8AwWX/AOCS/iPTfhnr+iwWv7UvwQ0LxJ4QvZLp7nTfCXxa8M6lo/jLS/DHiGe3Elzat4P+K/hOLwn4wEUct1ZjT9VEdvdMiQT8S9yfo/679P8ALTcD/Nl8Xf8ABOf9vHwP8Ubn4Na/+yH+0KPiLb6u2jQ6HpPwp8Y+IYNWuRcJbpd+H9b0HStS0HxDotw0kcltr+i6nfaJcW0iXMd+bc7161KNr3Vu9/6/H5gf6J3/AARl/Y6uv+CXH/BOIaZ+0Tquh+B/GOq6n42/aR+P11f6nZvonw3F14e0i1fSNU12GaWwlj8G/D/wXojeI7q0nl0y315deXTri/s0g1G/5aj556a9F5/02B/EF+zT8eF/ag/4L0/Br9oWC2kstP8AjB/wUO8K+OtEsZQ6z2HhvWvi1bT+GdPuPMJY3Nj4f/sy0uWO0PPDIyxxKwjTeS5aTXaP9d/67bAf1L/8HbH/ACjq+CP/AGep8Pv/AFRn7RVZUPjf+F/mgP8APHrqAKAPcf2ZfGXw2+Hn7RXwN8cfGXwfY/ED4QeFviv4D1r4q+CdS02LV7XxR8OLLxLp0vjfRTpk7JDez33hoanDZwyuqNeNASQAaUr2dt7aevQD++3/AIKIf8EKf2R/2zP2PvD3ij/gnF8Ov2fvhX8ThcaN8U/hp428D2Vto3g/4yeC9Q8P3+/wZfeJNIF1bQ2XiODUdN1rw5rlzbT2tlrWk2Vnfy6dpmpapqNpzRqyUvfu1s0+j/4Hz7dbxD4e8W/8Erf29pP+CAXw+/Ytg+AF9c/tL6R+2Bc+PdR+Glt4++FdxJbeDrrW/GsUPiB/FMPjpvBJsT/a2nzOF8SG4gtLj7ZPBHaxTzRVzx9rzX93ltfX/h/68gP2j/4JSfsxX3/BIr/gmjf6R+1j4/8ADOg3nhnV/iF8fPi9qMWvHUvCHw5tdWstKhHhjStXnjtodQlsdH8OaYbuDSopLbU/GmrapaaBJqwvLK8v85vnn7qfRLv+v9drWA/zPv2g/ibF8avj58b/AIyQWMmmQfFr4v8AxK+JsOmyxwRS6dF488Z614pjsZIrVmto5LRNVFu8duzQI0ZWFjGFLdaVkl2SQCfs+/8AJe/gh/2V74a/+pnotD2fowP9LL/g4x/5Q4/td/8AXb9n7/1p74L1yUv4kfn/AOksD/My+Enwq8efHP4n+APg58L9Bn8T/EP4neLND8E+DdBt5IYH1LxB4hv4dO06CS6uZIrSxtRNOJb3UL2aCx0+zjnvr2eC1gmlTrbsm3sgP2P/AG8P+Dfn9tL9gb9no/tKePPEfwg+JXgLQZ9DtPiVB8Ltb8VX2sfDqTxFqVnoul6jqNt4n8IeGYtX8PPrmpabolxqujzT3NpqN/avcaWmlmTVIojVjJ21Xa/X8/8Ag+WwH66/8GlX7Ynh/RNV+Pn7DXirVfsOreM9Sh+PnwhtbiZUttY1XTNEsfDHxV0W18wgtrI8P6P4K8Q2Njbh3udI0LxTfyCOPSnZ868XpLto/wBPzA+bv+Djz/glV8cfB/7WXiz9sz4J/DHxZ8RPgt8eo9L13x7J4E0DU/Et58Mvihp2kWejeIj4l0vSIL3UbDw74zTTbbxVY+Jpov7K/wCEg1PXtGu5NPki0dNSqlNcvK2k130vv/XT83INf/g24/4JV/HHxB+1V4d/bW+OPwy8V/Dn4QfA2y1rUPhovjzQdT8N3/xM+J2uaPfeHtLu/D+j6tb2Oo3nhjwVYapqPiC78S+SmmP4mt/D2maZJqkkWvppCqzXLypq73trZf8AB/roB7D/AMHaf7Yvh7xP4v8AgL+w/wCEtW+33/w2uLz44fGG2t5lktNK8SeI9EbQfhboVyqNui12y8J6l4u8Q31vOv7vRvGXhm5hYi9lRShHRy76L9fxA+P/APg1v/bE8P8AwB/bZ8X/ALP3jbVf7I8M/tceE9H8L+HLqeZYrD/hcHgG81PWPAOn3rSlY4T4h0XXPHHhzS3Uma88S6p4f0mKN31BGR1otxTX2dfl1/JAfot/wc7/APBLn4yfFfx34K/bp/Z4+HviH4lJb+CrD4cfHnwj4J0i+1/xXpaeG7y/ufB3xJt9A02O61XWNJfStTl8L+KJdNtpG8P22g+HNRuLV9PutX1DT5ozSXK3bXS+nyv/AMD77gfjz/wRC/4JO/H79qL9sX4TfEz4kfCXxr4I/Zt+B3jTQvib488YeOfDGseGdI8Xan4L1K21zw58N/DA1i1sZfE2oeIdfstPg8SLphktdC8LJq11qN7a39xodlql1JpRdmrv5/P+v0A/oJ/4Otv2xfD3w+/ZY8AfsZaJq3m/EP8AaA8XaJ498Y6RbzKf7M+D/wAN9Tl1Kyn1eJWEsR8T/Euy8PHw6WVoLpfBPignZLYxF86MdXLotF6/8N/WrA/mP/4Ju/8ABD39rP8A4KXfD3xb8Xfhhr/wx+Gfww8M6/d+D7DxZ8U9T8SWi+LvF1hYWeoahpfhrTPC/hnxLfz2GkRalpqaxrl9HY2ENxefY9M/ti/stVtNP1nUjDRpt9l+vb8fxbiH5z/tR/szfFr9jz48fEP9nL44aLa6H8Sfhrqttp2twadeDUtG1C01LTbLXNC1/QdTEUB1DQvEOg6npus6TdSW9rdGzvYor+ysL+K6srW01JXW39f1/wAOB4BTA/S//gj/APsn/wDDZn/BRD9m74Palpv9peB7LxnB8S/ijFLD51g3w5+GC/8ACY+INN1PgmOz8WS6ZYeB0lAJW98UWYyu4ukVJcsG/Ky9X/lv8rdQP7uv+C83/BU/4if8Ey/gd8H7v4G2fgTUvjb8afiHqWmaPb/EHSdR17R9M+HvgnRk1HxxrltpWl65oM02qprWueBdEtXu7maxjs9c1Sb7O17DZyxc9KCm3e9l/Xy+77gP5Yv+IqX/AIKff9A39mX/AMNP4j/+eLW3sYeYH9PH/BBD/grP8Tf+Cmnw6+Omk/H6w+HulfGf4K+KvDVyn/CvdG1Xw3pmvfDfx1p9/wD2HqFxpOseIfEbzazpHiPw34m07Vb3TLiy09NMuvC0U+mxahJcahqmNWHI01s+/f8Aq3f8Uoh/FN/wXC/ZP/4ZB/4KUftDeCNL03+zfAnxG11fjt8NI44fIs/+ER+K813r15p+mw4Cx6Z4X8bL4w8GWKKXAg8Np8xzheim+aC8tPu/rz76XsB/er8Nf+UAngj/ALRB6F/6xtbVzf8AL3/uJ/7cB/DX/wAG7X/KY79jr/rt8ev/AFmH41V0Vf4cvl/6UgP3o/4PBf8AkQP2Ef8AscP2gP8A0y/CWs6H2/8At39QP0P/AODZv9qTwn8df+Cbvhb4KnUtOf4ifsu+IvE3w88W+HmnVtTk8IeKvEOt+N/AHieaxdpGXR9T0/W9V8KWs4Bin1HwVrCFE2BGisrTv31/z/rr8kB/Gn/wUZ/4JCftZfsZ/tIfELwboHwM+KHxA+CuqeLdZ1D4L/EzwD4I8SeM/DWveB9T1KW48NaVqWo+HrHVY9F8ZaPY3NtouveHtXa11D+0rSa901NQ0W803U7vohOMorVX6pvZ/hf1t92oH9J3/BsT/wAEwfjp+znrPxX/AGy/2jPh/wCIfhTrHj3wFD8J/hB4E8a6XdaH40n8J6rr+i+LPGXjTXfDeox2+p+GrTUL7wv4V0vwvBq1ra6tqVrFr+oPZ2ukz6RdazjWmnaKd7O7sB+MX/Bzb+1P4V/aG/4KKzeAvAuqWGteHP2Y/h1pXwc1TVNNuBd2l18Rm1vW/Ffj+2iuUdoTL4cvNb03wZqlvGN1nr3hfWLeWV3QpFpRjaN/5nf5dP6t94H9Nf8AwT+jb/gqF/wb32XwIk1TTZPHl18AfHv7Lf2vWppm03QviF8JEuNH+Dmoa7cQQ3V2ba10zTfhZ4o1OWK2mvVguJWhjmnVJJcZ+5Vv5p9tHv38/Xyv7ofAH/B0P480D9nb9iP9hr9gfwFdfZtGe+0y/eztysUsfw8/Zy8AaZ8PfCVhqFujMqWWr6p4wtdQtY8FXvvBzMjj7Kwa6KvKU3/Tbu/6v99wOr/4Nk/G+g/tRf8ABOX9sr9g7x3di6sNB1nxXoklrNtka2+Fn7TvgLVtBubS0tpHAljs/FPhzx7qczx7RHca7AspjaWF5VWVpxl/wNV9/wCXyf2g+vP+ClRP/BMr/g3wh/Z5h1LTofHV18Fvhb+yabvR55f7K17xv8RbSGP423elyzQ2l1JY614ct/i1rVl5trFcyQyRC5ij3Tukw9+rfzb27bdV5a6+gH+cJXWAUAf3H/8ABoD490SXwN+2z8MHvII/Edj4r+D/AI9gsHbbc3miarpHjTw9d3lup4mg02+0ayhu2TP2eTVbESY+1RbuautYvpZr+v6/ID4C/wCDhz/gmP8AtcN/wUD+J37Snwn+A/xR+MPwd+Pth4H8SWXiD4U+BvEPxAHhHxT4f8DeGfAvifw14vsvClnq+qaFdXOp+G18R6VqOq2Fjo+q2XiKCw0q+vdR0rV4LS6U1ypNpNaa9fvb79LemiA/Qr/g2O/4JhftJfs7/E/4r/tgftJfDTxR8GIfEPwsu/g/8KvAfxF0a58NePdcj1/xb4a8T+LvGOoeEdVW08ReFdP0lPBGkaNpC6/plld69Hr+p3tpbx6dZ213qU1pppRTvrdv7/60X3XA+Qv+Du7/AJOu/ZT/AOzetc/9WRrlOhtL1A/pm/4IFf8AKIf9i/8A7FD4hf8Aq6fiTWNT45eoH8RH/BSz/giX+2H+zL+0h8QW+C/wA+KHxz/Z08beKtX8U/Bvx38FfA/iL4m2Vn4P8R6jLqWi+FPFNn4L07WdQ8N694bhvIdAaXVrKy07xD9ki1XQJ7u1vBHa9MKkWldpPZpuz/HX8vRXSA/fH/g2l/4JNfH39mnxt8Q/2zf2ofh/rfwm17xD4An+F/wd+GfjOyl0rx1FpXiDV9F13xh468U+GrpItT8HylPD2l+GvDuka5Faa9dQX3iq61LR9Ns10O61fKrNO0U763dtv+D8tAPyz/4OpP2k/DXxe/by8EfBjwlqVlq9n+zR8J7bw34surKf7Qtn8SvHur3HivxFobSxs1sz6P4Yi8CxXiRM01nq82qaZeiK6sZIIroq0W+7/r+rffqB/MZWwH6Ff8Emda07w/8A8FNP2EdR1WcW1m37Ufwe0zzm+4t3rvjHTND04OSVCRyahqNrHJIxCxI7SN8qmoqfBL0f4Af3Y/8AByp+y18cP2qf+CfPhvQ/gF8PfE/xT8X/AAw/aJ8D/FXWPBXgrSbzxD4v1PwlZeAvil4H1Obw74c0yK41fX7/AE/UfHej3s2m6RaXmoHTYb+6itZUtZCnPSaUtXbRrX1X9f8ADMD+BL4Da58VP+Cf/wC2X+zn8VvjB8KviH8OfEPwg+Kfw0+LOoeB/iH4N8SeBvE+r+DNI8V21zqhttF8S2GkambTXNK07W9LsdQWBraW5SZY5JWgljXpdpRdmndNaWf/AAAP9Ff/AILG/sgyf8FTf+Cbkuk/s7axoXjjxXa33gf9pL9ny+stStY9C+Ik1joOrQW+madrVxNBZW48ZfD7xp4hg8PXd9PBpx1250UapPY2ZuL605acuSeui1T8v8/w/SQf51Phb/gnR+3j4y+KFv8ABrQ/2Qv2h2+I0+rLo0ug6p8KPGWgxaZcmdrd7vXNa1zStP0HQdFgaOSW48QaxqdloVvao95LqIth5tdfNG17r1v/AF/WwH+k38AvCfgf/gjV/wAEm/DOl/FXxBo0tp+y/wDBfxD4u8e6hDdm307xP8U/FGq6x401jwx4eu7hI7i+fxN8TvFbeC/BZkgju9SF5osf2O2klFrFxu9Sbt1f4L/gID/Kv8S6/qPivxFr/inV3SXVvEutarr+qSRqyxyajrN9PqN66KzyMqPc3ErKrO7BSAXYgtXatNO39ef5/eBi0AFAH+k3/wAGuX/KLHRv+y9/GD/0b4drkrfH8kB/Bv8A8FJf+Uin7fH/AGen+1N/6vLx1XTD4I/4Y/kB/ab/AMGqf7Ynh/4mfsh+MP2PdY1Xy/iL+zd4s1zxR4a0e5mXfqXwf+JutTa+moaUjkTTjw/8RtR8VWevpGrQ6ZH4i8KF5N+rpGnPWi1Lm6Oy+f8AwyA/nH/4LU/8Em/2gP2Uf2wfit42+Hnwk8b+Nf2bvjN42174j/DTxl4H8L6z4m0XwxJ4y1WfWtW+GviRtGtb9/DmreFdav7vTNBh1coPEPhuLStT0+5urv8Ata003anNOKu1db9Pn1/rtsB+2f8AwbD/APBLv4xfBrxV4+/bl/aJ+H/iD4a3Wt+Crn4Z/Anwb410m90LxZeaXr+oaZqnjL4k33h/UIrXU9D0+4tdH0/w14SfU7eK51ux1HxPqUdlFpR0PUtUzrTTtFO/e2vy/r9APy5/4Ogv2xfD37RP7dOg/A/wPq39seEv2R/COpeAtau4Zlm09/jB4t1O21n4mQae8bMhGhWWleCvB+rhws8HiXwxrtk+6O0hdroxtG/WWvy6f15gfzVVqAUAFABQAUAFABQAUAFABQAUAFABQAUAFABQAUAFABQAUAFABQAUAFABQB4Z+0B/yJ+mf9jLaf8Apr1isa/wL/EvyYHyFXKAUAFABQAUAFABQAUAFABQAUAFABQAUAFABQAUAFABQAUAFABQAUAFABQAUAFABQAUAFABQAUAFAH/1f8AP/oAKACgAoAKACgD9Lx0H0FegAtABQAUAFAH9UH7Bf8Awcw/8MQ/sf8Awb/ZR/4Yp/4Wd/wqTQ/EWjf8J7/w0f8A8IX/AMJB/b/jHxL4t+0/8It/wobxZ/ZX2T/hIv7P8n/hItS8/wCx/avNh+0fZ4MZUeaTfNa72t/w/wDXbYD+V+tgP1k/4Jqf8Fjv2rv+CZeoapovwzutF+I/wW8Taj/avij4HfEOTVJvCh1eQW8Nz4m8Hajpt3b6l4I8WXNnbRWV3qNgL3R9WgS1bxD4d1ubTNIlsInTjPfR90vz7gf0hWH/AAeAfCl9CM+p/sQfEK28ShExpdh8aPDd9oTybP3oOvXHgLT9QjQPgIR4clZkO5grAK2PsH/OvuA/DP8A4KZf8F9/2rf+Cifhi++D9joujfs8fs7392LjWPhp4H1rU9b8Q+O4YJ4bnTrH4mePbuHSZPEek6bcW8d3b6Bonh3wnoFze+Xd63putXNhpE2n6wpRjru+76ei+e9/S1mB+VP7Jvx4/wCGXv2mvgN+0Z/wiv8AwnP/AApH4q+Cvib/AMId/bn/AAjP/CT/APCH65aaz/Yn/CQ/2P4g/sX+0fsv2b+0v7D1b7Jv877Bc7PKa5Lmi1tf+vL+u+wH7Mf8FbP+C9X/AA9K/Z18EfAH/hlP/hRf/CG/Grw/8YP+Es/4Xn/ws3+0v7C8DfEXwX/wjv8AYX/Cnvh99j+1f8J9/aX9rf2zdeR/ZP2P+zJvt32qyzhS5Hfmvpba39bf1cD+eOtQCgAoA/Uf9hb/AILGft3f8E99NXwl8D/idZ678KxdTXw+DPxV0qXxv8NrW7urpry8uNCsf7Q0rxF4Pa/uZbm41KLwV4k8O2+q3V1Pe6nBd3xjuUiVOMt9+63/AF/L77Af1ra//wAHBXxSsP8AgkP4Q/bq0/wH+z6/7SWu/G+6+E2p/CWfXvEVx4XtNIh1fxTHF4xi8IweLLfx5Dbtpmj6bC1rceI5bZry4mvl1Nbee30+DD2S5+W7ta97fh1/L5PcD+Q/9uf/AIK3/tx/8FC4odC+P/xTS3+G1nexalY/Bz4c6Z/whXwvh1G3laa11DUNEt7u91PxVf2DsTpl9411zxNd6T850uayM05n3jCMdUte7A/NKrA6/wCH3iv/AIQTx74I8cfYP7V/4Q3xf4a8V/2X9q+w/wBpf8I9rNlq/wBg+2/Zrz7H9s+x/Z/tX2S6+z+Z5v2afZ5TD1TXf+vL8/uA/pZ/4KM/8HJf/Df37HHxd/ZL/wCGMf8AhU3/AAtV/h+//Cf/APDRX/Cef2D/AMIL8T/BfxIx/wAIr/wovwb/AGp/av8AwiH9jZ/4STTvsP8AaH9o/wCmfY/sNxjClyyUua9r6W7qwH89H7M/x98Z/ss/H/4Q/tE/D2LTrnxj8HfHeg+OdFsNYilm0jVZNHu1lu9F1aOCWC5Oma3YNdaTqDWlxb3iWd7NJaXEFysUqayXMmu6sB/RD/wUz/4OStR/bp/ZH1/9lz4c/s4XPwdX4pL4di+LPizX/iBbeM5I9I0DXdK8TP4a8FWlj4X8P7Y9W1jRtPS+8Q6u6TroyXulw6EtxqCanYZRo8sruV0tla33/wBfmB/ND8OviL46+Efjvwn8Tvhl4r1rwP8AEDwNrlh4k8JeLfDt7Jp+s6FremzLPZ31jdREFWRlKSwyLJbXVu8trdwz2000L7NJqz2YH9k37LX/AAdwtpfg/StA/bG/Zq1XxL4v05Yba++I/wABtX0fTrfxHBHEsZv774ceMbuytNK1lzH5982leNRo97czytp+j6BaxRWlc7oa+7Ky7NX/AMv672uBV/ar/wCDt+71nwdqnh39jX9m/UvCHi3U47m1tfiZ8ddW0fVh4bgliaJb/S/hx4TnvdO1HXIzJ9psZtZ8Y3OiWN1BF/aGg+IrSWa2QVD+aXyS/C+n5fcB/G7498e+NPil408UfEb4jeKNa8a+O/Gut6h4k8WeK/Ed/Pqet6/rmq3D3V/qWpX1wzyz3FxM7MSSEjQLFEkcKJGnQkkrLZAc7p2o6hpGoWOraTfXml6rpl5bajpupadczWWoadqFlNHc2d9Y3ltJFcWl5aXEUVxbXNvLHNBNHHLFIjorKAf15fsR/wDB118Sfhj4D0X4d/tofBe9+OV34c07T9K034x/DvXrHw78QNasrCFLbz/HvhrX45fD3ibxFNGokuPEmk6x4TF68QbUNHu7+6u9UfCVC7vF28mr/d/T/JRD6V+P3/B3d4ATwpqtn+y5+yn4yvPG91b+To3iH48+INC0nwxoty6Etf6j4R+H+q67qfiOOFwETTLfxl4ZM4bzn1OHy/s06VB9ZaeS/wCG/rva4H8bP7RX7RXxh/au+MXjT48fHfxnqPjr4leO9SbUNZ1i+YR29rAg8rTtC0LTo8WeieG9Dsli03Q9D0+KCx0zT4IbeCIbXd90lFWW39f1/wAMB+6X/BIT/gv9f/8ABNf4G+Jv2dPiH8Cbr40fD2TxbrXjvwFqfhzxja+D/EnhjV/EFrYx634e1JNQ0PWtP1fw9qF/p8Wq2d5EbHU9FvLzVhJFrlteWVvpedSlzu6dnttcD8hf2+P2yfGv7ff7VnxS/ak8daDpnhLU/iFeaNb6V4P0e6m1DTvCXhbwvoOm+GPDOgxalcQWs+q3VrpGk20uravJaWQ1XWZ9Q1GHTtMt7mLTre4R5IpXv59/6/rcD46qgP1//wCCQ3/BUnwp/wAErfiF8Xvild/sx/8ADQXjf4k+D9D8BaDqzfF9PhaPA/he31mXxB4qsI4v+FWfEd9bfxbqlh4PnklE+jrpq+F0j8q+/tAvaxODmkuay9L3/r0+6wHKf8Fav+Covif/AIKofHLwL8V9R+GP/Cl/C3w6+G9v4C8M/DePx4/xFhtr2bX9Y17xF4ql8Qt4P8DB9Q8Qvf6XYT20egxR29h4c0uPz7iRZJWIQ5Fa97u97W/r+u4H5V1YH6b/APBKX/gpV4n/AOCXf7R2tfHTR/h3/wALd0DxX8N9e+G/i74byeNn8Aw61Zalqeia9pGqxeIh4V8ax2OoaBregWdxA7eG7ySewudU02OezTUZbhYnDnVr21vff+v67Aezf8Ffv+CsnhT/AIKsa58FfGMX7LX/AAz/AOOPhJpXivw1feI4vjKnxQ/4TTwp4gvNL1TStEvbM/Cb4eSaZ/wi2r2us3+l3KX1+kn/AAk+rxS2gYwzRKEHC65rp67W1/r+tQP0D8Nf8HMP/CPfsA6J+wz/AMMU/bP7G/ZBsP2U/wDhaP8Aw0f9n+0/Yvg3F8JP+E8/4Qn/AIUNN5Pm+X/wkH/CL/8ACXS7M/2V/wAJE2P7SafZe/zc32ua1vO9gPw1/wCCdn7YX/DA37Y/wd/a0/4V3/wtf/hUz+PX/wCEA/4S7/hBf7f/AOE3+GHjX4b4/wCEq/4Rjxj/AGV/Zn/CYf2zn/hG9S+2/wBnf2d/of2z7db6TjzRcb2vbX0dwPvT/gsH/wAFn/8Ah6/oHwI0P/hm3/hQn/Ck9Y+IGrfav+Fw/wDC0v8AhJv+E6svCVn9n8j/AIVb8Of7G/sv/hFvM83zdW+3fbtnl2f2XfcTTp8l9b3t0ttf/P8Aq4H5wfsdftpftDfsI/GXSfjj+zj42m8J+K7OH+zdc0m8ifUvB/jvw1JcwXN74Q8deHTPbwa94ev5LeGRo/OtNS028ittX0DU9I1uystSt6lFSVn/AMFen9fqB/Wb8LP+DvvRf+Ecsbf42/sW6ofFsFoV1LV/hZ8VbQeHNVvlUkT2Phzxb4YOp6BaSvhTa3HinxJNAoLi8uS3lri6D6T080B8gftp/wDB1X+0f8bPBOt/Dr9lX4Q6Z+y/Z+IdOm0rVfidqHjCb4g/Fi0trklbmbwRd2+h+FvDngbUJrVms/7VfTPFWsWAke/0DU9D1eOyv7RxopayfN5bL+vu8+0g/lPvLy71G7utQ1C6ub6/vrme8vb68nluru8u7qV5rm6urmd5Jri5uJneWeeZ3llld5JHZ2Zq3A/eb/gkP/wXP8Q/8Ervhf8AFr4S3P7Pf/C//CvxG8eaV8RNFt/+Fvt8LP8AhDvECeH4fDfiaXYfhl8R01seJNO0fwmu5f7GbTj4fIb+0BfIbTKdPnad7WVtv6/L7wPk3/gq/wD8FLPEH/BUb9ovw78c9T+Gn/CndE8IfDDQ/hn4Z+Hcfjl/iFDp1vpuueI/EWqa1J4hPhLwQlxfa5qniSbz1Xw7bvBZWGm2b3N2LVJFqEORWve7ve1v6/ruBsf8Ek/+CofiH/glf8c/HnxasfhZ/wALr8OfET4ZXXw91/4eP4+b4cRPep4k0DxDoPiqPxCvg3x0De6D/ZWqabDZPoTJcWfiPUP9KgkRGYnDnSV7Wd7gfRf/AAV8/wCC4PiH/gqr4D+DXw2tvgB/wz/4U+F3i7xJ441ix/4W43xT/wCE08Q6lo1noPhq7J/4Vp8OE0L/AIRbTZ/FcIBTWm1P/hJ22vpo091v1Tp8l3e9/K39fd91wPwfrQAoA+vv2Hf23fjn/wAE/fj94f8A2hPgLq1jbeI9Ns7nQfEfhvXbea+8JePvBmpz2lxrHg3xZp9vcWlzcaTfzWFjeQ3Fld2WpaVqthp2raZe219ZQSVMoqas/v7PuB/Wron/AAeAeAf+ERim8SfsP+Lx48jtYVn07RPjVoreEby9VStxNFrN/wCAF1nTLWVwJYbd9C1aa3WQwPdXRh+0T4+wfSenoB+buhf8HNvx9uf25Lf9rL4m/A3R/F/w28KfCTx/8Jvhb+zb4U+Jt/4E0PwdD4/8S+Cdf1Lxprfji/8ABHjifxj40mt/BGn6RqeoP4T0KzurUW40iw8PW8Nzaahfsly8qeravK3b+vP9Yh+f3/BXf/gqb/w9U+K/wp+J/wDwor/hRH/Csfh7feA/7D/4Wd/wtD+2/tviS+8Q/wBq/wBp/wDCvfh5/Zvl/bfsn2H7Bf7/ACvtH2xd/kJUIciave77W/r7vvuB/eh/wQR/5RA/sa/9iX8Rf/VzfEuuWp8cvUD+RT/gm3/wcoftBfsTfCnw38APjF8LNN/aa+EngXTLfQvhzeTeM7rwF8TPA+gW8p+yeHX8US6B4w0zxb4Y0S0IsvDej6nomm6no1ilvpUHif8AsOw0zS7LedJSbadm/LT/AIf56+QH1t+1N/wdsfFXxv4F1nwj+yj+zZpvwX8TazZ3enr8VviN42h+I2s+H4by2eD7f4X8E6f4Z8O6BaeIrF3+06dqXiLV/FWjRzJH9r8MXqAoyjQs7ylfyS/P+l+DUg/kQ8T+J/EfjXxJr/jHxhrureJ/FnivWtT8R+JvEmvX9zquua/r+tXs2o6vrOsaneyzXmo6nqd/cz3t9e3U0txdXM8s00jSOzNuBh0AaGk6tqmgarpmu6HqV9o+t6LqFlq2j6vpd3PYanpWqadcx3mn6lp19avHc2V9Y3cMN1aXdvJHPbXEUc0LrIisoB/W7+zz/wAHb3x+8CeCtD8M/tD/ALLvgn46+I9ItoNPufiD4Q+JF/8AB/VtdgtoIoY9S17QZ/BHxG0S51+co8+pXOijw5pV3M+bXR9NUFWwdBN3UreVgPw5/wCCqv8AwUJ/4eZftRx/tHr8Jf8AhTENt8NvCnw5g8HN45/4WDI8XhfUPEV+NYm18eEfBSrJft4gZDp6aMVtFtl/026MrFdIQ5I2vfW/bt/l/VwPqr/gmb/wXv8A2rv+CdHhu0+Ec2kaN+0H+zvaXrXWl/C/x1rGp6PrfgVLm5mu9Ttfhj47s4tUl8Madql1cSXl3oOs+H/FXh2G/aa/0jStJvtR1e5v1OlGet7Pulv6/wBfoB+615/weAfChNDE+n/sQfEO48SlXzpV58afDdnoauEHlga/B4BvtQdWfIc/8I2hVAGCuSUXL2D/AJ19wH84n/BS3/gsr+1f/wAFM7zTPD/xHn0X4Z/BHw3qI1Xw38D/AIeS6pH4Zl1eL7Qlp4l8bapqV1NqXjjxTZ2tw9nZXt4un6HpUTTS6B4a0a71DVri/wBoU4w21fd/ku34/ilEPyTqwCgAoA/pO/4Jcf8ABwt/w7X/AGWLP9mf/hkP/hdH2Tx94w8cf8Jr/wAL9/4V15n/AAlj6c39l/8ACN/8KV8dbPsH2DH23+3n+1+bn7JbeXh8p0ueV+a3y/r9P1kH4N/tJfGD/hoX9or4+fH3/hHv+ER/4Xh8avin8YP+ET/tb+3/APhGP+Fl+Odd8af8I9/bv9maL/bX9i/21/Zv9rf2NpP9pfZvtn9mWHnfZYtErJLskvuAufs1ftKfGb9kb4zeDPj38BfGV94I+I/ge/8AtWm6jbfvrDU7CbEeqeHPEelyMLTXfDGvWm+w1rRb5Xtr21fjybmK3uIhpSVnt/X9f8OB/ZJ8B/8Ag7u+HEvhTSrX9pz9lHxxp/ji2tTFreu/AnxDoGteFtZvETK32meFvH+q+HtV8OW9w52tplz4u8TyWoXzV1S68zyIsHQetpadE1+bS/FL5dAPlb9uT/g6z+KPxY8Ba38Nv2Mvg7e/AVvE2mahpGrfGLx54htfEHxJ0mx1CJ7Z5PAGh6BFBoHhDX44GPkeJ9Q1bxZcWTTtLpOnaVqlnZawjjQSd5Sv5Jb+oH8i97e3mo3l3qGo3dzf6hf3M97fX17PLdXl7eXUrz3N3d3M7yTXFzcTyPNPPM7yzSu8kjs7M1bgVqACgAoAKACgAoAKACgAoAKACgAoAKACgAoAKACgAoAKACgAoAKACgAoAKAPDP2gP+RP0z/sZbT/ANNesVjX+Bf4l+TA+Qq5QCgAoAKACgAoAKACgAoAKACgAoAKACgAoAKACgAoAKACgAoAKACgAoAKACgAoAKACgAoAKACgAoA/9b/AD/6ACgAoAKACgAoA/S8dB9BXoALQAUAFABQAUAFABQAUAFABQAUAFABQAUAFABQAUAFABQAUAFABQAUAFABQAUAFABQAUAFABQAUAFABQAUAFABQAUAFABQAUAFABQAUAFABQAUAFABQAUAFABQAUAFABQB/af/AMEyP+Di79iD9jL9g74Afsw/FL4bftQ638QPhX4e8WaT4i1XwJ4H+Fuq+Ebu51z4geL/ABVZvo+oa98aPDOr3MMena/ZRXDXmhWDpeR3Mccc0KRXEvPOlKUm7x1fVtflGX5/de0Q/iwroAKACgAoAKACgAoAKACgAoAKACgAoAKACgAoAKACgAoAKACgAoAKACgAoAKACgAoAKACgAoAKACgAoAKACgAoAKACgAoAKACgAoAKAPDP2gP+RP0z/sZbT/016xWNf4F/iX5MD5CrlAKACgAoAKACgAoAKACgAoAKACgAoAKACgAoAKACgAoAKACgAoAKACgAoAKACgAoAKACgAoAKACgD//1/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D/AD/6ACgAoAKACgAoA/S8dB9BXoALQAUAFABQB/eP/wAFYv8Aghh/wTf/AGVv+Cdn7SP7QnwW+EPinw78Uvh14Y8Han4U1u/+LXxK8Q2djd6x8SPBXh2/km0bW/El7pV8suk6zqECx3dpKkbyrPGqzRRunPTqSlNJ2s7/AJMD+DiugAoAKACgAoAKACgAoAKAPsP/AIJ+eC/gJ8Rf21v2ZvA/7UOsW2h/APxP8WvDGk/Eq+v9VfQdKk0a4uG+y6XrmvRz2kmg+H9d1hdN0TxBrsd7p76Nouo32prqWnNai9t5m2otrdLT+tfy+8D+tT/g5T/Yv/4J0fAT9jP4b+N/hP8ACf4K/Ab4+H4j+GtB+GWm/CHw74a8Ean8SPBk+n6g3jSPxH4f8M29jF4q0bRtPi07V28b6tY3moaXrKaPpS69Cviiax1TGlKTk022rXd+np/T/WIfw0V0AFABQAUAFABQAUAFABQAUAFABQAUAFABQAUAFABQB/b1/wAESv8Agir/AME9v20f+CfHwz+P37QXwo8TeK/id4k8X/FHSdX1rTPin8RfC9pPY+GPHWsaHo8SaP4e8RadpcDW+nWlvC8kNqjzupmmZ5Xd256lSUZWVrWX9f1+gH8aXxr8NaR4M+Mvxb8H+H7d7TQfCnxN8eeGtEtZZ5rqS20jQvFWq6XptvJc3DyXFw8NnawxvPPJJNMymSV2dmZt1svRAeZUwCgAoAKACgAoAKACgAoAKACgDsPh74E8T/FLx94H+GPgnTn1jxn8RvGHhrwJ4R0iM7ZNU8T+LtasfD+g6dGxBCve6rqFrbKxB2mUHB6UN2TfbUD+/f4Y/wDBuh/wSn/Y++AafEb9vnxdN8RdQ0DSNNvPid8SfH/xd8SfBj4SaLrV28Vu2m+ErLwXr/gnVodNn1CeHStGh1/xFrviDXrxoWtYbW5votHteV1Zydoq3ZLV/Pf9PlZuQfyg/wDBZLwR/wAE7PAn7T3gnTP+CZmreHtW+A198DfDeq+Kn8MeN/Hvj3TbP4sSeP8A4mWOu2X9sfEbWNc8Q286+EdP8DXDact+9hHFcw3luiyXtwzb03Jp8+9/wsv1v/SQH5LVYBQAUAFABQAUAFABQAUAFABQAUAFABQAUAFABQAUAFABQAUAFABQAUAFABQAUAFAH6C/8Exv2BvFn/BSL9rTwf8As4eHvEH/AAhuhSaTrHjr4meOBYHVZfB/w48MSWEOtapZ6b5kKXurahqeraJ4Z0OG4ngsxrev6dLfypZR3BqZy5I3tfoltd/1/WrA/s++J/8AwRs/4N6v2GfB3ha2/a3uLDTL/wAQxXNpoPiT42/tJfFDw7408XzacsH9p6jpnhf4YeLPAtjfx2DXFsNQuNG8GrpmnveWcV15Ml1bq/OqlWXw7dktPxu1/wCBffa4H8Gf7UulfCTQv2m/2itE+AN3bX/wJ0b46fFvSvgtf2WpahrVne/CfT/H2v2nw6u7TWNWluNV1a2uPCEOjzQalqc8+oX8TrdXkslzLK7dMb2V97K/rbX8QPCKYBQAUAFABQAUAFABQAUAf0hf8G63/BOr9lP/AIKE+Pf2otC/al8D6z42034Y+EPhjq3g+HSPG3i3wY+n33iXWfGFnq8s83hTVtKlv1uINIsESO9aZIDEzQqjSuWyqzcUrdWB8hf8Fzf2RfgX+xH+3v4i+BP7O3hnUfCXw10/4ZfDbxLa6PqfiTXvFd2mr+I9Mu7nVrg6v4jv9S1N0nmiRkge5MMABWFFBNVTk5Ru97v+v6/QD8eqsAoAKACgAoAKACgAoA8M/aA/5E/TP+xltP8A016xWNf4F/iX5MD5CrlAKACgAoAKACgAoAKACgAoAKACgAoAKACgAoAKACgAoAKACgAoAKACgAoAKACgAoAKACgAoAKACgD/0f8AP/oAKACgAoAKACgD9Lx0H0FegAtABQAUAFAH+qJ/wXmhmuP+CQ37YlvbxSTzz+DfhvDBBCjSzTTS/Gb4ZpHFFGgZ5JJHYIiIrM7MFUEkCuOl/Ej8/wD0lgfyQfsvf8GtX7d3xx8C6N4/+LXjL4Y/syWviC1F9pvgnxwNf8U/E62sp4EnsbrxD4Z8N2S6J4da9jlQnSdR8WDxLphEtvreg6XfQvZts60U9E5fPT+vlp5gfKv/AAUF/wCCBn7b3/BP/wAEX/xf1238H/G74JaP5B8S/EX4R3Wr3k3geK5lMEN3458Ia5pWl+ING0p5gEk8Q6ZFr3hqwaa1i1bWdNuby2gnqNWMnbVPs/07/h27OQfmH+yv+zx4p/az/aI+En7N/gjWvD/h3xZ8YfF9n4O0LW/FUmoxeHdMv72G4mjutXk0iw1TUltEW3YObPT7ubcVAiILGrk+VN72/rz/AK7bgfo5/wAFKv8AgiV+0L/wTD+FngL4sfGD4p/Bnx5onxB8f/8ACvNL074a3fje41Wz1X/hHdZ8Sfbb9fFHg7w3aLp/2TRLiDdb3Nxc/aZYR5HlF5EiFRTukmred/6+/wC+wH4yVoB/Q3+1B/wbh/tXfsq/stfET9q/xp8bf2evEHgr4b+DdM8bat4d8L33xIk8U32n6pfaRYw2unR6r8P9M0lr2OTWIHkFzqlvBsim2zMwRXyVVOXLyu97Xv8A8D9F8gPwk+Ffwq+I3xw+IfhL4TfCPwbr3xB+I/jrV4NC8J+EPDVk9/rGs6lOryeXBEpWOG3treKe91HULuW30/S9OtrvU9SurXT7S5uYtW0ld7ID+nz4Mf8ABpX+2J4y8NWGt/Gj4/fBT4LavqFvDct4O0mw8R/FTXdG82EO9jr99pp8L+F49TtpSYZ08O+IPEulkDzbbV5wdi4uvFOyTfnt/Xzt+sg8N/a2/wCDYH9vT9nfwVrPxF+FevfDz9qTw74esZ9R1jw58ORrug/FWKws4pbi9vdM8B+IbI2fiSO2t49yaZ4Z8V6x4qv5W+z6Z4bvZNm8jWi904+e6/r5fdYD8HP2fPgh4k/aK+Pvwg/Z58M6hpXh7xZ8ZPib4P8AhZomp+Jvt8Gi6PrnjLxBZeHLK71z7BZX+pQ2FleXySX4tNPu7xIY5RFazShY21bsm97K/wBwH6r/APBSj/ghv+0v/wAE1vgZ4U+Pfxm+MXwa+IfhrxB8TfDvwd0zSPh/qPj6912x1LWfCnjfxZYXMieKvB2gWEWiWlj4H1K2eO3v3njuryzENm8LXEsEQqKbaUWtL7+f/B/q4HmH/BMn/gjz8d/+CpOj/GDWvg38SvhJ4At/gzqfgvS9fi+Jt14xt5tUm8b2viW706TRx4W8J+JUaK0Twxdrem9ezcPcW3kLMDKUJ1FCyabv52/r7/uuB7n8P/8Ag3m/bi+JX7Yvxu/ZL8Maj8NJdO/Z2vPAdh8VP2g7y/8AE9j8HbDUfH/w88H/ABO0rw94cluvDMPizxR4tj8NeMbF7jQbHw5HHYzxLLrWpaPpepaRqV+OrFRUrPXZdd7ef/B8r2A+5vin/wAGkf7XXhjwnfa18Kv2jPgj8VPEthpdxff8IXquleKvhzd6xfW8Tyrouga3eL4k0SS9vSiwWNz4iufDGl/aZEGo32nWoe7ilV4/ytfj+q/X0A/lz+KHwv8AiD8FviF4u+FPxW8Jaz4E+IvgPW7vw74u8I+ILb7Jq2iavZMBNbXMYZ4pEdGjubS8tpZ7LULKe2v7C4uLO5t55dk01dbMD2j9kf8AYx/aP/bl+Klt8Hv2aPhvqfxA8Wm1Op61dLNbaT4X8H6FG/lzeIPGXinU5bbRvDmko58mCS+ulu9VvWi0rRbPUtXubSxlmUlFXbt+v9fh8wP6R/C//Bof+03feHI7zxh+1n8DvDnip7SCU6BoPhHx34r0WK8dFaa0l8S3q+Fbry4GLRi6h8NTiUruWFVYGsvbx/lf3/8AD/n94H4+/wDBQv8A4Iuftq/8E4rFPGfxW8NaD4/+DF1qcelWvxq+FN9qHiDwdYXt26Lp9j4wsdR0zSfEngi9v2kitrWbXtHh0G/1J/7M0bX9WuwqtpCpGei0e9v63sB+S4BJAAJJOAByST0AHck1YH9GP7HX/Bst+3r+054I0P4mfETU/AP7L3gzxLYW+qaDpvxQ/t3VPihqWmX0EVzp+qSfDzw/YOPD9pdRSkmy8YeI/DfiSDCPL4fEMsc1ZSqxi7K8u9tl8/8AJfdYD6W+Ln/BpH+114W8N32r/B79oz4JfFvWrG3kuU8J69pPin4Xajq/lQs/2HRdSnHjHQm1K4lAgtU17UvD+lkt5l3q9kiktKrx6xa873/y/rvawH8wvxk+DHxT/Z7+Jfi34O/GrwNr3w4+JngbUm0nxR4Q8SWy2+pabdeWk8EqSQyT2Wo6bqFpNb6hpGs6XdXuj6zpl1aappN9e6fdW9zLsmmrrZgfpH/wT0/4Iqftr/8ABR3SX8d/Cvw/4Z+HnwWg1G50t/jN8WtS1HQPCerahp86wapp3g3TdI0nXfE/jG9sH863uLvStFXwzaalbT6TqniPTtRieBJnUjDfV9l/St/TV7NAfsbrX/BoR+0LBoUlx4c/bE+DOq+JRBI0Oka18PvG+gaFJdBf3MMniKxv/EuoQwO3ElynheeSJTuS1mICVn7dfyP7wP52v24P+Cev7U//AATz+Itn8O/2l/AA8PnXor278EeOPD9+niH4d/EHTtPljhvb7wj4ngigWeWyee2bUdD1iy0bxTpEV5p8+saFYQ6jYSXGsZqa0+a6r13/AD+8D4mqgCgD9if+Cd//AAQ+/bV/4KM+Hz8SPh7pXhb4WfBAXt7p1t8X/ize6npOieJb/TXMOoWfgXQtH0zWPEni37Dd5srrV7fTbLwrDfwX+lv4kGr6de6dFnOpGGj1fZW/HVW/F+QH3/8AtAf8Gpf7c/ww8E6n4v8AhB8Tfg7+0Nf6NYre3PgDRJNd8B+OdWKJuu7fwtD4ptW8KatcW4DSRW+peLdBu7+NDHY209/Jb2EsqtFvVNfivnqrfJP5WA/pf/4NudG1fw5/wSp+Ffh7xBpeoaHr2g/FP4/6Nrei6tZ3Gnaro+r6X8W/E9jqWl6np93HFdWOoafewT2l7Z3MUdxa3MUkM0aSI6rlW+P5ID/OD/aU/wCTjPj9/wBlr+Kn/qda9XUtl6ID9ov2Kv8Ag23/AG+P2uPBOg/FTxU3gf8AZn+G3iexttW8N3Pxdm1yX4geI9EvoBPYa3pXw58P6Xe31hpt4hWW3/4TXVfB19d2klvqOnWN/p11bXMucqsY95Py/wA/8r9vOIfa/wAQf+DRT9qHR9Aub74ZftV/BDx14hgtxNFoHivwr42+Htpeyqu6W1t9bsf+E9VJ3wUtHu9OtraWVkF1cWEJedJVeP8AK153v/l/Xe1gP5m/2hf2YfjV+yd8Z9Y+A37R/grU/hR8QfD9zYf2rZ6yiajYHRtSk/0PxTomp6G+paf4o8NXcCzXFlq3hy51K2vDbXVpC7X9tcWsGyaautV/Xe1vm/uA/br4+/8ABs/+198Cf2bfiV+04Pjf+zj8TPBXw1+GeqfFu70r4fap8R73W/EXgrRtJ/4SLUtT8Otqvw+0vSbtYPDaXOuoZ9St457G1cwyvI8SNkqyclHlabdr3A/nFrYD9uf+Ccn/AAQk/ai/4KUfBDXvj58L/iH8H/hx4L0f4hav8OrOL4n3Xje11PxBqWhaNoGsapqmjxeGfB3iO2k0W3bxFb6WLue5gkk1Sy1O2WE/Y3ds51VB2tfS+jtb+v63A/NL9oL9mzxV8B/2nfiJ+yrZ65ovxf8AH3w8+I83wmlvPhXa6/rOneKPH1neW+i6j4d8K2N9pGneINU1Gz8UyXPhUWg0iO6vNasZobKGdHt3luLvFS2ur69v+GA/ff8AZv8A+DVL9ub4s+E9M8XfGv4jfCf9mtdYtYbu28F60dY+InxF06Ob51HiPSPDC2fhTSJ3t2SZLKDxxqWo27s9pqtlpl3DJCmTrRT0Tl57L+vl6XuwNH9oX/g1F/be+GXhXU/FPwS+K3wg/aKn0m2nupfBFqNY+GXjvV1iG5YPDdr4m/tLwbf3ZQO7W+reN9Adiqw2ZvZ5FioVeLdmmvO9/v8A6f5uIfzE+KPC/iTwR4k17wd4y0DWPCvizwtq+oaB4l8NeINOu9I13QNc0m6lsdT0jV9Lv4oL3T9R0+8hmtbyzuoYp7eeN45EV1YVsnfXo9QMGgD+of8A4Ic/8EXfjv8AHXxN+yP/AMFGtF+JXwd0/wCEvw//AGh9G8Yaj4G1y58Zj4g3cPwa+IkB1OOwgsvCN54bN5d3WimfRvtHiCCInyDdy2pDhMalS14Wd2t79/L/AIf9Ih/Vx/wWx/4J4fGf/gpf+y94B+AvwX+IXgL4e6p4d+OPh74oeIbz4iXXia00PV9E0LwP8QfDcWlxt4W8PeIr2e9XVfF2n6jDb3VpFYFbKS4eYXVvaI2FOag22r6W7f1t/V2B/nZf8FFf+Cf3xO/4Js/HzT/2e/iz4x8B+OPFGo/Dvw78SItZ+Hc3iCfQE0nxJq3iTR7SxkfxLoXh7UP7Rgn8M3klwqWDWwhntjHcSOZUi6oTU1dK2tu/b/P+rAfWP7AH/BB/9uj/AIKA+FtO+KPhPQ/DHwc+CGqyTDR/ir8YrzVNGs/FkNv8s1z4E8LaRper+KPFFiJT5EOvNp+leEru4iu7W08RzXmn3trEpVYx03fZfr2/Ht3cQ/Unxb/waH/tNWHh+W88EftZ/A/xP4mjspZl0PxF4Q8deD9JnvkVmjsovENj/wAJhOIpiFQXc2gQ7GbL26oC9Qq8f5X94H83n7Xf7FX7Sn7C3xRl+Ef7THw11TwB4nktjqWg35lttW8J+MtF3qi674M8V6ZJcaL4i01XdIbv7FdNe6ReFtN1uz03VIbiyTWMlJXQH2N/wTJ/4I8/Hf8A4Kk6P8YNa+DfxK+EngC3+DOp+C9L1+L4m3XjG3m1Sbxva+JbvTpNHHhbwn4lRorRPDF2t6b17Nw9xbeQswMpSZ1FCyabv52/r7/uuB9GfDX/AINz/wBuH4n/ALWfx1/Zi0TXfhZbaB+zlqfgfRfiZ+0DfX/iqD4Vvr3jz4a+DvippvhbwbDL4Yh8W+KvFdn4Y8baRLqumRaDY2OkO8Eus6vptpq2g3GqjqxUVKz12XXe3n/wfK9gPn//AIKvf8EivH3/AASovfgVa+NvjF4Q+LifHSy+Ilzpkvhbw5rPh19An+HD+Bo9UgvotWu70XcV8fHVibC4t5Y3xZXX2i2h3RBiFRTvpa1ut97/AOX9WA/IStAP2s/4Jvf8EQfjn/wU3+Dvir4wfBb45fAbwjbeCfH158PvE3g/4hXnj618V6bqEOi6Pr1hqrweHfBHiDT30TWrHWAmmXi326a703V7V4kksZBWc6ig7OLd+t7f187fjeQfnV+2H+yx8RP2KP2kvil+zD8VbjRr7xx8KtX07TtT1Xw6+oS+H9as9b0DSPFOha3okuqWOmahJpur6Drmm6hbG7sLWdVn8uWGORHVqjLmipdwN39h79jn4m/t6/tK+Af2YfhJfeH9G8X+O4fE16viLxbJqkHhXw5pXhPwxq/inVNV1+50bTdX1GC0NvpJ060Ntp1y9xq1/ptkEBugykpKKbfT8f6/rYD7J/4KZf8ABHP4yf8ABLjwr8LPEXxo+NHwS8cah8XvEPiHRfCnhT4b3fji4142fhTTbG+8ReIbtfE/g7w3ZJpGlz6z4e02Zobqe6a812xCW5iWeSKYVFO9k1bzvv8A1/VgOJ/4J9/8Eff20/8Ago+brXfgl4N0jwz8KNK1QaRrXxr+J+oXfhj4dwaihzd6Xoc1pp2r6/4y1exjUm/s/CehatDpM0lnBr97o39oWck7nUjDfV9lv+n9a67Aftpef8GhP7RSaELjT/2wvgtdeJtjltJvPAXjmx0IOEzGo8RQXWo35RnyrufC6tGnziOUnYuft1/I/vA/n6/bq/4Jpftc/wDBOrxbpfhv9pP4eppmieJJLlPBfxM8JX58T/DDxo1oX+02+h+KIra0e11aGOM3M3hvxJp+g+KYbFodRn0SKwuLe4l1jOMr26Adv/wTQ/4Jf/GL/gqD49+JXw/+Dvj34aeAtT+GHhDTPGOsXvxLuPFFvYX9hqmsrokNrpp8L+G/Elw13HcMJZRdQW0Ih5SVnOxlOagk2m7vvb+vv++4Hn//AAUR/YD+Jv8AwTd+P1t+zz8WPGHgTxv4puvAHhz4hprXw7m8QT6AuleJdQ17TrSyd/Emh+HtR/tCCXw/dPcqtgbYRzW/lTyMZFRwkpq6VvLf+vx/C0Q8v/Y0/ZY8Z/tsftMfCz9l74e+IPDHhbxj8WNR13TdE1/xlJqsXhrTpdA8Ja/4vuZNVk0TTNY1RY5rHw9dW0H2TTbpjdz24kVITJKjk+VN72/rz/rtuB9w/wDBTL/gjV8e/wDgl14T+Ffi/wCMfxN+EPj6x+LXiLxH4b0S2+Gd14zuLvTrvw3pun6ndz6qPFPhHw1CtvPDqMUdubSW6lMqSCSONArtEKindJNW87/19/32A9I/4J1f8EHf2k/+Ck3wD1D9oP4TfFz4H+B/C+nfETxF8N5dG+Il548g1+TVvDekeG9Yu76NPDXgnxDp/wDZ08Hia0it2a/W5M1vc+ZbxoI3lU6qg7crfz/r9f0iHffsof8ABuZ+2r+1J45+Nekx+Jfhr8M/hj8E/jR8UvgXdfF/xZJ4muNI+JPi/wCEXjbW/APi68+FPhuz0VNd8QeHbPX9CvLaTXddXwtpwnS40yGe41vS9Z0zT3KrGKWjbaTts0n33/P7wPhb/gp//wAE6fF3/BMb9obQP2fvGPxK8OfFS/8AEfwq8PfFex8TeGdE1Pw/ZxaX4h8UeNfC0Wl3enapc3k0d/bXfgm9uJJIrqe3e2vLXa4lWZEcJ86va2tu/wDW/wDVgPzkqwP3G/4J1f8ABB39pP8A4KTfAPUP2g/hN8XPgf4H8L6d8RPEXw3l0b4iXnjyDX5NW8N6R4b1i7vo08NeCfEOn/2dPB4mtIrdmv1uTNb3PmW8aCN5cp1VB25W/n/X6/pEO+/ZQ/4NzP21f2pPHPxr0mPxL8Nfhn8Mfgn8aPil8C7r4v8AiyTxNcaR8SfF/wAIvG2t+AfF158KfDdnoqa74g8O2ev6FeW0mu66vhbThOlxpkM9xrel6zpmnuVWMUtG20nbZpPvv+f3gfC3/BT/AP4J0+Lv+CY37Q2gfs/eMfiV4c+Kl/4j+FXh74r2Pibwzomp+H7OLS/EPijxr4Wi0u707VLm8mjv7a78E3txJJFdT27215a7XEqzIjhPnV7W1t3/AK3/AKsB9Gf8E/P+CD37cf8AwUE8K6f8U/C2keF/g18D9Ue4XRvip8X7zVNKtvFyWp8uebwH4U0fTNV8T+JrFLjFumvzWWj+E7qaK+trHxFd3+nXlnEpVYx03fZfq/8AK/breIfpp8Qf+DRj9qnRPDN1qXw2/ah+B3j3xNbWLXKeGPEHh3xp4Bt7+7j+Z9OsNfiXxhB5syApZ3GpWOmWklwY47yWwt2e7ihV4/ytedwP5mv2kP2Zvjn+yP8AFjxD8Ev2h/h3rnw0+I/hto5LrRdYSCa11HTrhpFsdf8ADmtWEt1ovifw3qXkzf2dr+g3+oaVdtDcQx3RuLa4ii2TUldbf1/X/Dgf3h/8EHf+CLvx3/4J4fGXxh+0f8VfiV8HfGvh74ufs8W/g/w7pfgC58Zz+ItJm8TeKvAPjtZNVXxF4R0DT0sxY+HRb3X2O/u5ftwtgkUkAedOapU5ly2as9db33Xl+X3WAd/wWu/4Ib/tP/8ABTX9qbwR8bvhX8Zfgv4K8FeD/gd4a+F8Phv4kX/j2DVo9b0vxt8QfFOrapZ2/hnwV4h0wWWoQeLdLg+0PerfzS6e8U8K29tZsxTqKCa5W23e97f1/XcD+N/9l/8A4Jp/Fv8Aaq/bk8dfsG+C/HPw58PfErwFrnxf0LU/F3iifxNH4Hu7n4N6vf6Nr01hNpXh3U9eaDU7jTpZdI+0aJBI0Lxm9Szfci7uaUFOzs7aX7/15fpIOp/4Ka/8Ep/jT/wS31/4R+HvjJ8Qvhf4/uvjFo/i7WdBm+Gdx4ruLfTLfwde6DY38WrnxT4Y8NSLNcya/avaCzju0KQz+c8TCNWITU02k1Z97/19/wB1gPgH4PfDXV/jP8XPhZ8HtAvtO0vXvix8RvBHw10TUtYa5XSNO1fx14m0zwvpt9qjWVvd3i6daXmqw3F81paXVyLaOUwW80oSNreib7f15/l94H7H/wDBQn/ggb+0v/wTm/Z7k/aM+K3xf+BfjbwpF418M+Bjonw+vPH0/iE6j4oTUns7sJ4j8D+H9O+xW40uYXJOoeeDJF5UMmX25QqqbtytfP8Ar9P0kHjP/BMn/gjz8d/+CpOj/GDWvg38SvhJ4At/gzqfgvS9fi+Jt14xt5tUm8b2viW706TRx4W8J+JUaK0Twxdrem9ezcPcW3kLMDKUc6ihZNN387f19/3XA9z+H/8AwbzftxfEr9sX43fsl+GNR+Gkunfs7XngOw+Kn7Qd5f8Aiex+DthqPj/4eeD/AInaV4e8OS3XhmHxZ4o8Wx+GvGNi9xoNj4cjjsZ4ll1rUtH0vUtI1K/HVioqVnrsuu9vP/g+V7Afc3xT/wCDSP8Aa68MeE77WvhV+0Z8Efip4lsNLuL7/hC9V0rxV8ObvWL63ieVdF0DW7xfEmiSXt6UWCxufEVz4Y0v7TIg1G+061D3cUqvH+Vr8f1X6+gH8ufxQ+F/xB+C3xC8XfCn4reEtZ8CfEXwHrd34d8XeEfEFt9k1bRNXsmAmtrmMM8UiOjR3NpeW0s9lqFlPbX9hcXFnc288uyaautmB9N/sPf8E+P2o/8AgoZ8Srv4a/s0+A11+bQra11Dxr428QXw8P8Aw8+H+l307W9nf+LvE80U628l7LHP/Zuh6TZ6z4o1iOz1GfRtB1CHTNSktZlJRV38l1fpt+fra4H786z/AMGi/wC17a+FWv8AQ/2nf2ddY8ZpDLI3hq8sPiPo+gyyJFvjgtvFg8NalePJNKDErXPhS0hTKSSSIrPsy9vH+V+un5XS/H77AfaH/Bsv+zB8c/2Pv2s/+CgfwL/aI8A6l8O/iT4a+HfwJurrSL6ayv7LUtJ1DxD8RZNL8QeHtc0q6vtG8QeH9UjjkNlq2k311atNBdWMzQ6hY3tpbqs1KMWtr/1/X+YH4+f8HQH/AClX8X/9kU+DX/plv6uj8HzYH88VagFABQAUAFABQAUAFAHhn7QH/In6Z/2Mtp/6a9YrGv8AAv8AEvyYHyFXKAUAFABQAUAFABQAUAFABQAUAFABQAUAFABQAUAFABQAUAFABQAUAFABQAUAFABQAUAFABQAUAFAH//S/wA/+gAoAKACgAoAKAP0vHQfQV6AC0AFABQAUAf7HP7VnxV+F/wJ/Zm+LXxv+Mug6f4o+Hnwb8Ez/FTVvD2oWOn6iNY1P4eyWni3wlY6ZbarFNYDxHN4x0jQB4Uup0X7B4n/ALIvopYJreKdOCKbaS3b/rt+f3Af5yfxX/4OL/8Agqr8QvipqPxE8K/H+P4ReHv7XmvPDPws8EeBvh9eeCfDulC5aW00a7HinwnrmreLdkO2K91HxTqGp3N5J5rwpY27Q2dv1qlBK1r+f9f19yA/tv8A+CPH/BQez/4KsfsUar4m+LPhTwynxH8MatrfwV+P/hC2sll8IeKnu/D9ndReILPQ72W98nwx4+8L655N/o1489vBrVn4n0qAS6XbWjvz1IcktHo9V5eXyA/jU/Zz/Zrsv2QP+DjX4cfs5aQsqeGvhp+2Qtp4KjuLiS8uovh94g0668XfDyG9u5WeS61CHwR4g0CK/uJGLz3izytgttXeT5qTfVx/rt/XfcD98f8Ag7n/AOTMf2Z/+znh/wCqq8f1nQ3l6Af5/tdIH+qB/wAFj/8AlDL+1T/2QHwh/wCpD4Hrjh/EX+JgfzQ/8Gi3hP4ear+1D+1P4t1qHTbj4m+Evgr4VtPAK3axS39l4a8S+MZofiFqmlRyPuhkiuNM8EaVd38EJmitdZexNzDb6ncQXetf4V2v/X9f5AfUn/Bx98QP+Cu3gz47aDefs/ar+0n4K/Yz074eaHPp/in9mm+8ZaRp7+M5Z7x/GUvxc8R/DM23ibS7uOddNtdD0/xbfweE5NJgtbvw6r6vc+JdqpKFtbc1+v4Wvp80B+cX/BP/AP4Oa/2ov2SPh/4m+G/7SPgrxN+25btqen3XgPxR8QPjRd+DfiF4Lt44buHX9E17xlqXw5+Jut/ECwv5/wCzrrSn8QTQavoE8GpwHVNUsNQsrLRqlRT2fL3sgPi39nv4+eEP2pf+C6P7OX7RHgf4SW3wM0D4w/t0/Abxy3wus/FEfjO28Oa/rHjzwbL4vuIfEkPhbwVFfp4k8XLrniry08M6WunnWzpgF39i+3XVtctNq97Ravt0fr/Xa9gP6r/+DtD/AJRv/CL/ALPQ+G3/AKpX9oasKHxv/C/zQHyZ/wAGfP8AyIX7d/8A2N/7P3/pm+LdOvvH0A5//g4I/wCCyP7RH7Lv7S+p/sg/sbeINN+B1/pWkeFfiB8fvil4X0PwzdePfHXjbxh4T0JvDuiSX2p6LfHR4tC+Hmm+DFudfhLeKNXs30TQ01LTfD3h6G01V0oKSvLXovL+vX7rAd//AMG5v/BYb9qj9rH47ePv2TP2r/HX/C25G+GerfE34Y/ELVtH0LSvF+l3nhTWPDul674N1e60Cw0i38Q6Zqema+2u6fqGo2dxrenXWjX1vPqN5Y6hawaWqtOMVzR01s109fyW/wB1mB+ff/B2h8H/AA94P/bV+Bnxc0TSbDTNQ+MnwI+x+LrmziSKfxB4l+GvirUNHg13VNvzXGoL4S1vwr4eS6cZOmeHtNtQWW0G26D91rs/z/rv91gP6Nv+CSPwF+H3/BMv/gkLpnxv1TwpPf8AjPxH8B9Y/bH+OVzo1ubzxV4qd/AV78RPDvhC1aKK5mB8LeAV0rwtpekwedYW2vNrurRRfatc1Oe4xm+edr2V+Vffv1/rtsB/F/8AHH/gst/wV2+NHxa1X4pWnx1+O/wmsptYmvvDXw1+EsXiDwb8OvCulLcSS6boK+HtPsUt/FUFjAywT6j41HiHVNWKmTUrqfcqL0KFNK3uvu3a7/y+X+QH9pn/AAR//a117/grH/wT58feD/2y/Adpr3jTRtR8RfAL43Wup+GpPDui/FjwvrXhjT77S/GY0eC2sLHRtT1vR9ZuNN1iLw+bOKw8UeH7vxBodr4ftdQ0jTrDnmuSV4vTdWe3l1/Pr1A/jI/Yo/Zb8D/Bb/gvH8Kf2U/i/JYa14Q+E37Y3iLwXbTa4IJbHxReeBL7xFf/AAklvreQwW9yPFviHSvBTnTJ4zFdy6ounXFlOsz2b9Enem5LrG/b17/n94H9nP8AwX61v/go3ov7JXhiX/gnja/Ew6pL47f/AIXbqnwNgvLv40aZ4Cg0e5k0o+DrfRIZvGMOmT+IPKk8T6p4ECeKLCC1sFaSPw3deInXCkoOXvW8r7X/AC+8D+OP9h7/AILl/t/fsD/Gq8ufjl4w+Nn7THw/e01bTvHHwD/aC+KHjFNaj1K4s5jpGq+HPGHxA0fx74k+HWr6TrBt769gstEuNM17T21LTtS0n7beWOtaRvKnGS0sn0aS6en9fiB5B/wV2/4Kg+EP+CpnxJ+E/wAWdO/Zftv2efG/gDwfrfgbxTq8XxWj+J8/xB0CXVbXWPCFvdyJ8L/hu+kv4Ou7nxYIZJW1xtRh8SrCp05NLRLtwhyJq97u+1v6+777gf6GeveH/iP8Nf8AgljaeHv+Cd2l6Fd/Ebw3+yT4Vtv2ZLe0XQzp99eHwLpEnh/WdMGtmfw7qevX2nzz6/pLeIZLnSte8TzWr6/cXNtf3s78unP723M73v8A8OB/nlt/wUW/4LG/sc/HnT/GHxZ+O/7YvhXx/o+uw32rfDf9o7XfinceD/E1vaXMct3oetfDL4i3K+HbvQry3L2kbaVpVpNp9ldm58Oajpc5truLq5ISVko27q3/AA//AAwH2z/wVA/4OBfCP/BTD9lnUf2dvEf7Dlr8NvENv4v8JeOPA3xSf9oKPx1ceB/EPh+/8rVbm08Mv8CvCM19H4i8JX3iPwtPCnirThbLrUWpSHUP7NSyuJhS5JX5r9LW3/r5/inEP5sK1A9//ZS+CF3+0t+018Af2fbK4kspPjL8X/h98OLjUImRX0rTfFfifTNI1fV1MiyL/wASjSrm81Ijy5WYWpVIpXKoyk7JvsgP9O7/AIKOftceA/8AgkJ/wTzfxp8L/A2gI3gfT/BPwG/Zx+G0/nweF18TXOlXFj4VsdUEFzb6hc6H4V8K+Hdb8UarbW91DqeuW/h6fTxqdld6m2rWvHCPPKze+rf9X38116gfwneGP+Dib/grL4f+J8HxIv8A9pKLxZZDVVvtQ+GfiH4c/DofDXU9NE7St4dbR9F8MaPqumacYn+yrqGh63pfiRYkjkOuvchpn6fZQta3z6/0/wDhgP8ARF/YC/aI+Gv7XH7Jnwj/AGnfhd4T0vwRo/xw0vU/HHibwzpUFjEul/E2TW9S0b4pWl9c2NvaLrGpW3j7SPEFrdeILq2gv/EHkR6xeww3F68S8sk4ycW720+XTv8A12vYD/LaT4m+B/gv/wAFDNe+LnxJ+GcXxl8E/DT9qrxl44134WXOt2/h6x8dxeGviTrOrWnh3U9Wu9B8T2sGk32o2tourQXOganBqGmrd6dLb7LppE7LXja9rpa/1b8/uA/dj9tH/g6p/aP+Ofw203wR+yt8KJP2QPEU2sm78V/EdfH+g/GDxNqOgx2zpD4e8Nw618K/DOmeFTcXcn2nUtbS21LV3itra10u40kPdzXGcaKTu3zeVrAcx/wRP/4K5/8ABRPxV+358D/hF8U/jf8AE/8AaA+EHxq8X3Hgnxz4f+IXm+NBoTatpeq3Gl+KfD/iC6tZdV8JyeHdWW1vLu3stQg0K60Nb2zvdMk8vTbnTSpCCi3ZJra3l93z+/XYD9Jf+DvL4UeFrn4M/sj/ABxGnWsXjbRPid4v+FEmrRpsvb/wt4o8KzeL4tOvJFx9qtdJ1bwhNc6ak277BLrWqta7P7RvN80H8S6aP+v+H++4H6bf8EDP2jdE/bW/4JU+A/APj14fEmtfB7SvEX7KXxQ0q+k8w6p4Y0HRbez8HLcxOxuZLHU/hF4g8MaNPeSM632qabrYSUyQzxxZ1E4zb7vmX9ev9agf5xf7T3wQ1v8AZp/aL+OP7P3iHz31X4OfFTxx8O5bqeMRtqdr4X8Q3+l6ZrcagKrWuu6Zb2es2ciKqTWl9BMgCOBXXF3SfdAf6VH7NEGif8Elf+CIPhDxX4psLaw1z4I/swah8XfFOk36+Q+p/Gr4kwXXjdPB19MSkkt1e/E7xppvw/tJpWUrCtjAnkwRRRpyP36jXd23vovkunlp5gfyC/8ABttaeFviv/wV28P+MvjBeW3iLxvH4C+NfxN8I3mvmK5utb+L13b2732sLHMyR3Wtw+Hdd8c+JIZRDPLaXVi+q28cNxZRXdvvV0p2WystO39f1sB/Q9/wch+Kv+Cpvhrw18GZv2IG+Oej/AaLS/FN78avE37NTeIU+I1n4siubVdEj8WX/gRP+Fg6F4DttA+3TQ3+j3Ft4ZutSub+PxdKLiz8Mq2VJQd+a1+l+3o9GB/O3/wT1/4OH/2y/wBhvVvGvhn9oU/Eb9s7wHqOm/ZNL8E/GP4va5ovjr4f+MLPULc/2lpvxJ8VeEfiZ4p/sZ9MXUNM1LwPqdlLYLctpl/pVzob6fqFrrWs6UZaq0XvdLf7v6+8D87f+Cnf7b3hD/gob+1Rq/7T/hf4BW37PGo+LPB3hXRfHHha28fx/EceJ/F3hiO+0r/hOJtci8BfDsW1zqPhePwxoU+nPot1IH8Of2jJq1y+pNb2lwjyx5b317W/r8Pzcg/PWqA/cj/gjN+3z+2H8Pf2sv2Kv2UvBnx78Z+H/wBnfxN+0r4C0bXvhTZDRj4b1PTPG/jmzl8V2dwZ9Jl1LytbkvLprvy9QRszP5LRYArOpGPLKVtbbgf14f8AByT+1V+0L+yH+xH8JviP+zZ8VPEfwi8ca7+1T4N8E6v4j8MDTTf33hXUPhJ8bNdvdEm/tOw1GD7Jcav4c0S/fZAk3nadBiVULo+FKKlJpq65b/iv+CB/Gb+xXpHxk/4LG/8ABTz9mnwT+1p8RvEfxgbWb2CD4g+IPENxaWWpT/Bn4T6f4k+JOueEUu9EtNMa0i1u2ttX8PWV3axLf2t74mW4jnQxJLFvK1OD5Vbt6v7v677Af2q/8F1/+CkviD/gl1+yd8N/Df7OmneG/Dfxk+MGp3nw7+ELyaJpVz4d+GPgbwDommHxP4o0bwrPC2jXt14YttV8IeHPC+iXunz+HrO4123vtQsr2y0kaLqWFKKnJ32WrXf5/wDA+4D+M79nX/gv7/wU0+B/xf0L4i+K/wBovxj8c/CI1m1uPG/wr+KM2m614V8V+H3uIm1TSdMc6aLvwPfyWyMdJ1jwk+mNpt6sT3NlqWmNf6Tf7ulBraz6Nf0/y++yA/tg/wCCuX7Pvwr/AOCln/BJ7xX8UvC+m2+q6vonwSs/2vP2dPFNxHDBrWn/AGPwND8Q20uGeKSVFj8eeAHv/C+p6XLcy6W+oX+l6jN/puh6Ze2nPBuE0n1fK+n+X/A872A/Ij/gz5/5EL9u/wD7G/8AZ+/9M3xbq6+8fQDsv+C5/wDwXT+L37E/7Quvfsk/sXaH4M8C/EnS7Twx43+PPxk1rwloXiTVrzxP4u8EaDP4X0PRdA1awuNBvdSsPh/H4MuNU8WeJ7PxBdXFgvh/wzp9pp9h4ele9KdNSXNLVdF6PX01/wAwP5Cv2vP+ChX7X/7eK/DsftYfF6X4syfCk+L/APhA7i48FfDrwjcaJH46bw0/iaFpPAHhHwoNTivpPCWhPCNXW+aw+yumnm1iubhJd4xjG/KrX31b/P1/qyA+L6oD+nn/AINYP2sf+FN/tzeK/wBnHXtT+y+Ef2rPAVxp+k280vl2w+K3wsg1Xxf4SlZ5G8mL7d4QuPiLoyIoSbUNVvtDtUd5FggfGtG8U/5X+DsB7V/wdsfs2f8ACIftJ/s9ftS6Pp/laV8Z/htqnw08W3FvF+6PjX4TalHe6ZqGoy4yt7rfg7xppul2SscS2fgiXYqm3kZ1Qejj2d/6/r8gPSP+DRb9mz+1PiJ+1J+1tq+n5tvCHhjw78BfA17LF5kMur+L76Dxx8QXtmYbIL7R9K8NeBLYypmY2Xiu5gDJDNKs6rv4Y/Pf9Lfr8uoHyd/wW9+IWrf8FHf+C1vw7/Y88D63t8M/D/xj8L/2SdBvoZVl07T/ABl4t8UWN18W/FLwvuEd54e13xJP4a1lcEyw/Dm3VIWZR59U1yU3J7tX/wAu35+d1f3Q/rJ/4KJftMeAv+CMn/BNGLU/gP4I0DTZPA9l4P8AgJ+zj4Jv0eTw/H4w1q01B7DU/EWye2vtbOk6Fonivx74gdrj+0/F2r6ZdLqN/Dc61e6tBjBe0nq97t9fkvw7/heIfwceFv8AgvH/AMFW/DHxRt/ipJ+11438TXy6sup3/grxTpvhnUfhfq1s07S3WiXHw9ttHsfDumaTeRSS2h/4Ru10LVLGB1k0jU9Pvba0vLfp9lC3w/5/1/TA/vj+xfCT/gt3/wAEoNK1HXfDmnafp/7Svwhu9T0m3uJDeH4V/HXwtPquhDU9G1NVN3n4f/FfQNRtYLwJBNrnh61utP1SzNhrWpaa/LrTn6P71+F/w+QH80P/AAaSaTqGg/tXftm6Hq1u1pqmjfBzw5pOpWjsjPa6hp3xI+x3lu7IzIzQ3EMkTMjMhKkqxBBbavtH1/QD5O/4OqP+Unej/wDZsPwo/wDUo+JdVR+D5sD43/4ICf8AKXr9jD/saviR/wCqQ+JtVU+CXoB/Rh/wd+f8kR/Yt/7Kp8Vv/US8L1jQ3l6AfWn/AAam/wDKMrxT/wBnVfFT/wBQf4TVNb4/kgPyz/4K4/8ABwt+0f8ABj9pr4rfsq/sHp4O+B3gz4J+NfGvgrxz8QR4F8I+J/FXjX4sDxFfXXxM1TTNK8T6JqvhTw9YWvja48Q281y2g6nrviTX21rxZqWriXVreystIUk0pS1vql5dNV/XToB/L3+1d+2R+0f+2/8AELQ/it+1B8RW+J/xB8O+CNM+HWmeJJfC/gzwnPH4R0bW/EXiHTdMnsPA3h3wzpF1Lbar4r1ub+0bjT5dTnS6SG5vJora3RNoxUVaKsr36vt3/r7kB8x0wP8ARs/4NTf+UZXin/s6r4qf+oP8Jq5K3x/JAfln/wAFcf8Ag4W/aP8Agx+018Vv2Vf2D08HfA7wZ8E/GvjXwV45+II8C+EfE/irxr8WB4ivrr4mappmleJ9E1Xwp4esLXxtceIbea5bQdT13xJr7a14s1LVxLq1vZWWkKSaUpa31S8umq/rp0A/Ib9lfVPj3/wW7/4KffsreDv2xvH8/wAVp5YLTw54118aB4Q8DXU3wM+E58a/FvXvC8i/D/QfC1it3rKXXiPQLTXVsZNcW58R2hkvXSyt3t7lanB8qt5avV+tv676ID+wr/gvb/wUI+Lv/BOf9mv4N/C39kLw0PDXxO+M8+v+FPCPifQvBsOs6R8Ivhl8LtJ8NW2sN4Y0P+zLvw5Z6/IfFHhTQfC0OoafdadpOkLrN3a6cL2z0y4tcKcVJtyei6Prf/htf+HA/kd/ZP8A+C1X/BVL9nb41+GfiF42+LHx6+P3w9Ov2MnxH+FXxZbxB4z0XxT4UluUGt6d4euNes7q68Da6tkZp/D+r+GbjTYLHVYrM6nY6topv9Gv9pQptWXKn0a6Pztv87/rEP6p/wDg5N/ZY8BftO/8E32/ao0HSrd/iF+zmPCfxK8H+JJLWSw1rUfhV8QNV0DRPGnhW8WdI5RYtaa3ovjYWd/GtzYX/hRoLNreTUdRt73KlJxny9Hdd9f60vr+F4h8B/8ABsz+3z+2H+1L+098Y/hd+0F8e/GfxS+H/gT9moaz4R8L+Ihow0/QtT034g/D7w7Y3lmdO0mwuPNttFv7vT4/OnmXyJ33Kz4darRjFKys29QMD/g5D/4KNftu/si/tz/DL4a/s2/tF+OvhH4F1n9lbwL421Pw14ZXQjYXnirU/iv8btDv9bl/tPRtRuPtdzpPhzQ7GTZOkPk6bBtiVzI7lKEZRbaTfNb8F/wQPzd/4NsvFniLx7/wWG0/xz4w1a517xb40+Hn7QPizxTrl55X2zWfEXiLTzrGt6td+THFD9p1HU7y6vJ/Kiji82Z/LjRNqrdVWp26JpAfeH/B4F/yU39hn/sRPjn/AOpB8NamhtL1A/mF/YM/5Pl/Yx/7Ov8A2dv/AFb/AIPrZ7P0YH98X/B0r/yi2u/+zhfhD/6T+Lq5aPx/JgfAP/Bnz/yIX7d//Y3/ALP3/pm+LdVX3j6Ac/8A8HBH/BZH9oj9l39pfU/2Qf2NvEGm/A6/0rSPCvxA+P3xS8L6H4ZuvHvjrxt4w8J6E3h3RJL7U9Fvjo8WhfDzTfBi3OvwlvFGr2b6Joaalpvh7w9Daaq6UFJXlr0Xl/Xr91gO/wD+Dc3/AILDftUftY/Hbx9+yZ+1f46/4W3I3wz1b4m/DH4hato+haV4v0u88Kax4d0vXfBur3WgWGkW/iHTNT0zX213T9Q1GzuNb0660a+t59RvLHULWDS1VpxiuaOmtmunr+S3+6zA/Pv/AIO0Pg/4e8H/ALavwM+LmiaTYaZqHxk+BH2Pxdc2cSRT+IPEvw18Vaho8Gu6pt+a41BfCWt+FfDyXTjJ0zw9ptqCy2g23Qfutdn+f9d/usB/T9/wSQ+B3wx/4J2/8Emfhl4z8R2ttoH234J3f7XP7QPiWKOObUru/wDEfgiP4i6xNfyFoY55fBngO10fwjZwRypaiDw3G6u81zc3dxjN88362X9ev/AA/jC/aP8A+Djv/gpn8Xvi/rvjb4VfGeX9nz4cxazcy+A/hZ4K8K+A9UsdE0OKeVdMj8T614n8La3qnjLXJrMwvrlxqdydDuNQ86TSNA0eyaOxg6FSglZq76t/pa1vz73tcD+u7/gg/wD8FLJ/+Clvwb8e+K/i54W8Haf+1h8DX8MfDv4n+MfDWh2GkyeO/h74hOu678PPEKpEputKiu9W07xrBqvhi0lbw9ZeINPvtd0W30238RjR9LwqQ5Ho3yvVevX1+77wP5P/APg6A/5Sr+L/APsinwa/9Mt/W1H4PmwP54q1AKACgAoAKACgAoAKAPDP2gP+RP0z/sZbT/016xWNf4F/iX5MD5CrlAKACgAoAKACgAoAKACgAoAKACgAoAKACgAoAKACgAoAKACgAoAKACgAoAKACgAoAKACgAoAKACgD//T/wA/+gAoAKACgAoAKAP0vHQfQV6AC0AFABQAUAf6un/Ba3wH4m+JH/BKD9tDwz4Qtrm81qH4P2/i42tmrSXM2jfDvxV4Y+IPidIo0VnlP/CM+F9XLQxq0kqBo4xvZd3FT+OPqvxA/wAouu0D+9b/AIND/AnibSv2b/2tviNf211B4U8afGXwP4W8OTTIyQXmq+AvBt9f+JZrQMq+bHHF460C2luIy8LTwSW4YTWs6LzV9497f16Afnz8afE+i+I/+Ds/Q9S0qazNlaftKfAbwxNPbyo0b614Z/Z7+H3hPWIZXVigvItf0u80+aIbXS5gMEitcLIapfwPk/zfp/XfcD9QP+DuPTbyX9h/9nPVo4WawsP2q9OsLqcfdiutU+EfxQnso29POj0m+IJxzFjvhpofE/T+v6t9wH+fxZWV3qN5aafYW015fX9zBZWVpbxtLcXV3dSpBbW0ESgtJNPNIkUUags7sqgEkCukD/VF/wCC0en3Gk/8Ed/2utKu9n2rTPgf4b0+58tt8f2iy8U+Craby243J5kTbWxyuDxmuOGtRPvL+u35fcB/mdfsr/tV/HL9jD40+F/j7+z14zuPBXxD8L/aLZLj7PDqOja/oWoeWmseFfFWiXYay13w1rUUUaX2nXSho54bTU9OuLHWdO03UbTrlFSVnt/X9f8ADAf18fs9/wDB3j4ZlsdM039qv9krXrDUoo4E1fxl+z/4t0/V7K/l2qtxcWHw4+Ikuhz6TGHDyR203xQ1lirCM3ClN8uDofyy+9f8P+X3gfsl8Ltd/wCCQH/Bdr4ZeN9W034XfD74s6x4fXT9P8exeLfh8nw9/aF+Gtz4ghvn0W5PjDSlsvF2nwaidPvnsdZ8J+L9W8NaldaZeWE97dTWN5ZRZ+/Ta1t+Xp2/L8LyD+Pj/hh2L/gnl/wcC/su/s26Tr+oeKvBGk/tbfsx+MPhp4h1hbddc1DwD4z8ceF9X0W2177JFb2k2t6BcNqHhjVb+1tbK11e90SbWLXT9Ot7+Owtd1LmpSf92S+5P+uv6RD+jr/g7Q/5Rv8Awi/7PQ+G3/qlf2hqyofG/wDC/wA0B8mf8GfP/Ihft3/9jf8As/f+mb4t06+8fQD8Gf8Ag4n/AOUx37Yv/XX4B/8ArL/wVrWl/Dj8/wD0pge/f8Gun/KU/RP+yDfGH/0n8P0q3wfNAfdX/B37/wAln/Yp/wCyYfFz/wBSvwhU0NpeoH9VXg/9oQ/DH/gln4J/ah+HngeH4nx+AP2HfBvxn8PfD7S9e/sJPFNj4X+Cml+LD4bstdh0jxI+nzPY2U1nFJFourXCTxC3WymnIRsLe+09Pet6a2A/mZ/4jEL/AP6R52n/AIlZN/8AQ5Vt7D+/+ADv+IxC82Af8O8bbzNxJb/hq6TZswMKE/4Zv3BgcktvIIIGwY3Mew/v/gB/LL+2P+1vq37U/wC2V8VP2w/DXhi8+CniD4h+PdI+Iei6BoXi651zUvA2v6Np2h29nfaX4ztdF8KXdxqcOqaKmuW2q2+jaTc2l7MphUSwLcPtGNoqO+lu3+f9dtgP6LP2Rf8Ag7J+OPw88NaF4M/a6+A+i/Hl9KtbbTpPit4A8RxfDjx7qFtbxxp/aXibwtc6NrPg3xJrk21/tE+iTfD+xlLJI1l54mlnylQT1jK3lbRAfvR+zN/wVb/4JPf8Fgde079nnxV8OdO1P4leINN1STQPg3+1T8IfBurXHiBdL0661TW08D69HdeOfCV1qGm6fbXmrW9tb6/o/ilrK0udWsNKT+z717TNwnDW+i6q/wB72+6z9bID+YT/AIOI/wDgkt8Hv+Cf/jT4UfGz9mm0vvDXwX+OupeJ/D2q/DS91K+1m0+HPj/w9bWOrRp4X1bVri71ibwr4s0e9vLm00fVLzULnw/qWg6mlvqLaRqmk6To2tKbldPdde/y+7r94Hmv/BNz/g4n/ap/YK+H/h74GeMvB3h79pX4D+E4xZ+D/DfinXb/AMI+P/AujiXenh3wp8Q7PT9fgfwxaeZO2n6L4m8K+In0pDbaboepaPotpBpqudKMne9n99/6/rYD+kP4Jf8ABzJ/wTM/ahbTvhd+0Z8PfHHwWj8VT2umagnxk8H+FfiR8FWub11toYNV8QaJd6vdwWPnS+Xdar4l8A6PodhbubvUdQtLNbqa3ydGa2d/TR/p9935rRAfPP8AwXt/4Il/so2P7K/xJ/bV/ZV+H3hz4I/Eb4Q2eneMvGvhD4dWsGjfC/4k+AbvVdP07Xbi08HWBTw74S8Q+HbPUh4m07U/CVrpWmatp+n6rpuraVqV9qOl6rozp1JXUXqtvNfn17/ha4H8GVdIH6R/8Ee/Eek+Ff8AgqF+wxq2ttapYSftFeAdDEl5IsUEd/4o1A+GNIkMjsqrJHq2r2L2+WANwIhzkCoqfBL0A/sl/wCDsPwJ4m8Tf8E7vhl4s0W2urzRvhv+1D4J1vxisCM0Om6Nr/gL4leENP1u8IUiOCLxLrmh6HHIzKPtXiK3jG5pAFwoNczXVrT8wP8AO3rqA/1CP+DdLwH4n8B/8Ekv2bI/FNrdWFx4tvvip480ewvEaOaDwx4o+KHiu68O3Soyri11zS47fxHYuC6zWOs21wGHnbE46rvOXyX4f1/VgP4dv2QP2G/+Hh3/AAVi8W/s36lrt94Y8E6j8Z/jh4y+JviLSlgbWdN+H3g3xV4g1PWoNEFzHNbx61r90dN8L6Ve3Fvd22lX2uwavdWN/bWM1lP0ylywv5L+un9d9gP7Ff2vfj9/wSp/4IE+B/hZ4K8IfsfeGta+JHj3TtQuvB/h/wAE+EPCt9491XR/DEtnZ33i34l/GXx39v8AFBtnvb37Hpk91feJtUvNQF5FYaXbadZ3lxac8VOo2+Z6bt3/AAS/T59APnT9jj/g50t/2uf2sPgR+y54X/YduvBdh8YPHNn4NbxhP8f4dbufDVjPaXt3c6zH4RsfgpplvfR6ZbWct7cWn/CSWaPbxSj7VBjzkqVHli3zXt0t/wAN/XfYCD/g7n/5Mx/Zn/7OeH/qqvH9FDeXoB+Sn/Bqh+1j/wAKo/bP+IH7MGv6n9n8L/tQ+AZLvw3bTS4hHxW+EdvqvibR44RKRFb/ANq+Ar34hQ3LRlZr++07QLQiZo7dUutG8b9U+3T1urfc/kB9df8ABVz/AIJsf8Lb/wCDgf8AY/tbTQftXw6/bMfwH4++IYW2xZXafs9w+V8cdNC7TbRvcfCbwT4Vu5rl/lm1fxTvuIpbif8A0qYTtSfeOi177ef9eSA+lP8Ag7N/at/4Qj9nP4H/ALIPh/UvK1r44+NJ/iZ4+tbaX94nw6+Fhhj0DTdSg3AfY/Enj/WLDV9PkCvm7+HN0uU2fOqEdXLtp9/9d/vsB/C/8JPi18R/gR8SvBfxh+EXi7VvAfxK+Huu2niTwf4t0SSNNQ0fVrTcqyLHPFPaXtpcwST2Op6XqFtd6Xq+mXV5peqWd5p15c20vQ0mrPZgf18/szf8Hc/ifSdH0jQf2uf2W7XxdqVrDBBqfxI+BnimLw7d6iIR5bXc/wAMvGFveaYdRuUAnu5LD4g6PprXXmiz0nT7WWK3t8HQ/ll96A/cH9nr9sL/AIJGf8FxLHxL8O5/hh4R+I/j/RvC8mt638L/ANoL4UaHpPxb0Lwt9otNKuPEPhXxRY3GuJHFp97qFnYXWr/Drx9PquhTX1ibt9OTULKS6zcZ09b9d1t/wfml53ulEP4r/wDgur/wTS8Gf8E2P2sdF8L/AAh1DVrv4HfGbwY/xF+HGma/eSanrPgqe11q90TxR4CuNYnJu9dsdCu4bDUND1e/36m+h67p+matdapqul3ut6p0U5uad90/v/r1+4D8UK0A/Qr/AIJMf8pNv2Df+zqPgx/6mulVFT4JegH9ln/B2z/yjt+CH/Z6XgH/ANUb+0PWFD43/hf5oD+b/wD4Nn/E2j+Hv+Cs/wAH7HVntY5/F3w7+NHhnRJLqRYiusf8K91bxEiWrOyBru407w9qNpHH8zSrO8cas7KK2qq8H5NP+v6f6xD9ef8Ag8F8F+IZ7H9hH4iQ29zP4T0y7+P/AIL1G6Ck2mmeIddh+E2uaLbyNjC3Ouab4d1+SFc5aLw9OcfJms6D+Jej/r/h/vA/iQroA/1ZfghY3PwG/wCCI/gGH4mxLYXPw2/4JtWeoeM9P1pltxph0r9nh9U1TQ9RMhjWJtNQPo88ZbKvbmJXcgO3E3eo/wDH+vy/rvuB+Fv/AAZ8/wDIhft3/wDY3/s/f+mb4t1pX3j6Afgz/wAHE/8AymO/bF/66/AP/wBZf+Cta0v4cfn/AOlMD8Uq0AKAPVPgb8XvFfwA+M3wq+OPgaf7P4w+EfxC8I/EXw6xkeOGXVfCGu2OuWtnd7OZLC/ey+w6hAweO5sbi4t5o5IpXRk1dNd/n/l+f3Af6Jv/AAXY+H3hT9vb/gjFd/tCfDOP+27fwXoPws/bE+G90iI903g+50eNfFy3MsO5rddP+FvjnxNrGqWZyi6j4fgjukSa1SS35ab5alnfX3e3ppr+fXrcDQ/4JYaT4c/4Jh/8EJ9F+PPjmwhtNSf4RePf2wfGVlcf6G/iPXfHumnWfhloODsli1TXvBlp8LvBsEczpIdVkjjJgVgkBP36ll35d+33+fT79QP4kf8Aglz8V7rVf+Ct/wCyN8Wfidqseq6347/az8N6v4q13VpUiF94v+J3iq5s5tau5ndY0uJvFHiWPUPMdwguSpYla6Jr3JJdvXb7v677Af2C/wDB2L4L8Q+Iv+Cdnww8TaRb3N1pPw//AGqPA2s+K1hUmHT9J1v4d/FPwrY6xdnBCxReIda0bRo2JH+ka9EgzurCi/efmn+n9dPwtIP87euoD/UR/wCDd/wfr3gT/gkP+y8vimObTpdfHxa8cWNvfYh+yeGvE3xf8d6roN3ltqpaatoz23iG3kZirWmqxTFlDlE46rvN+Vl+H+fr+kQ/C/8A4NgvE2j+L/8AgoV/wUa8UaI1quk+LPDmreJtEitZFaA6Pq3xuvtQs2tMM2+1jtr+1VJFLLski+b5lLaVvhh/XQD4c/4Os9NvLL/gpn4UurmFo4NY/ZV+Ft/p8h+7cWsPjn4taVJIp6fLfabdwkZ4MWTjIq6Pwejf9f1b8nIPkD/g3s0LU9d/4K+/sgrpts866TqfxZ13UZQreVZ6ZpnwK+J0txczuARGjSNBaQs+FkvLq2gyHmQNVR2hL7vv+/8ArtuB/Qz/AMHfn/JEf2Lf+yqfFb/1EvC9Y0N5egH1p/wam/8AKMrxT/2dV8VP/UH+E1TW+P5ID+Gf/gpN/wApFf2+f+z1P2p//V5+Oq6YfBH/AAx/ID4rqgCgD/Rs/wCDU3/lGV4p/wCzqvip/wCoP8Jq5K3x/JAfwz/8FJv+Uiv7fP8A2ep+1P8A+rz8dV0w+CP+GP5AfpF/wbP+JtG8P/8ABWf4P2OrNaxz+Lfh38afDOhyXUixFNZ/4V7q3iFFtS7KGu7jTfD+pWscY3NKs8kaKXZait8D8mv6/r9AP7FP+CxH/BYTxB/wShufgNLD+zCfjx4f+NsHxBj/AOEgf4tS/DW38M6x4Ek8JMdHlhj+GPj9b+bVrLxUt7bSS3OmNs0+7WGC6ENxJBhThz31s1bp3A/E7/iMQv8A/pHnaf8AiVk3/wBDlWnsP7/4AfNv7ZH/AAdDyftb/sv/AB0/Zqm/YatfA1t8afh9rfgUeLpP2kH8Vv4Yk1aNBBrQ0H/hQ3hxdYk06eOO5js/7Y0rzXjUfa4SN1VGjyyT5r2e1v8Ahv677AVP+DRv/k9v9pD/ALNXvf8A1bfwypV9o+oHD/8AB2j/AMpH/g//ANmW/Db/ANXZ+0RTofA/8T/JAeH/APBsNJGn/BVzwIruqtN8HfjRHErMAZJB4ZilKIDyzCKKSQqMnYjt0UlXW+D5oD9I/wDg8G028j8dfsH6u8LDT7zwl+0FptvcfwveabrHwjuruH0DRwarYv15EvGcGpobSXmv6/pfeB/Md/wTu0LU/Ev7fn7Eeh6RbPdahf8A7Wn7O8cMSKxCpF8WvCVxc3MpUMUtrO1hmu7uUjbDbQSzPhEJXaTtGT7J/l8/y+8D+8v/AIOlf+UW13/2cL8If/SfxdXLR+P5MD4B/wCDPn/kQv27/wDsb/2fv/TN8W6qvvH0A/Bn/g4n/wCUx37Yv/XX4B/+sv8AwVrWl/Dj8/8A0pge/f8ABrp/ylP0T/sg3xh/9J/D9Kt8HzQH3V/wd+/8ln/Yp/7Jh8XP/Ur8IVNDaXqB/Sv8U9H1D4/f8ES/Fuk/C6D+0dS+KX/BNSc+B9N0U/aDq11r/wCzhHdaNoGneV53mtqzyw6LDGuWZrkRna3K4rSor9JdfUD/ACk67QP7Vv8Agz+8B+J11L9uH4nSWt1B4Mmsfgp4Ds710ZbLVfE9tcfEHxBqVrbPtKy3Xh/SrvSpb1N6tBF4lsCVcXIKc9d/CvVgfmN/wdAf8pV/F/8A2RT4Nf8Aplv6uj8HzYH88VagFABQAUAFABQAUAFAHhn7QH/In6Z/2Mtp/wCmvWKxr/Av8S/JgfIVcoBQAUAFABQAUAFABQAUAFABQAUAFABQAUAFABQAUAFABQAUAFABQAUAFABQAUAFABQAUAFABQAUAf/U/wA/+gAoAKACgAoAKAP0vHQfQV6AC0AFABQAUAf7B37b/wC074f/AGNf2T/id+0p4t8IXHjzwl8M7TwTN4r8KWc9rBe6r4X8UePfCXgnxF9hF9FNY3d/Y6N4lvdSstMvvIstXurOHSry+062vJL634Yx5pJJ2b6+iv8AoB+BXhf/AIN+P+CM/wC3feW/7UP7M3xh+KUPwl8a6kdbu/AvwK+JPgV/h7pWoXTrqN74Zj0nxR8O/E/jb4b3Mctw0Oq+CdQ1WzvPDsLrpmlab4cigt4otHVqR91pX807/epJfg/zQH6U/tMftd/sHf8ABD79kPTPhz4WTwf4ZuPA/hO7sPgZ+zR4a1uC9+IXjzxFfm9u7fVNXs57258Rx6Nq3iCW41jx/wDFHxIZIzJPf3Bu9W8S32laLqUqM6ju7vu3p/n26L7wP82fwJ+1x8SvDH7aXhf9uDXp4/EvxU0v9ovTv2jvEecWVr4k8UDx/H498QaaV2XC2Gm65cve6Z5MaSJZWF35MK7YUFdTinHl2Vren9f1uB/p46iP2Fv+C2X7FVz4fj8QWPxT+CvxM0/RNVvoPDuuwaN8SvhR41sGF9phvoIjd6h4G+InhLUUniaz1iwutN1O3F3bXNl4j8IazNFqXJ71OXmvu/4P/DAfh74//wCCVP8AwSF/4IjWh/bX+MvxD+KHxr+IXw4kuvFP7O/wT+Lfj7wBDN41+Jmgy2174Nj8NeEPCPgfwxq3ibWtH10afPe+I9TXU/BnhK3k/wCEk1jw4ZdOsnrRTnU91WXdq+3feXp+Ot7RD9e/+C1epnWv+CP/AO2DrJhFudW+CugambcSeaIDf+LfBl0YRKUjMgiMuwSGOPft3bFztWIaVEu0v67/AJ/eB/F3/wAEAf20/wBjX9nX4w/EL4N/tyfDj4Sa18Lfjevhmfwh8Wfij8O/CvjXTvhT4+8Otqdqlprd7r+j6ncaB4J8cadq62+r67CWstC1rQPD9zqkNrot7ret6VvVi2k43uui6r/gf5gf0k/tr/8ABub+xj+3942tP2j/ANmz406Z+zwfG2laQ+rD4PeDvBfxG+Bni+HTtPg0+w8S+FfDXhzxF4N03QtSv9Pt7WPVbvw74jl0HWJbePVjo0etXur6pqmMasoKzV/VtP8AH/L77oD6K/Y4/Yt/YN/4N/fgx8VfiJ8TP2j7dNY+JMeizeOfid8VLrRPD2o6/Y+DRrMugeD/AIX/AA50d9Q1q6cS65qN1Poehy+LvEevalJFNNK1np+nWenqUpVGtPRLX/gfj91gP5H7f9tpf+Cg3/BwP+zN+0ppujX3hzwZr37YH7NHhb4baBqoiGr6d8PfBfjfwpoPh2XWY4Li7t7fW9bW2ufEutWdrd3dpp+q61eWFpd3Vraw3EvRy8lOSvf3ZXfd2f8AX/Dgf0h/8HaH/KN/4Rf9nofDb/1Sv7Q1Y0Pjf+F/mgPkz/gz5/5EL9u//sb/ANn7/wBM3xbp194+gH4M/wDBxN/ymO/bF/66/AT/ANZf+Cla0v4cfn/6UwPfv+DXT/lKfon/AGQb4w/+k/h+lW+D5oD7q/4O/f8Aks/7FP8A2TD4uf8AqV+EKmhtL1A9f/4N5P8AgtJ8FfDXwY0L9gD9sLxroHw9m8Hzatp3wH+Jfjq6sdM+H/iLwXrl3earc/C7xv4j1aZNM0HWtH1LUNTj8J3+vPbaBrvh68s/CIubLVtH0i18TKrTd+Zarrbdeff7tvvA+s/jT/warfsP/GP4jXfxP+Dvxr+KPwZ8A+MbxvEcnw88JW/hLxt4Ns4NVL3nlfDnWtTiiv8ARPDs6TRT6Zaalc+L4LSJmi0+ddNNlZWkqtJKzim++z+fn935uQeufEyx/wCCOn/BBr9lvUvAOqeE/hr8WPiwLK98TaF8PfH9r4J+JX7Rfxp8bXdnbafYXuvz3OgXY8BeD5Hs7eKTVzofh3wNoOn2upy6FpGr+JrmbTtcS9pUe7S8rpL5a/nf1uB/Ev8Asg/tteFPhP8A8FDtC/a++Pvwk8D/ABP+Hniz4keNda+MXwrbwP4Y1bwsPCfxPfV7fXE8GeDNZtW8PW0/gI6xBrvgXRQLCzSfw3peifbNPsZ5Z4uiUbw5U9UtHtqvv323+8D+5T9oT/gmd/wSw/4LO/AXwP4y/Zk8X/Cz4dX3hp7zUvCvxV/Zk8L+AtLvdPHiG2sv7S8JfF/4cWFjoF7eeU1lZXS+HvFS+GPGHhrUYJBp+oaZa6lrljqvNGc6bd035Sv+HT56/jeIed/sEf8ABvr+y7/wTI+L2m/th/F/9p2/+Jev/Cay1y+8K65410Xwv8FvhX4GuNZ0XVdA1HxR4hi1LxV4pN/f2Oh6reQ6Vc3/AIq0zStLu5ZNVeyub6HTZtLcqspqyVu9nf8Ar8P0kH4Df8HEX/BWP4X/ALZ/xn+Dfwl/Zk1iz8Z/Cb9mXW9a8U3fxJNkLjw38Rvijq76RCW8O2eoI0es+CvCOnaOdNtdWurOK18TahrPiBrOG+8OwaRq2q60qfKm3vLS3Zf8H8AP6G/2aNQ/4I/f8Fqv2Qb/AOGunfCz4AfCb4teNfB+m2fxN+GvgLwj8Nfhp8fvhL45017K/uPEPw41G30KHW9Y8OWGv2Ud94e8U6dbax4e1zQ5Y9C8Z6ak154h8KxZPnpyvq0no3ezXyt81f7rsD5C+Hn/AAaMfs9eGviJZ+JPib+1v8SfiB8L9M1SPUrj4f6Z8OtA8A6xqel2kj3B0jWviCPF3iZVtLlFig1S90jwnot69p9q/s+fSrmW3vLKnXk1ZRSb8/8Ah/Pp94Gz/wAHDX/BW39m/wAIfss+Nv2CP2dfGvhX4k/FX4o22jeDPH8nw/1Cx1rwf8G/hzoOp6XqOq6LqGuaRcTaO3jHXk0m28K2vhKwlvJ9D0afXbzxAuiXcOg2mrlKDcuZ3SWqv1f/AAPxA/gWrpA2fDniHWvCPiHQfFfhvUbjSPEXhjWdL8Q6Bq1oVW60vWtFvoNS0vUbZmVlW4sr62guYSysokiUlSMhgD/T+/YG/wCCiP7Hf/BZP9lCX4S/FJ/AOofFHxZ4EHg79or9mPxbe2mnarqeow6db/8ACQ+JPA2jTX0esa34Gvb6EeIvDHifw1cT6p4NuTp8V/faP4m0qKVeOUJU3dN23TX9b/mB8IeNv+DcD/gj5+zFqeqftF/Hr4xfGDw38EfCN8Nd1HwZ8WPjB4I0D4XovnSTQeGr/XbHwHoHxB1mwuD5dlpGhad4wXxZq0yxWI1LWrq5MEtKrUeiSb7rf9V89F08wP29/wCCd37Vvwz/AGy/2ZNB+MnwV8Ej4f8AwdtvF3j34Z/Crw8ttBpqj4ffCnxPf+AvCepRaFa2dlbeF7bVdH0S1vrLwrBE6eHLGa20gzzPaO9Zzi4uzd3a7+f9eX6yD/PS/wCCfv7bnhX9gP8A4LC+Kfjl8RUvP+FV6l8Xfjt8Mvijeadaz32oaL4O8deLdZtD4mtrK23XF7F4W8Q2nh/xHqdjbQXl9faNpepWmmWk+qT2SV1SjzU7Leya87dPn8/1iH9tH7fn/BMz9jj/AILX/Df4SfFLTPjNcQah4R07Ul+GPxy+Cmt+GvGWhar4Z8SPY3+peHtf06VrvStf02O5t4L+0gg1HRNc0LU5LlGvY4brUdNu+eM5U7q1/J6f8OB8Cfsr/sY/8Etv+CMv7WPwK8BaX8Rte/aY/b2+Pvjrw/8ACTwXY+I9Y8HTa18FNA8Y2d9beKPiBF4M8PWSj4baXqugzT6Z/aXiW817xb4nhvB4d8JXWn+HtQ8bXyVKU6kW7WitdOtuj1V/u087MDnP+Duf/kzH9mf/ALOeH/qqvH9OhvL0A/hh/Z3+Nfin9m/47/B/4++CZCvin4PfEfwh8Q9Hh854Ir+fwtrdnqsukXjoGLabrdtbz6RqkLK8dxp17dW8sbxSujdDV013VgP9e7wXbfBj9oSz+AX7VWh6Pp3ie7Hw4uvFXwU8cT+d9v0XwX8dPDnhTV9ZbT44ro2cb+JtE0rw3HftNFcTwJZ/Z7eaFZboT8Lurx87P5Af5mP/AAXd/au/4a2/4KYfH7xJpepf2j4F+Eepw/s+/Dt0l8+1Gg/Cm4vtL1+8sJgxin0/XviNdeOPEun3EIEU1hrNqUaUBZ5eynHlgl1er+f56f1sBj/8EY/2v/2df2Q/2vLXWP2tPhh4K+JP7PvxQ8LXXw68bXfjH4f6H8Rh8Nb661TTNV8OfEvTNB1fS9VmuE0S/wBOfSfEUOkwvqZ8K69rV7p9nq2p6dp+k3aqRco6XutVbS/l/XbzA/sh/bJ/4Ih/8E9P+CrWgeA/jt+zD8UPAfwX1G18Px6Hp/xC/Zp8O/D3xX8J/GmgG6uNTtE8UeB/C9/4b0u58T6RcX15BDrOn+INB1yK2nbR/EkWqR6Xo9vo2EakoXTV/J3T/Hb7vusgOi/YA/4JEfscf8ET7nx5+1R8WP2mofEPi258FX/gq6+KXxXPhb4S+APCPhS+vNJ1nWbTw54cuNb1mVvEmuXuhWEJu5/FOsalPZRrouiabFJfaidUJTlU0Ssr7LX7/wDgv7wP4/f+C7X/AAUe8Hf8FG/2w7bxR8JI74/A34MeEB8L/hnrGp2dxpt942261qOteJ/iBJpd3i70qy8RaneQ2mg2N7Fa6j/wjei6Ne6tYaXq97qGmWW9OHJHXd6vy8vkB+KVaAfoV/wSY/5SbfsG/wDZ1HwY/wDU10qoqfBL0A/ss/4O2f8AlHb8EP8As9LwD/6o39oesKHxv/C/zQH8EnwF+Nfjr9nD40/C749fDK+h07x78I/HHh7x54Xnu4nuLCXU/D2ow36WGq2qSwte6NqsUUumazY+dEL7Sry8tGkVZiy9LV013A/0pfhh+0p/wTf/AOC/f7Ir/BvxrqmjNr/iO003VPGXwJ1XxPpvh345fCP4h6FZtIPFngETN9v1a00WW7vv+Ef8faFpuqeHdZ0O9vNF8UafCb3xL4Ri5Gp0pX/G109vT0/JuyYHyt8A/wDg11/YH+AHxS034xfEf4mfFf40+GPAeop4q0rwF8TLvwTonw/V9Gkj1C2ufiHLoug6dP4o0nTXtzeXenteeH9B1BIvI16w1HSGu9OuqdaTVlFK/wA/u/p/k4h8Xf8ABxB/wWu+Dfib4N+J/wBgz9kjx7ovxN1nx9c2Fh8fvil4MvrTWvA3h7wbp13batJ8OPCXinTrmbTvEfiXxFqVpp8Hi7UNFmvtE0Pw9Dqfhia6udd1fUbfw3VKm780lZLZdW+/9b9ALv8AwZ8/8iF+3f8A9jf+z9/6Zvi3Sr7x9APwZ/4OJv8AlMd+2L/11+An/rL/AMFK1pfw4/P/ANKYH4pVoAUAFAH+iB/wbR/H7wx+1p/wTX+I/wCx98U4rfxX/wAKJ1TxT8J/EnhrUbi4Y678BfjhYa7q+hWeoXEE8F8tpc3d58TPBkKW00T2GiaDpkNrcxYiSDlrK0lJddfmv6QHnP8AwdQ/tJaR8EP2L/gf+xZ4Be30R/jd4o0+91bQNNcrb6b8GPgVDpFxpmiS2yuXtrS+8c3fgSXRnnZkni8GatBGsrwSvA6KvJy7fm/y0/rcD+BfR9X1Tw/q+la9ol/c6XrWialY6vpGp2UrQXmnapptzFe2F/aTLhobmzu4IbiCVTujljVxggV0gf6VH7A//BT39i3/AILH/so3H7NP7Td/4C0342+MvBln4B+OPwD8aanZ+FU+I+qGOEHxr8GpJtQs7nWrPUNUsLfxPpVp4YvD4y+G3iGC2WSKFbHw/wCJNV5JQlTldbdGunr6fP8AFqIfO/hf/g05/YN0L4n2/i7Xfi/+0N4v+HFlqw1SP4VaprHg3TYb61jneddC13xpofhbT9dudEdfLtbltHi8P67Jao/la7b3Mn2pK9vK3wr1/wCBf9X53sBP/wAFp/8Agsr+zd+yH+zF4n/Yv/Y98X+CvFPxz8UeAD8HtP074WXelat4H/Zx+G7aSfCOpC/1TQrqXSNK8aaf4Yin0HwP4K0+eTVPDVy1p4j16102w07SLHxEqdNylzSVle/a7/TXr/kwP5b/APggt+3v4H/YC/bu0jxl8XNRbRfgx8X/AATrHwZ+I/iMwy3MHgy31zV9B8Q+GvGt5a28M11Lp+i+J/DemWetyW4aWx8OaxrWoxw3UtnHaz7VYc0dN1qvPy/r9QP7vP2+P+CXX7Fv/BXbwZ8MvGfjzxNrh1Hwvpt7J8Mfjn8B/GHhme6v/Cuuul3caK+o3mk+MfB/i/whd38EOp2oawe+067W6fQNb0pNV1uLUuaM5Qvbrun/AJJrv3+8D4I/ZC/Zz/4Jh/8ABID9sn4L/sufAjXPEPxz/bV/am1bxB4E8VeIvG3jrwz4h8bfBr4WaJ4B134matPqukeEfDui6F4J0rxLq/g3w/a6T4dvNHt/GHij7d/ac/iG60Hw6kEttzqRbekVrbu+2+tu/wBy6AfJP/B35/yRH9i3/sqnxW/9RLwvToby9APrT/g1N/5RleKf+zqvip/6g/wmqa3x/JAfwz/8FJv+Uiv7fP8A2ep+1P8A+rz8dV0w+CP+GP5AfFdUAUAf6Nn/AAam/wDKMrxT/wBnVfFT/wBQf4TVyVvj+SA/hn/4KTf8pFf2+f8As9T9qf8A9Xn46rph8Ef8MfyA8G+Avxr8d/s3/Gn4XfHr4ZX0OnePfhJ438PePPC893E9xYS6n4f1CG+Sw1W1SSFr3RtViil0zWbHzYhfaVeXlo0iLMXptXTXcD/SC8JfGn/gmp/wcO/sjad8KPGut2Wn+NpTY+I9X+Ep8VaP4b/aC+CHxJ0nTJre88T+A0v4rt/EOi20Go6la6f4us9D13wd4h0K+lsPEelWuqJqeg6VyWnSl+vRr8Pzv6XQHxz8Jv8Ag1F/Yk+GXjm18efGH47/ABe+LXgTw3f/ANtyeA9Yj8K/D/w3qFhYr5xsfHHiLSI5tYvNHG0yajJoV94OmmhXyzdwQmYS068mrJJed7/d/T/JxD89v+DgH/gox+wbcfCif9iX9hvwL8A/E3iTXdU0ZvjB8aPhN4E8C2vhvwV4c8J6rb6hZfDnwL4y0DQ4U1zXNc1TTNOfxHrHhbVZNB0nw3ZzeGje6tea/q1noF0oyvzSbt0T1vfr/wAPf83EPLf+DRv/AJPb/aQ/7NXvf/Vt/DKivtH1A4f/AIO0f+Uj/wAH/wDsy34bf+rs/aIp0Pgf+J/kgPx2/wCCX37X1n+wp+3V8AP2ltbtb2/8HeDPEt/o/wAQrHTohcX83w98c6BqvgnxfdWNqRm91HRNH1+48Q6VYh4DfappFlaG4hWZpF0nHmi113Xqv89gP9Jb9qL9k/8AYc/4LQfsx+DbXX/F8fxF+GsmoweNvhZ8Y/gr4t0qDxR4R1i609be9fSNTutO1/TLee90y5/szxT4O8YeHb5YZkgGqaLp/iLRdMvdL5IylTb77NP+lf7/ALrgfkJ4H/YX/wCCU/8AwQy+N3wU8aw+LvG3x/8A2zPi98Uvhv8ACH4F+CPiZ488HXHibwfD8X/GVj8OfEHxI0XwZ4O8J6Gnh7RNF8L6/rL3/jDxZYa59vuLM+GPCt5o+o67Oyac06qa0UUtbX6dN+vquz6uQe9/8HSv/KLa7/7OF+EP/pP4uqaPx/JgfAP/AAZ8/wDIhft3/wDY3/s/f+mb4t1VfePoB+DP/BxN/wApjv2xf+uvwE/9Zf8AgpWtL+HH5/8ApTA9+/4NdP8AlKfon/ZBvjD/AOk/h+lW+D5oD7q/4O/f+Sz/ALFP/ZMPi5/6lfhCpobS9QPq7/g3K/4LFfBy7+BPhT9gz9pb4gaB8OPiR8LZr3SvgX4t8a6pYeH/AAt8RPh/qN+19pXgU+ItTuYNOtfHnhPUtQvNI0TSb2SyPiLwu2gWWhjUdX0rU0eatN3clqnuuz/4P4AfbH7Tf/BtD/wTZ+OnxR8TfHGTW/jH8AbXxBqF/wCK/HHhf4TeMvAmg/DRri4efUtb1nTrDxt8PfFx8GRXc7zXl5b6Tqlv4XsIfMXS9D0uEApMaskrWUuivv8A18telgPpL/gl18dP2D9L8c/F/wDYA/4J6aHoeofBv9lTwf4M8U+LPix4b8QjxLo3xA+KHxI1nxFY+IRD4mKXL+PtSsLLwxpjaz48TVrnSrm5ng8LeHbeDQvC1iiqalZTnvJ2t2t935eel7Afx3/8HQH/AClX8X/9kU+DX/plv63o/B82B/PFWoBQAUAFABQAUAFABQB4Z+0B/wAifpn/AGMtp/6a9YrGv8C/xL8mB8hVygFABQAUAFABQAUAFABQAUAFABQAUAFABQAUAFABQAUAFABQAUAFABQAUAFABQAUAFABQAUAFABQB//V/wA/+gAoAKACgAoAKAP0vHQfQV6AC0AFABQAUAFAG5oHifxJ4Uvf7T8LeIdc8Nal5bw/2hoGrX+jXvkyArJF9r064t5/LcEh49+1gSCDk0WX9a/1/XYDMvL281G6nvtQu7m+vbmQy3N5eTy3V1cSN96Se4mZ5ZZG7vI7Me5NAFagDo/DHjDxb4J1H+1/BninxH4S1YJ5Y1Twxrep6DqPl71kCfbdKubW52B0V9nmbd6q3DKtAFLW9f13xNqU+seJNa1bxBq90d11qut6learqVy2Scz31/NcXUxyScySscknjJoAyaACgDtvCXxL+I3gDzv+EE8f+NvBX2l/NuP+ES8Va74c+0SbBH5k39j39n5r+Woj3ybm2AKcqAtFk9/yv/X9dgMPX/EniLxXqMmseKNe1rxJq0qLHLqmv6pfaxqMiIWKJJe6hPcXLohdiqtKQCzEAEmgDFoAKACgAoAKACgAoA7vRPil8TfDWk3GgeHPiL478P6FeRmG70XRPF3iDStJuoWbe0Vxp1hqEFnNGX+YpJCyluTkmlZdl9wHDu7yu8kjvJJI7PJI7F3kdyWd3ZiWZ2YlmZiSSSSSTmmAygDa0DxL4i8KaimseFtf1rw1q0SNHHqmgarfaNqMcblS8aXunT29yiOUUsqyhWKqSCVWgDb8W/Er4jeP/I/4Tvx/418a/Zn323/CW+Ktd8R/Z3CGMPB/bF/e+U4jJj3R7SEJUHaSGLJbflb+v67gcVQBNb3E9pPDdWs01tc20sc9vcW8jwzwTwuskU0M0ZWSKWKRVeOSNldHVWUhgDQB6JrPxn+MPiLRz4e8QfFf4la7oDRNCdD1nx14o1PRzC/DwnTL3VZ7IxOBhozBsboVOM0rLsvuA81pgFABQBLBPPazRXNtNLbXEEiywTwSPDNDKh3JJFLGyyRyIwDK6MrKRkHI+UA2/EHizxT4snt7nxT4l8QeJbm0gS1tbjxBrOo6zPbWsaqqW1vLqNxcSQwIqqqQxssaqqgIAAKAOfoAKAOm8P8AjXxl4TjvIvCvi3xN4ai1GMxahH4f17VNGjv4mQxtFeJp11brdRmNihScOpQlSAMhiye/5X/r+uwHOSSSTSSTTSPLLK7SSyyO0kkkjks7yOxLO7sSzMxLMSSSSSaAGUAf0Rf8Ezf+Den4uf8ABQ74MfDz9pY/H74c/DL4M+K/FXiXQ9X08aL4m8R/E6ztvB3iS60HWDpuj/YtL8Kyz37WUrabPdeKljgWWOa6tZTE1rLlOqoNrlu7aa/1+v6RD+wr/gpb+2j8GP8AgkH/AME+bTwb4B1bT9H+Ium/Caw+Bn7JPw5N9b3HiS41HQPC9l4N0LxbcWSx+bP4d+GempZ+J/E+sXNvb2F/e2djoH2uHWvEumRT4Qi5yvbS95Pp3a7a7fj0YH+WzcXE93PNdXU01zc3M0lxcXFxI809xPM7STTTTSM0ks0sjNJJJIzO7szMxYkt2AQ0AdR4W8b+NPA15JqHgnxf4o8HX8yxrNfeFvEGreH7yVYmZolkudJu7OZ1jZmaMPIQjMxXBJNFk9/8/wCv67AHinxv408c3keo+NvF/ijxhqESusV/4p1/VfEF5GshDSLHdatd3c6LIyqzhXUMVBYEgFSyW3+X9f13A5egAoAKACgAoAntrm5sriG7s7ie0ureRZre5tpZILiCVDuSWGaJkkikRhlXR1ZSMggigDt9f+K3xR8V6ZDonij4k+PvEmjW0Yit9I1/xj4i1jTIIlbescNhqOo3FpFGH+YJHCFDc4BpWXZfcBwNMAoAKACgAoA+7P8Agnd+wP8AEf8A4KP/ALQUn7O3ws8ZeCPA3iiPwJ4j8fnW/H766mgHTfDN5otpeWYbw7o+t6h9unOtwvbD7D9nIhlEs0WULTOXIr2vrtt/X4fjaQf6E3/BJj/gmJ8Pf+CN/wCz38Y9f+J/xg8L+I/GnjuXT/Gvxs+K93BH4M+H/hLwf8PtM1Y6Hodhd67eNPFoHhpda8T6xqXiPWJdMfUrnWH8zTNPgsLZH5ZzdRqyslst277gfwh/8Fl/29rb/gob+3P8Q/jB4Vub2T4P+ELKx+FHwPhvUnt5Jvh34RudQlHiWSyuI7eazl8c+JtT8Q+M0tbq1g1HT9O1vTtG1ENc6Uxrppx5YpPfd/5edtv+HQH5U1YCqzIysjFWUhlZSQysDkMpGCCCMgg5B5GMUAehXfxd+LGoaIvhm/8Aif8AEO98Norqvh+78a+JbnRFV1COq6TNqb2Cq6AI4EBDKApBAFKy7L7gPPKYBQB23h34l/Ebwhp17o/hPx/428L6RqQkXUdL8O+Ktd0TTr9ZgolW9sdNvra2uhII0EgnjYOEUOCFU0WT3/K/9f12A4yWWSaSSaaR5ZZXaSWWV2kkkkdizySOxLO7sSzMxLMxJJJJNADKACgAoAKACgAoAKACgCe1urmxuIbuyuZ7S7tpFmt7q1mkt7iCVDlJYZomWSKRSAVdGVlPIPA2gHX+JPiX8RvGVlZ6Z4v8f+NvFWnaeqpYaf4k8Va9rllYohJVLO01S/uoLZVYllWFFAJJGM5pWS2S+639f13A4mmAUAFABQB1/hT4g+PfAkl1L4H8b+L/AAbLfJ5d7J4U8S6z4dku49jx7Lp9IvLRrhPLkkTbKWGx3XlXYUWT3/z/AK/rsBzd9f32p3dxqGpXt3qN/dyNNdXt9cTXd3cyt96W4uZ3kmmkb+J5HdjjknFAFSgAoAKACgAoAKAOluvGfjC+0O38MXvivxLeeGrSQS2nh6613VLjQ7aUBAJLfSZrp7CCQBEAeKBWARPmG1RRZf1/XcDmqACgAoAKACgAoAKACgAoAKAPDP2gP+RP0z/sZbT/ANNesVjX+Bf4l+TA+Qq5QCgAoAKACgAoAKACgAoAKACgAoAKACgAoAKACgAoAKACgAoAKACgAoAKACgAoAKACgAoAKACgAoA/9b/AD/6ACgAoAKACgAoA/S8dB9BXoALQAUAFABQAUAFABQAUAFABQAUAFABQAUAFABQAUAFABQAUAFABQAUAFABQAUAFABQAUAFABQAUAFABQAUAFABQAUAFAH3H8FP+Cln7eP7OPwxsvgz8C/2ofij8Lvhlpt7quo6f4T8I6nZ6bZWN9rd7LqOrXNndLYPqVtLf30811OYb5AZnLqFODUuEZO7Sb/r+v8AhwPlv4mfFb4ofGjxbf8Aj74wfEbxz8VPHOqJFHqPjD4ieK9d8aeJ72GDf9ngudc8RX2o6lLb2wdltrdrkw26MUhjjT5apJLZW9NP6/ruBwFABQAUAFABQAUAFABQAUAFABQAUAFABQAUAFAHt/7P37SXx0/ZV8f/APC0/wBnn4l+IvhT8Qf7E1Hw4fFPhiS0TUW0LVpLSbUtMb7ba3lu9reS2FnJKjQMS1vEQVxmk0pKzV1/X9f8MB6J8ff28P2zf2pdMi0H9oT9pz40fFjw1DcQ3kXhLxX471y58GJe27tJb6gPB1vdW/hf+0YGb9zqB0n7bEoVI51RUVUoxjskv6/r+mB8mVQBQAUAFABQAUAFABQAUAFABQAUAFABQAUAFABQAUAFABQAUAFABQAUAFABQAUAFABQAUAFABQAUAFABQAUAFABQAUAFABQB4Z+0B/yJ+mf9jLaf+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H6T/Gz/AIJA/wDBSD9nP4V+LPjb8af2XPFPgP4W+BrOw1DxX4uv/Fnw11Cz0e01TVtP0OwmmstE8a6nqsy3Grarp9mq2lhcOr3KySIsKSOkqcW7Jq7A/NiqAKACgAoAKACgAoAKACgAoAKACgAoAKACgAoAKACgAoAKACgAoAKACgAoA8M/aA/5E/TP+xltP/TXrFY1/gX+JfkwPkKuUAoAKACgAoAKACgAoAKACgAoAKACgAoAKACgAoAKACgAoAKACgAoAKACgAoAKACgAoAKACgAoAKAP//Q/wA/+gAoAKACgAoAKAP0vHQfQV6AC0AFABQAUAf33/8ABKn/AIIe/wDBM39pn/gnZ+zP8e/jR+z5qPiz4qfETwNrus+LvEkPxi+Nvh6PVNRsvGnivSLa4TRPDfxE0jQbAR6fpllAYdP0y1hcxea8bTPI7806slJpWsmB/AhXSAUAFABQAUAFABQAUAFABQAUAFABQAUAFABQAUAFABQAUAFABQAUAFABQAUAFABQAUAFABQAUAFAH6n/APBEeOOX/gq1+xHHKiSRt8X0DJIodGH/AAi/iPhlYEEZ7EflxUVPgl6Af1i/8HbVnaW/7CP7Pj29rbwMf2t/D6loYIomK/8ACnPjEdpKKpIJAOM4yATjC7sKHxv/AAv80B/n111AFABQAUAFABQAUAFABQAUAFABQAUAFABQAUAFABQAUAFABQAUAFABQAUAFABQAUAFABQAUAFABQAUAf6oH/Bez/lEB+2T/wBiT8Ov/VyfDSuOl/Ej8/8A0lgf5X9dgBQAUAFABQAUAFABQAUAFABQAUAFABQAUAFABQAUAFABQAUAFABQAUAFAHhn7QH/ACJ+mf8AYy2n/pr1isa/wL/EvyYHyFXKAUAFABQAUAFABQAUAFABQAUAFABQAUAFABQAUAFABQAUAFABQAUAFABQAUAFABQAUAFABQAUAFAH/9H/AD/6ACgAoAKACgAoA/S8dB9BXoALQAUAFAH6l/8ABHr4+fsj/s2/tk6d8S/22PCmi+M/ghB8N/HWiXOi698MrD4tWDeKNWh01fD9yfCOpafqdtJNbvBdGPUTal7LeSjp5pNRUUpRtHe68v6/ruB/p0fsifFT4CfGj9mr4WfFT9mXQtO8N/ATxdoF/qPw60LSvBlr8P8ATtP0a21zV9PvYbXwZZWlla6Ej6xZanK1pDaQrK8rXRVmnZ245JptPdbgfxY/8Fav+Ci3/BGT9oj9iT4g/C39jf4P+BvCHx61jxL8O77w1ruh/sqeHfhZqNtpejeM9J1PxNFF4z07w3pt1YJc6Hb3sEtul2i6hG7Wbq6SsjdEIVFJNvTW+vl/nbv+sQf/AMEBv+CFHw6/ao8B2X7af7ZWh3/iD4Q6hrOp6f8ABP4NG9u9I0z4jr4fvbnSNZ8feOL3S7m11eXwjY+IbS+0bw74as7vTX8Qanouo6hrktx4YFnp/iIq1XF8sd+r7eXr1A/a34u/8Fav+CF/7E/jzVv2abDwP8Pbi48HXTeD/Gen/Af9m/wrrfgLwlqGmSNa33h/WdYstM0bStcvNJmg8jWIfDS+KGstRWawvpBq9rqFpa5qnUeuuvd66/11t+sgn/aX/wCCS/8AwTG/4K8fs1p8ef2QrP4XfDzxz4v0i81T4X/H34KeHo/CGhar4g05Li1bw38XPh9p2naNb3sR1GJNM8Uw6z4b0v4l+Gp7aPyr+H7Lc6LqApzpu0rtLdPz7PX8/LWwH+dB8VPhj43+C3xK8e/CL4laHceGfiB8M/F2v+B/GWg3LRSS6V4j8M6nc6TqtoJ4HktruFLu1lNte2ks1nfWzRXdpNNbTRSt1ppq62YHBUAf2cf8Go3wB+BHxq8EftsXPxk+Cnwk+LVx4e8VfAqDQJ/ib8OPB3jybQ4dS0j4pPqMOjy+KdG1V9Miv3s7R72OyaFLp7W2acOYIinPWbTjZvbvb+v67gfor+0L+wh/wSO/YN/ao+Ov7fv7fUPwP0jwV8TvFXw/0v8AZV/Z1s/As+oeCvDdj4H+Dvw/8NeNNUtvgR4O8Ovp3jfxTrnjux13VtQSfwvrfgXwpp17oviLVryHxP4mlfSpUpyShG+l7u+97/glpv8AeB9hfs0fH3/gib/wVG0fX/gn8JvAP7O3xBvNJ0C5lvvg/wCMvgJpPw/8XWHhtXhjn1nwjput+E9FupLTTri5gaXWfAOpz3Xh27ktLi5udKuJrKaWWqkNXf1vdf162/C8g/ju/wCC9P8AwSO0b/gm58YfCfj/AOCQ1e5/Zd+OlxrI8H2GrXVxql/8LPHOlEXur/DO71m6luL/AFfRZNKuINZ8DaxrFxJrd5pkGs6Rqs+q33hi68Qa1vTnzqz3X4+flrfT/ID9/v8Ag2R/Zj/Zs+L/APwTp8S+K/iz+z38D/ih4oi/aZ+JekReJPiJ8J/AfjbX4tJtPBnwuntNLj1jxLoGp6gmnWs95dzW9ktwLaGa6uZI4leeRmyrN8+72XUD6G074C/8Ebv+CQHi/wCK/wAUv2wtV/Z30745ftBfGb45fGHwlY678PpviHqfgb4TeKPin4o1L4beBfhD8KdB8HeItQ8DeG/DHg+90bQNT1TRfDFhb6r4otvEGm2eu3fhzR9L0/Si9Sokop2ikt93bVttr8/vA/nG/wCCmNv8Dv8AgsL/AMFV/wBnD4d/8E07/wAMeINB+JfwU8E+BNd1zSvhx4j+GOi+FvEvh7xz8X/E3xB8T+LdC8ReFfB+qXMXg/4d3Gla/qmqW2nXZ1XTrSy0bR7zUNSS3sF0henBuatZtpXXZWSs328vTcD+n3w7+xL/AMEef+CIf7OemfE346+Gfh3q+s2y2ug6h8aPjJ4Ms/if8Wfib43uYZbx9J+HvhObTdeOhSXQt5WtvD3gPS9OsNJ0Szjv/FusXi2WqeJpcuapUdlf0T0Xrt/W19UBR+Av7f3/AARA/wCCqHiub9mxPhp8M9W8a+JbO5s/DPgP46/AXw34T1XxhBp0E08sfw/8TJZ6jZw67p9pbG/0/TtO8TaL4wS3ie90axb+z72W0HGpDXWy7Pb5f8D7rAfzG/8ABe//AIIuaD/wTz13w3+0J+zkutXX7LXxQ8S3Hhm88MavezazqHwV8f3Ntd6vpfhhdavJZdV1nwV4k0yx1R/Cmpas99q2lXGiXmi+ItY1C7utGv8AVdqVTmVnuuvdf5rqB8w/8ET/APglBff8FPfj3r8HjbVNa8J/s3/Bi10fWvi/4l0FreDXtdv9cnu18L/DfwrdXcNzDZax4lTS9Xv9S1t7K+g8P6DpF5I8I1TU9DjuHUnyLRXb28vNgf2XfHf48f8ABEj/AIIuWfhX4Uaz8JvhX4N8cX2lw63pnw/+G/wk0/4m/GK50R/NtbfxR4z8V63Hdawkd5JaNbadf+PfG8OqawIZjo8d9aWF69pglUqa3fa+y+X39F92gDPAvhb/AIIpf8F0/hV43tPAfw4+HWu+JvDdtDZ+JNQ0b4fWXwY/aQ+Fk2rPctout2+sWOlWWrXOl3F1ay3NlPHdeLfAGpXsEumazaX86X+lqP2lNq7evno/6/rcD+Bb/gon+wv48/4J+ftdfED9l7xPdz+K4tHn0vWvhv4ut9Oe0PxC+H3itDceEtfttNje4aHUZGW68P63p8ElxFZ+KtG1vTrK4vba3gu5+mMlKPN9/kB/Zp/wTj/4IifsXf8ABP79mOH9rr/gpBoXgLxb8V9M8JWXxI8fv8Zbe01n4Ufs86bJBFdW3hKy8IXP9oaD4t8cWdxd2On6prGp6b4iv7vxitpoXw7sYZRHdeIeedSUnyxuleytu/Py/q/QDtvCv/BcP/gg/wDGnxlZ/ALxH8M9A0PwPq9+3hnS/Fvxa/Zh8CWHwOuhqM39nwm68xdY1TwzomoF4xPqnizwb4d0nTbSX7V4gutLs4bqa1PZ1Er3u+19fxsv666ID8wv+C+3/BCr4TfAX4Wap+3H+xP4dPhPwB4evNKb43fBjSrufUvC+gaHrt1Dp1j8Tvh0by4ur/TdIh1m906z8U+FYLm90mxs9Ug1/QItE0TR9VtGulVbfLLd7P8AR/oB+Qv/AAQ//wCCZOi/8FMP2qdU8K/EjVdU0f4E/Bvwza/EH4sHQrhbPXfFEd3q0WleGPh9pWoDdNoz+KbxdQutT1uGF57Lw/oWsQ2E1lrN7pV7BdSfItFdvReXn/T+8D+v39qf9tv/AII2f8EVNX8L/s82v7MOjP8AECfwtpviKbwR8C/gt4A8QeKdL0C7aaw0TW/iR8QviBrnhifVtV1uOyvjBJqfivxT4vntbVL7V7e3sdQ0u7vcYxqVNebTu3+SX+Vu17sDW+Gfgn/gjV/wX2+BHj3VfA3wT0DQ/Fvhd7TQ/E+q23w+8MfCD9pX4P6zrlnqE/hXVrnXfBsmq2Wt6VeNZ6jeaNbz6542+H+sXml6nY6lYXV3p+o2Vunz0mtd9tbp2+7a/VfdZgfw6+Iv+CaXxW0T/gp1L/wTLj1ywm8eS/HHTPhfp/jeayeLTX8G65b2finSviZdaQbkTx2v/CsNQtfHd5oUN7Lcogl0m1vLqdYrh+jnXJz20te1/wAL69f6W4H9yfi34Hf8Ee/+CCP7NnhTx98Sfg3ofijX9R1C08Iab431v4d6B8Xv2hvi740Omte6x/Yl74oFtpfhWxNjY3Grajp+n6v4G8AaXHFbW2BrF/p8Opc96lV6Oy7X0X6v8X+cQ4z9l3/gof8A8EZf+CxHjC+/Zi1f9mXRrD4g65o+tXnhnwT+0H8EvhjpWq+LbLR9NuL3WJ/ht418Ea/4wl0vxLouhRXWqMlrrvhfxTa2FnqV/of2q10u9u4CUJw96+itdpvf+tOv5qIfye/8F2v+CXPhr/gmj+0r4Ut/hLeard/s+fHrQtd8W/C6x168m1LWfBmq+GdRsbLxt8PLjWLjdda7YeHP7c8NajoWs37vqs2jeIrLTtYm1HVNKu9b1XenPnWu6ev6Afh3WgBQAUAfql/wRE/5Su/sQ/8AZYE/9RbxHUVPgl6Af1lf8HcH/Jh/7Pf/AGdx4f8A/VN/GOsKHxv/AAv80B/nx11AFAH9xf8AwRL/AOCD37Pmm/s+eG/26P8AgoN4Z0TxfceMvCh+JfgH4VfEa4hsPhb8OPhWln/bumfEf4n2l1dW+l+I9Q8QeHIf+Elj0jxTJJ4O8N+EL6CfXtKvNdmkPh3mqVXfljolo2t2+y7W8gPsO/8A+C7f/BB/Q/GMnwQtvhvYXfw7g1T+yJvHei/sqeFZfggixP8AZXv4tIFrb+M7zSYvnVLuw+Gl2txboZrJLm1kiklXsqlr3+V9f0X3v7gPmb/gsX/wQw/Ze+MH7Mut/t1/8E6PDvhTwnr/AIe8Df8AC3tT8DfCaSzf4Q/G34VyWA8R6n4n8BaLYSvo3hzxLpnhh5PEWiW3g0Wfh/xVpllNo8WgN4gv7C/p06jT5Z97X2s9vuA/kw/4Jw/sUeI/+Cg37X/wp/Zj0LWH8L6Z4tvNR1rx34wS2F5J4R+HnhWwm1vxbrNrauDFcatJY2w0fw7b3JSzufEuraPbX0sFnNPOm85csW9+3r/Xp+FpB/fD8RrH/giL/wAEL/AfgHw744+GHw88P+MvFWmXj+G7i8+GafGz9ob4hwaP9ni1jX9W8UajpGp6npmlz6i67ft+reEvBKapLcWPhnTrNLWeytOZe0qbN2XyS/r5+e94htfs3ftOf8EZP+C0Nt40+EGifBj4d+MfF+jeHrjXtX+HPxf+Cnh/wZ8S7XwxJLa6RdeLvBfifRhd3FsdPu9StNPu9X8D+N4PEehTXlpJciwt76yubgaqU9bvtdO6+f8Awf8AID+KH/gtj/wTb0r/AIJqfteN8PPAOo6rq/wR+KXhWL4nfCG51udbvWNC0i51fUtH1zwHq+o/LJqt94Q1bTytrqksKT3/AId1Tw/PfST6q2pS10U588bvdaP+vMD+zr/gh/8Asifso/Ef/glT+yN4x8f/ALMX7PPjnxlr/hLx7LrXi3xl8Fvhx4m8S6vPB8XfiHYW02q69rXhq91XUJbeytbWzhkurqZ4rW3gt4ysUUaLzVG+eWr37geM/Brw/wD8ETP+CHvw28GfBT9pPxr8BtT/AGsIfCfhvWfjF4t1D4b638bPilrHizW7OK8vn0+10PwP4u8QfD7wKbku/g7w7dWnhdZPDUOk61qttqGr6hcavqVN1KjvFPl2Surfi1d/f6bAfj3+y7r/AOyD+2h/wcxar4r+FPhf4a/Fr9lj4j+H9e1PwtoetfCuOx8CaxL4f/Y80201a4m+GvjvwppLWV3p/j3RtZuHOqeGbSdtatpdYt/NM8N7PcuaNFJ3Tvrr5vs3+f3WA/fz/gov/wAE0v8AgmjYeLfgN+1h+0r4T+A/wA/ZM/ZU0P4ua18VfCng7wHpnw/j+MPjrxzqvwhs/hLoniaw+G3hu01jxxoGhv4b8aSL4RsPtfiDXNa1nSNE03T7/RdX8T2sucJz1jG7lK1tdu77dv16Aa37IP8AwUP/AOCJH7Y/ibTP2U/gh4V+C9hq2o21zbeDvhD47/Zs0TwF4c8W22i2bu9j4TstZ8IR+ENRvodNhmuLXw608Gv3FhBdTWmlSw2l20RKNSKu27d09vu1/D7rgfz1/wDByV/wSO+DH7JVj4B/bF/Ze8I6d8Ofhx8RPHc3w7+LHww0SR4fC3hvx3rWl6r4m8KeJ/A2iHfF4d0DXrPQPE+n654f057Xw9oWo2fh9NA0yzttWuLe10pTcvderWqfV/1/WwH8l1bgdV4EghufG/g22uYYri3uPFXh6CeCeNJYZ4ZdXtElhmicMkkUiMySRurI6MVYEEik9n6MD/U1/bu/4JT/ALIX7Qf7L/j34U+Gfg5+zd+zzJrmu/CvWPE3xk8NfCb4a+A/EPgj4beCPi54F8d/Fi90PxfpfhOKbQtW1D4Y+GvFui2F7dzQ6KLnUo4vEM0Wgy6k68cJuMk9X5X3unb8dfl6AfFn7JH7fP8Awb2+EfFnhr9jH9nN/gv4f/tW60/wHoGta/8AArXbTwr8TPEdzjTUsdd+LfjjwUsnijW9WuLaG0XxJ491WKw8S3s2n2ej63qj3enQS3KNX4nfvvt5fFf7r/LeQYX/AAUW/wCDc/8AZd/ah+MPwe+Mvwdg8F/su6DZ+NftH7V2l+EbOPwr4a8W/Cey02bUr/X/AAVoNjat4S8IfEWG50uHRJ9Qi0/RvD15YeI9Q8YeIPt+reGksvEJCq4pp3l211vpp6f0twJf2b/+Chn/AAbr/AvxjoH7K3wHuPgr4TRb218B2PxAuvgd4kvPCfibXLvUDpP2fxP8dfFng+81DxGl3esPtHj3xfrk/g6azliu4/FjaQscyDjVacnf0v8Akk3+CXzuB4p/wcKf8Efv2b/Ef7KXxG/bN/Z9+F/hD4RfGr4IW1n4y8cWvw70LTfCvhn4q/DyTVbWz8Wv4g8O6PHYaDH4t8N2upSeMLXxfbWSavqtjpOp6FrLas17otxopSm+ZRbun31t6ev/AAejA/iI/ZC/Zb+Jf7aX7R3wr/Zo+EtrDL4y+KHiJdLj1G9D/wBleGdCsbW41fxV4w1tkxING8KeG9P1TXtQjh3Xl3DYfYNOiuNSu7O2uOmUlFNvp+Pl/X6Af6Gnh39iX/gjz/wRD/Zz0z4m/HXwz8O9X1m2W10HUPjR8ZPBln8T/iz8TfG9zDLePpPw98Jzabrx0KS6FvK1t4e8B6Xp1hpOiWcd/wCLdYvFstU8TS8vNUqOyv6J6L12/ra+qAo/AX9v7/giB/wVQ8Vzfs2J8NPhnq3jXxLZ3Nn4Z8B/HX4C+G/Ceq+MINOgmnlj+H/iZLPUbOHXdPtLY3+n6dp3ibRfGCW8T3ujWLf2fey2g41Ia62XZ7fL/gfdYD+Y3/gvf/wRc0H/AIJ5674b/aE/ZyXWrr9lr4oeJbjwzeeGNXvZtZ1D4K+P7m2u9X0vwwutXksuq6z4K8SaZY6o/hTUtWe+1bSrjRLzRfEWsahd3WjX+q7UqnMrPdde6/zXUD9tv+DZH9mP9mz4v/8ABOnxL4r+LP7PfwP+KHiiL9pn4l6RF4k+Inwn8B+Ntfi0m08GfC6e00uPWPEuganqCadaz3l3Nb2S3AtoZrq5kjiV55GbKs3z7vZdQPobTvgL/wAEbv8AgkB4v+K/xS/bC1X9nfTvjl+0F8Zvjl8YfCVjrvw+m+Iep+BvhN4o+KfijUvht4F+EPwp0Hwd4i1DwN4b8MeD73RtA1PVNF8MWFvqvii28QabZ67d+HNH0vT9KL1KiSinaKS33dtW22vz+8D+Wr/gtJ8V/wBnb/gol/wUL+Bg/wCCdEWk/EPTPiF8HvhZ8IdO0nwh8Odd+F8urfGfVPiv8TbZdGvdD8V+F/Bl1LqkuneIvB6T+IJrOTSzYS2itq7wabOtprTThF8+mt9WtrLs3+npqwP6jP2e/wDglv8A8Ev/APgjJ+y9D+0J+2na/DP4i/EjRbPTz48+M/xY8MDx1YJ4z1q2xb+Avgb8NL6x1mNZI5or+10OfSfD154/1u0i1bW9Z1Kx0KJ9O0HFznUlaN0nsk/xb/zAb8G/+CsH/BDT/goP480v9l3xB8H/AArpWoeO7mHwZ4H079oT9nn4f6H4T8X6tfyiDSfD/hfxJpd14ot/DetajdMkXhkazceEL251p7Gw0OdvEF1ptpcNwqRXNe9tXZ3t9/6X/C8Q/nw/4L+f8EV/Cn7A194e/aa/ZjtdWi/Zm+Ivih/CviTwLqF9c61N8FvHd/bXOo6HYaXrF/NcazqXgLxVaWWqR6RLrU9/qHh3V9NOk6jrN8mt6GkWlKpze69117r/ADA/mXrYAoA/19v2/f2XpP20P2O/ip+zJ/wlVp4IsvirD8PdO13xbeKzjQfCug/EvwT4t8X6hZxeTPFNrEfhfw/q66FBeCHTp9aawh1O8sdOe5vbfhhLlkna9r6eqt+oH4o/Av8A4KO/8G6f7HWsWP7MPwgl+HOi2Xh+9i8G6v8AFxfgXr3jDQ/E2u28kWi32reLfjLdeEtR1nxkl1cq5vPGbve+DDZq91pWpxeGks2TRxqy97XyWz+W3n/wdgPTP+Cxn/BHP9lL9rb9k74j/tAfs9fDT4eeA/2hfAXw71X4u+APHPwg0XRND0j4yaJomh/8JPdeFfE1l4VhttC8anxl4bsmt/BXiuZH1bTdYl0KS31tvDcup6bfqnUlFpNu19b629Nv676oD/P6/ZG/Ze+Jf7Z37Rnwr/Zp+EtpFP4z+KPiSPSIb+7VzpfhvRLO2uNW8U+L9baP94ui+EvDdhqniDU0h3Xdzbae9nYRXGoXNrby9UpKKbfT8fL+v0A/0FoP2Vv+CN//AAQh/Z58M+OPjr4V8EeKPG+pqNDi+JXxI8C6d8VPjh8YPGNrDHf6vD8PfCl9batbeEdKtt9sZ7Pw1H4f8L6BYtog8YeIrvVrqPWNU5b1Kj0v3snov8/mBT+An7b3/BD3/gsL4hvv2bbv4J+C5viBrthfzeHfA3xw+C/hbwD418UWmjWU1zqFx8NPHng/UdVms9d0vSorm+FloHjbRfGaaNBqN/Y6e+nafq81oONSnre67p3t9+v3L7gP5J/+C3//AASXl/4Jj/HHw3f/AA51DWvEv7M/xsj1nUfhbq+uyRXmu+D9d0WaB/Enwy8SX8EcI1G40W11HS9S8Oa7PbWsuvaFfGCVbrVdA1y8n3pz51qrNb+fmgP6O/8Ag2R/Zj/Zs+L/APwTp8S+K/iz+z38D/ih4oi/aZ+JekReJPiJ8J/AfjbX4tJtPBnwuntNLj1jxLoGp6gmnWs95dzW9ktwLaGa6uZI4leeRmxrN8+72XUD6G074C/8Ebv+CQHi/wCK/wAUv2wtV/Z30745ftBfGb45fGHwlY678PpviHqfgb4TeKPin4o1L4beBfhD8KdB8HeItQ8DeG/DHg+90bQNT1TRfDFhb6r4otvEGm2eu3fhzR9L0/Si9Sokop2ikt93bVttr8/vA/nD/wCCmkXwN/4LA/8ABVX9m/4e/wDBNO+8NeItC+JnwW8D+Adb1rSfhv4k+GOjeGPE+g+Ovi/4l+IHifxboPiHwr4P1W5h8HfDu40vxFq+q22nXn9p6VZ2ulaTeX+oRW9imkL04NzVrNtK67KyVm+3l6bgf0vwfsrf8Eb/APghD+zz4Z8cfHXwr4I8UeN9TUaHF8SviR4F074qfHD4weMbWGO/1eH4e+FL621a28I6Vbb7Yz2fhqPw/wCF9AsW0QeMPEV3q11HrGqZXqVHpfvZPRf5/MCn8BP23v8Agh7/AMFhfEN9+zbd/BPwXN8QNdsL+bw74G+OHwX8LeAfGvii00aymudQuPhp488H6jqs1nrul6VFc3wstA8baL4zTRoNRv7HT307T9XmtBxqU9b3XdO9vv1+5fcB/JP/AMFv/wDgkvL/AMEx/jj4bv8A4c6hrXiX9mf42R6zqPwt1fXZIrzXfB+u6LNA/iT4ZeJL+COEajcaLa6jpepeHNdntrWXXtCvjBKt1quga5eT705861Vmt/PzQH1V/wAG83/BJL9mn/gokvx9+J/7Tt34i8SeFfhBqvg7wloPwu8L+Jrzwn/aureKrDWNVu/EfivWNFkt/EkemWltpcNloNlo9/pYvr9tWmvbyWLTo7SWatRwsl11v/X+f3AfH/8AwXa/4J2fCL/gnB+1/wCHvhr8DNf1u/8Ahp8TfhTpHxW0Pwx4p1OPWfEXgSa98UeK/CmoeHpNW8qC61bQnuvC76h4f1LUojqfkXVzpd9c6jPpL6rf1Tm5xu907ev9X/q4H4qVoAUAFABQAUAFABQAUAFABQAUAeGftAf8ifpn/Yy2n/pr1isa/wAC/wAS/JgfIVcoBQAUAFABQAUAFABQAUAFABQAUAFABQAUAFABQAUAFABQAUAFABQAUAFABQAUAFABQAUAFABQAUAf/9L/AD/6ACgAoAKACgAoA/S8dB9BXoALQAUAFABQB/qq/wDBC/8A5RF/sY/9ky8T/wDqx/HVcVT45eoH+VVXaB/q1apqNx+yJ/wROvtY+Fwj0TWvgf8A8E4Z9X8G3ukFgLTxhoH7PrX+n+I0mt2Eks7+KceIb2+WTzri4e4vXmMsjy1xfFU16y9evb/hvVWuB/lMSyyTSSTTSPLLK7yyyyu0kkskjFnkkdiWd3YlndiWZiSSSSa7QP7ef+DQL4p+J7zQf22fgre311c+DvD+qfBv4m+HNPd5ms9J8Q+Krbx54Y8X3MKF2gim1zT/AAl4NSTYkbyDQgWaULiLnrpe6+u39dQPx0/4OWfAOi+CP+CsXxf1DRbS0sh8RPAHwi8farBZhURtauvBVl4Y1C7mhQ7IrvUH8LJqF2QqNdXF1JfSh57qWV9KTvBeTa/r+n+kQ/A6tAP7k/8Agz5/5EL9u/8A7G/9n7/0zfFuuavvH0A/Gn/g5h+L3i34if8ABVz4u+Bdb1C7l8N/ArwT8Ifh94I0yWSZbTT9O8QfDLwr8VdbuYbR28mO51LxL8QdUNxeRxrLe2dppiySSQ2tssWlFJQT7tt/fb9APzI/4J6/F3xZ8Cf25P2Tvin4Lv7uw1vw18e/hnHKLKSaN9U8P694p07w54u8Oz+QVllsPFHhTV9Z8O6lboQbjT9UuYRy4q5q8Wn2/rt+f3Af32/8HPPgjR/FX/BKXx34g1K1tpr/AOGnxg+DXjLw/PNjz7PU9S8UH4d3Mtmcg+dLonjrVreRBuzbTTMV+QOnNR+P1T/r+v1A84/4NTf+UZXin/s6r4qf+oP8JqK3x/JAfxP/APBWb4ieLfib/wAFLv259d8Zazfa1f6N+1D8afh/pMt9cSXB0/wl8NPH+u+AfB2i2m87YLLR/DPh3S7G3giVI1ELPtMju79MElCNuyfza/r+kB+2H/BpF4B0XW/20P2h/iFqFpaXWq+Av2df7J0CS42vcadceN/H/hhL/ULGNslJzp3hy40yW7Rd8Vpqdxa71jvpEfKu/dS8/wCv6/yAqf8AB2v8U/E+u/tu/Af4Pz310PBXw7/Zu03xlpOlPJMLRfFnxI+IPjqx8TavFCW8hpLvRfAfg7TzMsfmA6XJG0hUBFdBe633f5fnv/wXqoh/L/8ADvx74p+Ffj7wT8TfA+qXGieM/h54t8O+NvCmsWskkVxpfiPwtq1prejX8MkMkUqva6hZW8wKSox2YDrnK6tXTT2YH+oX/wAFu/DGifGH/gj7+1Ve6xp1sPs3wn8KfFTRhertn0jWfC3ifwl4zsZLWV9ktvfeXaT6WdhR7iG9ubCRXhu5on5KelRW72+Wvr/XbcD41/4NWPAui+Gv+CaOs+LbK1tF1n4j/tF/ErWNbvowrXs0egaN4N8JaVY3UuWkWGxh0a4ubS0JWKJtTurlIw99M8tVn79uyQH8Qf8AwVK+KPij4xf8FGP21vG/i2+ur7UW/aS+LHhXT/tkkzy2HhX4feL9T8BeC9GAmZmji0Twj4a0XSo4hsSNbMBI41IReiCtGK8l/wAHv18/vA8b/Zb/AGvv2j/2K/iHqHxW/Zh+KGqfCjx7q3hbUPBWqa7puk+GdeXUPC2qahpOrXuj3mk+LtE8QaJc28up6HpF8kkunNcW9zYQS200LB9zlGMl7yv/AF5Afon+yT+0T8ef+Cln/BWL9gjWP2xfiBF8Zdd0n4vfC/w3DqWteF/A/hhZvBPgnxjqfxKt/Ct7beCvDnhmw1Owm1eXWGWLULW6nnOr3Nl5rwTiBYklCEuVW07t/n6/1ZAf6AH/AAVL/YCb/gpJ+zZpv7Odx8dtZ+AuhL8TfDPjzxFrekeFLPxgnizT/DOkeJYLPwfqelXniPwsq2J17VtI8UR3K6lL5WoeGLEGxlLpcW/NCfI72vpbX+vID+d//iEI+G//AEf94h/8MJoP/wA+KtPby/kX3gf0fa3+zVY+BP8Agmb4o/Y/8a+PP+FvW/hj9j3xb8Ebnxr4l0610e+8WaXpnwt1XwtourXulpqWqizuoNPh0/yZ11O/u1ns4r83817uuGyT99SSt7ydl6/1+QH8JX/Bu1/wUe+En7An7Uvj/Qvj/qn/AAivwe/aL8JaB4R1X4gNb3N1Y+BPGnhTWLvUPBmseI47OO4uYfCd5BrniTRdY1GC1uDpF3qOk6rffZtFs9XvIOmrFyirbp/1/VvuA/rR/b3/AOCMH7Dv/BXXU9H/AGm/DXxf1bw38RNV8LaXoFh8Z/gj4m8J/ED4f+OtD0pG/sKXxHorNqWj+IJtJsrk2thqfhjxJ4Zv5bBra11O81K2stOS1xjUlBWtdeen9fd91gP5wP2nP+DUX9s34V6Nq/iX9nX4t/DL9pnT9KgmuU8Jz2N98H/iZqscYZxFouja7qfiXwNeXKxqd0N58RtLnmfZHY29zNKIa1jWi9GuXzvdAfh7+xb8dvEn/BPj9u/4M/Grx34H8RWutfs9fFqS3+JXw+1Swm0XxfZ6ai6n4K+JHht9M1b7DLpviuz0HVNfs7Sz1UWqW2txQQ6h5cKzbdJLmi13X9duv9O1gP8ARg+OHwd/4Jwf8F7v2avCtjY/Fi2+IXh7w/fr4y8HeL/hJ4w03Rfix8J/EGp6cllfWfiDwvrdhqt14fuL6zlgs9e8J+PvCBWdYrK8toLa8t9J1aLlTlSk9PJ32fo9P672sB/PD8ev+DRD4qaRBqGp/sz/ALW3gnxs6rLNYeEvjN4I1j4f3YSMFlsh408H3/jyy1G8mChIZ5vCPh+z851Sd7aEPcLqq66x+5gfy2ftS/smftBfsX/FjU/gp+0l8OdY+HHj7TrWHU7azv5LTUNJ8Q6DdzXEFj4l8J+IdLnvNE8S+Hr6a0ureHVNIvrqGK+s77S737Lqun39la7KSkrp3X9f1/wwHzlTAKACgD9Uv+CIn/KV39iH/ssCf+ot4jqKnwS9AP6yv+DuD/kw/wDZ7/7O48P/APqm/jHWFD43/hf5oD/PjrqA7/4UeFLfx38Uvhr4Hu3WO08ZeP8Awd4UupGlMCpb+IfEWnaRM7ThlMKrHeMxlDKYwN4Ybcqns/Rgf6337bX7JVv+1f8AscfE79kbw38SLz4A6J8QvDHhfwVH4x8M+H7XXD4c8IaH4j8OX+o+G7bw/Pq2gW9xpPiLw3olz4Ku7ZdWsRDpWsTEeekbWc/FGXLJStdruB/MP/xCEfDf/o/7xD/4YTQf/nxVr7eX8i+8D+lb/gnz+x5bfsJ/sjeBv2T9U+L9x8c9A8EXHjSLRvFHiXw5YeGjL4b8XeJNW8RSeGDoi674jhl0zTLvWtStYRPqt0rWs/2RYra0hgtYspS5pc1rPy79/wCv1A/y0r79m/4neOf2xPHf7MH7O/gzX/HPxAPxq+I3w28DeEfCOZL+/h8M+K9c05cXc1xb2tlpOnaXpL6hqus6te2ek6TpVnc6rq9/aWFrcXSdl0opt9N/+AB/Rf8ACD/g0p/az8b6Lp2sfHr9qD4SfCbVby3jll8O+G9A8U/GXWNFjkRZPsOqXs+o/D7QjqEEjyJcw6LrOs6WHG+11e7R965OvHpFvzvb/P8ArtewH7Pf8Evv+DerSf8Agm7+1Dov7SL/ALXmpfGHW9K8E+MfC6+Crf4N23w3sL228V2dvp897d3zfFPx3d3FtpriOeO2FnGkt6tpK88PlLE+c6vOrctl6/1+n6SD8qv+DwKOMfFH9hyYIglfwD8cI3kCgO8cXiL4ctEjN94pG00zIpOFMshGN7VpQ2l6gf0O/wDBA1tn/BIT9jF8Z2eDviG2Omdvxn+JRxnnGcen51jU+OXqB/l4/En4heLfi18QfG3xQ8e6zfeIvGvxB8U654x8U63qNxJdXup674h1G41TUrueeUszGS5uZNi8JHGEiiVI0VF7UklZbID9rP8Ag2u/5S7/ALPv/YofHb/1S3jesq3wfNAftj/weCeOtdsPAn7Cfw0trmRPDXivxZ8fvHGsWolkEdxrfgHSPhPoXh2Z4QRG7Wlj8R/EyJI4Z4/tbCPaHk3Z0FrJ9rfjf7tu33AfyCfsX+JNW8H/ALYP7KvirQruay1jw9+0b8E9X066glkhkiurH4k+Gp4/3kTK4SQp5cyg4khd43DI5WuiXwv0f5Af6Ev/AAc52Npd/wDBJ/4j3FzAk02l/Fr4K31hI4y1rdyeMYtNeeL0drHUb22JOf3dxIO+V5aPx/Jgf5oddYHX/D7/AJH3wR/2N/hr/wBPNlSez9GB/qD/APBwL4t1zwX/AMEg/wBsnVvD121jf3/h/wCF3hK4nQsGfQ/Hfx1+F/grxNafIyHbqPhvX9V0+QElTHdOHV0LI3JS1qR+f4Jvy/rvsB/loW1zcWdzb3lpPLbXVpPFc21zBI0U9vcQOssM8MqFXjlikRZI5EZWR1DKQQDXYB/qv/8ABXjxj4i0f/gkD+114m0/UJLfWtY/Zt/svUL2MKjz2Xjo+H/DPieHbGEVF1LRtf1WzkCKqql0wVQAFrjgv3iXaX5ff+f3gf5TNdgH+qj+1bq1/wCJv+CGPxm1/XJzqGra5/wTP1nXNUu5wGe61W//AGdV1K6vHzkebJeytcbhyshDDBANcUf4i/xr/wBKA/lq/wCDSLwDout/toftD/ELULS0utV8Bfs6/wBk6BJcbXuNOuPG/j/wwl/qFjG2Sk507w5caZLdou+K01O4td6x30iPt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F/wDwam/8oyvFP/Z1XxU/9Qf4TU63x/JAfxP/APBWb4ieLfib/wAFLv259d8Zazfa1f6N+1D8afh/pMt9cSXB0/wl8NPH+u+AfB2i2m87YLLR/DPh3S7G3giVI1ELPtMju79MElCNuyfza/r+kB9q/wDBtp8PtE8d/wDBWb4H3euWlpfQ/D7wh8WviDp9teYaP+29M8A6xomj3cUTHE13pd94hi1azyGNvdWMV6gV7VHSKztB+bSA/tc/4K5/8Eo4P+Cp+hfBDwtrX7Suu/Afw18IdW8ca/caFpvgXT/G2n+Ndd8UWfhrTtJ1a9ivPGHhI2F74R0/Stcs7CRW1ETQeLdQUCz2ubvnhNwvZJ3t5bf1/VwPxPtf+DRLwDYXVtfWP/BQfxTZ3tncQ3VneWvwJ0W3urW6t5Fmt7m2uIvjIssFxBKiywzRMskUiK6MGVSunt3/ACL7wP2+/wCC1Pw/sPF3/BIj9rfwh4t1S08Vaz4T+C+keK31y/gtbO9v/FHwy1vwz4tTxDHZwSMum6hqF94flna3tG2Il7PYhpLWWRXim/3itpd/g+n9evQD/K0rsAKAP9XT/gtd47134c/8En/20/Enhy4ktNTufg7F4ONxFK8Msel/EbxP4Z+HmveXLGQ6SNoXinUkQqR8zAZAJNcVNXnFed/u1A/yi67QP9Vb/gjhrd/43/4I8/skXHiSaTU3f4A6z4Uk+1SSTmTRPC+s+LfBukWTNKzP5NtoGj2NhFHuCRQQpDEEiREXin8cvUD+WP8A4NJPh9omu/tpftCfEPUbS0utV+H/AOzqdK8PyXGGn0678cePvDMN/qNjGT8k/wDZfh670uS6Vd8Vpqlzbb1S9dH2rv3UvP8Ar+v8gP6G/wDgrH/wRE0//gqN8afh58UvE/7WviH4OaP8OfhlF4D0P4d2vw10zxppUeoT+KPEGv674wtr678eeFZLW+8RQX+haRf232C4/c+E9PkF86stvb5QqOCaUU7u972/r+u4HwR8Bf8Ag1i8NfAP43fCH43+EP2//FLeJvhH8SvBXxG0SC1+B+iWEt7f+DvEWn69Dpxu1+LN55UGpmxOn3W+zvYXtrmaOezu4Xkt3p1m004Kz03A+q/+Do/wboHi7/gl/feI7lNPuNX+GXx5+FPijR7kvE17Zyau+veA9Qjt3VvNWO5s/Fri6g/1UnkQyyIZbWBkVF+/6p/1/X6gYX/Bqb/yjK8U/wDZ1XxU/wDUH+E1Fb4/kgP4n/8AgrN8RPFvxN/4KXftz674y1m+1q/0b9qH40/D/SZb64kuDp/hL4aeP9d8A+DtFtN52wWWj+GfDul2NvBEqRqIWfaZHd36YJKEbdk/m1/X9ID9rv8Ag0k+H2ia7+2l+0J8Q9RtLS61X4f/ALOp0rw/JcYafTrvxx4+8Mw3+o2MZPyT/wBl+HrvS5LpV3xWmqXNtvVL10fKu/dS8/6/r/ID+hv/AIKx/wDBETT/APgqN8afh58UvE/7WviH4OaP8OfhlF4D0P4d2vw10zxppUeoT+KPEGv674wtr678eeFZLW+8RQX+haRf232C4/c+E9PkF86stvb5QqOCaUU7u972/r+u4HwR8Bf+DWLw18A/jd8Ifjf4Q/b/APFLeJvhH8SvBXxG0SC1+B+iWEt7f+DvEWn69Dpxu1+LN55UGpmxOn3W+zvYXtrmaOezu4Xkt3p1m004Kz03A+q/+Do/wboHi7/gl/feI7lNPuNX+GXx5+FPijR7kvE17Zyau+veA9Qjt3VvNWO5s/Fri6g/1UnkQyyIZbWBkVF+/wCqf9f1+oH8DH7K37af7Un7EnjLVvH37LXxk8TfCLxJr+mxaP4hfSLfRNa0TxFp1tM9xZW/iHwn4r0vXvCeunTp5Z5dLm1bQ72fS5Lq7bT5LY3dz5vVKMZL3lf+vIDz/wCPH7QPxo/ae+JuvfGP4/fEbxJ8UviX4l+zJq3irxNdRzXTWtlF5Fjpun2dpBaaXoujafD+607RNFsNP0jT42ZLOygV3DCSirJWX9f1/wAMB47TAKACgAoAKACgAoAKACgAoAKAPDP2gP8AkT9M/wCxltP/AE16xWNf4F/iX5MD5CrlAKACgAoAKACgAoAKACgAoAKACgAoAKACgAoAKACgAoAKACgAoAKACgAoAKACgAoAKACgAoAKACgD/9P/AD/6ACgAoAKACgAoA/S8dB9BXoALQAUAFABQB/qif8EEdX03xF/wSH/Y1n024E8Fv4L8e6FcsMB4dQ0P4vfETRNTgdcsVaG9spwm4DzIvLmC7JUriqfHL1/MD/N8/aP/AGBv2xP2UtX8cWvxu/Zy+Mvgvw14D8Qy+H9S+JOqfDfxdD8Lb8vqv9kaTqmjfEY6Q3g3VNJ8Q3RgTQ76y1qeHUJbmK2gdrotAvWpRls0/K6v/X9dgP8ARs/4JpfFH4b/APBSv/gj34D8B32s2sp8Q/s3ax+yH8brDT5VudV8L+J9F+Hsnwp8Qy3to8oe1v8AW/Ds2mePtIgeZN2meJNKlSddxeLlmuWo/XmX5+dvu+8D/PU/aQ/4Jdft0/sx/GHX/g740/Zs+L/iLUdP1q603wz4r8AfDnxh408FfEPTluJU0zXfBPiHw9o+o2OrWurWsaXaacJI9c0tpG0/W9M07VLa5s4upTi1e6++3y/r5bgf3C/8G33/AATh+Kv7C37N3xU+J37Qnhu68A/F39pPXvCmpzeAdaVYdf8AA/w2+HthrqeEYPFVuXP9ieJda1Lxd4p1jVdBlK3ekaZ/YFvrP2bWk1DS9K5qslKSSd0uq8wP4yf+C1P7Unhj9r7/AIKT/tI/FnwHqVlrPw70/X9H+GfgLW9Nn+1adr3h34X6BpvgxvEmnXgYx3ml+J9b0rWfEekXMKpDLpWq2RQPzNL0U48sEnvu/wCv+G/C8g/K6rA/uT/4M+f+RC/bv/7G/wDZ+/8ATN8W65q+8fQDz7/g5A/4JF/tD/Fz9oU/tvfss/DbxF8bNP8AGHhfwx4T+OHgP4c6Xc+KfiN4b8ZeCtGtdD0DxTbeENIjuNe8QaHrXga38MaZcQaFp+o6lodzoX2/UbdNL1i0uYHSmkuVu3VN7fjp/T1d0oh+dH/BGP8A4It/tc/GL9sL4N/Fr47fAn4k/BD9n74H+PvDnxS8Vaz8X/B2vfD+/wDHGp+BtTtPEnhjwP4Q8NeK9P0rXfEcPiLxBY6da+INYtLBNA0rw5Frhl1ga4NK0jUrqVIqLSd2108+t9v60A/er/g68/aT8NeBP2K/ht+zTb6lZTePvjz8WNF8SXGh+fuvrT4a/C63vdX1XXJYImLW6XHja88F6Zpz3apDfquufZDNNpVz9nyor3m+iX9f1r+N4h6P/wAGpv8AyjK8U/8AZ1XxU/8AUH+E1Kt8fyQH8M//AAUm/wCUiv7fP/Z6n7U//q8/HVdMPgj/AIY/kB+o3/Bs3+1P4V/Z0/4KOaf4M8dapYaJ4Z/aZ+Hes/BOy1bU7gWljY+P59a0Hxb8P45Z2dYxP4i1bw5ceCNMhkUi41nxZpkQePJLRWV4ejv/AF/WvyYH7b/8HO3/AATC+OX7SV/8Jf2xv2c/AHiD4q698OvAt18J/i54E8GaXda541TwZp+v6x4u8G+L/D3hzT1m1PxJa6Tqnifxdp/iaz0i0vNYsra90PUYrO60q11e50rOjJK8W7Xd169vL79dlYD+Zv8A4J4f8Ehv2tv2zf2jPAPgbWPgZ8U/h78G7DxZpF38Zvif478EeJfBnhrwz4H0/UY5vEtjYal4hsNLj1jxlqdhb3ek+H/DekyXOpS6rcwXN+mnaLaalqthtOajFu6v0V7/ANf12A/tC/4OV/2ofCHwB/4JreMPg2uoabD8Qf2ndZ8N/DDwR4cWZUv18K+Hde0Txf8AEHxFBp8bJI+jaPoej2Xhm5ucJb2eq+MdAjcSecsDc9KN5p9I6/5dv677AfD/APwaVftSeFte+APx4/Y/1TVLC18ffD34jTfGrwppU9wI9Q174f8AjrSPDvhzxBNptqzE3MHhDxZ4ctX1meID7OfHWiJIh80PVV46qXR6fP8A4K/LzA/Gv/guz/wSX/aZ+DH7avxo+PXws+Dvj74ofs//ALQvjjXPi3pPiz4deE9a8XxeDvF3ji7m8QePPCPjSx8P2mo3fhma38XXes6h4fvL63g0XV9Av9NTT75tSs9X03TdKc04pN6rTV72/wCB/W4Gj/wSF/4N+fib+2zrnjLxr+2H4W+Ov7OP7P2ieHGg8IanBpNj4A+IvxC8eXWpWSW6eHtK+I3hDXi3gnRtIh1mXXPEEnh1be81afRdM0O8uXj1xtPKlVR0jZv70vuafbr9+oHin7Y3w0/Zl/4I7/8ABW74C6V+zN40+JnxV0L9mPxP8E/iX8ZJ/iPrnhLXdbi8YDxS3inxR4E0qfwV4N8E6fBAvwxm8OiRJ7e9vbfW9dv7S5miNk1qrTdSm7q107Wuvnrf8/vugP7A/wDguJ+xzrn/AAVB/wCCdHhvWP2W73S/iR4v8IeIfCH7Rvwch0TUbX7F8WPCd74T1rTdR0Tw7qVzLFYtc6/4S8XDxJ4dE8kJ1PVdD03RhLbPqbOnPTlyS122f9f8P+N4h/ncaF+xP+2H4m8fL8LNE/ZZ/aDvfiJ/acWjz+Dv+FQePbfXbC/luTZ+Xq1nd6Fbvo8MM6uLu81U2dlZRxTT3d1BBDNJXXzRte69b/1/WwH7UfG7/g2z+Pv7NH7JHjP9q74/ftI/BP4e2Pw9+F48feLvh6bDxPrevaf4hnsbf+zfhlaa5Yxx+HdW8W6p4kvdO8GWNxYXkuh3PiG9i+y6lc6YU1B81WTkopPV2vf9Nf67X90Pij/gmD/wSM+Jv/BUu2+Lq/Cb42fCL4c678HJ/CR13wz8Rf8AhKv7X1TSfGMeuDTtd0aLw9oerrcabbXnh+90/UpJDG1ldS6esuBqFtvc6nJa8W0+twKH7Wv7E/8AwUG/4JB/G248PReKfit4NtLq10jUvCP7QX7PuvfErwp4B8bR3NlDcy2+k+MNEHh+8tdd0C/e60rVvD2smx1mzntV1CKzm0TU9I1S/cZRmtl2s7N/j3/rYD+xT/g3D/aL/wCCj37QXwk+Mt5+2u3jnxR8LvDl34KtvgN8UPir4buND8deKr27XxIvjnSrTW7nTdPv/iB4b0RLLw9MfE+sC9vrPWNSutKi1zVkW4stB56qgmuXfrbVL/g/f+Foh+E3/BWL9lDwt+3l/wAF/fG37MXwY+Inw1+Gfjnx/wCCvBNp4g8TeLZb7/hFNQ+LXhb4PQ+JNR0K6m8OWOozx+JL/wAIaTo+meSLZ5p/Edo+m3WNUuGjbWDcKSbTeu3lf+vzA+Qv26P+CGP7eX/BNDw34N+OGka/H8WPD0l/qdrrfjz9m6P4hNq3wmu7OG0m02/8Wt/Yuja5ouj67HNeRWPiSy83SLO9019P1i+0281LQ4dVcasZ3VrerWv39v66Afoz/wAG8/7Y3/BWP4o/tdeBfhj4h8Z/G744fsmSad4oPxh1r40x+I/G3h/4faXYeF9cn8M32hfFPxVDf65ofiCTxVZaTomieFLTxBcWGswXd9bTaFFbWT6zoc1VTSb0Unta2v6fjrvrYD6b/wCDv26+Hf8Awgn7FNlP/Zr/ABZHi34t3WmGN7c6xb/DttH8IRa79rjT/Sl0278Sr4d/s57gC3e6stUFpukS92qhe8u2n3/1/WoH4C/8E3f+CHv7Wf8AwUu+Hvi34u/DDX/hj8M/hh4Z1+78H2Hiz4p6n4ktF8XeLrCws9Q1DS/DWmeF/DPiW/nsNIi1LTU1jXL6OxsIbi8+x6Z/bF/ZaraafpOpGGjTb7L9e34/i3EPzn/aj/Zm+LX7Hnx4+If7OXxw0W10P4k/DXVbbTtbg068GpaNqFpqWm2WuaFr+g6mIoDqGheIdB1PTdZ0m6kt7W6NnexRX9lYX8V1ZWtpqSutv6/r/hwPAKYH6pf8ERP+Urv7EP8A2WBP/UW8R1FT4JegH9oX/By/+zB+0H+1X+xz8EvA/wCzn8JPGfxi8XaB+0xovivWfD/gjTDqupab4cg+FvxS0ibWLqAOnl2Mep6vplk0ueJ72BMHeSvPSkoybbsuW34r/ggfxOf8Oa/+Cpf/AEYx+0D/AOEe3/x+uj2kP5kB5f8AFj9gz9uv9j/Q9E+Nvxr/AGavir8H/CuheL/D1vpnjDxp4ebTtGj8VmeXVNCsDOJiWurl9JuJoYlKl0tZcMu0bmpxlomnf+vkB/op/tUeC9A/4LSf8Efdbj+ButaK2sftAfCrwZ8SPhwZNRjGn6N8WPA+uaN4un+HmuX7lotMu7Txf4b1j4X+Jbq6Vk0W5m1C8kRhZqzcsX7OevR2fp+H/A87WA/zbfFX7Ef7Y3gr4h3vwn8S/stfH/T/AIj2N9Np7+EI/hN431HWLueKVYhJpEOmaLeR65YXBeKSw1TRZtQ0zUrae3u9PvLi1uYJ36+aNr3Xrf8Ar+twP3E+HP8AwbBftW6n+zvF+0F8efjf8IP2YrWy8H6/4/8AGfgj4jWHibVPEPw68JaBb32p3F94zu/D0NxpOn3w0CxOt32kwXd1d6RBOmn6n5GsQXunWmTrRvZJvW172X6/l8npzB7x/wAGj+jfDuf9rj9qjU75rG9+IGi/AnSIPAM95DDHqQ8I6h8QLCHx1qNhayTSzWrNdW/gO2vpLfzWt4tQFnJdLHdMl0V78q7X/T+v6QHpH/Bz3B/wUWuP2l/Btv4PT49XH7Hd18NPDsHhC2+FKeMZfh1N4/a71lPGUPj+Hwfm0k8byM9qNJXxWjs/hhrZfDeQNfFKjy8renNfra69P6f4WiDP+DaL/gmr+1Z4W/al1L9tn45/Dnxr8Jfhx4Q+H/i/wh4Li+J+ia34Y8Z/Ejxd41ttNsHvdF8OeIbWz1p/BujeHp9UuLvxZeQRadqGsTaZpmgNrDwa/NoJWmnHlTu79LO1u/n/AFdWtIJv+DwL/kpv7DP/AGInxz/9SD4a0UNpeoH9C/8AwQR/5RA/sa/9iX8Rf/VzfEusanxy9QP8r+u0D94f+Da7/lLv+z7/ANih8dv/AFS3jesq3wfNAfr9/wAHiP8Ar/8Agnf/ANcv2s//AEP9mmoofb/7d/UD+Rn9lf8A5Oe/Zx/7Lz8IP/VheHq3ez9GB/onf8HNX/KJn4rf9lP+CX/qf6bXLR+P5MD/ADOK6wOv+H3/ACPvgj/sb/DX/p5sqT2fowP9OL/g4w/5Q4/tef8AXX9n7/1qD4LVyUv4kfn/AOksD/LursA/1P8A/gsX/wAoY/2p/wDs37wh/wCn/wAD1xw/iL/EwP8ALArsA/1QP2j/APlAx8T/APtFze/+s0RVxL+Iv8a/9KA/jZ/4Nm/2p/Cv7On/AAUc0/wZ461Sw0Twz+0z8O9Z+Cdlq2p3AtLGx8fz61oPi34fxyzs6xifxFq3hy48EaZDIpFxrPizTIg8eSW6KyvD0d/6/rX5MD9t/wDg52/4JhfHL9pK/wDhL+2N+zn4A8QfFXXvh14FuvhP8XPAngzS7rXPGqeDNP1/WPF3g3xf4e8Oaes2p+JLXSdU8T+LtP8AE1npFpeaxZW17oeoxWd1pVrq9zpWdGSV4t2u7r17eX367KwH8zf/AATw/wCCQ37W37Zv7RngHwNrHwM+Kfw9+Ddh4s0i7+M3xP8AHfgjxL4M8NeGfA+n6jHN4lsbDUvENhpceseMtTsLe70nw/4b0mS51KXVbmC5v007RbTUtVsNpzUYt3V+ivf+v67Af2hf8HK/7UPhD4A/8E1vGHwbXUNNh+IP7Tus+G/hh4I8OLMqX6+FfDuvaJ4v+IPiKDT42SR9G0fQ9HsvDNzc4S3s9V8Y6BG4k85YG56UbzT6R1/y7f132A88/wCDU3/lGV4p/wCzqvip/wCoP8JqK3x/JAfwz/8ABSb/AJSK/t8/9nqftT/+rz8dV0w+CP8Ahj+QHuP/AARj/aj8M/sf/wDBSP8AZp+MHjvUbPR/h5L4m1X4dePtZ1GY2+naD4X+KPh7VPAs/iXUrkEC30zwpqOt6b4n1OZw6Jp+j3RKngqqi5oNfP7v6/qwH9gv/By//wAE5fjL+2f8FPgp8df2cvCWqfEzx9+zvdeNbTxH8PPCtu+qeKfF3w2+IEHhy8n1fwlpVt5t34k1fwnrHhWzli8O6NFPq2raX4j1S60+C9n02GznwozUW03ZO2vRP+vL7rAfw4/Br9gX9s/4/fETTPhd8L/2ZvjPrni3UdVi0i4jvPh/4l0DRvD07kebc+L/ABJr2m6ZoPhHTrRD5t5qHiLUNOtYEADO0rxRt0OcUrtr7/y/r9QP1P8A2/v+Dfv4n/8ABO79mTXP2k/jB+1F8F9at9P1fwt4X0LwF4Z0PxkviDxl4v8AE9/HAvh/w7eava6fZzPpmlw634kvrq5jg26D4e1O5W3+0CK1eI1VOXKk15t/pr+fzf2g/n0rUAoA/wBUD/gvZ/yiA/bJ/wCxJ+HX/q5PhpXHS/iR+f8A6SwP8r+uwD/U/wD+CIf/AChx/ZH/AOySeO//AFYXxCriqfHL1A/jb/4Nm/2p/Cv7On/BRzT/AAX461Ww0Twz+0z8O9Z+Cljqup3H2SysviBPrWg+LPh/FLOzCMTeItW8O3HgjTIZB+/1rxZpkQZNxNdFZXhfs7/ID9av+Dn7/gmV8fvjJ8SPhx+21+z/APDvxR8V9J0j4Z2nwr+MnhPwLpF74j8WeGk8L694g8QeGPHsPhvS4bvWtX0G9sPE+o6N4iutKs7hPDSeHtL1DUYUsNQur21ijNJOLdtbq/5f0vvuB/L9+yP/AMEwP21P2yvit4c+GXwz+BfxE0ex1TVoLTxL8S/G/gzxN4X+GvgDSUu44NW1zxT4p1PS7exQaVC0040HT2vfEusSQNY6Jo99fEQ1tKcYq7fyTu36bfn62A+sP+Cn3/BFfxr/AMEufhn8PvHnxQ/aQ+FXxC134neMrnwr4S+Hvg7Q/FFj4jvbLStIn1XxH4qeXWkgtU0Hw8z6Jpt/IglnOpeJdGhjiMctxLBMKim2kmred/6+/wC+wH9XH/Bqb/yjK8U/9nVfFT/1B/hNWFb4/kgP4Z/+Ck3/ACkV/b5/7PU/an/9Xn46rph8Ef8ADH8gP1H/AODZv9qfwr+zp/wUc0/wX461Ww0Twz+0z8O9Z+Cljqup3H2SysviBPrWg+LPh/FLOzCMTeItW8O3HgjTIZB+/wBa8WaZEGTcTUVleF+zv8gP1q/4Ofv+CZXx++MnxI+HH7bX7P8A8O/FHxX0nSPhnafCv4yeE/AukXviPxZ4aTwvr3iDxB4Y8ew+G9Lhu9a1fQb2w8T6jo3iK60qzuE8NJ4e0vUNRhSw1C6vbWKM0k4t21ur/l/S++4H8v37I/8AwTA/bU/bK+K3hz4ZfDP4F/ETR7HVNWgtPEvxL8b+DPE3hf4a+ANJS7jg1bXPFPinU9Lt7FBpULTTjQdPa98S6xJA1jomj318RDW0pxirt/JO7fpt+frYD6w/4Kff8EV/Gv8AwS5+Gfw+8efFD9pD4VfELXfid4yufCvhL4e+DtD8UWPiO9stK0ifVfEfip5daSC1TQfDzPomm38iCWc6l4l0aGOIxy3EsEwqKbaSat53/r7/AL7AeGf8E0/+CTP7S3/BUHxH48svgtf+CPBfgz4YQaOfHHxG+JF/rFj4esdS8Q/bm0Tw5pFpoGi67q+ueIL+DTNQvntrezg0/TrG1E2rapYSX2kW+oOc1DfXyX9L7/z2A8S/b1/YK+PH/BOn48XXwC+Plt4fm12bw/p/jHwr4q8Hahear4O8b+DtVvNR06y8Q+H73UdO0fVEiTVNH1bSb+w1bSdN1Kw1LTbqOS1e0azvbtxkpq6+a7AfFdUAUAFABQAUAFABQAUAFABQAUAeGftAf8ifpn/Yy2n/AKa9YrGv8C/xL8mB8hVygFABQAUAFABQAUAFABQAUAFABQAUAFABQAUAFABQAUAFABQAUAFABQAUAFABQAUAFABQAUAFABQB/9T/AD/6ACgAoAKACgAoA/S8dB9BXoALQAUAFABQB+23/BLz/gud+0r/AMEy/DWq/CnRfCXhX43fAfWNevfFI+G3jLVNY0LVfC/iDUbeCHUbzwF4y05dRHh2z1eS1trrWdG1Dw74h0i5vUn1Gxs9M1TUNUvr3OdNT1vZ97fn+AH1x/wUx/4OL0/4KI/sg+K/2Wo/2Qm+Edx4y17wPrl/44f47jx1DpreC/FGneJRaWnhwfB/wg94NUfT0tTcTa5amwSVn8i9KqGmFLlkpc17X0t30/ID8k/+Cff/AAUu/ah/4JtfEm/8d/s/eJLC40DxMtrb/EP4UeM4L7Vvhr8QrSxE4sJNc0ey1DS72y1zSPtNw+h+J9C1HS9c07zriya7utF1DVdJ1DScFNa/J9UB/Up4Q/4O/wD4fSeH4j4+/Yk8ZWXiqKyiE6eEPjHomp+H77UVVVmkil1rwRpOo6VZTOGliheHWJ7ZWWB57sobh8HQfSat5oD8tf8Agof/AMHLH7U37Y/gLxH8F/gt4H0z9lb4S+LrOXSfF91oPirUPF/xb8WaDdW8trqfh268ejTfDGn+HfDeuRSsmr6d4b8MWetXdpu0i58VXOjXeqWGoXCjGOrfM/wT7+f3/foB/NnWwBQB/cn/AMGfP/Ihft3/APY3/s/f+mb4t1zV94+gHhn7cH/BY79o7/gl5/wWp/bk0rwNpWifFT4H+Odc/Z41zx18FvF9/f6ZYT6za/sq/BOxPiXwR4lsor2fwP4su7CK107UtTGj6/pOsWFjp0WteHtSn0nRbnTajTU6cb6NXs/+3nv3/D81IPTvG/8AweA2Uvg6dPhv+w7dWXxBurCVLa48b/G6LVPB2h6o2RDcT2eg/DvR9b8VWEXDS2cd/wCDbi4yUS+ttu+kqD6y08l/w/5feB/Jb+13+1/8eP24/jd4k+P37Q/i5/FXjjXkisLG1tYnsPDHg3wxZz3M+keC/BGhG4uY9B8K6M15dPZ2Kz3N3d3l1f61rV/quv6pquq3u8Uoqy2A/Zr/AIJTf8HAP/Dsb9mXVP2c/wDhkv8A4Xd/aXxV8VfE3/hMf+F8f8K28j/hJtD8JaN/Yn/CPf8ACmfH3mfYv+EW+0/2l/bifaft3k/YIPs3m3Gc6XPK/Nb5f1+n6yD8M/2k/jB/w0L+0V8ffj9/wjv/AAiH/C8fjV8U/jB/wif9rf2//wAIv/wsvxzrvjT/AIR3+3f7M0X+2v7E/tr+zf7W/sbSf7S+zfbP7MsPO+yxaJWSXZJfcB45a3VzY3Nve2VxPZ3lnPDdWl3azSW9za3NvIssFxbzxMksM8EqLLDNE6SRyKroysFNMD+qr9ij/g6m/aT+BvgjRPhv+1P8JtM/ak07w7p0OlaT8TLTxhceAPi5cWtvhbaTxrqNzonirw947vbe2VLQaqdK8Ma5qARb/X9X1zVpLy+usZUU9Yvlfa2gH2V8Uf8Ag780H/hHL63+C37FmrnxbcWgTTdV+KPxWsh4c0q/ZQTPfeH/AAn4XbU/EFpE25RaQeJvDM1wpD/bbYq0bSqD6z08kB/Jr+2X+2z+0R+3p8ZNT+N/7R3jV/FHie4hbTfD+iafDJpngvwD4aS5mubTwl4E8O/aLmLQ9Bs5J5JD5lxe6vqt282q+INW1jWbq71GfaMVFWS/zfm9vy9LAeZfAH9oH4w/su/Fjwl8b/gP471n4dfE3wTeteaF4k0WSIuEmjaC/wBL1OwuorjTdb0HV7N5bDWtB1i0vdJ1awmls7+zngkKU2lJWauv6+4D+uz4F/8AB3pq1l4b0/TP2k/2P7XXvFdsqx6j4w+DHxDbw7o+qBUVfOi8BeM9H1240ycsrSShfH1/BK0mIYbNECNg6H8svvX/AA35fcB51+1P/wAHa/xX8aeDtW8Kfsl/s5aZ8Gdf1Wzms4/ip8SvFtr8Rtd0L7RlDe+G/A9l4d0fwzb6xaxjzLO98Ran4r0pZ3/0nw7cpAouGqC+1K/ov6/PXysB/In4r8VeJfHXibxB408Z6/q/irxd4s1nUvEXibxLr+oXOq65r+vaxdy3+q6xq+p3kk13f6jqN7PNdXd3cSvNPPK8kjMzErulbTotAP21/wCCZf8AwXx/as/4J0+GrP4RXOjaN+0J+ztZ3rXWlfDHxxrOp6Lr3gVLm4mutTtfhj48tIdVk8M6bql1PLe3eg6z4d8VeHoL9pb7R9L0i91HV7nUsp0oy12ffv6r5b39b3QH7lat/wAHgXwzi0GOfQv2G/HV94nYN5ulat8cfD+laDEcDYY9fs/hvrOoXA3Ftyt4btjhRhsuQmfsH/OvuA/nI/4KW/8ABZD9q3/gprf6foXxLn0T4c/BHwzrcuu+EPgh4B+2J4dttT8mS0s9e8Y63fSNq3jrxRZ2Ms1tbalqAsdG003Woy+HfDehHVNRW41hTjDzff8Ay/r8wPjr9j/9sf4+/sLfGrRPj1+zp4xbwp410q1uNJ1OzvLf+0/C/jLwvfTW0+qeD/GmgvLDDrvhvUpbO0uJbVpbe8sdQsrDWdGvtL1vTdN1K0qUVJWf9em/5feB/Wx8Kf8Ag770I6BZW/xw/Yu1ZPFMEMaahrHwp+KlnLoGqXAiXzbqy8N+LvDUOo6DC8+4R2E/irxG8UW1m1GZwVrF0O0/vQHgv7VP/B2r8Y/HHhLVfCf7Jv7Oui/BLV9UtJbNfil8RvFkPxL8SaOs6uj3nhrwbaeHdA8L6fq9sNjWl94hvfGOmh2czaA5WN6aoL7Ur+SQH8n6/Ff4mp8UE+Ni+PvF3/C308ar8SF+Jh1/Um8cDx+msDxCvjH/AISVrk6qfEY1wDVv7WN19s+3/wCkmUyfNW9la3Tb5Af1j/st/wDB2x8XvBfhHSfCn7WH7N+i/GfW9Ls4rOT4pfDXxfD8Ntf1oW6Rxpe+I/BN94c8QeGr3WbvDy3194e1PwjpXm7fsvh2BWdVwdBfZlbyav8A5f13tcD3D4tf8HfWj/8ACP3lt8Cv2MNT/wCEqnhdNP1r4s/FG1Hh/S7gxN5dzeeGPB/h06jr0KTbQ9lD4t8OPLFuYahE+1KSod5/cgP5Jf2uv2wvj7+3H8aNc+O/7RfjSbxh431e3t9MsLeCAab4Z8IeG7F5pNM8JeDPD8TvaaB4c057m5mjs4TLc3uoXd/rOsXmpa5qWpald7xioqy2/r+v+GA/aL/gkJ/wX+v/APgmv8DfE37OnxD+BN18aPh7J4t1rx34C1Pw54xtfB/iTwxq/iC1sY9b8PakmoaHrWn6v4e1C/0+LVbO8iNjqei3l5qwki1y2vLK30vOpS53dOz22uB+Qv7fH7ZPjX9vv9qz4pftSeOtB0zwlqfxCvNGt9K8H6PdTahp3hLwt4X0HTfDHhnQYtSuILWfVbq10jSbaXVtXktLIarrM+oajDp2mW9zFp1vcI8kUr38+/8AX9bgfHVUB9U/sQ/tM/8ADG37V3wQ/ae/4Qn/AIWP/wAKa8YDxZ/wg/8Awkn/AAiH/CR40vUtN+wf8JL/AGD4o/sf/kIed9q/sDVP9V5f2b95vRSXNFra/wDXl/XfYD+rv/iMT/6x1/8Am3P/AOTHWHsP7/4AH/EYn/1jr/8ANuf/AMmOj2H9/wDAD83f+CqH/BwX/wAPMP2Xo/2bf+GR/wDhSnl/Erwl8Q/+Ez/4X3/wsfP/AAi1lr9n/ZH/AAjv/Cl/AePt39ueZ/aH9un7L9l2fYrjzt8Fwpckr81/l/X6/rEPiP8A4Jp/8Fj/ANq3/gmVqGq6J8NLjRfiR8FPE2o/2r4o+B/xCl1STwt/a7i3iufE3gzUtNuoNR8EeLLqztorG81CyW/0bVoEtm8Q+HdbuNM0ibT6nTjPfR91+T7/AIfg1IP6O4v+DwL4YHw81xP+w349TxWFTZo8Xxw8PSeHnfZ+8DeJX+HMWpRKJMKhHhSVmQ7iFK7Gx9g/519wH4Yf8FMf+C+X7V3/AAUW8M6h8IYdF0P9n39nTUbqwu9V+FfgnVr3xBrvjKTTZVvLKH4i/ES9sdHu/EumWeoIl9baDo/h/wAJ+Hpbm30+61bSdW1HS7C9t9IUox1vd+n9f16Afl1+yh+1b8a/2K/jl4O/aF+APiceGfiD4OmuEjF3A1/4f8R6HqMf2fWvCfi3RvNgj1vwzrlr+41CweaCeKVLXU9LvNO1rT9N1K00klJWewH9dHgv/g8B0mPwdAPiJ+w9qN18QLe0RLl/BfxstrDwdrF+uPMuYI9c+H2pa14btJTlkspJfFU1vgI1/dZ3rg6D6T080B8A3n/Bz1+0f4m/bP8Ah7+0f42+Dek3vwQ+FOi/EHTPBP7Lfg74man4P0y51Tx1oUmgp4y8d/Ea88HeKn8Z+LtCs5ZINOu28C6PpNnZTXltoei6FcatrV9qVexXLZPV2u7dvL/h/wAbxD4d/wCCwP8AwVv/AOHrvif4GeI/+Gfv+FCf8KX0Lx1on2P/AIWt/wALS/4SX/hNNQ8NX32n7R/wrb4df2P/AGb/AMI75Xk+Rqv2z7Zv820+z7J7hDkTV73fa39fd99wP0L/AGCP+DmH/hh/9kD4Nfspf8MU/wDCz/8AhUei+I9H/wCE9/4aP/4Qv/hIP7f8Z+JfF32j/hFv+FDeLP7K+yf8JF/Z/k/8JFqXn/Y/tfmw/aPs8ESo80m+a13tb/h/67bAfyv1sB94/wDBNb9tr/h3l+158Pv2qv8AhWX/AAt7/hBNI8d6V/wgf/CZ/wDCAf2r/wAJr4L1zwh5/wDwlH/CKeNfsP8AZn9s/wBo+V/wjt59t+zfZPNtfO+0xTOPPG17a77/ANfj+F4h9f8A/BYn/gsP/wAPZH/Z3f8A4Z2/4UF/woRfiyuP+Fuf8LT/AOEr/wCFon4anOf+FZfDj+wv7D/4V30xrP8Aaf8AbH/MP/s//TZp0+S+t726W2v/AJ/1cD8jPhX43/4Vn8T/AIcfEj+zP7b/AOFf+PfB/jf+xvtv9m/2v/winiHTte/sz+0fsl/9g+3/AGD7L9t+w3v2XzfP+yXOzyX0eqa7/wBeX5/cB/RP/wAFNf8Ag4q/4eMfsmeK/wBl3/hjz/hTn/CT+KPBPiT/AITn/hoL/hYX2H/hDtfttc+xf8Iz/wAKR8Efaf7R+z/ZftH/AAkFv9j3+f5F1t8lsoUuSV+a/wAv6/X9Yh/M3WoGx4e1X+wdf0PXPI+1f2NrGm6r9l83yPtP9nXsN35Hn+VN5PneT5fm+TL5e7f5T42MPVNd/wCvL8/uA/px/wCCjH/ByZ/w39+xx8Xv2S/+GMf+FTf8LVf4fN/wn/8Aw0V/wnn9g/8ACC/FDwX8SMf8Ir/wovwb/an9q/8ACH/2Nn/hJNO+w/2j/aP+mfY/sNxjClyyUua9r6W7qwH8u1bAf1Qftjf8HMP/AA1n+xj8VP2RP+GKf+EA/wCFmfD/AEfwL/wsL/ho/wD4Sr+xP7K1DQ77+1f+ET/4UN4c/tL7R/Y3lfYf+ElsPK+07/tknk7JcVStLm5ut7W/4P6v5gfyv1sB/VB8R/8Ag5h/4WD+wZ4o/Yi/4Yp/sj/hJP2XJ/2a/wDhZ3/DR/2/7F53wzT4d/8ACaf8IX/woaz+0bdv9sf8I5/wlcGc/wBn/wBur/x/ViqNpKXNtK9red7dfz+8D+Wa1urmxube9sriezvLOeG6tLu1mkt7m1ubeRZYLi3niZJYZ4JUWWGaJ0kjkVXRlYKa2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wv8AwSm/4OAf+HY37Muqfs5/8Ml/8Lu/tL4q+Kvib/wmP/C+P+FbeR/wk2h+EtG/sT/hHv8AhTPj7zPsX/CLfaf7S/txPtP27yfsEH2bzbiJ0ueV+a3y/r9P1kH4Z/tJ/GD/AIaF/aK+Pvx+/wCEd/4RD/hePxq+Kfxg/wCET/tb+3/+EX/4WX4513xp/wAI7/bv9maL/bX9if21/Zv9rf2NpP8AaX2b7Z/Zlh532WLRKyS7JL7gPFaYH9I3/BOz/g5S/al/Yy8BeHPgp8ZPBGmftUfCDwjZxaT4Pk1/xVqHhD4s+D9BtreO20zw3YePjpvifT9e8MaHFGqaPpfiTwveavY2fl6NZ+J7LRLPS9PsMZ0VLVPlf4Pz8vv+7UD9S/GH/B4D4Eg0dD4A/Yc8W6nr81swkXxh8btG0PR9PvGDBHR9F+HfiG91i2iba7RFNDknG6MTWxxNUewfWa+4D+XD/goH/wAFL/2o/wDgpN8RNL8cftCeJNMi0PwmmoW3w8+F3guxuNF+HfgGy1OZJb86PpdzeajqGo6zqIgtY9V8TeIdT1bXr+GzsrE3sOl6fp2n2m0IRhtv1ff+v62A/P2rAKAP6oP29v8Ag5h/4bf/AGQPjL+yj/wxT/wrH/hbeieHdG/4T3/ho/8A4TT/AIR/+wPGXhrxb9p/4Rb/AIUN4T/tX7X/AMI7/Z/k/wDCRab5H2z7X5s32f7NPjClyyUua9r6W7qwH8r9bAf1QfsQ/wDBzD/wxt+xx8I/2S/+GKf+Fj/8Kr8Ja74W/wCE/wD+Gj/+EQ/t3+2/EPiHXvt3/CK/8KG8Uf2X9m/t77J9l/4STUfO+y+f9oi8/wAmDGVHmk3zWu9rf8P/AF22A/lmtbq5sbm2vbK5ns7yznhurS7tZpLe5tbm3kWWC5tp4mWWCeCVElhmiZZI5FV0YMqldgP6rf2KP+Dqj9pD4H+CNE+G/wC1R8JNN/ajsPDunQaVpHxNsvGM/gD4t3NrbELbSeN7+60TxX4e8d31vaqtmNV/szwvreoCNL/xBq+t6tJe393hKinrF8vluvl/T8u0Q+v/AIpf8Hf2mf2LfWvwU/Ynvz4iuNPlTTdd+KXxft10XSNVaH9zPfeE/CXgxr7xFp8FxjzbSDxn4XubqFcJe2bt8qVB9Z/cgP5N/wBsb9tP9ob9vD4yaj8cf2kPGreLfF9xZQaNounWNpHo/hPwX4as5JprHwv4M8O2zNa6LotrLcT3Eg33Oo6pf3F1q+uajqmr3t5fT7RioqyA/Yv/AIJTf8HAP/Dsb9mXVP2c/wDhkv8A4Xd/aXxV8VfE3/hMf+F8f8K28j/hJtD8JaN/Yn/CPf8ACmfH3mfYv+EW+0/2l/bifaft3k/YIPs3m3ETpc8r81vl/X6frIPwz/aT+MH/AA0L+0V8ffj9/wAI7/wiH/C8fjV8U/jB/wAIn/a39v8A/CL/APCy/HOu+NP+Ed/t3+zNF/tr+xP7a/s3+1v7G0n+0vs32z+zLDzvssWiVkl2SX3AeOWt1c2NzbXtlcz2d5Zzw3Vpd2s0lvc2tzbyLLBc208TLLBPBKiSwzRMskciq6MGVSrA/qt/Yo/4OqP2kPgf4I0T4b/tUfCTTf2o7Dw7p0GlaR8TbLxjP4A+Ldza2xC20nje/utE8V+HvHd9b2qrZjVf7M8L63qAjS/8QavrerSXt/d4Sop6xfL5br5f0/LtEPr/AOKX/B39pn9i31r8FP2J78+IrjT5U03Xfil8X7ddF0jVWh/cz33hPwl4Ma+8RafBcY820g8Z+F7m6hXCXtm7fKlQfWf3ID+Tf9sb9tP9ob9vD4yaj8cf2kPGreLfF9xZQaNounWNpHo/hPwX4as5JprHwv4M8O2zNa6LotrLcT3Eg33Oo6pf3F1q+uajqmr3t5fT7RioqyA/SD/gjT/wWd1n/gldffFbwv4h+Ez/ABj+EPxeudA1vVNH0rxHD4V8V+FfFvhy2vrC213Q7+70zVtO1Oy1XTL7+z9a0XUILR3ex0m+sNXsjaXtlq81KfPZ3s15XX9fL77AfNn/AAVd/wCClPiv/gqD+0pZ/GzV/Alp8MPCXg/wTp/w5+HHgODWW8RXuleG7HV9Z1651LxBr50/SYtU8Q63rGu31zdyWml2NlY2Eel6TBFctp8up6g4Q5Fa93e7e39f13A/MerAKACgAoAKACgAoAKACgAoAKAPDP2gP+RP0z/sZbT/ANNesVjX+Bf4l+TA+Qq5QCgAoAKACgAoAKACgAoAKACgAoAKACgAoAKACgAoAKACgAoAKACgAoAKACgAoAKACgAoAKACgAoA/9X/AD/6ACgAoAKACgAoA/S8dB9BXoALQAUAFABQAUAFABQAUAFABQAUAf0g/wDBBf8A4K+fsz/8EvvDH7S+i/tA+Dfjd4quvjHr3wt1TwvJ8IvDPgfxBb2Vv4K0/wAdWmrJrjeL/iP4DktZp5PE1g1gthFqSSpFdm4ktWSJbjGpTc2mmtF1uvyUvyXzu+UPzM/4Kt/tZfDj9uT9vv4+ftS/CTSPGmg/D34pP8MW8PaT8QtN0XSPGFoPBnwb+Hfw91T+2NO8O+IfFWj25n1vwnqVzYfY9fv/ADdMmsp7j7NdSz2VvpCLjFRe6vt636pd+33gfnjVAFABQAUAFABQAUAFABQAUAFABQAUAFABQAUAFABQAUAFABQAUAFABQAUAFABQAUAFABQAUAFABQAUAFABQAUAFABQAUAFABQAUAFABQAUAFABQAUAFABQAUAFABQAUAFABQAUAFABQAUAFABQAUAFABQAUAFABQAUAFABQAUAFABQAUAFABQAUAFABQAUAFABQAUAFABQB4Z+0B/yJ+mf9jLaf8Apr1isa/wL/EvyYHyFXKAUAFABQAUAFABQAUAFABQAUAFABQAUAFABQAUAFABQAUAFABQAUAFABQAUAFABQAUAFABQAUAFAH/1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f/AD/6ACgAoAKACgAoA/S8dB9BXoALQAUAFABQB+nfx0/Zn+EPgf4S+L/FnhzQb601vSLPTprG4l13WLuOKS41jTbOUtb3N9LBIDBcSqBJEwBYMAGVTX+sv0gvoqeCnAPg1xtxhwxw5j8Fn2S4HLa+X4qrxFnuMp0qmIzrK8FVlLDYrHVsPV5sPia0EqlOSi5cytKKcf8AMLwL+kx4vcceLPB/CvEef4LF5Jm+Mx9HHYalkOT4SpVp0MnzHF0lHEYbA0q9Plr4elK9OrFtRcW3GUkfmJX+TR/p6FAEsEEt1PDbQLvnuJY4IUyq75ZnEca7mKqu52AyzKozkkDJrbDYeti8RQwuHh7TEYmtSw9CnzRj7StWnGnShzTcYR5pyUeaUoxV7yaSuZYivSwtCtia8/Z0MPSqV607SlyUqMJVKk+WKcpcsIt2inJ2sk3ZHsHiz9n74v8AgfQL7xR4p8HS6ToWmG1F9ftrPh67WA3t5b6fbZt7HVrm6k827uoIf3UD7fM3vtjV3X9s4y+jZ41+H/DmYcW8XcEVcn4eyp4RZhmMs94YxscP9fx2Gy3CXw2XZxisZU9rjcXhqC9lh6nI6vPU5aUZzh+P8J/SD8IOOc/wHC/C3GNPNc9zP608DgI5LxFhHX+pYPEZhibYjH5PhMJT9lg8LXrfva8ef2fJBSqShGXjVfhp+ynrXgv4GfFT4h6MfEHg7wnLrWkC8nsDeJq2g2QF3bLE80Pk6jqdpcZRZojv8ny23/Kxwa/ZuBPo+eMHiZkb4k4H4Oq57kixuIy546GdcO4BfXMLGlOvR9hmmbYLFXpxr0nz+x9nLntCcnGSj+S8a+OvhV4d5yuH+MeLKeTZw8JQx6wcsoz/ABr+qYmVWFCt7bLcqxuH9+VGquT2yqR5bzgk4M811fSr/QtV1PRNVtzaapo2oXulalamSGY21/p9zLaXluZbeSWCUw3EMkZkhlkhfbujkdCrN+WZ1k+ZcPZxm2QZxhngs3yPM8dk+a4N1KNZ4TMssxVXBY7DOthqlbD1XQxVCrSdShVq0Z8nNSqTg4zP0rKM1wGe5TlmeZTiFi8rznL8FmuW4pU61FYnAZjhqWLweIVHEQp16SrYetTqKnWp060OblqQjNSjHPrzD0AoAKACgAoAKACgAoAKACgD78/ZX/Z48B/ErwNq/irx3pV5fyP4in0zRxBqeo6cq2dhZWclxNixurcS+deXcsO6QOUa0YLtDfN/o79EH6M/h34p+H2c8X+IeT43MqlXifEZTkioZvmmWRp4HLsBgamJr2y/E4eNZV8bjK1DmqubhLBTUeVSlzfwF9Kj6Q/Hnhtx1lPCvAmbYTL6dPh2hmecOtleXZjKeNx+NxkMPRvjsLiJUXRweEpVuWnyxmsZFvmatD4t8cw6HbeM/Fdr4ZgNt4etPEOr2miRNcTXTDSrW/nt7F3uJ3kmleW3jjld3dyWcgEqBX8I+INHh/C8dcYYThTDvC8M4PiXOsHkFGWIr4uSyjCZhiMNgJzxOJqVa9adbDUqVacqlSb5qjSk4qJ/afA1bPMTwXwpiuJq6xPEWL4eyjF53WjQo4WLzTFYChiMdCGHoU6VGlCliKk6UI06cFywTcU2z73+CH7N/wAK9b+DGm/ED4h6RfXV/d2mu67czx6zqlgkGjafdXqW2IbS8ggw1lYm8EhTcy3C72IUCv8ARnwC+i74QZ94F5V4j+JeSY/GZjjcHxBxDisRSzzOMuhhsjy7F46GFSw+CxeHw7U8Bl7x6qOLnOOKipTajGMP4G8b/pIeKmS+M+Z8AeHmcYLCYDCYvIsiwtCrk2VY+WIznH4XBTxLdfF4PEV1y43HfU3T5uWMsPJxi780vhrwX8OvGPxO1XUdP8CeH21a6soH1Gexj1DT7T7HYvcpAhE+r3tosyxySxQjEkkzffYfeav8/OBPDDjfxZzjNMt8O+G5ZxisBh55niMvp5nlmC+pZdUxUKFJ/WM6x2CjXVOpWpUVy1aleWlSUWlOUf7m408RuDvDDKstzDjziCOVYbG14ZdQx1TLsxxf1zHww0q9RewyjA42VFzp0atZ81KnRj8EZJ8sJVfHHw/8X/DfVoNC8a6O+iardafDqsFo95p18XsJ7i6tIrjzdMu7yBQ9xY3UflvKsw8rc0YR0ZuPxA8NuNfC3OcNw9x5kc8gzjF5bRzjD4OeOyzMHUy3EYnGYOjiVXyrGY7DRU8TgMXS9nOrGtF0XKVNQnTnLr4G8QeEPEnKcRnvBWcRzvKsLmNbKq+LhgsxwKp4+hhsJi6uH9jmeEwWIk4YfHYWp7SFF0X7XljNzjURxtfDH2QUAFABQB9/fsqfAX4Z/FP4fa1r/jPR7vUNTsvGV/o9vNBq+qWCLYQaJ4fvYojDZXdvEzLcX905lZTIQ4UsVRAv+j/0Pvo7eFPi54bZ7xHx1keMzPNsDxxmOSYavh87zfLYQy7D5Dw3j6VJ0MBi8PRnJYnMcXN1ZQdSSmoOThCCj/AH0q/HrxM8LfELJeH+DM5wmXZZjODcvzjEUa+T5ZmE54/EZ3xDgqtVVsbhMRVjF4fL8LBUoyVNOEpKKlObl8f/ABT0HTfC/wASPHPhzRoXt9J0PxRrOmadBJNLcPFZ2d9NBbxtPM8ksrLGgBkldnbqzE5NfxP4v8O5Vwj4peIHDGR0J4bJsg4tzvKssw9SvWxM6OCwWOrUMPTniMROpXrShThFOpVnKcnrKTbbP7A8K8+zPijw24G4jzmtDEZtnfC+T5nmNenRpYeFbGYzBUq1epGhRhTo0oyqSbVOnCMI3tGKSSOBr84PvwoAKACgAoAKACgAoAKAPWvBfwM+KnxD0Y+IPB3hOXWtIF5PYG8TVtBsgLu2WJ5ofJ1HU7S4yizRHf5Pltv+Vjg1+zcCfR88YPEzI3xJwPwdVz3JFjcRlzx0M64dwC+uYWNKdej7DNM2wWKvTjXpPn9j7OXPaE5OMlH8l418dfCrw7zlcP8AGPFlPJs4eEoY9YOWUZ/jX9UxMqsKFb22W5VjcP78qNVcntlUjy3nBJwZ5rq+lX+harqeiarbm01TRtQvdK1K1MkMxtr/AE+5ltLy3MtvJLBKYbiGSMyQyyQvt3RyOhVm/LM6yfMuHs4zbIM4wzwWb5HmeOyfNcG6lGs8JmWWYqrgsdhnWw1Sth6roYqhVpOpQq1aM+TmpVJwcZn6VlGa4DPcpyzPMpxCxeV5zl+CzXLcUqdaisTgMxw1LF4PEKjiIU69JVsPWp1FTrU6daHNy1IRmpRjn15h6AUAFABQAUAFABQAUAFABQAUAFABQB97fsVeB/hj4t/4TGbxZpWieI/E9lLZR6fo2v21rqFvBossMhn1C00y9WS3upZLv9xdXLQTPYrHarG9t9scz/6LfQP4B8J+MlxviOMMnyDifizAVsBTy3I+I8Jg8zw2GyGrRqOvmeCynHxqYbF1amO/2fF4uWHr1MvjSwcac8L9en9a/gj6avG/idwm+D6HCma55w5wxjaWNqZhnGQYnFZdXxGdU60FQy/F5pgpU8RhqdPB/v8AC4WNehDHSqYqVSOJ+pRWH+f/ANpHQfBPhv4ueJNJ8BfZY9GgWya5srCQTWGmaxJbI2p6fZuGkVYoZsPJbI5SxuZbixRYVtlt4v5v+lJw9wFwt40cUZP4d/VKWR0I4CeKwGXVY1suynO6uGjPNctwMoyqQp0aFe06mEhUlDL8VVxOX040IYWOGpf0B9G3PuNuJPCPhzNuPfrVXOa88dDDY3H0nRx+Z5PSxMo5ZmGMi4wlOrWo3hTxM4RnjsNSoY6cq08TKvPD8F/Az4qfEPRj4g8HeE5da0gXk9gbxNW0GyAu7ZYnmh8nUdTtLjKLNEd/k+W2/wCVjg18/wACfR88YPEzI3xJwPwdVz3JFjcRlzx0M64dwC+uYWNKdej7DNM2wWKvTjXpPn9j7OXPaE5OMlH3eNfHXwq8O85XD/GPFlPJs4eEoY9YOWUZ/jX9UxMqsKFb22W5VjcP78qNVcntlUjy3nBJwZ5rq+lX+harqeiarbm01TRtQvdK1K1MkMxtr/T7mW0vLcy28ksEphuIZIzJDLJC+3dHI6FWb8szrJ8y4ezjNsgzjDPBZvkeZ47J81wbqUazwmZZZiquCx2GdbDVK2HquhiqFWk6lCrVoz5OalUnBxmfpWUZrgM9ynLM8ynELF5XnOX4LNctxSp1qKxOAzHDUsXg8QqOIhTr0lWw9anUVOtTp1oc3LUhGalGOfXmHoBQAUAFABQAUAFABQAUAFABQAUAFABQAUAdh8PvDR8ZeOfCPhXa7R6/4i0jTLgxkho7O6vYY76YEYI8izM8xZTkLGSMECvt/DXhV8c+IPBXCFpunxHxPk2U4p021KlgcXj6FPMK6cbySw2CeIrylFXUabau0fHeIXEy4N4F4v4qTiqmQcO5vmeGU1FxqY3DYKtPA0WpXi3XxioUVGXut1EnZNs+xv2q/gv8J/hN4M0G68I6LdWXiHXPEK2kctxrWq3qrpVnYXVxqDpb3d5PCz/aH0yLeUyizsQQxG7+3/pg+Bfg14OcC8PYvgzIMXl/E3EHEscHRrYnPs5zCMcowWX4vE5nOGGxuNr0HP6zPK6PM6d4RryalGVub+OfoqeNHiz4scaZ7heLc8wuO4dyPh6WLq0cPkuVYGUs0xmPwuHy6EsRhMFQrKH1eGZVeVVLSlRinGSXu/BNf50n97hQAUAff37KnwF+GfxT+H2ta/4z0e71DU7Lxlf6PbzQavqlgi2EGieH72KIw2V3bxMy3F/dOZWUyEOFLFUQL/o/9D76O3hT4ueG2e8R8dZHjMzzbA8cZjkmGr4fO83y2EMuw+Q8N4+lSdDAYvD0ZyWJzHFzdWUHUkpqDk4Qgo/wB9Kvx68TPC3xCyXh/gzOcJl2WYzg3L84xFGvk+WZhOePxGd8Q4KrVVbG4TEVYxeHy/CwVKMlTThKSipTm5fH/wAU9B03wv8AEjxz4c0aF7fSdD8UazpmnQSTS3DxWdnfTQW8bTzPJLKyxoAZJXZ26sxOTX8T+L/DuVcI+KXiBwxkdCeGybIOLc7yrLMPUr1sTOjgsFjq1DD054jETqV60oU4RTqVZynJ6yk22z+wPCvPsz4o8NuBuI85rQxGbZ3wvk+Z5jXp0aWHhWxmMwVKtXqRoUYU6NKMqkm1TpwjCN7RikkjpfgF4BsfiV8VfDHhTV4ZZ9EuXv7zWUhmlt3On6dp11eMnnwPHND9ouIre1EkTq6tOuGHWvqfo5eHOX+KnjBwnwfnVCriMhxM8xx+ewo1q2Gm8tyvLMXjZU/rGHlGvRWKxNLDYJVKU4TjLExcZxfvR+a8fePsf4a+FXE/FWUV6dDO8PHL8Fks6tGjiIrMMxzHC4ONT2FeFSjW+r4eriMW6dSEoyjh5Jxlbll7B+1p8L/ht8KrzwZo/gbSriw1DVbbVtT1h7jVdS1BvscUtna6YqR3t1cLGJZxqRd0CsTAi5IDCv2z6ZfhN4WeEGN4GyTw/wAmxOW5nm+FznNc6nic5zXM39Ro1sFhMqjTp5hisRCkquIWaOc4RhJ/V4RvJcyj+QfRL8T/ABK8VcHxnnHHOb4fMMuyrE5TluUQw+U5bly+u1aWMxWZynPBYXDyqOlQeWqEJynFe3k7RfK5fHlfxGf2GFABQAUAFABQAUAFABQAUAFABQAUAFABQB4Z+0B/yJ+mf9jLaf8Apr1isa/wL/EvyYHyFXKAUAFABQAUAFABQAUAFABQAUAFABQAUAFABQAUAFABQAUAFABQAUAFABQAUAFABQAUAFABQAUAFAH/0P8AP/oAKACgAoAKACgD9Lx0H0FegAtABQAUAFAH7d/tORSz/Abx7BBHJNNNZaLFDDEjSSyyyeJNFSOOONAXkkdyFRFBZmIVQScV/vr9K+jWxP0ePEXD4elVr4ivgMjo0KFGnOrWrVqvE+RwpUqVKClOpVqTkoU6cIynOclGKbaR/iF9GOtSw/jtwDXr1adGhQxuc1q1arONOlRpU+HM5nUq1ak3GEKdOEXOc5SjGMYtyaSufD3hL9hv4h63pVvqXiLX9E8Jz3USzR6TLb3Wralbq6Bkj1AW8tra2s+Th4Ybm7aLpIVlDwp/APBf7P7xLz/KMNmnE/EmRcGYjF0Y16WTVcNis5zTDRnBShTzOOHqYXB4TEXdqlChi8ZKitKrVaM6MP7i4u+nJ4fZJmuIy7hzh/OuLaGFqyo1M2p4nC5TluJlCbjOpl8q9HFYrE0LL3K1bCYRVWr01Kk4Vp+W/F79mj4gfCGyGuag1hr/AIZM0cEmt6KbgrYSzMkcCarZ3Mcc9kLiZhFBPGbq0aUxwyXUc88MDfkXjV9FXxI8FcAuIMyll3EfCbr08PVz/IpYlxy6tXnGlhoZzgcVRoYjALFVpexoYim8bgZVZUqFTF08TiMPQn+peEP0mPD/AMXsa8jy+OP4f4nVGpXp5HnSw/Nj6VGEqmIllONw9SdDGvDUourWoVIYXGKlGrWp4Wph6NavSn+BX7P/AIn+LiXHiLQ9Y0HTrTw3runwXcOqvqC3E7ARX2bYWdjdREeWCn710O/sFy1b/R6+jfxZ4zxxHE+QZ5w7leD4V4hyzD42hnE8yjicRKKpZg5YVYLAYuk4+yXIvbVKT9p/dvKOHjt9IDhjwknh+HM8ybPsxxfEuQ5hXwlfKoZfLD0IydXAJYj63jcNU5lUfPanGS5NpczaP1S+N/gHU/id8MfEngjR7uxsNR1ltGNvdak1wtlF/ZuvaZqsvnG1huJxvgsZI49kL5lZA21Muv8Ar94+eHWa+LHhPxVwDkmNy/Lszz15G8NjM1eJjgKX9l8R5RnNb28sJQxOIXtMPl1WlS9nQnetOmp8sHOcf8rfBHj3LPDHxO4a43zjB47H5dkqzlYjCZaqDxtX+0sgzTKaXsViatCg+SvjqVSpz1YfuoVHHmmoRl+Wniv9mDxj4R8ceBPAd9r3hq51Lx/LfRaZd2kmqmxs2sBEZTfmbTorhQ/mjy/s8M5ODuC4+b/InjD6JnG/BnH/AIe+HmYcRcK4rNfEermFHKcbg6mbvL8FLLlSdV5i6+WUcTFT9svZ/VqGIej5lHTm/wBTOFPpQcH8W8D8d8eYHIOJcNlvAFPAVczwmKhlf17GLMHVVJYBUsfUoNwdJ+0+sVaKV1y82qP0w/Z7+F2s/CHwA3hPXb/TNSvm13UtV+0aS101p5N5DZRxx5vLa1m81TbOX/dbMMu1jlhX+q/0a/CTPPBbw4lwbxBmOVZpmD4gzTN/rWTSxksH7DHUsDTp0743C4Sv7WDws3P9zyWlHlk9T/M/6Qnijk3i9x/Hi3I8vzPLcCsiy3K/q2bRwscV7bBVcZOpU/2TEYml7KSxEFB86ndSTgrKR8Q/Gn9lHxrZ3nxP+KT+IPCzaMdV8V+M/sCS6v8A2n/Z93qN7qqW21tMFp9sWCZY3H2nyfNDATFMPX8C+PH0O+PMFj/FrxdqcS8IzyKWccY8dLLoVM5/tb+zcbmmOzinhOWWVLB/Xo0MRGlOP1r2HtlJRrOHLOX9u+Cv0ruCsXgvC/wshw7xRHOVlXCfBjzCUMq/sz6/hMuwWVVMVzLMHivqcq1CVSD9h7b2TV6Sn7h5X8Jf2YvGHxg8LzeK9B13w1ptlDq13o7W+ryaql0Z7O3s7iSQCz066h8llvY1QmXfuV8qBtNfkHgz9E3jbxs4SrcYcPcRcK5VgKGc4zJJYbOambwxbxGCw2BxNSqlgcsxdH2MoY6nGDdXn5oVOaEVyuX6p4tfSe4P8H+KaXCme5BxLmeNq5ThM3jiMphljwqoYyvi6FOk3jMdh6vtYywc5T/d8nLKHLJvmGeCv2W/iV458QeJ9I00aXZ6X4T8Raz4Z1HxRqM9zDo91qeh3stldRaVGls+o35Z4t6stnFDEjKt1NBMRFUcCfRG8VOP+JeLMlyuOUYLKODuJ894TzPi7M8RicPkmLzbIMfVwGMo5PShhKmaZjzVKTqRnHAU8PShKFPGV8JWapSvjT6UvhrwPw9wxm+YvNMZmvFnDuS8T5fwtl1HDV84wuWZ5gqWOwtXNas8RDLsBywqqnKEsZUr1pRlPCUa9GMqp6T4j/YY+JOl6dLe6Dr3hzxNcwx720qM3Wk3lwQMtHZy3waxkcHhftV1ZK65O5X2o36nxR+z68UspyyrjuHeI+F+K8XQpqpLKIPF5NjsTJK8qWBq4+E8uqVE9IfXMbgITjducZqNOX5tw59Ojw3zTMaeDz7IOI+GcLWqOnHNJrC5vg6Cb92rjaWCdPHUoOOs/qmFx04SsuWUbzPjC/0++0q9u9N1O0ubDULG4ltb2yvIXt7q1uYXKTQTwSqskUsbqVdHVWUjBH93+Fcyy3MMnzDG5Vm2CxWW5nl2JrYPH4DG0KmGxeDxWHnKnWw+IoVYwqUq1KpGUZwnGMotW7uX9n5fmGBzXA4TM8sxmGzDL8fh6WLwWNwdaGIwuKw1eCqUa9CvScqdWlUhJShODcZJ3R6h8Lfgl4/+L91cReEtOhXTrKRYtQ1/VZ2stFsZXTesElwsVxcXNyUKsbXT7W6uI0eKWaOOFw7frXhF4CeI/jXjMTS4NyyhDLMBUhRzPiPOK88DkWArThzxw9TEwo4jE4rFODjN4TLcLjMTSp1KdavSo0akKsvy/wAU/G7gDwgwuHq8WZjXnmONpyq5dkGVUYY3OsdShLklXhh51aGHw2GU1KCxWYYrCYerOFSlRq1K0JUz6hX9gbxUbbc3xB8Prd7f9Quj6i1tuxyPtRuklK7uN32MHHO0E7K/rZfs5+LnhVOXiVw4sby64dZJmcsLzW2WMeKhWcVLTm+oJtauKtY/l6X0+eF/rPLHw9z94Pm/jyzjLo4nlvo/qqwkqSly68v1xq+nN9o+Zvir8CviD8H5oD4psLe40m8lMFl4h0eaS80a5nCl/szSyRW9zZ3RRWdLe+tbd5ljla189IZXT+UfGD6PfiT4J1sPLi7LcNiMmx1Z4fAcS5JiKmOyPFYlQdT6rKrUw+FxeBxbpxlOnh8xweDniI0688J9Yp0K04/014VeO3h94wUa8eFsfiMPm2DpKvjeHs4o08HnOGw7kofWY0qdXEYXGYVVJRhOvgMVio0ZVKUcV9WnWpQq+W6TpGqa9qVlo+i2F3qmq6jOltY6fYwPcXV1O/3Y4YYwzscBmY42oitI5VFZl/I8mybNuIc0wOSZFl2MzfN8zxEMLgMty/D1MVjMXiJ35adGhSjOc3ZSnJqPLCEZVJuMITnH9SzbN8ryHLcbnGdY/CZXlWXUJYnHZhjq9PDYXC0Ib1K1ao4wim2oRV+ac5QpwUpyhGXVeNfhj49+HT2S+NfDGpaANRV2sZroQzWtyYwpkjivLSW4tTPErK0tt5y3EaurSRAFWb7Djzwn8RvDGWAjx5wlmnDkc0jOWX18UqFfB4qVNRlVo0sbgq2JwjxNGM4SrYR1liaMZwlVpRU1y/KcFeJ3APiLHGy4K4oy7P5ZbKCx1DDOvRxWGjUco0qtTB4yjhsUsPVlCcaWJVKWHqyhKNOq3GSlwlfnh94fsz8Px/wqT9lax1Rh9nvNM+Hup+KvmG2Q6vrtvd65ZQSZ5EwvNRtbIBjlNiR8BcL/ALm+HCXgx9EHLs2lbDY7KfDTNOL/AHvdqPOuIcNjOIMDh6raTVdY7NMJgFza0+SFPSMIqP8AjLx//wAbb+lRj8rTdfB5p4hZbwr7vvU1lGR4jCZHjK9NLR0XgstxWNfLZT5pz3leX41Rxy3EscMSPLNNIscaKCzyyyMFRFHJZ3cgAZyScc5r/DelSq4mtToUYTrV69WFKlTinKpVq1ZqEIRWrlOc5KKWrbfU/wBlqtSlh6NStVlGlRoU51Kk5NRhTpU4uU5SeijGEItt2skuh+yPxqlj+Fn7MGpaDbuqTWng/QvAdtsOPtEl/FY6FqDA5G53sX1C7kbOXKuxJLEt/uJ48VqXhD9EzNeHcNUjTr4Pgnh/w7wnI7PE1Mxo4Hh/MZRlpzTqZdPM8ZUl8VTkqSbcpNn+NngrSqeKf0nssz7EQlOjiuMM848xPOr+wp5fWxue4CMlraEMfDLsJCO0OaCSSikcd+y3+z/4n+FWrah4t1rWNB1Cx8TeFbOCzt9LfUGuoGurmx1NDci7sbaEBYYzG3lSyHzCMAp8y/D/AERvo38WeD+b5nxlnuecO5lgOK+EMDh8FhconmUsZh5YrFYHNYSxSxmAwtFRjRg6cvY1ar9q1a8Pfl9l9KT6QHDHitlWXcJ5Lk2fZdjeGeKcZXxeIzSGXrC144bDY3LZrDPC43EVeaVWaqRVWlFezWsoySjJn7Rv7M/i/wCMnjnTfFGga54b0yzsvC1joUkGsSaoly9za6rrV+8qCy0+6i8hotThRS0iyb45coFCM8/Sg+ipxp448f5Txbw5xDwvlWBwHCGX8PVcNndTNoYueKwmcZ/mM61NYDLcZReHlSzWhCDlVjU9pTqp01BQlK/o5fSY4R8GuB8z4Xz/ACHiPM8ZjeKcdntPEZRHLZYaOGxWVZJgIUZ/XMdhqvt41csrTkowdP2c6TU3Jzifllrmkz6DresaHcyRTXOjapqGk3EsBcwSz6ddy2cskJkSOQxPJCzRl0R9hG5FYla/yH4gyevw7n2d8P4qrRrYrIs3zLJ8TWw7m6FavlmMrYKtVoOpCnUdGpUoSnTdSEJ8klzQjJuJ/qdkebUM+yTJ88w1OrRw+dZXl+bYejX5Pb0qGY4SjjKVOt7OU6ftYU60Y1OSc4c6fLKUbM+lPhx+yH8UfH+m22uXY07wfo95Es9lL4gNz/aV7A/+rng0m1ja4ihkXMkb6g9kZYik0CzQSpI39T+F/wBCvxc8Rsrwuf41ZZwRkmOoxxGAq8SSxSzXHYep/CxGHyXCYeriaNCrH95TnmVXL5VqLpV8PTr0K0Kh/NXiN9L3wt4BzLE5JhHmPGGcYKtLD42lw+sM8twden/FoV83xVSnh6tanK1OpDL6ePjSqxqUa1SjWpTpnoet/sHeO7S0ln0Pxh4a1q6jj3rZXVvf6O87DlooZydQgDnpGZ2giY48ySIEtX6Xn37PDxCwWCq1+H+N+Fs9xVOnzxwOMwuY5JPETSvKjQxFszw6qPVUpYieHpTdvaVKEW5R/PMk+njwJi8XTo57wfxJkuGqVOSWNwmJwGcQoRbtGrWoWy6u4LR1FQjXqxV/ZwqyVpfGvinwp4i8E63eeHfFOk3ejaxYsBPZ3aAEo2fLnt5Y2eC7tZgC0F3bSzW06fPFKy1/DnF/B3E3AWf47hji7JsZkWeZfPlxGBxkEm4Sv7LEYatTlPD4zB10nPDY3CVq+FxMPfo1qkbSP7K4V4s4d42yTB8R8LZthc5ybHRboYzCydlONvaYfEUaijXwmLotqOIwmJp0sTQn7tWlGXxfqB+wj/ySXxJ/2UXVf/Ua8J1/rR+zz/5MzxT/ANnOzj/1leDD/L/6d3/J2+HP+zc5T/603Fx+enx0/wCSy/E//sePEf8A6c7iv80/pCf8ny8Wf+y+4m/9WmIP9C/Ar/kzXhh/2RHDv/qtoHpvw1/ZL+JHxJ8MW3iy3u9D8OaZfuzaWniGTUobvUbNQNupQQWdhdeXYzMWW1knaN7lENxFGbV4J5/1bwr+hp4o+KfCeF4yw2N4f4YyrMpyllFPiSpmlHG5ngopcuaUMPgctxip5fiJ80cJVxE6U8VCm8TRpPB1MPiMR+Z+Jf0tPDfw14oxPCeIweecR5ll8IxzSpw/HLquDy7GNvmy2tXxmOwvtMdQjyyxVOjGcMNOaw9WqsVDEUaHgXi/w9b+FfEOo+H7fXtJ8S/2ZMbafVtCa6k0qa5j4uIrOe7t7WS6S3kzC1zHD9nlkVzbSSwhJX/nLjbhrD8H8TZpw3h+I8l4q/smu8JiM54eli6uT18XT0xNLA4jGYXCVMXTw1XmoSxVOj9WrVITlhateh7OtP8AfeDuIcRxXw7lvEGIyDN+Gf7Uo/WaGU57HC081o4WeuHq4yhhMRiaeFniKdq0cNUq/WKVOcFiadGtz0YfQnw3/ZC+KHj/AEy2128OneDtGvYVuLGXXjctqV7BJgxXEGkWsbTQwSKS8b6hLZPNH5c0EcsMqS1/Svhd9Cvxa8RsqwvEGOeWcEZHj6MMRl9XiJ4p5rj8PV/hYnD5NhKNSvRw9SF6lKeY1cBOvSlSr4anWw9aFaX89eJH0vfDDgHM8TkWCWY8Y5zgq08PjqeQ/Vo5Zgq9PSph62bYmoqNavTl+7qQy+ljYUqkalGvUo16U6R3PiP9hP4hadZS3Xh3xN4d8SXES7xp0sd1ol1cYBzHbS3El3YmXdgKLq7s4iMs0qkBG/QOJ/2eviVlmBrYrhnizhjijE0YqayytTxmQYvE+771PCVcS8XgHV5rKCxmNwVGUbylXptKEvhuHfp2eH2Y42lhuIuGOIuHMPVk4PMaNTC53hcPrpUxVLD08JjlS5b831TCYyrGVlGjNOUo/F+s6Lq3h3VL3RNc0+70rVtNna2vtPvoXgubeZMHa8bgHDKVkjkXdHLE6SxO8bq7fwrnuRZzwxm+PyHiDLMZk+c5XiJ4XMMtx9CeHxWFrw1cZ057xlFxqUqsHKlWozp1qM50pwnL+0MlzrKeIsrwWd5FmOEzXKcxoRxGBzDA1oV8NiKMtOaE4N2lGSlTq052qUasJ0qsY1ITjH6B+Ev7MXjD4weF5vFeg674a02yh1a70drfV5NVS6M9nb2dxJIBZ6ddQ+Sy3saoTLv3K+VA2mv6R8Gfom8beNnCVbjDh7iLhXKsBQznGZJLDZzUzeGLeIwWGwOJqVUsDlmLo+xlDHU4wbq8/NCpzQiuVy/n7xa+k9wf4P8AFNLhTPcg4lzPG1cpwmbxxGUwyx4VUMZXxdCnSbxmOw9X2sZYOcp/u+TllDlk3zFzwL+yf8RvHGteJbGK40rSdF8L+ItZ8M3XiW/N2bLVNQ0O/udNvf7CtUgW7v4o7i3O6aZLK3TJiacXUUtsvf4ffQ48T+Ps94qy+licnybIuEuJ884UxfFGYyxrwObZnw/mWKyvMP8AV7B08KsbmFCnicK1KviIYDDQU3Sdd4ylXwtLi46+ll4dcD5Lw1jquGzbN864o4dyXibDcN4BYRYzK8uz3L8PmWB/t3FzrSwmBrTw+JXLQw8sbiJ8qqqisLVo4mXb+Lf2HPiPoem3OoeHdc0Lxa9rF5raXDHc6TqtyFGXSxjunuLGeVRlljlv7Z5QNkKvMyRN97xn+z/8T8gyvFZnwxxBw/xnUwlH20sooUsVk2b4tRV6tPAUsZ9YwFerBXlClWzHDTrRjy0VOvKFCXxPCX04/DrO8yw2XcRZFnnCVPFVfZLNa1XDZtleFctITx08LTw+Oo0pO0ZVKWBxMKTlzVXCip1o/LPg3wTqvjPxrpHgW1eHTNY1bUpNKVtVW4gis7uJZjKl6kUM1zEYmgeORBC0iSDaVBDbf5E4G4CzjjrjvJfD3CzoZRnec5rUyeMs4hiaFHA4yjGu61PHU6VCtiqMqUsPUpVKccPKrCouWUE1Ll/qbjPjfKuC+Cs347xMK2aZPlOW081ccqnh61XG4StOjGlPBVKlanhqsasa8KlOo6ypyp+9GUrxP2V/Z7+F2s/CHwA3hPXb/TNSvm13UtV+0aS101p5N5DZRxx5vLa1m81TbOX/AHWzDLtY5YV/uR9GvwkzzwW8OJcG8QZjlWaZg+IM0zf61k0sZLB+wx1LA06dO+NwuEr+1g8LNz/c8lpR5ZPU/wAa/pCeKOTeL3H8eLcjy/M8twKyLLcr+rZtHCxxXtsFVxk6lT/ZMRiaXspLEQUHzqd1JOCspHxD8af2UfGtnefE/wCKT+IPCzaMdV8V+M/sCS6v/af9n3eo3uqpbbW0wWn2xYJljcfafJ80MBMUw9fwL48fQ748wWP8WvF2pxLwjPIpZxxjx0suhUzn+1v7NxuaY7OKeE5ZZUsH9ejQxEaU4/WvYe2UlGs4cs5f274K/Su4KxeC8L/CyHDvFEc5WVcJ8GPMJQyr+zPr+Ey7BZVUxXMsweK+pyrUJVIP2HtvZNXpKfuHh/wa+AHif42W+v3Hh7WNB0tfDs2nQ3S6y+oo0zakl48Jt/sNjdghBZSCTzChBZNoOSa/APA36N/Fnj1huI8Tw1nfDuUQ4Zr5ZQxcc9nmUJV5ZpTx1Si8N/Z+AxqcaawNVVfaum05w5VK8nH9x8ZvpAcMeCeIyDDcQ5Nn2az4ho5jXwssmjl8o0Y5bPB06qxH13GYZ803jKbp+zUlaM+ZrRS63R/2SPiVrXjvxN4MtrnREtfCM2m2+s+KpJb5dDN1qej6frcNjp6tZpf319HZalbtPAttHHASrXFxEk9q8/2uSfQw8VM98QuK+BsLi8ghhOC6+VYbO+MKtXHwyB4vNsjyzP6GX5ZGWBjmOYZhSwGaYaWIoLCU6WGbg8TiaFPEYWeK+Qzj6XHhrk3AvDPGeJwudzxXF1HM8Tk/CtKngZ52sLlec5hkdbHZhJYp4HA4GpjctxEaFaWJqVcQlNYfDVp0MVChy3xy+AuqfA+TwympeINP14eJo9WeFrGzubQ2raQdME6yi4ll8xZTqcXlOjKf3b741ym74/6QP0ds38AavClPNOJMu4iXFdLOZ0JYDBYnBPCSyV5Uq8KscRUq+0jV/tWl7GcJp/uqnPTh7nN9X4GePWV+OFPiaeW8P4/IXwzUymFaONxmHxixUc3WZuhKlKhSounKkssqe1jODX7yHJOVpcvYfDn9kD4o+PNNtdbvf7M8HaPexpPZvrzXJ1W7tpF3RXMGkWkTyxQyAgr/AGjPp8jxsk0MUsLo7/beGH0KPFvxEyvCZ/mDyrgfJMdSp4jBT4ilipZxjcLWhz0cVh8lwdCpVo0KialD+08RltapTlCtRo1aM4VJfH+I30wPC7gPMsVkeBWZ8ZZxgqs6GMhkKw0cqwmJpS5auGr5xiqkKdWtTaan/Z2Hx9KnUjKjWqwrQnTh6Nqv7BfjW3tXl0bxv4a1O7VNy2t9Y6lpUcjDlo0uY31TDHGIzJCiMxG9oly6/p+cfs6+O8NhJ1cj4/4WzXGRhzRwmYZfmmTU6kkrypwxVH+10pPVU5VKFOEpNe0dKLc4/nGVfT14LxGKhTzngfiTLMJKXLLFYDH5bm1SmnpGc8NVp5S3FXvUVOtOcY35IVZJQl8aeMPBviXwHr134a8WaVcaRrFlsaS2m2OksMmTDdWtxC0lvd2kwBMVzbSywuVdQwdHRP4a424H4q8OuIsbwrxjlGIyXO8DySq4Wu6dSnVoVbuji8HiqEqmGxuDrqMnRxWFq1aM3GcOf2lOcIf2Zwfxlw1x7kOE4l4TzWhm+T43njTxNFTpzpVqdvbYXF4atGniMHi6DcVVw2IpU6sFKE+V06kJy9t+Ev7MXjD4weF5vFeg674a02yh1a70drfV5NVS6M9nb2dxJIBZ6ddQ+Sy3saoTLv3K+VA2mv3vwZ+ibxt42cJVuMOHuIuFcqwFDOcZkksNnNTN4Yt4jBYbA4mpVSwOWYuj7GUMdTjBurz80KnNCK5XL8R8WvpPcH+D/FNLhTPcg4lzPG1cpwmbxxGUwyx4VUMZXxdCnSbxmOw9X2sZYOcp/u+TllDlk3zFzwL+yf8AEbxxrXiWxiuNK0nRfC/iLWfDN14lvzdmy1TUNDv7nTb3+wrVIFu7+KO4tzummSyt0yYmnF1FLbL3+H30OPE/j7PeKsvpYnJ8myLhLifPOFMXxRmMsa8Dm2Z8P5lisrzD/V7B08KsbmFCnicK1KviIYDDQU3Sdd4ylXwtLi46+ll4dcD5Lw1jquGzbN864o4dyXibDcN4BYRYzK8uz3L8PmWB/t3FzrSwmBrTw+JXLQw8sbiJ8qqqisLVo4mXb+Lf2HPiPoem3OoeHdc0Lxa9rF5raXDHc6TqtyFGXSxjunuLGeVRlljlv7Z5QNkKvMyRN97xn+z/APE/IMrxWZ8McQcP8Z1MJR9tLKKFLFZNm+LUVerTwFLGfWMBXqwV5QpVsxw060Y8tFTryhQl8Twl9OPw6zvMsNl3EWRZ5wlTxVX2SzWtVw2bZXhXLSE8dPC08PjqNKTtGVSlgcTCk5c1VwoqdaPxbPBPazzWtzDLb3NtLJBcQTRtFNBPC5jlhlicB45Y5FZJI3AZHUqwBBFfwliMPiMHiK+ExdCrhsVha1XD4nDV6c6NfD4ihOVOtQrUpqM6VWlUjKnUpzjGcJxcZJNNH9p4evQxVCjisLWpYjDYmlTr4fEUKkatGvQrQjUpVqNWDlCpSq05RnTqQlKM4SUotppnufwo/Zz+I/xdgOp6HaWek+HUleE+IddmltbC4liYLNDp8UEFze6hJEdytJBbiySZGgmu4ZVKr/QXg59GHxP8acO82yDB4HJuGIVp0HxLxDXrYTL8TWoz5a9HLKOGw+Kx+ZVaLUoTqUMN9Rp14Tw9fG0a0ZQPwvxY+kZ4c+EVdZXneKxubcRTpQrLh3IaNHFY7D0qseajWzGtXrYfBZfTqrlnCnXxDxs6M44ijg61FqR9BXH7A/ixbYvafEDw7NebSVguNJ1K1ti+PlU3cVxdyqpPV/sTEDkRtjFf0niv2c/GMMI54LxJ4axGO5JOOGxWTZpg8I6lvdi8bSrY6tGDekqiy+TitVSk04H8+4b6fHCksTGGL8P+IaGD50pV8Nm2W4rEqF/elHCVMNg6UppaqDxsVJ6OpG1z5M+JPwo8bfCfV49I8Y6X9kNyskmm6layfa9I1WGJgsklheqFDNGWTzra4jgvYA8TXFtEssRf+NPFPwc4+8HM5pZNxxlH1P63GrUyvNcHWWNybOKNGShVq5djoRgpSpOUHWwmJp4bH4eNWjPE4SjCvSc/608NvFjgjxYympm3B2afWvqsqdPMstxVL6pm2VVqsXKnTx+Ck5OMaijP2OJw88Rgq8qdWOHxVaVKrGl2PwW+Avir40J4guPDWtaJo58NyabFctq8uoxPKdWS/MRtjYWV3wi2EyzeYY/9YgXcC5X7fwJ+jrxf460+JMVwtn2QZI+FquVUsU85rZpRqVpZxDMXReFll2AxulOOXVo1vaum/wB5TUFJObj8b40+PXC3gvU4fw3EuSZ3nC4kp5lVwyymnl1SnRWUzwCqrExx+Mwus5Y6jKj7PnXuTcrNQUs3UPgn4h074wxfBeXVNFfxBNeadZrqcb339jiTUtGttbhYu1ot7sS3uVikxabvOVgoZAHby8y8BeJcs8bqPgVWzfIqnElbG5XgY5tSnmDyRVM1yLC59RnKc8FHH8lPDYqFGrbB8yrxkoRnTUZnpZf428PZh4O1fGillWcw4fpYTMcY8rqRwX9sOnludYnJKsVGOKeC554jDTq074q3sZRcmp3hH9YP2e/hdrPwh8AN4T12/wBM1K+bXdS1X7RpLXTWnk3kNlHHHm8trWbzVNs5f91swy7WOWFf7G/Rr8JM88FvDiXBvEGY5VmmYPiDNM3+tZNLGSwfsMdSwNOnTvjcLhK/tYPCzc/3PJaUeWT1P8oPpCeKOTeL3H8eLcjy/M8twKyLLcr+rZtHCxxXtsFVxk6lT/ZMRiaXspLEQUHzqd1JOCspHxD8af2UfGtnefE/4pP4g8LNox1XxX4z+wJLq/8Aaf8AZ93qN7qqW21tMFp9sWCZY3H2nyfNDATFMPX8C+PH0O+PMFj/ABa8XanEvCM8ilnHGPHSy6FTOf7W/s3G5pjs4p4TlllSwf16NDERpTj9a9h7ZSUazhyzl/bvgr9K7grF4Lwv8LIcO8URzlZVwnwY8wlDKv7M+v4TLsFlVTFcyzB4r6nKtQlUg/Ye29k1ekp+4fC9f58n90hQB3HgH4ceMfibrQ0Hwbo82qXioJrubckFhp1sSR9p1G+mKW9pESCsYkkEtxIPKto5pisbfoHhx4X8b+K+fLh3gfJK+b42FNV8ZXcoYbLsrwt2vrWZ5hXcMNg6LcZRpKpP22JqR9jhaVeu4UpfDcf+JHB3hjkrz3jLOKOV4SU3RwlBRniMwzHEWT+rZdgaKniMXVSalVdOHssPTftsTVo0VKcfr2w/YJ8ZS2qvqXjvw1Z3hjVjb2en6nqECykDdGbqV9OYqpyPMW1+bHCAfd/tXLv2dXG9bCRqZr4h8L4HHOnGTwuByzNczw8arSbpvF1pZXNxi7r2kcJK9tIWaZ/IWP8Ap78HUsU4ZZwHxJjcGqkksTjMyyzLq8qafuzWEo0sxgpSVn7N4tWvZz097xL4rfsyfEr4UWUut6hBY+IPDUTAT65oEk88dgrsqRNqtlcQw3disjsE89Y57JJCkb3iySxI/wCCeMH0T/FPwewFXP8AMcPl/EnCtCajiM/4cqYivTy6M5xp0Z5xgcVh8PjcBCrOap/WIU8VgKdRwpVMdCrVowq/tvhT9Jzw18VsbSyTAV8dw/xLWi3QyPP6dCjPMJQhKdWOVY3DV6+Exs6cIuf1ecsPjpwU6kMI6dKrOPzvX8yn9En1R8OP2Q/ij4/0221y7GneD9HvIlnspfEBuf7SvYH/ANXPBpNrG1xFDIuZI31B7IyxFJoFmglSRv6+8L/oV+LniNleFz/GrLOCMkx1GOIwFXiSWKWa47D1P4WIw+S4TD1cTRoVY/vKc8yq5fKtRdKvh6dehWhUP5W8Rvpe+FvAOZYnJMI8x4wzjBVpYfG0uH1hnluDr0/4tCvm+KqU8PVrU5Wp1IZfTx8aVWNSjWqUa1KdM9D1v9g7x3aWks+h+MPDWtXUce9bK6t7/R3nYctFDOTqEAc9IzO0ETHHmSRAlq/S8+/Z4eIWCwVWvw/xvwtnuKp0+eOBxmFzHJJ4iaV5UaGItmeHVR6qlLETw9Kbt7SpQi3KP55kn08eBMXi6dHPeD+JMlw1SpySxuExOAziFCLdo1a1C2XV3BaOoqEa9WKv7OFWStL418U+FPEXgnW7zw74p0m70bWLFgJ7O7QAlGz5c9vLGzwXdrMAWgu7aWa2nT54pWWv4c4v4O4m4Cz/AB3DHF2TYzIs8y+fLiMDjIJNwlf2WIw1anKeHxmDrpOeGxuErV8LiYe/RrVI2kf2VwrxZw7xtkmD4j4WzbC5zk2Oi3QxmFk7Kcbe0w+Io1FGvhMXRbUcRhMTTpYmhP3atKMvi9X+DXwA8T/Gy31+48PaxoOlr4dm06G6XWX1FGmbUkvHhNv9hsbsEILKQSeYUILJtByTX7D4G/Rv4s8esNxHieGs74dyiHDNfLKGLjns8yhKvLNKeOqUXhv7PwGNTjTWBqqr7V02nOHKpXk4/lPjN9IDhjwTxGQYbiHJs+zWfENHMa+Flk0cvlGjHLZ4OnVWI+u4zDPmm8ZTdP2akrRnzNaKXUaR+yb8SdZ8f+JfA1pPo3keEZNLi1vxXJLfJoCT6ppNhrMFnY77JL6+v1stQiMltHbKkTKGuZ7eGa2mn+vyX6G3innniPxT4f4PE5EsNwZVyijn/GFSrj4cOwxGcZLlufYfA5fz4GOY5hmMMBmdGVXCwwkKdGSi8VicNRxGFxFX5XN/pZ+G2TcAcNcc4rD5y8RxdTzSrknClOngp59OhlWb5hktfGY5xxcsDgsBLG5dVVPEzxM51YtrDYfE1aOJo0O58WfsN/EXRNKn1Hw9r2h+LZ7WHzpNJhhudK1K42jMkeni6lns7mVR8yRzXdo8oBWJWmZIX+/4y/Z/+JuQZPiM04Z4iyDjLE4Sh7apktChisnzTE8qvVp5b9bnXwOKqwV5Qp4jGYOddRcKMZV5U6E/h+E/pyeHed5rQy7iHIc74Tw+Krexp5vWrYbNcuw3NpTqZh9VpUMZh6cnaM6lDCYqFJyU6soUYzqx8S+FHwC+IHxeu7xNBs7fTdK0u5az1XXdbeW0sLO9RQ72AjjilvbrUFRlL21vbuLffEbyS1WWJn/BfB36OPiT404vHR4dwWGyrJ8pxU8Dm3EOfzrYPLcFj6cI1J5bGlSo4jH4vMowlGVTC4bCSjhfaUXjq+DhXozn+2+K/j/4feEWFwcs9xmIzPNs0w0MbleRZJCli8fjMDUm4QzCVWdWlgsLgJSjJU8RiMTB4nkqrBUsVKlWjS96179hLx9p+ly3mh+KvDuv6hDE0p0l4LzSJLhlUkwWV5PJc2zzuQqxfbfsMDE5kmiAy39E8Rfs9PEbLspq43h/jDhniPMqNGVWWT1MPjcmqYmcYtvD4DG4h4rC1K82owovHPLsPJyvVxFBK8vwXIfp3cA4/M6eEz3hTiLIMvrVVSWa06+DzeGHjKUUq+NwdClhsTCjBNzqrBLH14qNqVGs3aPxNqOnX+kX97pWqWk9hqWnXU9lfWV1G0Vxa3dtI0U8E0bYZJIpFZHU9COMjmv4KzTLMwyXMsfk+bYPEZdmmV4zEYDMcBi6cqOJweNwlWVDE4avSlaUKtGrCUJxe0o6XWp/bWW5jgM4y/BZrleLoY/LcxwtDG4DG4WpGrh8VhMTTjWoYijUjeM6dWnOM4SW6etnofU37F/hr+3PjTZ6m8e6DwnoWsa2xYZj+0XESaFaoe3mBtXkuIgckG2MgwUBr+u/oKcK/wCsHjtgs2qU+fD8G8PZ3nzlJXp/WsTRp8PYSD0adVPOquJop2alhXUj71JM/ln6aPEv9h+C2LyuFTlr8WZ9k+SJRdqn1fD1ame4ma2fs2sop4eq1pbEqDuptHZ/t3eJft/j/wAK+F45N8Ph3w3JfyqDxHf+IL1vNjIz977DpOnS5x92YYPUV91+0M4q/tLxH4P4SpVOehwxwtVzGtBPSlmPEuOl7anKPSf9n5Plda9tYV42tZnxf0EeGvqHAHFfFFSnyVuI+JKeX0pNa1MBw9go+yqJ9YvHZtmNK1/iou99DzH4XfsqfEz4nabba/GmneF/Dl4qy2Wpa/JcJPqVu2cXGm6ZawzXU0BwGjuLxrG2uY2ElrPMpzX5P4R/Q+8VvFfKsLxJThlnCXDGNiquAzTiOpiYYnNMNLbE5VlWEw9fF1sPLSVLE414DC4qlJVcHiMRB3P07xR+lX4Z+GOZYnh+csx4o4jwcpUsbluQQw88PluIjvh8yzPFVaOFo146xq4fBrH4nDVIuli6FCfw+ual+wT4zhtWk0nx14av7xU3LbX2n6lpkLt3QXUMmpspI4RmtgC2N3lgll/aM1/Z1cc0MJOpkviFwtmWNjDmjhcwy3NcooTmvipxxdB5xJNr4JTwsYuVlP2cW5n5Hlv09uDa2KhTzbgXiTL8HKfLLE4HMMtzOtCL2m8LWp5XFpPWcY4htRu487tGXxz428CeKvh3rs/hzxfpM+kapAqyokhSW3u7ZywivLG7heS3vLSUoyrNBI4WRJIZdk8Usafw/wAe+HvGHhlxDiOF+NclxGS5vQhGvCnUlTrYbGYSo5KjjsvxtCVTC43B1XCcY1sPVqKFWFXD1vZYmjWow/sfgjjvhXxFyKhxHwhm1DN8rrTlRnOmp0sRhMVBRdXB47CVoU8Rg8XSU4SlRr0oOVOdOtR58PVp1qv6Z/sI/wDJJfEn/ZRdV/8AUa8J1/q1+zz/AOTM8U/9nOzj/wBZXgw/zL+nd/ydvhz/ALNzlP8A603Fx+enx0/5LL8T/wDsePEf/pzuK/zT+kJ/yfLxZ/7L7ib/ANWmIP8AQvwK/wCTNeGH/ZEcO/8AqtoH1J+wX4a+1eK/HHi2SPKaPodjoVs7D5TPrt6b2doyePMhg0RUcjlI7sAkCXDf1x+zr4V+t8X8f8Z1ad4ZJkGX8PYWcl7v1jiDHvHYiVK6t7WjQyCFOck+aFPGcukar5v5c+nrxL9W4V4H4Sp1LTzfPMfnuJhF6+wyPBLBUI1EtfZ1a2dznBO6lPC3WtO8fJP2wPEv/CQ/HDX7ZJPMtvDGn6R4btyDlQYLX+071AMnBj1PVb2FuB80Xfivxn6bHFX+svj9xFhadT2uF4TyzJeFsNJO8U8NhP7Vx8EujpZrnGPoTVvjpN63R+tfQ/4a/wBXvA/IcTOn7PE8T5jm/EmIi1aTVfE/2ZgpN9VVyzKsFWjr8NW2lmfMFfyWf1AFABQAUAFABQAUAFABQAUAFABQAUAFABQB4Z+0B/yJ+mf9jLaf+mvWKxr/AAL/ABL8mB8hVygFABQAUAFABQAUAFABQAUAFABQAUAFABQAUAFABQAUAFABQAUAFABQAUAFABQAUAFABQAUAFABQB//0f8AP/oAKACgAoAKACgD9Lx0H0Fd62XogFpgFABQAUAf0AfEXxLp/g3wH4j8WanYw6nbeHdLbWI7C48vy7q/sHiuNKhDyRzLDK2qJZ+RciJ3tZxHcRK0kSBf+kLxN4qy3gbw94o4xzXL6Ga4XhjKJ55Sy7EezVPGZlls6WKyegqlWlXjQrSzengfq2KVGpUwmI9liaMXVpQP+f3w64azDjLjrhvhPLMdWy3E8R5pDJqmPoe0dTC4DMIVMNmtZwp1aMq1KOV1MZ7fDOrCGKoOrh6slTqzPyLn/au+Ok2uPraeM5LdWujOmjQ6bph0SKDzA62K2Utm7PbqgEHmyzyX7R5drtpmaWv8W8R9MT6QVfiCpn9PjmphoSxTr08jo5VlP9gUsP7VTjl8cBVwVSU8NGmlh3XrV6uYzp3qTxyxMpV5f67UPooeBdHIoZJPg2GInHDKjPOauZ5os7q1/Z8ksc8ZTxUIwxEpt1lRp0IYCM7QjhFQjGjH9TtJ1Ky+M3wTiv8AUbOKODxz4JuUv7NTvitr26sZrW8W2dt7KLTUY5Hs5WPnRmKGQ7ZlO3/XnJc0wXjl4D0cxzLA0adDxB4CxVPMcDB89DC47G5fXwmNhhZ1OeUVgsyhVngq0261J0aNZtVoXj/lhm+W4zwa8aq2Ay/GVqlbgbjbDVMBjJe7WxODwmPo4rByxMafJGTxeXzpwxlGKVGqqtakk6M7S/Hb4bfE7x74HvbbS/CfibUNE0/VtZ06XUbW0+z+XduZYrfdJ5sMrZ8gmP5SPlPTODX+IvhX4seInAGYYPJ+DuK8yyDLc5z7K6uaYPBLDOljKjr0cK5Vfb0KsrvDt0vdlBcr6PU/2J8SvDHgLjfA4rNeK+GcvzvMcpyXMaeXYvFvEKphKao1sSo0/Y1qcbKuvae9GT5vJ2l+uf7SniXXfCHwX8YeIfDWp3Gka1p7+HRZ6ha+X59uLvxRotlc7PNV0/e2txPC25G+SQ4wcMv+0P0puKuIeCfAnjjibhXNcTkufZbLhlYHMsJ7N4jDfXOL8gwGJ9n7WnVp/vsHisRQnzQl7lWVrNKR/kb9GzhrIuL/ABo4O4d4ly2hm+S5guInjMuxXtFQxH1ThXPMbhuf2U6c/wB1isPQrRtJe/Tje6bUvyF1X4wfEzXNc0LxJq3jDVL7XPDLTvoOpTC18/TGudnntb7IFjzJsTd5iP8AdGMc1/ipnHjb4q5/n/D3FOcca5tj+IOFJ4ifDuaVlhPrGVTxXL9YlhuTCwp3q+zhze1hU+FWSs+b/XrKvB7wzyTI894byrg/K8FkfE0aEM+y2i8V9XzOOFcnh1iOfESqfunOXL7OUPid77H6q/sneMfE/jn4Vvrfi3WLrXNVHifV7IXt55XnfZYLfTnhh/cxxJsjaaQr8pPznJ7V/sD9DjjjivxA8IJZ/wAZZ3i8/wA4XFed4FY/Gqiq31TDUMtlQofuKVKHJTlWquPuc3vu7Z/lV9LDg7hngbxUjknCeT4XI8qfDOT4x4LB+1dH61iK+YRrVv31SpPnqRo00/et7qslZ8356/GT40/FOfxn8T/Bs3jTVpPDA8W+MNA/sdhafZf7Hg1vULKKw/1Hm+SlrGkI/el9i8uTk1/mp45eO/i7iOO/Fvgatx1nFThNcacccOLJGsH9T/sTD5/mWBo5dphPa+wp4SnChH97z8kV+85ryP8AQnwa8FvCyhwX4XcZUuC8qhxO+EuDs/ecp4v61/bFfJMvxtXH64j2Xtp4qpOs/c5OeT9y1on27+w7/wAkavv+x41v/wBNmhV/fH0AP+TG4/8A7L/P/wD1VcOn8RfTh/5PLg/+yIyP/wBWWenhn7RP7TPizw7401fwB8L7u28K6T4dvrqLWNS0+w0973VfEF3NJfa0ytPazxWkceo3Vwty8EUV7d6mL27ubqVZlRf5/wDpN/Su4y4Y46zrw48JsZhOEMn4Zx+Lo53muW5dl08fnHEeMr1Mwz2UJYnC4ijgqVLM8ViI4qpQoUsfjc1WPxmJxlWFeED9y+jr9GXhPiLgzKeP/E/C4rinNeIsFhquT5ZmGPx8MFlWQYSjDA5Kpxw+IoVcXVqZdhsO8NTr1qmBweWPA4TDYWEqMpnUfst/tM+LvFvi6H4efEK/TWpNYt7t/D2tvbWtpfRX1jby3sunXxtILa3ure5soLl7a4eIXcd1Clu0lwl0ht/rPojfSt414z40oeGniXmFLPamd4bG1eGuIJ4XB4PMKWYYDDVcfVyvMHgqOFwuKw2KwOHxVTCYmdGOMp4uhTw054qGLprC/MfSk+jNwjwlwjW8Q/D3AVMlp5RiMJT4hyOOKxWLwNTA47EUsDSzLA/W6uJxGGxGGxtfDQxOHhU+qVMNWniIxws8LNYrmP27fAllp2t+FfiDYQJDN4hjutE15kAXz73SobeTSruQf8tJ5dPe4tJJMDEOnWic4zXyf7Qvw9wOW59wf4kZfhqdCvxJSxmQcQzhaP1nHZRRw1XJ8ZUjb95iK2XVMTgqtTph8swUPeteP1H0EuO8bmGScV+H+PxE61Hh+phc8yGM/e+r4LNK2IpZthIPTkoUsfDDYulT969fMcZO8b8p9c/s/WVvp37P3gz/AIRKKze9uPC1xqEO9gILnxLdfapbsXsqlidusb7WdmO6KKHyQEWFUX+0fo3YDDZZ9G7gT/U2jgamOxPCFfMqKqNQw+K4qxf1uvjVj60XOb5c79pg8ROTc6NGh7GMYQowpQ/kX6QONxGY/SA40/1sq4yGDw/FVDL6vInKvhuGsL9Vo4R4KlJRiubJ+TFUIRio1atZ1ZOc6s6k/wAyPFnxC/aT8IeJZb/xb4m+JPh7V47x5BFfXep2eiySCRmKWenAjw3d6czKTFFZ202myov7tHjClv8AKLjLxK+lPwTxVVzHjPivxR4azqnjqlRUcfjM1wWQVaiqym6eByuLjwtjsslOLdKjg8NXyutTjH2cZ01Hm/014T8PPo1cYcNUsBwlwz4b8QZTUwcKbq4HC5bjM8pwdKMVPGZi/wDjJMHmMYte1q4rE0MxpVJP2jjUbUvV/G/7Yi/EH4c6r4F8R/DS2uLzVtEisrjXIvFASGLW4I4pLfXbbR28MOYVg1OGO/j09dULKg+yC+wWnr9g4++m9HxJ8MM48PeKPCrC4nG51kNLAYnP6PFyp0KOf4elSq4biHC5LLhSo6McNm1ClmNLLVmvMqcfqf8AaCUpV5flfBH0OpeH3iNlXHXDniXiaGEyjO6mNw+SVeFnOtVySvUq08RkWJzePE8FWlXyytUwFXMHlajKcvrf1BNewPDfgD8RNI+F3xP0PxbrtnNd6TBDqFhetaxrLeWUWpWklr9vtYmZBI9szqZY1dZJLV7hIt0jIj/z99HDxNybwj8Wcg4y4hwVfGZNQo5lluPnhKUK2NwFHNcFVwn9o4SjOUFVqYaU4+3pRnGpVwc8VTo3qyhCf7l4/wDh1m/il4YZ5wlkWMo4TNq1bL8wwUMVUlRwmOq5bi6WK+oYqrGM3ShiIwfsajhKnTxcMNOry0lOcPpH9qz9ob4e/Evwho/hDwRNda1ImuWuu3urXGm3mm21ilpZX1qlnbx6lb2t5LeTtfkyypD9mjgidFkmeYGL+pPphfSX8NPFTgrJOCuAa+Kz+rHP8JxDj85xGV4/LMLl0MFgMwwkMFh6eaYbB42tjsRLMH7arTofVKWHpThGrWnXXsP5t+in9HnxD8NeMM34w43o4bJKcsjxWRYLKaGZYLMcTj54zG4HEzxeIqZbicXg6WDoRwK9lTqV5YmrXqwm6VCFF+1+JvCmhTeKPE/hzw3b7vP1/XNK0aIqMsr6nfQWYfuAE87eSflUKS2ACa/grg/h6vxbxbwxwthuZYjiPiDJ8ipSiruE81zDD4FVOqSp+39pJv3Yxi3K0U2f21xXntHhfhfiPiXEcvsOH8izbOaqk7KUcswFfGOHRt1PYqEYrWUpKKu2kfq3+2XrsPhn4IDw9Z7YB4j1rQ/D8EEZ2mPTtN36zJs6HyY/7HtbZ8fw3CxtlXIr/Yj6cvENDhTwC/1bwPLh48T57w/w3h8NSfK6WW5Y555UVNbqhTWSYTCVLPWOJhTkpRnLl/yj+hpkVbibxvXEGM5q74cyXPOIK9eouZVMwzFRyanzu1nWqPOMTiqd18WHlOPLKCkfnL8AfDX/AAlnxk+HujtH5sH/AAkVrqt2hGUez0BZNdu45Owjmg054W6Z8wKvzMob/MD6OPCv+uXjj4aZJKn7WguJsJnGMpyjzU54HhyNTiDGUqvRU6+HyypQle1/aqMffcVL/Rvx/wCJf9U/BrxCziNT2Vd8O4rKsJNO04YzP5U8iwtSn1dSjXzGFZWUrezcmuWMj7Z/b28S/Z/DfgTwjHJ82q6zqGv3SKcFYtFs1sLUSAc7JpdauGQHKs9qT96NSv8Ae37RXin6twr4e8F0qnvZxnuZcR4unF2lGjkOBjl2EVVaP2dern2JlTTvGVTBuTSlTgz+JfoFcNfWOJuOuLqlP3cqyXL8gw05RunWzrGSx+JdNvRVKNLJaEZtWlGGLSvy1JRlmfsZfE7x74z8V+ItE8UeJtQ1nStI8IwS6bY3f2fybN4dSsLSNovKhjfKWzGIb2PynoTk15X0GPFjxE464v4oyDi3ivMs9yfJeDcNVyrAYxYb2OCqUc0y/BUpUfY0KU7wwspUVzymuR63dmen9M3wx4C4L4V4czvhbhnL8lzXN+LcRTzLG4R4j2uLp1ctx2LqRq+1rVIWniYqq+WMXzLTTSNL9r34ufEjwF8TNH0fwf4u1PQdMuPBOmalNZ2YtjFJfTa34jtpbk+dDK3mPBaW0ZwQu2JcKCCzef8ATW8aPFHw68VciyTgnjPNeHcqxPAGVZpXwWBWE9jUzCvxDxThauKl7fDVp+0nh8FhaTtJR5aELRTu5930QfCPw3498NM6zjjDhHLM+zPD8cZnltHGY14n2tPA0ci4bxNLDR9jXpR9nCvjMTVV4uXNWld2sjwr9lvwTF8UvjOuo+JlGqWmiQ3/AI11lboKyanqQvYEs0uUA2SCXVtQjv54ShhnitJoJEMUjI389/RG4DpeLnjpHM+K4RzfBZDRzHjvPIYxRlTzbNVjsPTwMMVCMYwqqrnWY0cxr0JU1h8RSwdbD1qbo1ZU5fuv0peNanhb4MSy3hmUsrxed1cBwVk88K5RnlmWPBVp4yeGm3KdOVPKcBVy+hWjP29CriqVelUjVpRnH7A/a3+PfiD4ZxaJ4P8ABV0mneItes5dV1DV/KgnuNM0cTyWlsljFcJLCt1qNzBeI11JEzWsNo32cGeZJ7X+2fpnfSK4l8KKOQ8E8CYuGWcT8RYGvnGZZ06NDEYnKskjiKmBwsMupYmFahDF5li8PjoPF1aM5YSjgp/VksTXhiMJ/H3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N/YR/wCSS+JP+yi6r/6jXhOvK/Z5/wDJmeKf+znZx/6yvBh6X07v+Tt8Of8AZucp/wDWm4uPPfCX7OMvxH+OnxJ8beMrOSLwHpnxB8Rmzs5kZD4sv7fVrjNugJUnRLWRduoXIO27lB0633EXr2n5twb9GCr4n/SE8UuPuOMDUp+HeU+JHEzwOBrwlTfGWZYbN8RzYaCfLJ5Bg6seXM8TH3cbWjLK8M5OOPnhP0Hi36R1Pw48CvDbgjg3GQqcd5n4f8OrG42jOM1wnl+IyqhavJrnSzvF0pc2X4d2lg6Mo5lXUVLAwxUH7Uv7S0cUd98KfhreJFBCjab4q8QacypHHGi+TL4b0WWHCpGig2+q3cJCgBtNtyoFy1c30uvpU0qFLH+D/hXjqdGhRpzyrjDiTLJxp0qVKnH2FbhbIquHtCnThCLw2cYyg1GMVLKsNJRWMkdH0Wvo01K1TA+K3iVg51qtacMy4VyDMYSnUqVJy9tS4kzqnXcpTqTk1iMqwlaDlKTjmWIXM8KfP37J/wAO7H4g/FqwXWLZLvRfC1jP4ovrWXBhu57Oe1ttLtZlORLEdSu7a6mgdWiuLe0mgmBjkda/m76HHhnl/iT4zZdHO8NTxmR8IZfiOLcfg66ToY3EYHEYTCZThK0HdVqX9qY3DYyth5xlRxOGwVfD1k6dSUJ/0D9LHxDx3h/4S495PiamEznirH0OF8DiqLar4ShjKGKxOaYqjNWdOqsuwmIwlGvCUauHr4yjXotVKUJH19+1x8bfG3ga50bwP4Ce80zUNT0s63rOvWlo013DYzXdzY2Vhp07RSx200stleS3lzGBdRotqttJDvlL/wBrfTQ8e+PfD/FZFwB4dSx2VZlm+UvPs74iwWCnXxlDL6+MxWX4HLsrrzoVaWErVq2Ax1bG4qlF4ylCGEhha2G5605/yB9EfwT4J45w+c8ccerB5ll+V5oslyfIcXjI0MLXx9HC4bHY3HZjQjXo1cTRo0sbg6WEw1SX1WrOeKliaVdQpRh85fA39of4s6H470DTfFmr+IvFHhfXtVs9K1W311bvUbixGo3EdrFqdhfTxyXsDWEsqzy2yytbXNss8JthM1vcW/8AMP0f/pM+MvD/AIhcO5VxlnPE3F3CPEWb4LJs3w/EMMZmWKy5ZniaWEo5vl+YYmlUx2Hnl1atCvWwirTwmKwkcRQ+qrEPDYnD/wBGeOX0ePCXPOBM+zLhLKuHeF+KMhyrGZtldfI6mFwGGx7y7D1MVVyvHYChVpYOvHH0qU6FHFOnDE4bFSo1lXlQWIw9f279uv4f2E2g+HfiTaW8cWqWOpReGtYmjAV7zTb2G6udOln4w7afd20sEbf6wpqOxi0cMQT97/aEeG+XYjhzhnxSwWGpUs3y7NKPC2d1qa5amOyrH0MXissq4jS1SWWY3DVsPSlpVdPNOSbnToUlS/E/oK8f4+hn/EXhti8RUq5Vj8tq8S5RRm+aGDzPBVsJhcxp0OsI5hg8RSr1Y601PLVKKjUrVJT7z9h3/kjV9/2PGt/+mzQq/Q/oAf8AJjcf/wBl/n//AKquHT4P6cP/ACeXB/8AZEZH/wCrLPT50/aE/aV8daX4/wBc8GfD3VF8IeH/AAtql7YXLaRbWK3er659pln1q+urh7WRoQdTmu0a3tyv2icT3l89xPchbf8AmP6Sv0qPELKfEfiHgXw0zaPBXDfCObY7L8XPJcLl6xmd8QfW6uJz3MMXiamEqTw6ebV8ZTlhsNKH1nERxOPx9TFYjE+zw/8ARf0e/o1cCZp4f5Fxn4hZXLi/P+KcswePw0M2xOOeEyfI/q1PD5NgcLQp4qEa7WWUcLONfEKXsKDoYLBQw+Hw3PX+h/2Rfjd4p+KOm+JtB8aXUep6z4ZOnXdprAt7e1uL/TtSa7iaG8htY4bdp7Ge1ULcxxIZobqNZg0sTTT/ANM/Qu8e+LvFzK+K+HuO8XTzXPeFHleMwedrDYbCYnMcrzSWNpSo46jg6dDDSxGX4jBxjHE0sPSdejiqUa6nWoyxGI/nj6XPgjwt4W5lwznvBeFqZbkvEyzHC4rKJYjEYqhgMyy1YSpGrg6uKqVsRGhjqGKlKWHq16qo1sNUdFwo1YUaXyB+08l38O/2iNW1/wAKznRNQuYtI8T2VzZLGr22o3th9mv7tFZXTzru9gvLucurb5rmVz97K/xP9LOGN8M/pM5zxJwhXeQZli6OS8WYDF4CNONTDZnj8u+q5jjYRnCpT9vjcfh8di8RKUJe0r4qrVacpvl/r/6ME8J4h/R3yrh/iugs8y7C1s34YxmFx0qkoYjLsFj/AKzgMJOUJQm6ODweIweFoKMo+zo4alTWkLS+8P2TvGPifxz8K31vxbrF1rmqjxPq9kL288rzvssFvpzww/uY4k2RtNIV+Un5zk9q/wBDvoccccV+IHhBLP8AjLO8Xn+cLivO8CsfjVRVb6phqGWyoUP3FKlDkpyrVXH3Ob33ds/hD6WHB3DPA3ipHJOE8nwuR5U+GcnxjwWD9q6P1rEV8wjWrfvqlSfPUjRpp+9b3VZKz5vz1+Mnxp+Kc/jP4n+DZvGmrSeGB4t8YaB/Y7C0+y/2PBreoWUVh/qPN8lLWNIR+9L7F5cnJr/NTxy8d/F3Ecd+LfA1bjrOKnCa40444cWSNYP6n/YmHz/MsDRy7TCe19hTwlOFCP73n5Ir95zXkf6E+DXgt4WUOC/C7jKlwXlUOJ3wlwdn7zlPF/Wv7Yr5Jl+Nq4/XEey9tPFVJ1n7nJzyfuWtE+lv2Av+QX8T/wDr/wDCn/pPr1f1R+zi/wCRT4sf9jHg/wD9RuIj+afp+/8AI18Mf+xfxV/6k5EaP7S/7TOv/DjxZdeBPh3badpmrwJZal4n8QXNja3k8l7f6batZW1vazwvbSTRaUNOee+vVuneMWtnFHDFZsZfT+lX9KziLwv4xxfh54ZYXLMqzvD08DmvFvEuJy/CY7EVMdmOV4SWAwmGweIpTwlSvRydZZOvmOPp4ypOisHgaNKjRwUnX8/6NH0Zsh8R+FMNx34iYnMczyetUxuW8L8PYbH4nB0KeCwGZYqONxOJxVCrDFU6NXNXmMKGBwU8JCFX61jK1SvVxcY0Piu8+OHizxZ4p8Fa98UZv+E/0/wVqsmpWujTW2jaKt0k81lcXNlPcado+yS2uZtNsvOS6tbxfJjkhjVEmev4Sx3j/wAZcZ8XcBcReLlf/iI2W8CZxVzTCZHWwuR5DHGQxFbAYnFYDEYnLMkVOrhcViMrwHtqeLweMj7ClVw9NRhWm4/2lg/A7hPhLhXjbIfC2j/qDmHGuVU8txWcUsTnOdSws6FHHYfD42hh8xziVSnicNQzLHexnhcXhJe2nTrTcp0IOXvXxE/bf8X+JtHh03wRoZ8AXbXBkvtXXVbbxBeTWoQhbS0W50GyhsS0jb5bkJPOQipC0GXdv6I8Tfp98a8VZJQyvgHh+XhzjZYn2mYZ0s3wnEeOrYSMGo4PBRxWQ4KhgHOpL2lfFKFfEuMIU6E6F6kpfg3h19CDhHhrOK2ZccZ4uPsJHD8mByf+y8VkGCpYpzTli8ZLDZ7jK+O5KceSjhnOjQUpznXhXtThCl+zl8efi1e/FLw1oGt+Jda8VaB4j1BtN1O01bdqP2Y3EM7QXtpdSI89ibScLI6RzJatbCWOSFsQvBw/Rf8ApE+MuYeLvC3Dmf8AFOe8X8OcT5jPLM1wecc2Z/VHXw+Inh8fg8XUpyxGXPB4n2dSrClWhhKmF9rTq0G1Qnh+36RvgL4S4Hwt4kz/ACThvJuFc/4dwEMxyzFZVbLvrSoV6Ea2CxeFhUjQxyxdBzp051KMsVDEulUpVYp1oV/YP299DsX8PeA/EvkoupW2s3+hmcDEktje2LX6wyEffSCewZ4Q2fLa4nKY81937Z+0W4fwFThnw74q9jTjmeFz3MeH3iIq1WrgMfl8sxjRqyX8Snh8Rlsp0FO/sZYrEOnb29Tm/H/oEZ5jYcRcecNe2nLLcTkuAzxUG706WNwOOjgHWpxd+SdehmEYVnHl9pHD0FPm9lT5O9/Yd/5I1ff9jxrf/ps0Kv0T6AH/ACY3H/8AZf5//wCqrh0+C+nD/wAnlwf/AGRGR/8Aqyz0+dP2hP2lfHWl+P8AXPBnw91RfCHh/wALape2Fy2kW1it3q+ufaZZ9avrq4e1kaEHU5rtGt7cr9onE95fPcT3IW3/AJj+kr9KjxCynxH4h4F8NM2jwVw3wjm2Oy/FzyXC5esZnfEH1uric9zDF4mphKk8Onm1fGU5YbDSh9ZxEcTj8fUxWIxPs8P/AEX9Hv6NXAmaeH+RcZ+IWVy4vz/inLMHj8NDNsTjnhMnyP6tTw+TYHC0KeKhGu1llHCzjXxCl7Cg6GCwUMPh8Nz1/of9kX43eKfijpvibQfGl1Hqes+GTp13aawLe3tbi/07Umu4mhvIbWOG3aexntVC3McSGaG6jWYNLE00/wDTP0LvHvi7xcyvivh7jvF081z3hR5XjMHnaw2GwmJzHK80ljaUqOOo4OnQw0sRl+IwcYxxNLD0nXo4qlGup1qMsRiP54+lz4I8LeFuZcM57wXhamW5LxMsxwuKyiWIxGKoYDMstWEqRq4OriqlbERoY6hipSlh6teqqNbDVHRcKNWFGl8Vftd+H7TQfjl4kaygitoNcs9I19oYVCJ9qvrJIb+baP8Alpd39rdXk7Hl57iWQ/eFfwd9NPhzB8O/SA4plgcPRwuH4gwWTcRyo0IqEHi8fgYUcyxDitFVxuZYPF43ES3qV8RVqPWZ/av0Q8/xefeB3DkcbXq4mvkeNzfII1a0nKawmBxkq2AoKT3pYPAYvDYOgtoUMPTprSCP1AurXV9H+CMdp8JYbZ9XtPAdivgxI/sxilkOmW7WtxB9pLWk91LE7XVubovBdXrRm5ZklkZv9asXg86yTwFp4LwaoYSpnOC8PcBDgWEFhfY1ajyrDPB4mh9adTB18XVoyljMO8ZKph8Xj5U3jKk4Vasz/L7C4vKM48bamL8Wa2KhlOM47xs+M5zeJ9tSp/2nXWKw9b6soYujhaVWMcLXWEjCthcFGawsITpU4Q/J8/Fv9oH4f+J4r/XfE/xBsdVt7lZZ9I8XXWuPYXio4aS2udG1d/sklrImYx5ECGKOTfaSQOUdf8c34z/ST8NuLaOZcQ8WeJOAzfDYqNXEZJxpi8/nluOhTmpVMLicjzmawVTCVIOVOMsPh4So06jqYKrRm4Th/q+vCP6PniDwxWy/IeGfD7G5XiMNKlQzjhDDZJHMMHOpBxp4nD5zlKeLhiac7TaxFepGrUh7PF0a0OeB6R8af2qbD4yeCZfCd58NU0e7S/sdS0zWz4rGptpt3ay7Z3jsj4X09pBd2Et3ZMovotn2hZm87yRG/wCn+O30v8u8cOAq3BmN8K6eSYyGY5fmuVZ++MVm08qxmDrcuIqU8A+E8ulVWNy6rjsvnFZhQVNYqNd+39gqUvzrwW+itj/Bvjajxbg/EuecYSWAx2W5nki4TeWQzPCYulehCpjVxTmMaTwmPpYTHQk8DW53h3RXsvaurD2X9gD/AI8vin/19eDv/RXiWv3L9nB/yL/Fz/sM4J/9M8Un4z9P7/fvC3/sE4v/APT3DZ4B+05rmreGv2mPFuu6FfTabq+mP4VuLC+t9nnW0/8AwhWgJ5kfmK6btrsvzKwwfxX+b/pX8QZzwr9KvjTiHh7MK+VZ1lVTg/E5dmGG5Pb4WuuA+HaftKftIVIc3JOUfehJWls/s/0B9GPIsp4m+jPwjkWe4GjmeUZnDirD4/AYjn9jiaP+uufT9nU9nKE+XnhGXuyi7x+Uvvj9k7xj4n8c/Ct9b8W6xda5qo8T6vZC9vPK877LBb6c8MP7mOJNkbTSFflJ+c5Pav8ARj6HHHHFfiB4QSz/AIyzvF5/nC4rzvArH41UVW+qYahlsqFD9xSpQ5Kcq1Vx9zm993bP4H+lhwdwzwN4qRyThPJ8LkeVPhnJ8Y8Fg/auj9axFfMI1q376pUnz1I0aafvW91WSs+b89fjJ8afinP4z+J/g2bxpq0nhgeLfGGgf2OwtPsv9jwa3qFlFYf6jzfJS1jSEfvS+xeXJya/zU8cvHfxdxHHfi3wNW46zipwmuNOOOHFkjWD+p/2Jh8/zLA0cu0wntfYU8JThQj+95+SK/ec15H+hPg14LeFlDgvwu4ypcF5VDid8JcHZ+85Txf1r+2K+SZfjauP1xHsvbTxVSdZ+5yc8n7lrRPmqv5WP6WCgD9pfgJ4X0T4P/AnT9cvIUgmuvDcnj7xZeoFa4mEumtqyxMzMARpmkiGyhhVkhEsUsq4kuZ5H/3c+jpwjkHgp9HvLM+x1GGHr4vhap4jcZZhCMZYqsq2VSzr2U5S5VbKcmVHAUaEZxoRq0K1aP7zFV6tX/Fjx74pzvxf8dcxyTB1p16OG4kp8A8J4GcpRw9L2OZRyj2sIxTaeZ5s6uNrVnCVZ061Kk708PRpw/OXxb+1N8ZfEuv3WrWPi3UPDVgbiRtN0PRHitrKwtNx8mCZhAJNSlVCDPcX3nGWXc0aQwiK3i/zA4z+l5448U8R4vOcv4zzLhXLniak8ryDIZUcLgMvwanL6vh68lQdXNK0YNPEYnMHXdaq5OEMNQVHD0v9G+EfoseDfDWQYXKcdwll/E2YLDwjmWd51GtiMbjsW4x9vXoxdf2WXUXNNUMNgfYqlSsp1K1Z1sRV+t/hV+174I1nwJNpPxr1SKHXw93pV75fh7Ub6y8R6PPboq3d1b6VptzZW80yzXFle2irHDL5IuIoo0uTDF/Z/g/9NXgHPPD2tlHjzm1HD8SKpjcnx/s+Gszx+A4nyPEYanGOMxeFyfLMVgMNXxEa+JwGPwUYUKFVUFiaVCnTxToUv5H8VfohccZNx1SzXwUyurX4fcMHmuB5+IctwON4czihiKkpYTC4jNsyw2NxFGhOhh8bgcW5VK1L27w9SrOeG9vV+c/2dPhv4V8c/H3UYbIjWfAfhC51nxLppu4Z411TTrLU47TwxHd293HHPueS8sr26trmHEy2VxbzoySMrfzB9GLwu4P4/wDpHZnQy+Sz3w84KxWe8U5W8bRxFJZvlmBzWng+E6eNw2MpUcQ5yq43L8fjMLiqEYV44HE4bEwlSqzhP+jfpF+JHFXA/gDl1XHReTcecX4bJuGsyWErUKksrzHGZZUxXE9TCYjCVa1BRVPCY7BYXE4as5UZYyhiMPUhUpwlH6u/a3+PfiD4ZxaJ4P8ABV0mneItes5dV1DV/KgnuNM0cTyWlsljFcJLCt1qNzBeI11JEzWsNo32cGeZJ7X+xfpnfSK4l8KKOQ8E8CYuGWcT8RYGvnGZZ06NDEYnKskjiKmBwsMupYmFahDF5li8PjoPF1aM5YSjgp/VksTXhiMJ/KP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zf8AYC/5BfxP/wCv/wAKf+k+vV+W/s4v+RT4sf8AYx4P/wDUbiI/SPp+/wDI18Mf+xfxV/6k5EZn7U37QvjDwZ46vfAXw9vYPDH2OCwv/FGrWNnYyapq2ralptjLbpLPcWsptxZ6OmmRLPCwvJU2QvOttbwQ15f0u/pL8b8C+IOO8OvDXHYfhT6jh8uzHi3OcBgcvq5vnOcZplWArYWnVxGKwdd4aOCySnlFKGJoWx1an7PD1MSsJhqGHj6X0Wfo88HcacDYPj3xCwVfib65iMfl/C+UY3GY+nlWU5VluZY2lialKhhsXRWIli84qZpUlh6yeDoz568cPLFV61aXrX7Inxp8V/FLSPFOkeNLuPVNX8Ly6VNbauLW3tLi+0/V/wC0FEN5HZxQWjTWMun7VnjhikmhuIxMJZo3nf8AZfoW+O3GPi7kvF+TcdYylm2dcI1snrYXOo4TD4PE5hludLMoxo42lgaWHwcq+X1sscY4inh6NXEUcTT9sq1alVxE/wAm+l14LcKeFmccLZtwXhKmWZPxTSzWjiMoeKxGLw+BzDKP7PlKrhKmMq4jFxo46lmClKhUr1adCth6nsXTo1YUYeYftSfHXxP8NfE8Pw7+GUll4Si+yN4i8R6lpun2H2291bxBc3V3NEgmtJIrZ5F26jeX8QN/eXV6N08SwuLj8m+l19ITizws4roeGfhTVwPBtJ4KXE3FGa5XlmW/X8fnHEmLxmLrUYKvg61HC1Ki5c0x2Z0I/wBo47F4+08RShh5rFfp30WvAnhjxK4ZreIfibSxvFlRYyPDvDeW5lmOYfUsHlXD+EwmFo1ZuhjKVXEwpPmy3B5fWay/B4XBe7QnKtTlh+2/ZB+OHjL4kv4p8MeN9RXWr7RbWy1bS9Ve2tra9eymmezu7S7+x29tbzrbzfZZbed4vtZNxcLPNMiwrB979Cnx+448U58XcKcfZnDPcwyHCYDOMozieEwuEx1TA1608FjcFjfqNHDYbERw1b6nVw2InR+uSeJxMcRiK8I0I0vivpfeB/B3hrHhbifgjL55NgM7xWOyrNMpjisTisFTxtCjDF4TGYR42tXxFCWIo/WqWIoRq/VUsPh5UKVGbruv8t/tqaRaaZ8bJ7m1iSJ9d8MaFq95sGBJdq19pBlYdN7waTb7iMbjl2y7Oa/kb6d+S4PKvHnEYvCUoUqnEHCXD+dY7kVlUxkZ5hkrqyWi554bJ8NzuK95x55c05TlL+pPoVZvi8z8E6OGxVWdWGRcUZ7lGD53d08JKGBzdUovfkjiM2xDinflUuVWhGKPoD9gnw15GgePPF8kfOo6tpvh60kYYKppFo+o3oj7lZn1iyDnkbrZQOVcL/R/7OnhX6vw34ica1afvZpnOV8NYOpKNpQp5Lg55njlTfWFepnmBVR6xc8JFL3ozUfwD6e3Evt+IOA+EKdTTLcozLiHF04u6lUzjFwy/BOotbTowybGOC0ahim2mpxZ8nfFfXNO8cftIa5datMp0Kb4gad4eupmk2wDQ9FvrHw7NMr7lCQyWVjJc7wyf61pSQzM1fxz4w5/lfiB9KTP8XnNeL4er+JOV8M4utKpy0FkGRZhl/DGIrQmp0+ShVwOX1cVzxnSv7WVVyjOUpH9X+FGR5jwP9G3I8NlNGSz2j4f5lxFhaUad67zvOsFjuIqFGcHCbnXpYvHUsNyyjU/hRpqLjGMI/qZ8dv+FhWPws1iP4S206+I4RYwQRaTFD/aVtoySKl8NDtmVlN7HaqsVvFbobqOEytp4+2x21f67fSE/wCIlZf4R53S8GcLWjxRQjgMPh6OT0qH9p4XI4VIwzD+wMLKEoSx9PCRjSw1HDw+tU6Eqs8tTx9LCKP+WngV/wAQ9x3ilk9TxaxNJ8N1pY2viKua1a39nYnOJ05TwP8AbmJjNTWBqYqTq4irXn9WqVlThmEng6mIZ+WvhT48/Gn4Y+L7a+8Qa74z1VLe6U634U8ZanrDx6jab9t1bGLWxeS6Xduu4Qahb2xmtpkjLpcQpJbS/wCRnB/0ifHfwn41wuP4l4g45zeGHxcJZ9wdxzmud1KeZ4Nz5cXhvY59HGVcnxk4Jxw+ZYXCe3wtaFJ1KWJw8KmGq/6k8V+Avgr4ncIYnA8O5HwZlVSvhZLJOK+DMsyeM8vxfJzYXE+1yWpg6Wa4SMmpV8BicU6WJoyqKFXDVpU8VDY+Pf7RNh8cdK0G0fwAnhrVNB1Ce4t9Y/4SRdZkksLu2aO800wf8I7pDIk1xHY3QmNzIsbWhQQEzmRPZ+kX9JvLvH/J+HsFPw3hwrm3DuZV8Vhs8/1pWeVKmXY3CzpY7Knhv9WcnlCGIxNLL8Wq7xdRU5YJ01hpOvKrS8nwE+jtj/A7Nc9xcPECfEuV59l9DD4jJ/8AVt5NThj8JiY1cHmSxH+sWbxnOhh6mOwro/VqbqRxfO66VFU5/Yf7CP8AySXxJ/2UXVf/AFGvCdf25+zz/wCTM8U/9nOzj/1leDD+O/p3f8nb4c/7NzlP/rTcXH56fHT/AJLL8T/+x48R/wDpzuK/zT+kJ/yfLxZ/7L7ib/1aYg/0L8Cv+TNeGH/ZEcO/+q2gfpD+xfoMXhz4KyeIbvbB/wAJLruta3JcSfLs03SxHo0e48Yhik0q+uFJ7TuwyhU1/qL9BXhyjwx4Dz4kxnJQ/wBauIc9z+riaq5HTyvKvZ5FSU3a6o0quT5hioNp6Ymc1eEon+b300M/q8ReNcOH8JzV/wDVrIslyOnh6fvc+Y5n7TOqnIlvWq082wWHkk/ioRg1GUZc35VeL9fl8VeK/Eviafd5viDXtW1lw3VP7Sv57sR98CNZhGqj5VVQq4UAV/j/AMa8R1uL+MeKuK6/N7XiTiLOc8nGe8P7UzHE42NLqlGlGuqUIr3YQhGMbRikf6q8H5BS4V4T4Z4Zo8vs+H8gyjJoygrKf9m4ChhJVPOVWVJ1Jyd5SlJyk3JuUudr5g+jCgAoAKACgAoAKACgAoAKACgAoAKACgAoA8L/AGgP+RQ0v/sZLX/02avWNf4F/iX5MD5DrlAKACgAoAKACgAoAKACgAoAKACgAoAKACgAoAKACgAoAKACgAoAKACgAoAKACgAoAKACgAoAKACgD//0v8AP/oAKACgAoAKACgD9Lx0H0Fd62XogFpgFABQAUAftv8AtQ/8kB+IX/YO0j/1IdGr/fD6Wv8Ayjl4l/8AYryb/wBaXJD/ABG+i7/yfzw8/wCxjmv/AKz2cH4kV/gef7cn7bfs3f8AJvfgT/sA6r/6dtWr/e/6Lf8AyjZ4d/8AZPZt/wCrnOD/ABH+kj/ykFx7/wBj7Lf/AFVZUfi/oH/Id0X/ALC2nf8ApZDX+FXDf/JRZB/2Osr/APU6gf7Q8Qf8iHO/+xRmX/qHWP2R/a4/5N98ef7/AIV/9TPw9/n/APXX+4n0zlf6NniN5S4Qfp/xnfDH9f0j/G76JDt9ILgLzjxUvX/jC+Iv6/pn4sV/hCf7UH68/sRf8kWk/wCxx13/ANJdJr/ar6BH/JiJ/wDZbcQ/+o2UH+Qv03P+T0w/7I/Iv/UjND8yvi9/yVn4of8AZRPGv/qS6nX+UfjareM3i4no/wDiJ3Hu/wD2VWbH+mvg+7+Evhc1qv8AiHXBO3/ZNZYfpd+w7/yRq+/7HjW//TZoVf6p/QA/5Mbj/wDsv8//APVVw6f5o/Th/wCTy4P/ALIjI/8A1ZZ6fnH8dNLvdI+MfxNtL9HSeTxr4g1JPMBDPZ6xqM+rafNzjInsb23mBA2kOMYGK/y/+kHlOOyXxw8V8HmNOpTr1ePOJc0pqorSqYLPM0xGdZbX2Sca+X4/DVouPuuM042TtH/RzwKzTBZx4N+GWLwE4ToUuCuH8tqezd4wxmTZdQyjMKO8mnRx2BxFKSk+ZOHvXfw9R+y9pd5qnx18AJZo5+xahd6pdSIPlhs7DS76ed5WwQiSbUtgTjfLPHEDvkWvrvok5Tjs3+kJ4cwwNOpL6hmWOzbGVIJ8tDA5dlGPr4ipVltCFS0MLFysp1sRSpL36kFL5f6UWZ4PK/Arj6WMnCP13AYLLMJTk/erYzH5pgaNCFKN05zppzxMkr8tLD1ajThCTj9lft63cCeBvA9ixT7Tc+LLm7hUkeYYLLR7qG4KrnJQSX9qJCAQrNGCRuUN/cf7RTG4eHh7wDl8nT+t4rjLE42im17V4fAZJjKGKcFu6aqZjhFUaVlJ0k7cyP42+gVhK8+OuOMdFT+rYbhPD4Ss0n7NV8bnGFrYZTdrKbp4DFOmm03FVWk+VuPx/wDBr9pTxz8HYG0ezitPEPhWW4e5bQNUeWL7JNKd08ukX8IeXT3uHw88UkN3ZO5kmFotxLLO38T+Bv0p+P8AwQw88kwVHBcTcH1cTUxUuHM3qVqLwVes+bEVslzKhzVctniZpTr0atDH4CdT2taOCp4qtWxE/wCv/GX6NXA/jFiIZzjK2M4d4qpYeGGWf5XCjVWMoUly0KWb5fXcKWPjhotwoVaVbBY2MPZ0ZYyeGpUqEPtHw5+3B8L9eVLDxh4c17w4LoLHcO8Fr4k0VFbhxcSW4ttQkjGf4NFl3LklAQFr+7OGPp++EnEUYZfxpwxxFwssXaliqlTD4PijIacJWU1iauFeGzOrTT3VPIK7lFXcYtKMv4t4j+g/4o5DKeP4R4iyHiR4Vuph6dKvi+HM6nOOsHh6eJeIy+nUa6zzqlyysk5JylHa+M/7PHwx+IfgLUfGvgXTNJ0fXY9Cm8SaHqvhuGKy0rxBbpZnUY7e9sbXyrGddTgBWG/jghvYbiSKaWaaFJ7af3fHX6M/hR4meHeZ8d+H2VZLkfEVLh6txRkGc8LUKGByfiTC08DLM6eGx+X4RUcvxEM2wy5aGZ06NHH0MTVoV61evh4V8LiPG8F/pDeJ3h3x7l3BfHOZ5vnOQ1c9pcN55lPElatjc14fxFTGLLqmIwWOxTq46hPLMQ+atl861TBVsPTrUaVGjWnRxdD8jK/xcP8AXQKAPpv9kPw1/wAJF8cfDkzx+ZbeGrPVfEtyuMgfZLU2Ni5PO3y9V1LT5AfVABjOa/q/6FfCv+s/j/wxXqU/a4XhXA5xxVio2uo/U8G8uy+o39n2WcZrltVPX3oJKzaZ/Mn0veJf9XfA7iKjCp7PE8S43KeGsNK9m/reK+v46mlpf2uVZbmFJrpGbbuk0ex/t6+JftHiXwL4Rjk+XStG1DX7qNTwZdavFsLXzO2+GLRbhkH3lS6LEAOpb9w/aK8VfWeKvD3gulU93KMizPiPF04yvGVbPcdDLsIqsVoqlClkOJlTTakqeMbtyzi5fjf0CeGvq/DfHfF1Sn72aZzl2QYWpJWapZNg5Y/FezfWFarnWHjNq8ZTwqivepzUcP8AYT8Nf2j8RPE3iaSPfD4b8NC0ibH+q1DX7xI4HDdibDTdUjxxkSE9iG+f/Z68K/2n4mcV8WVafPQ4W4VWCoztpRzPiTHU6eHqKXSTy7Ks3pW3aqt3STUvd+nZxL/Z3h5wxwxTqclbiTiWWMqxv/Fy/h/BznXg11Sx+ZZXVvqk6aW7Tjyn7afiX+2/jPPpMcm6Dwn4f0jR9inKC6u45NduXHbzCmrW8EmM4+zqhwyMK+P+ndxV/b3jpiMnp1ObD8G8N5JknJGXNTWMxtOrxDiqi6Kq4ZxhsNWs3Z4WMJWlBo+q+hXw1/YngxRzapT5a/FnEGb5xzyVqjwmEnSyLDQez9mp5Via9K+6xMpxvGaZ2n7Bf/JQPGn/AGJyf+nvTq+7/Z2f8nG47/7Iml/6vcuPi/p6f8kBwV/2WFT/ANUuPMb9uz/kr2gf9k70f/1I/Fn+f/1V4f7Qtf8AG6eGvPwxyW3n/wAZTxn/AF/TPZ+gm/8AjUPEHl4i5vfy/wCMb4S/r+kbP7Bl7bxeP/Gdg5QXN34RjuICxAdo7LWLJLhIwSC2TeQu4AJxGDwAa9v9nbjsNS8RuOsuqOmsVjODKWKw3M0qkqWBzvAwxMKabTkm8dQnNJN2pp6KLPG+nng8RU4B4Lx8FUeGwnF1XDV+VXpxqY3J8ZPDyqOz5Wlg60INtJ87WraMz9uvTruD4p+HtTkR/sWoeCLK3tZiPkM+n6zrRu7dD3aFLy0mcdvtS+teV+0KyzGYfxe4ZzWpCbwGZcA4DDYSs/4bxGW57nzxuGg/5qMMdg681rb65B9bR9P6CeY4Sv4WcRZZTnBY3L+N8biMVSXxqhmGTZIsJiJq70rTweKow0V/qst7HxfaWlxf3drY2kTz3d5cQWlrAgy81xcSLDDEg7vJI6oo7kgV/CuCweJzHGYTL8FRniMZjsVQweEw9NXqV8TiqsKFCjTXWdWrOEIrrKSXU/tHGYvD4DCYrHYyrGhhMFh6+LxVebtCjh8NSlWr1ZvpGnShKcn0UWftn+0TNFpH7P8A47S8kR9nhuz0zfI3+surq80/ToGB+UtI1zMjpxkuM4HO7/er6TmIo5L9HDxEjjqlOpy8L4PKueo7KrjMZjstyzDyjdq9SWKrwqU1q+ZLTQ/xL+jrQq5v4/8AAcsFCpT5uJMVmfJTTbpYTCYPH5jXjKydqaw1GdOo3ZKDeup5L+wj/wAkl8Sf9lF1X/1GvCdfjP7PP/kzPFP/AGc7OP8A1leDD9a+nd/ydvhz/s3OU/8ArTcXHu2hfHDwR4h+J3iL4U2dzNH4h8PxYE1wqQ2eq3tsGOsafprM3mS3Wjjy/tCusZn23slsktvYyXDf0Lw74+8A8S+LHE/g/gcXXp8S8NUtK2KhChgs4x2FVSWeZblUpzVWti8jj7L61GdKEsQo46rhI1cLl9XEz/Cc+8EON+HvDHh3xVxuGo1OHuIav8LDynWxmVYLEuEcnzDM1GPsqOGzmXtFhpQnNUebB08TKnicdToR/OX9q74EH4a+I/8AhL/DVmV8D+J7uRvJhQ+V4d1yXfNNphA+WOwvQJbrScBUiVLmw2Klrbvcf5hfTE+jw/C3id8bcK4Fw4A4sxtRvD4enajwxn9bnr18qcY+7Ry3HqNbF5Ny2hRjHFZb7OlDB4WeI/0a+ij48LxJ4dXB3EuMUuOOGMJTSr15/vuIsjpclGjmScnzVcwwV6WFza7nOs5YbMOeU8ViYUOu/YMvLePx/wCM7BygubvwjHcW+4gO0dlrFklwkYJBbJvIHcAE4QHgA19n+ztx2GpeI/HWX1HTWKxnBdLE4fmklUlSwOd4CGJhTTa5k3jaE6iSbSpxeiUj5H6eeDxFTgHgvHQVR4XCcXVcPiOWN6aq43J8ZPDzqOz5Wlg68INtJubWraPpf46/tP3fwV8XWXhlvAP9v29/odrrNtqreJG0pZPOu760ltlthoGpLutpLPLt9p3ESoTGgZC/9VfSE+lnjPAfjTAcKT8Of9ZMNmPD+Ez3C5xLimWTwqe3xuYYKthY4ZcO5nHnwtTA3nL605ONenKVKEZQcv5o8CvowYXxq4RxvE0OP/8AV/EYDPMVk2JyqPDUc2nT9jhMDjKOJliXxFlclHEwxjUI/VuVSo1Eqs3Gaj4sP+CgEuRn4UIRnkDxywJHsf8AhDzg++D9DjFfhK/aQ1bq/g7Bq+qXH8k2uyf+pbs/Ozt2ex+1P9n9Dp4sTv0vwLF/h/rmr/f9x5X8Zf2sz8XfA174LfwAmgi7vtOvU1P/AISc6q0DWFyJ9otD4d03eZkDQl/tK7A5bY3C1+QeOX0yn40eH+P4Fn4cQ4dWMzDLMfDNf9bHm8sPLLcXHE8iwf8Aq1lim60FKi6n1mnyKblyS+A/U/Br6Ja8IuOcFxpHxAnn31TA5jgp5Z/qusqjXjmGGlh+Z4v/AFkzNwVGTjWUPqs+dwUeePxx+rf2Hf8AkjV9/wBjxrf/AKbNCr+w/oAf8mNx/wD2X+f/APqq4dP5S+nD/wAnlwf/AGRGR/8Aqyz0/NL4wf8AJWvij/2UXxt/6kup1/lb43f8nn8Xf+zn8ff+tXmx/pb4Pf8AJpPC3/s3PBH/AKzOWH1x+wN/yNHxC/7AGj/+nG4r+zf2c/8AyV/iV/2TeS/+rPEH8kfT5/5Jfw9/7H+cf+q7Dnnv7bP/ACWs/wDYpaD/AOjNRr83+nt/yfj/ALsvh3/0/mp+g/Ql/wCTK/8Ad3Z9/wCmctPr79iL/ki0n/Y467/6S6TX9rfQI/5MRP8A7LbiH/1Gyg/kH6bn/J6Yf9kfkX/qRmh+ZXxe/wCSs/FD/sonjX/1JdTr/KPxtVvGbxcT0f8AxE7j3f8A7KrNj/TXwfd/CXwua1X/ABDrgnb/ALJrLD7n/YC/5BfxP/6//Cn/AKT69X+gf7OL/kU+LH/Yx4P/APUbiI/hj6fv/I18Mf8AsX8Vf+pORHzB+1p/ycF8Qf8Ae8L/APqF+Ha/k36Zn/KSfiR68If+sHwuf0/9Er/lHzw/9OKf/W14jON+CHw0/wCFs/EbRPCEtzLZabMLnUNZu4ApuIdJ0+LzrlbbflFubp/JsoJHWRIJblJ5IpkieNvhvALwr/4jJ4n5DwVXxdXAZXWjiszz3GYdQeJoZPllH2+KhheeM4RxWMqOhgMPVnCpDD1cVDE1KVaFGdGf2Xjh4l/8Qm8Oc64vo4anjMypSw2XZLha/N9Xq5tmNX2OGnieS05YbCwVbG16cJU516eGlh4VaM6sakf0l8feKfgf+y3puiabYfD+zudX1SGV7C106wsZNUnt7Jo45b/WPEOp+delTJL5cLSPezyS+asVukKSSJ/qV4i8X+AP0RsryDLMt8OMFic7zajWqZbhMry7L6ub18NgZU6VXMc84mzVVse4OrV9nQlUrY3EVa3tI0cPToU6k6X+bXAPCvjf9KTMs7zHMOP8Zh8nyutShmGKzLH46nldDEY2NSpSwGTcO5Z7LBKap0/aVoQp4KhTpezlVxE61SlCfJfD79s1fHnjrwx4Ksvhq+nRa/qcenm/bxUty9nG6SSPcixj8NQLIIUjaR4/tiAop/eJ96vjPDb6c8PEXxB4T4DwHhZUyylxHmtPLXmU+L44qeBpSp1alTErLqXDGHhVjQp05VZ0/rtJOEZLnjbmPrfEH6GU+AuBeJ+Ncb4k08xqZBltTMFl8OFZYaGMqxqUqcMO8fV4krypSrTqKnCf1Oq+eUfcd+UZ+3n/AMk88G/9jn/7g9Tqf2iX/JsuCP8Asu1/6z+cF/QM/wCTicZf9kW//V5lR0f7Dv8AyRq+/wCx41v/ANNmhV9N9AD/AJMbj/8Asv8AP/8A1VcOnzn04f8Ak8uD/wCyIyP/ANWWen5pfGD/AJK18Uf+yi+Nv/Ul1Ov8rfG7/k8/i7/2c/j7/wBavNj/AEt8Hv8Ak0nhb/2bngj/ANZnLD64/YG/5Gj4hf8AYA0f/wBONxX9m/s5/wDkr/Er/sm8l/8AVniD+SPp8/8AJL+Hv/Y/zj/1XYc89/bZ/wCS1n/sUtB/9GajX5v9Pb/k/H/dl8O/+n81P0H6Ev8AyZX/ALu7Pv8A0zlpQ+EH7Wnjj4X6Va+GtQ0+08Y+GLEeXp9nfXUthqmmW+ci0sdWjgvF+xJl/KtryxvDANkVtLb26JDXneCf0y+PvCXJ8HwpmeW4PjfhPL4+yy3BY/F1suzjKcNzXWCy/OadHFweAp803RwuOy/GvDpwo4TEYbC0oYePf4wfRK4I8UM1xfE2XZhi+DuJ8e/aZhi8FhaWPyrM8Ry2eMx2U1K+EmsbUtBVcTgsdg1XfPWxNDE4mc68vr7w3+2R8GvGvlaL4u0nUvDovmSGUeINPstZ8OlpSEVZ7q2eaRYtxw815pUFtEh8yWWOMOy/2twt9OLwO47dHIeM8nzXhhZhKFCuuJctwGdcMOdV8kIYjG4WriKkaXNK1TEY7J8NhKMH7SvWhSU5Uv5B4k+hv4y8Fe1zrhLNct4ieBjOtRfD2YY7J+I1CmueUqGExMaEJVOWN4UMHmmIxNWf7ujRnNwU+T/ah/Zw8DReCNY+I3gfSrTw3q2gRw6hqOn6Si2+i6xpbzxRXLx6fE32Sxu7SOYXkU9glvDPDFNDPbzSzQTW/wAb9Lb6L3h/S4BzvxO4AyfBcLZ1w5To5lmmW5NThhchzvKKlejRxc6eWUnHBZdjcFTr/XqFfLqeHoYmjSxFDE4avWrYfEYX6z6Lv0juOanG+T+HPG+bYziTKM/qVsvy7H5vUnic6yfNIUKtbCxnmNXmxePwmLqUXgq1DH1K1ahVq0K2Hr0aVGvh8Rj/ALAH/Hl8U/8Ar68Hf+ivEteJ+zg/5F/i5/2GcE/+meKT2Pp/f794W/8AYJxf/wCnuGz5q/a4/wCTgfHn+54V/wDUN8P1/K30z/8AlJLxE/wcIf8ArDcNH9LfRH/5R+4D/wAfFX/rZcQH3R+xF/yRaT/scdd/9JdJr/Qf6BH/ACYif/ZbcQ/+o2UH8LfTc/5PTD/sj8i/9SM0PzK+L3/JWfih/wBlE8a/+pLqdf5R+Nqt4zeLiej/AOInce7/APZVZsf6a+D7v4S+FzWq/wCIdcE7f9k1lh53X5ifooUAfuFrcT+KP2bL+PRl82TWfg2zafFbkN5r3HhASQ2seMgmUkWwXsW2nHO3/fzP6M+LfotZlTyOKrVM88Dqksso4a0/bTxPBPtMPhKVua7rSawqjq05crs0z/DvJKsOFvpJZfUzlulTybxkpxzCriFy+xhh+MOSviqvNaypRTxLl1UeZXumfh7X+AZ/uIdNofgrxl4ngluvDXhLxN4htbeb7PPc6HoOq6tBDcbEk8iWawtbiOOby5Ek8p2D7HRsBWBb6zh/gLjnizDVsZwtwZxZxLhMNX+rYjFcP8O5xnOGoYn2cKv1etXy7CYilSr+yqU6nspzjP2c4T5XGUGfMZ5xtwZwxiKOE4l4u4Y4exWIo/WKGGzzP8qynEV8Pzzp+3o0cfisPUqUfaU50/awjKHPCcbqUWj7P/YZEmkfErx5oGqWk2n6wPDGJbK/hktL+2k0zWrOG9tJrW4WOeGaOS6i8+GSNZIzFhlXa1f3T+z8VXJfFPxE4czfB18szyPCdquAzGhVwWY4SrlWe4Khj8HWwmJjSxFGvSq4yj9YoVKUatOVK04x5ZI/jD6czpZv4a8BZ/lWLo5jk8uJ26WNwFaljMBiaeZ5Li62CxVHFYeVSjVo1KeEq+wrU6kqdSNS8ZS5omF+3Xp13B8U/D2pyI/2LUPBFlb2sxHyGfT9Z1o3duh7tCl5aTOO32pfWvnv2hWWYzD+L3DOa1ITeAzLgHAYbCVn/DeIy3Pc+eNw0H/NRhjsHXmtbfXIPraPu/QTzHCV/CziLLKc4LG5fxvjcRiqS+NUMwybJFhMRNXelaeDxVGGiv8AVZb2Pi+0tLi/u7WxtInnu7y4gtLWBBl5ri4kWGGJB3eSR1RR3JAr+FcFg8TmOMwmX4KjPEYzHYqhg8Jh6avUr4nFVYUKFGmus6tWcIRXWUkup/aOMxeHwGExWOxlWNDCYLD18Xiq83aFHD4alKtXqzfSNOlCU5Poos/bP9omaLSP2f8Ax2l5Ij7PDdnpm+Rv9ZdXV5p+nQMD8paRrmZHTjJcZwOd3+9X0nMRRyX6OHiJHHVKdTl4XweVc9R2VXGYzHZblmHlG7V6ksVXhUprV8yWmh/iX9HWhVzfx/4DlgoVKfNxJisz5KabdLCYTB4/Ma8ZWTtTWGozp1G7JQb11Pm/9gL/AJBfxP8A+v8A8Kf+k+vV/Ln7OL/kU+LH/Yx4P/8AUbiI/pD6fv8AyNfDH/sX8Vf+pORHzB+1p/ycF8Qf97wv/wCoX4dr+Tfpmf8AKSfiR68If+sHwuf0/wDRK/5R88P/AE4p/wDW14jPoH9gL/kKfE//AK8PCn/pRr1f0l+zh/5Gni1/2AcG/wDqRxKfz99P3/kW+GH/AGHcWf8AqPw+eN/tl/8AJdda/wCwJ4c/9NkVfh305v8AlILPP+yf4Y/9VkD9k+hn/wAmLyb/ALHnEf8A6spnon7Bf/I++Nf+xQi/9PNjX6Z+zr/5OJx7/wBkXQ/9XmBPzv6ev/JB8E/9ldW/9U2NOc/bl/5LHpn/AGIei/8Ap48RV8v+0C/5PflP/Zu8i/8AV5xOfR/QZ/5M7mv/AGXudf8Aqm4bPsr4FwxfC/8AZj03xBdIqSW/hXX/AB7dlxtE/wBrjvdZsAR1ZpNMXTrdAMtJtULksq1/cn0fcPR8JPon5VxHi6cYVcPwfxF4jY3n9z6z9epY7PcuTW7lUymOWYamvelUcYKKvKMT+NfHSvV8UPpN5nkGFqSnTxHFeQ8BYPkfM8P9TqYLJcdZ6pRp5m8xxE3pGnzTctIyZ+OE80tzNNcTyNLPPLJNNK5y8ksrl5JGPdndizH1PvX+HlevWxVeticRUlWxGIq1K9erN3nVrVpupVqTel5TnJyk7at30uf7IUKNLDUaOHoU40qGHpU6NGlBWhTpUoKFOnBdIwhFRiuiSPs34Y/tp+NPB2mWWg+LdGt/G2m2EUVra6g18+meIIraMbI0ubw2t9a6n5EYVYmntobuXaftN9M7eYn90+E/07+OuCMpwHDvGmRYbj3LMuo0sJg8zlmFTKeJKWEpRVOlTxeOeGx+Ezb6vSjCFKeIweGxtXlk8XmGJnL2sf4w8TvoV8GcY5njs+4RznEcE5jj61XFYrLlgYZpw/UxNWXPUnhcGsVgcVlnt6kpzqQo4qvg6TklhcBQhFwPq/wj+0/8Efi5dWPhLX9KmsL7V54rK00rxno2najpF9e3LCOG0gu45NQs/MndlihOoQWPnSssKbpHjR/7F4L+ln4CeNGMwHBnEOUV8uzDOcRRwGDyfjrIsszLJcxzDFSjSo4HD4ynWzTAupiKko0aH9pYfLliK0oUKanWqUoS/lHi76MHjb4R4THcW5FmlHH4HKaFXG4vNeC85zHL83wGBw0XUq4yvhakMvxnJh4KVWt/Z9bH+xpRnWm404VJQ+f/ANrf9nrwl4L0O2+IvgayXRLZtVt9N1/QYGc6av29ZTa6np0UkkhsStxELW5soW+yOLi3ktobUwz/AGj+bfpnfRp4N4E4fwvid4f4COQYWWb4fK+I+HcNKbypf2jGs8HmuV0ak5vLnDE0o4PF4Cg3gpxxOGq4Shg3h8T9a/oH6JH0heLeNM8xHhzxzjpZ5iI5ViMyyDPsRGKzN/UJUVisszKrCMfr6nh6rxWGxta+MhLD4ilia2KVeg8L7B+wj/ySXxJ/2UXVf/Ua8J1+2/s8/wDkzPFP/Zzs4/8AWV4MPx76d3/J2+HP+zc5T/603Fx+enx0/wCSy/E//sePEf8A6c7iv80/pCf8ny8Wf+y+4m/9WmIP9C/Ar/kzPhh/2RHD3/qtoH6h+Nf+LR/sqXung/Zr3S/h1YeHCR8sg1rxBb2ujXc0a9RKNS1S4u8AHZtZm+VWZf8AWzjz/jS/0P8AH5Yv9lx2UeGOXcLy5X7Oos+4kwuEyLGYikldqtHNc3xOOslJw5JSldQnKP8Al5wV/wAbc+lVgsxf+04LNfEbH8Rq/v03kmQYnFZzhaFR6p0nluV4fB3dlNSjCOsoo/Gav8MT/ZoKACgAoAKACgAoAKACgAoAKACgAoAKACgAoA8L/aA/5FDS/wDsZLX/ANNmr1jX+Bf4l+TA+Q65QCgAoAKACgAoAKACgAoAKACgAoAKACgAoAKACgAoAKACgAoAKACgAoAKACgAoAKACgAoAKACgAoA/9P/AD/6ACgAoAKACgAoA/S8dB9BXetl6IBaYBQAUAFAH7b/ALUX/JAfiF/2DtH/APUi0av98Ppa/wDKOXiX/wBivJv/AFpckP8AEb6Lv/J/PDz/ALGOa/8ArPZwfiRX+B5/tyftt+zd/wAm9+BP+wDqv/p21av97/ot/wDKNnh3/wBk9m3/AKuc4P8AEf6SP/KQXHv/AGPst/8AVVlR+J0E8ltPDcwsUmt5Y54nHVJInDxsOvKsoPTt3r/BbD16uFxFDFUJOFfDVqVejNbwq0ZqpTkttYzinv8Acf7Z4ihTxNCthq0eejiKVShVh/NTqwlTqR+cZNH7jaT4n+Gv7RPw6uNLGpWl7YeJNLt4dc0KLUIIdd0W8YxXIgntwzT213YX0CS2lw0MltO9vHPCbi3OW/6AMm4r8K/pNeGOJylZpgswy3inKMNQz/h+jmWHocQZFjZOlilh8RhlKeIwuOy3MMPCtgsTLD1cJiKmFp4mi8VhpR5v8OM24Z8Svo7+IuHzR5djMDmHDeaYitkeeVcvr1cjzrBxVXDOvh8Q4RoYnB5hga86WLw8a0cTQhiKlCsqGIjyx/NT9pr4I+GPgrqXhSz8NaprmpR6/aatdXX9uT6fNLB9hnsordYTYafYKA63MvmGRX3silPLw6t/ld9K7wD4T8CM04OwPCubcQ5pT4jwWdYvF/6wYjLcRVw/9n4jAUcNGg8uyzLIpTjiavtZVYT55Qi6apKM1L/Sv6MvjfxR41ZbxZjOJcsyLLamQYzKMLhf7DoZhRpV/r1DHVcRKssfj8fJyhLDUvZxpyjyRnLnc+aDj9B/sTfFfwtpXh3WPh14g1iz0fVX8QS61oTancwWdtqcGo2djazafZzzvHG19bXVgZ/szMJbhL5TbLL5Mwi/pT6BXjFwjlHDOd+GPEed4HJM5lxJVz3h6Wa4uhgsLm2GzTA5fg6+W4GviKkKU8wwmLy6WI+qSnCtiaeYReFp1vYYjk/nz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dJ+w7/AMkavv8AseNb/wDTZoVfUfQA/wCTG4//ALL/AD//ANVXDp839OH/AJPLg/8AsiMj/wDVlnpna54b+CH7TPifxFo+vT3Phf4l+C/EfiLwpOmlalZWmr6xpmgaveWVjfRxX9ncW2sWUkEayyBLX7fpczTWjXAsxazz+dxDwt4A/Sr4s4myTiHE4nhPxU4E4n4n4OxEMnzXA4LO86yrhvOsdgMBmNOjmGBxOFzzL6uHoxr1PZ4P+0coryr4GpiY4OODr4rvyLiXxw+jPwzw7nGRYfD8T+GvGvDnDnFlCWa5ZjMZk2UZnxBlGCxuNwNStgcXQxOTY6lXrOlT58X9QzSjGljI4eWLliKOE9a+H3wf+FH7POmaprlveizkngEOq+LvF2p2SXK2YcTLYx3AisLCztnmRX+z2sEc15LHAJ3uZIICv7J4beCng79GnKs3z/CY1YCpiMOqGccacaZtgI4uOBjUVdZfDFrD5bl+Bwk69OFR4bCYalVxlWjhvrNTGVcNh3D8n8QfF/xW+kLmeVZHisG8bChiHWyrhHhHLMbLDSxsoOi8dLDOtj8djMVCjOdNYjE4ipSwlKriPq8cNTxGI5vzT/aa+M1v8YPHEMuimX/hEvDNvNpnh9po2hlvnnkjk1PWHhcCSEahLDBHbxSBJBZWdo88UFzJNEv+Vv0rvHLC+NniBQrZDKs+DOFMLXyrhydejOhVzCpiatOrm2dzoVL1aEcxrUMNSwtGryVVl+BwVTEUMNiquIw8P9LPoyeDOJ8H+B61LO1S/wBbeJ8TRzPP4Uasa1LAU8PTqU8syeNaF6daWApVsRVxNWm503jsbi6dGtXw1KhWn9j/AAI8UfA/4t+ALLwb4h8P+C9P8aQ6Ivh7WbC50vSNN1TWFS0+wjW9D1AQRXVxdXkAW6neylXUNO1EzOEWJbW6n/uD6PHF3gB4zeHGX8D8S8N8C5bx1QyCPDWe5bisoyXK81zyNPB/UP7eyDMo4fD4rEYvHYdLGV6mArwzPLMydaap06UMHjMR/G/jvwr44eEnH+O4x4f4g4zzDgyrnb4hyXMMNmmb5jlmTyqYv67/AGLneAeIr4bD4bB128JRhjaU8vzHL1Ri5zqzxOEw+G37A3hg6sZl+IWuLonnBhpx0WwbUxBvyYv7Y+3C28zZlRN/Ym0MQ5hOGR/Al+zn4TecSrw8SuIY5A6/NHK3keXSzZYfnTdH+2/riwjq8l4qv/YCipWm6MknCXux+nzxQsqVGXh9kUs7VHleYrOcfHLHX5GlV/sf6lLFKnz2m6P9ttuN4KvG6nHvvjZ8YPAHwZ+GU/w38KahaXviNfDn/CJaJotldJfT6LaNYnTm1PW54mYW0ttblp4452+239+0TeQ1u1xcRfo3j142eHPgX4U4jwv4PzHB4/iePC/+puQZBgcXTzDEZFg5Zf8A2W814gxFGa+qVsJhXLEUqWJf17MswlSl9WeGnisVQ+B8E/CDj7xn8TaHiPxVgMXguHJcSf62Z5neNws8DQzrFRxyzJZZkdGrFfWqWJxKjQqVMOng8vwEasfbqvDDYav+fv7Nmh+DvEXxg8L6V44W0n0ec3zwWOoFBp+patFZyyaZYXnmERyRTXABS2kJS9uEgsXSVblon/zc+ixw/wAD8T+NvCWT+IEMFiMkxDzCeGy/MpQWW5rnVHBVamU5djlUcadWlXxMVKnhKrdLH4qnQy+pTrwxUsPX/wBAfpKZ5xlw74PcUZrwPPGYfN6H1GOIx+XqbzDLcoq4ylDM8fg3TUqlKrRw75amKpr2mCw1SvjYTozw8a9L6z/bX8E/DXQPB3hvVdJ0bQfD3i2XXYrGzg0WystMl1LRRY3kl+bqzsordJ7exnjsPKvJIma1kmS2jdUunRv7K+nlwF4WcOcD8L5tk2R8O8NcZ1eIqOAwVDIsBgMpr5pkKy/HTzF4zA4CnQhicNgMRTy32WNq0pywlWtSwlOpGGMlA/kz6FHG3iVn/GXEeV5tnOfcQcJU8hq43GVs6xuNzOjludPHYKGA+q4zG1K0qGIx1CeP9phKdSMcVTpTxM4OWFjOVP8AYH8NcfEHxjLH30nw1Yy49PO1TVo8/jorYB+uflrg/Zz8K6eJPG1anu8m4Vy+ty9vb5vnFPm875HLlT6Xlf3Du+nxxLr4fcH0qmyzbiXHUr93RyvKqlv+3c5jd37K3vc3y9+094l/4Sj44eOrlJN9tpWoxeG7Zc5WIeH7WHTLtFOTw2pwX8x9HlYDPVv5K+llxV/rZ4/eIWKp1PaYXJ8zo8L4WN7xpLhvCUMqxsIu70lmuHzCs+0qskr2vL+oPowcNf6seB/AuHnT5MTm2X1uJMTK1nVef4qtmWDnJa6xyytgaKfWNJPS9j7n/Ya8NDSvhdrPiOaPZN4o8TXJilPAk0zQ7eKxtznjPl6i+sDrgZ4wdxr/AEE/Z/cLLKPCPPOJ61NQr8W8V4t0qrVvaZVkGGo5fhry0bVPM552t+VX0s+dn8MfTk4k/tXxSyfh2lUc6PC/DOFjVp3v7PM87xFbH4iy6OeXQyd931bXKo/ml8SfEp8YfEDxn4nEhki1vxLrF/aknO2wlvZv7PiB5ysNiLeJD3VB06V/lZ4pcU/67eJHHPFiqOpRz/inO8xwcm78uXVsfW/s2knreNHARw1GL/lgtr2P9LfDXhtcH+H3BfDDh7OrkvDWT4HFRtbmx9PBUXmFRrW0q2OliKslfSU2tT2n9kz4laF8N/ifJN4mvE07RPEmh3WgT6jMwSz068e8sb+xvL6Q/wCqtd9lLZPN9yA3qzTFII5JU/d/oa+KfD3hd4s1K3FeOhleQcU8P4vhyvmeIkqeByzHTx2X5jl+NzCq/wCDhHPAVsDUrtOnh5Y6OIrypYalWqw/FvpaeG2e+I/hhTpcM4OeY53w3nmFz+jl1CMp4zMcHHB47AY7CYGmr+1xSjjaWNhRV5144KVCjGderSpz/RT4pfAn4b/Ht9H8QX+r36XWn2X2Sy1rwrqemSxXmmyyvdxW87T2mp2txBHLNPPbSQeW6tcSEyPGwRv9OPFz6PXhd9IqeR8R5lnOZQxmW4D6ngc+4PzXKq1LHZVWrTxlHDYiWIwObYPE4anVr4jEYSrh3QqRliardWrSlyH+dfhd47+JHgJDOMgy/Kcvnhcwxv1vG5LxXluZ0qmDzKlShhauIoRoYrLcXh8RUpUKFDFU6/tabjQpJUo1Iucfyt8LeLrn4I/GGfWdBMl/beFPEut6PJb3Mib9W0KK8utLuraeWONIhcXNkpkinSDyob5YLlYCsYjr/IDhDjTF+AfjdiM84e9rmGE4P4rz7JK2FxVSn7XOeHqOPxeU4zC4irSpUqCxWKwEXVo4iNCNGhmEMPi44dxoxon+qfFPCOG8bvB2hk+e+zwOK4r4ZyTOaWIw1Ofs8pz2rgsLmmExNClVqTrPD4fGy9nVoSr+1rYGVfDSrqVWVQ/UfVbL4M/tXeDLKKPVVvHtd19ZvY3VtZ+LvC13MixXEd1Yzee8KSlViuoLi3uNOvhFDPbSy+VZ3af65ZvgPAz6YnAuBo083jj5YTmzDBTy/F4XA8acI42tGNHFUsXgK8cVPCxrOEKOLoYrDYrK8wVGhicLVxKpYLGw/wAt8qxvjL9FLjTGVamVTwUcVbA4uGOwuJxvCXFOEoydXD1MLjqP1aGJlSU51sNWw2IoZjgXUrUMTToupjMHPmPh/wDso/C74T6zH441XW7/AFm40NvtthdeJJ9N0/RdHmjOYtSljjSKN7q2JVre4u7r7PbzbZ47dbhIJoPk/Df6HnhJ4OZ5T4/zbPsxzzFcPz+v5djOKcTleXZFkVak70s0q06dKhSnjMI3GeGxWMxX1bC1lDE0sPDFUsPXofT+IH0rfFHxYyapwPleS4DJsNnkfqWPwvDdDMsfnOc0qitUy2nOpOtVhhMSlKOIw+Ew/t8RRcsPUrzw069Gr8yftb/tCaP49W1+Hnge9XUPDum34v8AXtbhH+i6xqVqHjs7TTJcj7Rplk0k00t2FMN/d/Z5LQm2tUuLr+UPpnfSUyTxEhhPDTgDHRzPhnK8xWY8RZ/Q/wBzzrNMJGpSwWByqrf/AGrKsA6tavWxqX1fMMZ9WqYKUsLg4YjF/wBN/RI+j3nHAc8T4h8cYKWX8Q5lgHgMhyOvpi8ny7FOFTGYzM6Vv9mzPGxp0qFLCNqtgcI8TTxcVicVPD4T3v8AYR/5JL4k/wCyi6r/AOo14Tr+iv2ef/JmeKf+znZx/wCsrwYfgn07v+Tt8Of9m5yn/wBabi4+B/i3rOp+Hvj34/1zRbybT9W0n4ia5f6fe27bZbe6t9WmkikXOVYBhh43DRyoWjkVo2ZW/wA6PGfPM24Z+kX4jcQZFjq+WZxk/iXn2YZbj8NLlrYbF4XOK1WlUje8ZrmjapSqRlSq03OlVhOlOcJf3x4R5NlnEXgJwDkWdYOjmGU5t4eZJgMwwWIjzUsRhcRlVGnVpytaUXZ3hUg41KVRRq0pRqQhKP6jfDfxt4R/aZ+E97Y65aW8k91aDRfGmhKwEmn6nsDxahYlt0kME8kS6nol4NzW88Ri82S6sJwv+uHhdx7wX9Kzwdx+Az/BYapXxeCjkPHfD0J8tXLM1cPaUcxy9z9pVoUMTVoxzbIManOWGr0XQ9rUxmXYk/y58SOCeLvoz+K+CxmSYzEU6OFxcs64Lz2UW6eYZYpuFXA45Q5Kdavh6dWWWZ3g7whiKNX2vsqeFx9Dm/N+ey8Wfsp/G6zuJojfw6TcvPZzlTDbeKfCOo+bazGM5dYbiW1MsUikzjTtYtgwWeO3R5/8usTgOMvoe+PmCxNajLMaGT4meIwNdxdDC8X8F5p7XCV3Tb54UcTVwrrUKkX7aGWZ5hFNfWqeGpTq/wCkGHxvCf0rfBHGYelVjgK2a4eFDGUFJV8Twrxdl3ssVRVRe5Oth6eJVGtTklQlmOT4rlboTxE4UP0M13Q/gx+1n4T02e21nzb7T45LmxudOubW28V+GpLny1urLU9Mn88i3lliiW4huIWtbkxJPp13hobxv9LuIcg8C/plcG5XiMLnntsfllOpisBissxWEwnGHC1bFqlDF4DNsqxCxUoYatVo0Y4mhicPUweKdClicsxzTo4yX+eeRZ34z/RM4tzGhicm9jgswnTwuNw2Y4bFYrhXiWlhnUlhcblmZUPq6niKVKrVnh6+Hr08VhlWqUMxwd1WwUeK8Ifsc/C34f6lF4r8V+IbzxDbaK/29Idf/s3SfDkDW7iaK51WMu4uYrbYGaO5vI7GTB+1W8sRMVfCcFfQh8IvDfNKXGPF/EmO4lwuQ1P7RhR4jeV5RwxhpYaarUsVm9LVYqlhXBTlTxWOp5dVs1i8LVov2Z9pxh9MXxT8QMtqcJ8LcP4Ph3EZ1D6hOtkCzLNeI8RHEQdKrhcrq8sXhqmJU3BVMNgp46ndfVcVRqpVD5f/AGqfi34C8XXGn+DPhtpeiDRtHvDf6v4k0rS7OyTV9RWGS3gsrCWG1t5ptNskmnea4LG3v7t4nt0aGzhubj+SvpfeM3h1xlict4F8LMpyBZHkuNeZZ1xRk+UYHAU85zONGrhsPl+W16GFoV6+VYCFevUr4lzlhsxxk6U8NTlQwFDGYr+oforeEfHvCVDMONPEnM87ecZvg/7PyfhvNc0xmNnlOXyrUq+Ix2YUa2KxFCjmWNlRoQoYdRWIwGEhVjXnGtja+Ewv1Z+w7/yRq+/7HjW//TZoVf2D9AD/AJMbj/8Asv8AP/8A1VcOn8p/Th/5PLg/+yIyP/1ZZ6fml8YP+StfFH/sovjb/wBSXU6/yt8bv+Tz+Lv/AGc/j7/1q82P9LfB7/k0nhb/ANm54I/9ZnLD64/YG/5Gj4hf9gDR/wD043Ff2b+zn/5K/wASv+ybyX/1Z4g/kj6fP/JL+Hv/AGP84/8AVdhzz39tn/ktZ/7FLQf/AEZqNfm/09v+T8f92Xw7/wCn81P0H6Ev/Jlf+7uz7/0zlp7R+xN8V/C2leHdY+HXiDWLPR9VfxBLrWhNqdzBZ22pwajZ2NrNp9nPO8cbX1tdWBn+zMwluEvlNssvkzCL91+gV4xcI5RwznfhjxHneByTOZcSVc94elmuLoYLC5ths0wOX4OvluBr4ipClPMMJi8uliPqkpwrYmnmEXhadb2GI5Pxf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c5+wF/yC/if/1/+FP/AEn16vl/2cX/ACKfFj/sY8H/APqNxEfR/T9/5Gvhj/2L+Kv/AFJyI+YP2tP+TgviD/veF/8A1C/Dtfyb9Mz/AJST8SPXhD/1g+Fz+n/olf8AKPnh/wCnFP8A62vEZgfs9/Eix+FvxR0PxLqwk/sOaO70bW5IY2llt9P1OIR/bEjTLyCxu47S8mjRZJZLaCaOGNpnQV839GnxRy/wi8XMg4qzpVP7Ar0cbkWfVKNOdWthctzWnGH16FKHv1Y4DG0sHja9KEKtWrhqFanQpyryp8vv/SG8N8d4peFud8NZQ6f9t0auEznJadWcadLE4/LKjn9TnUnaNOWNwlTFYShUnKFOnia1GpWmqMah+oHxS+DXw9/aN0jQdbh8QusthDMNG8S+HLmz1C2nsrwxSTWl1CzPBdQh0WWNVmtbm1nLgyKrywv/AK0+Lvgd4bfSfyTh7PqHEs4Vsuo11kXFXDGKwOZ4TEYLHOjVrYPGUXz0MZQjUhCrThCthcXha8pr2sIVcRQn/l/4WeMviD9HLOM+yWtw9CVLH1qP9tcNcR4bGZfiaGMwaq06OLwtWMYV8JWcJypVJTo4jDYqgofupThRrw8s8EfDv4J/s8+OvDOlw6vdeMvih4p1O00HTorufT2uPDdrqEcqXuqrp9op/seGe1ZofOvJbq/vFf7JYPFZzalJX5HwD4Z+A30Z/EHhTKKGc4vjjxb4vzbB8PZZSxuJy2WK4YweZUqsMfnEcswdJLJMPiMJKdD2+Oq4vMcfGp9Sy6dHB1c0qn6lxv4ieNn0huBeJs0rZRheDvC7hbLcVn2Y1cJh8wjhuIsVgKlKWCyp5ji6n/CxXoYpRrexwdPC4DBSp/W8fCpi6OWUpVP28/8Aknng3/sc/wD3B6nXF+0S/wCTZcEf9l2v/Wfzg7PoGf8AJxOMv+yLf/q8yo6P9h3/AJI1ff8AY8a3/wCmzQq+m+gB/wAmNx//AGX+f/8Aqq4dPnPpw/8AJ5cH/wBkRkf/AKss9PzS+MH/ACVr4o/9lF8bf+pLqdf5W+N3/J5/F3/s5/H3/rV5sf6W+D3/ACaTwt/7NzwR/wCszlh9cfsDf8jR8Qv+wBo//pxuK/s39nP/AMlf4lf9k3kv/qzxB/JH0+f+SX8Pf+x/nH/quw5wf7aUz23xyiuI9pkt/DHhyaMOiyIXinv3XfG4KOu5RuRgVYZDAg4r89+nbXnhfpAUMTSUHUw/CPDFemqlOFWm50cVmdSCqUpqUKkOaK5qc4yhON4yTTaPu/oW0IYnwNr4ao5qniOKOI6FR05yp1FCrhsvpycKkHGdOfLJ8s4yjKL96LTVz678GyfAH9ovwDLo8Oh+FdB17UdPhj1nR9LsNH0fxToWpwmKV7vSJktVubiziuoxLaXsST2t1bMLXUYlZ7yyX+1OB630cPpO+HVbJKOQcIcPcQ5pltClnmSZTl2SZHxfw9mtF0qs8bktanhIYrE4KjjKSq4PH0IYnB4vCyWEzOgpVcbl0P5D4xo+P30dOPqWcVs74pzzIstzCtUybOM0x+cZxwrn2W1lUpQwmb0ZYueHoYurhKkqWLwNWdDF4XExeJy6tKNPCY44LSf2DPClnq0d5rPjzWNV0WGcTPpUOkWulXE0EZ3fZ7nVv7SvB5bgKs8lvYW0hj8zyXgdkkT85yb9nbwdgs5p43PPEPO84yKhiFXnk9DJsHlGJr4enJz+rYrOP7Qxy9nNKMK9XDZdharp+09jPDVJQqw++zb6efFmMympg8m4EyfKs6rUHRjmtbN8VmmHo15xUfrGGyp5dgm6kG3KjSxGPxFNT5PaxrwjKnVsftYfHjwfYeCNS+F3hHUrHWNb1pLfTtVbSpY7nT/D+kWs0E09tLcwEwHULoQJYx2MTSNbW7XUl39mcWyT9P0xvpD8FZdwFmvhJwbmmX53xBn0MLlmbvKK1LFZbw1k2Er0K2Iw1bF4abwzzPFrDwy+nl1J1Z4TDTxVXGfVakMJTxXP9E/wH4vzDjfLfFHi3Lsdk+R5JPEZjlazWlVw2YcQ5viaNajQxFHDYiKxH9n4V1546pj6sYRxOIjhqeF+swliamF579gD/jy+Kf8A19eDv/RXiWvmv2cH/Iv8XP8AsM4J/wDTPFJ9D9P7/fvC3/sE4v8A/T3DZ81ftcf8nA+PP9zwr/6hvh+v5W+mf/ykl4if4OEP/WG4aP6W+iP/AMo/cB/4+Kv/AFsuID6S/Ym+K/hbSvDusfDrxBrFno+qv4gl1rQm1O5gs7bU4NRs7G1m0+znneONr62urAz/AGZmEtwl8ptll8mYRf1N9Arxi4RyjhnO/DHiPO8Dkmcy4kq57w9LNcXQwWFzbDZpgcvwdfLcDXxFSFKeYYTF5dLEfVJThWxNPMIvC063sMRyfzZ9Nnwp4pzTiLJ/EXIMnxucZTHh+lk2erLMLXxmIyyvluMx2Ko5hjKNCFSpDA4nC4+ND6zGDo4eeCksTOl7ehz9X+0H+zP8O7rRviJ8XLPUNesdZXStV8SyWNne6c+hXurJC073Bjm06e8UX1xmW6SG+VXlkYweTuxX2H0k/oqeGWLyPxM8aMDmPEWX57DJ834pq5dgcfllTh7HZxCjKvUxMqVfKsRjYLH4rmrYyFDMYwq1qs3h/qzkz5T6Pn0mfETC5z4d+EeMwGQY7JZ5rlXDVLH4zBZjDPcFlM60aEMPGpQzChg5vA4blpYWdbAynTpQgq/tuVI8o/Yi8I/DzxJdeM7vxJpuj654n07+zBpWm61bWt9Ha6VMtz9r1CysbtJYpZmulht7i6ELyWSeRGjwi9bzfx76AvBXhpxRi+OsZxRlWR8QcWZZ/ZUcnyzPcLhMwhg8nrxxX13M8Bl+NjUo1q88XGhhsVjFRqVcBBYanTqUFj5xxX6t9N7i7xC4cw3BmE4czLOcj4YzFZk81zHJcTisDPF5tRnhvqmX47H4SUKtOlDCutiMNhHVhTxk3iKkoVngoOh5j+1/4b8D+GPiqll4KtdP043Gg2d74h0nSUhisNP1ma6vlCpawBYLGe50+OzuZ7KKOJF8yO68sNduW/Jfpr8L+H/Cfi/TwPAeEyvK3iOHMDjeJcmyanQoZdlueVsZj4qMMJhuXD5fiMVlsMBisRgaNOlCPtKWL9nGeNm5/p/0QOJOOeJvCupjONcTmOZLD5/jMHw9m2bTrVsfmGTUsJgpNzxWIcq+OoYbMJ4zDUMZVqVZy5KmF9o44SKj75+yZ+0X4esfD9n8L/HmqW2jT6XJNH4V1rUZUt9NurCeV7j+x7++mKw2d3azyzCwluWS2ubV4rFZI7mCBLv+jfoafSd4ay/hrBeEviFm+FyLE5RUrw4Qz7M6tPC5Vi8uxFWeJ/sTMMfWqRo4PHYTEVa6y6tiZ0sLi8JOjgIVKWLw2HhjfwP6Wf0dOIcdxDjPFDgTK8TnWHzSnRnxVkuX0p4nMsLj6FKGH/tfA4GjCVXF4PFUKVJ4+lh4TxOFxUKuNlCphq9eeE9I8V/sWfC/xXrc/iHR9Z1zw5aapK19PpmjNp11pJa4JleTSjcwyNZQTM/mJCslzaxBttrHDAI4l/UOMfoI+EvGOf4jiXJc8z/hfB5vWeYYjKsjnlmLydyxLdapUyf6zhassBQxEqntYUY1cVg6Sly4SjRw3JRpfm/Cf00/FDhPI6HDub5PkfEeKyqksDh8zzmOZYbNlHDpUoU81+rYiEcbWoKHs51ZQw+Kqtc2KrVa/PWl1uueLfhP+yn8PG8P6PNBJqMCXNxpfhw3sd34h8Qa1cpGDqGrtEA9vC5WD7XqE0FvbQ2cCWthCzx2lk32nEPGfg59D7w0lw1klbD1Mzw9PFYrJ+F3jqeN4l4jz3Fwgv7SzuVHlqYehUcaDxuZ16GDwtDA4eGDy2hOdLBZfL5LIuEvFj6VfiHHiHOKVeGXV6mGw2a8SLBVMJw9w/k2FnUf9n5RGrJwxFempV1hMvo18Ria2MrzxWYVYwq4vGw/LfwF8Vtf8E/E+1+JuRqGpS6vf6hrsDERpq9vrcsza3bsfmWKS5W5mltpCsq212tvP5b+SEb/ACN8OvGHiLgLxZwnivf+0s0rZ1mOZcRYeb9nHOsNn1avLP8ADSavGlUxccVXrYWrKM4YXGww2JdOr7FQl/qRx74UZBxt4YYrwxS/s/LaWUYDL8hrxXtJZRiMkpUY5JiIp2lVhhpYajSxNNSpyxODliKHtIe2cz9VtVsvgz+1d4Msoo9VW8e13X1m9jdW1n4u8LXcyLFcR3VjN57wpKVWK6guLe406+EUM9tLL5Vndp/sFm+A8DPpicC4GjTzeOPlhObMMFPL8XhcDxpwjja0Y0cVSxeArxxU8LGs4Qo4uhisNisrzBUaGJwtXEqlgsbD/KnKsb4y/RS40xlWplU8FHFWwOLhjsLicbwlxThKMnVw9TC46j9WhiZUlOdbDVsNiKGY4F1K1DE06LqYzBz5j4f/ALKPwu+E+sx+ONV1u/1m40NvtthdeJJ9N0/RdHmjOYtSljjSKN7q2JVre4u7r7PbzbZ47dbhIJoPk/Df6HnhJ4OZ5T4/zbPsxzzFcPz+v5djOKcTleXZFkVak70s0q06dKhSnjMI3GeGxWMxX1bC1lDE0sPDFUsPXofT+IH0rfFHxYyapwPleS4DJsNnkfqWPwvDdDMsfnOc0qitUy2nOpOtVhhMSlKOIw+Ew/t8RRcsPUrzw069Gr8yftb/ALQmj+PVtfh54HvV1Dw7pt+L/XtbhH+i6xqVqHjs7TTJcj7Rplk0k00t2FMN/d/Z5LQm2tUuLr+UPpnfSUyTxEhhPDTgDHRzPhnK8xWY8RZ/Q/3POs0wkalLBYHKqt/9qyrAOrWr1sal9XzDGfVqmClLC4OGIxf9N/RI+j3nHAc8T4h8cYKWX8Q5lgHgMhyOvpi8ny7FOFTGYzM6Vv8AZszxsadKhSwjarYHCPE08XFYnFTw+E9F/YC/5BfxP/6//Cn/AKT69X6b+zi/5FPix/2MeD//AFG4iPzr6fv/ACNfDH/sX8Vf+pORHzB+1p/ycF8Qf97wv/6hfh2v5N+mZ/ykn4kevCH/AKwfC5/T/wBEr/lHzw/9OKf/AFteIz6B/YC/5CnxP/68PCn/AKUa9X9Jfs4f+Rp4tf8AYBwb/wCpHEp/P30/f+Rb4Yf9h3Fn/qPw+eN/tl/8l11r/sCeHP8A02RV+HfTm/5SCzz/ALJ/hj/1WQP2T6Gf/Ji8m/7HnEf/AKspnon7Bf8AyPvjX/sUIv8A082Nfpn7Ov8A5OJx7/2RdD/1eYE/O/p6/wDJB8E/9ldW/wDVNjTN/bO0y51r48eGNGsl33mreFPDGmWidd1zf+IdetYFwOTullQcV5X06MqxWffSH4TyPAx58bnPB3CeVYOFm+bFZjxNxFhMPGy1fNVrQVlq+h6X0MMzw2S+A/FGc42XJg8p4s4nzPFzvblw2A4dyDFV5Xd0rUqU3dr77H1b+1Vqdt4E/Z6u/D2nt5CaifDfgnTACAy2kBjuZogBtBD6Po13A4AwEkJ4wA39ifTAzXCeHv0acbw1lsvq9PNHwvwFlKVoyjhMO6WKr0VFcqtPJMixmHmkrKNTpaKl/KP0VcsxPHX0hcFxBmEfbzy7/WPjbM202pYqtGph6NVybunDOM5wleLfM3KCXVs/Jfwnrq+GPE2g+IX0+01aLR9VstQn0q/ijmstSt7adJLiwuo5Y5YzDeQCS3kLRvtEm8KWVa/xp4N4gjwpxXw7xLUy3BZzRyPOMBmWIyjMaNKvgc0w2FxNOpicuxVKvSrUpUcbh41MNNypT5FV9oouUYn+tPFuRS4n4Yz7h6nmGLymrnOVY3L6GaYCrUo4zLcRiKE4YbH4apSq0airYSu6eIgo1Yc7p8jkoykfrTJ4O+AH7SXgVIPC8ehaRcM0GoJN4dsNG0jxX4ev0jdDb6pYQwiR4CJZYLi3nElheLi5srlnjtbtP9l6nBP0b/pSeHsMPwnS4fybESlh8xhX4Zy7JMk4w4ZzGnSqQeGzbLqGHVWVBqtWw+KwuJjXy3HRSxOAxU50sFmFL/JWnxh4/wD0beOp4jiepnma0IxxGXzo8RY/Oc34U4iwE6kJfWMrx9WvKmq16VKvhsTQdLH4OT9hjsNGFXFYKrxvgX9ivwj4I8R6d4s8Q+Nb3xBb+H72DWLSyfS7XQbBbmwmjubWTVLh9S1Nri1gliWWWJDZpMVVZWMPmRT/AA3h99BDgvgHijK+MeJOO8w4kw/DeYYfO8HgJ5Vg+H8ujisur08XhKubYipmOayxOEw1alGtVowlgqddwjGtJ4d1aNX7Pjr6anF3G/DmY8J8P8F4Hh+vxBga+T4vHQzPF57j3hsfRqYXFU8roQy7LI4fFYilVdKlVmsZUo80pUYe39nVpeX/ALYnx48MeKdLs/hr4N1G31uKDVIdU8R6zYyLPpqyWKTx2ek2N1GTFeuJpjd3s8Be2iMFrDDPLK10kH5L9N36Q/CfF2UYLwr4HzPDZ/SoZvRzbijPMvqRxGVQqYCnXp4HJsvxtOboZhP29d4zH4jDqphaMsPhKFHEVq08XTwv6h9DvwH4n4XzXF+JfGWX4jJKlbK62V8OZNjqcqGZSp46dGeMzbHYSpFVsDD2NFYXBUK6hiKyr4qtVo0qMcLPEetfsI/8kl8Sf9lF1X/1GvCdfsv7PP8A5MzxT/2c7OP/AFleDD8l+nd/ydvhz/s3OU/+tNxcfHmq+Gv+Ew/a21Pw60fmwaj8Xr/7bHjO7TbPW5b/AFTjkcada3TcjHGTkA1/EmccK/66/TOzXhmVP22HzLxpx7x9Pl5ubKsFntXMc201TtlmExb1XKrXldXP7DyriX/VD6JGWcRRqeyr5f4Q4JYKpe3LmWMyWlgMr131zHFYVaWbvZNOzPrP9u7xL9g8AeFfC8cmybxH4kkv5lB5lsPD9k3mxsM/c+3atpsuccPAoGcnb/ZP7Qzir+zvDjg/hKlU5K/E/FNXMa0E9auXcN4Cftqclf4f7QznK6t7fFQile75f5M+gjw1/aHiBxVxRUp89HhzhqngKUmtKWP4gxsFRqKXSX1HKsypWtrGq3pY/K6v8gz/AFSCgAoAKACgAoAKACgAoAKACgAoAKACgAoAKAPC/wBoD/kUNL/7GS1/9Nmr1jX+Bf4l+TA+Q65QCgAoAKACgAoAKACgAoAKACgAoAKACgAoAKACgAoAKACgAoAKACgAoAKACgAoAKACgAoAKACgAoA//9T/AD/6ACgAoAKACgAoA/S8dB9BXetl6IBaYBQAUAe9fBH4Ca38b/8AhJ/7H13S9F/4Rj+xftP9pw3c32n+2v7W8nyfsqtt8n+yZfM8zr5se3OG2/0V4BfR0z3x+/1s/sXiLKch/wBU/wCwvrP9qYfGV/rf9vf2z7H2H1SMuT2H9jVfa+0+L21Pkvyz5fwXxv8AHvJfA/8A1Y/tfIc0zv8A1n/tr6v/AGbiMLQ+rf2L/ZPtfbfWfi9t/a1L2fJ8PsqnNvE95/4YJ8bf9D14W/8AALVv/jdf0V/xTp45/wCjh8J/+G7OP/lZ+Cf8T78Gf9EHxP8A+F+Vh/wwT42/6Hrwt/4Bat/8bo/4p08c/wDRw+E//DdnH/ysP+J9+DP+iD4n/wDC/Kw/4YJ8bf8AQ9eFv/ALVv8A43R/xTp45/6OHwn/AOG7OP8A5WH/ABPvwZ/0QfE//hflYf8ADBPjb/oevC3/AIBat/8AG6P+KdPHP/Rw+E//AA3Zx/8AKw/4n34M/wCiD4n/APC/Kw/4YJ8bf9D14W/8AtW/+N0f8U6uOv8Ao4nCd/8AsX5x/wDKw/4n24L/AOiD4n/8L8qHN+wZ44diz+PPDDserNaauzH6kx5NVP8AZ2ceTk5z8RuFZye8p4DOZSfq3Bt/P8bJymP09OCacVGHAPEsIraMcdlMYr0UdN/T9ZN/4YJ8bf8AQ9eFv/ALVv8A43U/8U6eOf8Ao4fCf/huzj/5WV/xPvwZ/wBEHxP/AOF+VnNeNP2M/GHgrwh4h8U3njPw/e2Xh3S7zWJ7K2ttUSWdLOEyvHCZUESyyKu1Wc7c9cCvlePPoM8Z8B8FcS8X4zjvhzH4HhjKMdndfL8Ng81p1cTDBUXVqU6LqxVGFapGPLGc9Nk9NY/S8FfTM4R414v4e4WwnBef4LGcRZrg8noY7EYvLJ0sPPGVlShUrKm1VlShKXNKMLvstT6k/Yd/5I1ff9jxrf8A6bNCr+t/oAf8mNx//Zf5/wD+qrh0/lz6cP8AyeXB/wDZEZH/AOrLPT88/GXh+48WftCeLfC9pcxWd14i+MXiHQ7a7nDtDbT6p4zvLKKeVY8yGOKSdZHCDeVU7ckiv80+OeGsTxl9JfjThHB4qlgcXxP438T5BhsZXVSVDCV8246x2BpYmrGknVlTo1K8ak1TXO4xajaVj/Qvg3iHD8JfR54R4oxeGq4zC8O+DvDmd4jCUXCNbFUMs4MwWMq4elKpamqlaFF04OfuKUk5XSaPpi6/YY+Il95f234j6Dd+UoSL7VHrk/loBgLH5obYoHAVcADgdcL/AFZi/wBn34lZh7P6/wCKWQY32UVCl9boZ/ifZwirRjT9tz8kUtFGLSS0V7H8z4X6c/h7gef6l4bZ5g/ayc6v1WtkmH9pNu7lP2MY88m9XKV23q9W3Kp/wwT42/6Hrwt/4Bat/wDG64v+KdPHP/Rw+E//AA3Zx/8AKzr/AOJ9+DP+iD4n/wDC/Kw/4YJ8bf8AQ9eFv/ALVv8A43R/xTp45/6OHwn/AOG7OP8A5WH/ABPtwZ/0QfE//hflX/A/P7ja/wCGLfiv9n+yf8LZsPsuNv2Xz/En2fbjbjydxixt4xjpxxXu/wDEiXjB9W+p/wDEZsB9Uty/Vfb8UfVuW3Ly+w9r7K1tLcm2ljxf+J0vCr6x9b/4hJjfrV7/AFn2XDn1i9739t7JVL31vzb63Zi/8ME+Nv8AoevC3/gFq3/xuvC/4p08c/8ARw+E/wDw3Zx/8rPa/wCJ9+DP+iD4n/8AC/KxR+wV42BBHjrwuCDkEWerZBHcfu+opr9nVx0mmvEThRNO6ay/OE01s0+RWafn9wn9Pbgtpp8B8TNNWaePyppp7pp6NPzPFPjv8C/FHwgj8OX3iXxTZ+JpPEL6jaWz2/8AaLTWqaSlk5WWTUPmMbC+URJGcJtfhc/N+DfSH+j3xZ4KUuGMx4p4wwXFlTiSpmWCws8OsylXwlPJ6WBnyVauYylJ0pRx8Y0adN2hyT0Vz9r8B/HXhjxfq8R4DhrhTF8MU+H4YDGYmFf+zo0cVPNamMhz06eAUUqqeCk6s6ivPmjq7H6Bfsv6fbeAP2dbLxDqCeSt5b+JPHOqfwn7NEZxBKWOM79F0mylBPADYGQM1/pF9ErLcL4cfRky/iXMoOhDG4binxBze9oP6rSeIjh63M1/y8yDJsvqqTTSUktYxR/n79KDMMTx/wDSKx3D+Xy9tPB4jhvgXK/tf7TUVF16XKn9jO82x1NxTTbjd2cj8gdT1C51bUtQ1W8fzLzU7271C7k/56XN5PJcTvzk/NLIzcnv3r/FHNsyxWdZpmWcY6ftMbm2YYzMsZU1/eYrHYmrisRPVt+9Vqzlq29dW9z/AF/yzL8NlGW5flODjyYPLMDhMvwsNPcw2Cw9PDUI6WXu0qUVoraaWP2Mg/4tF+yerf8AHpfaT8M3l/u+T4j8TWpkUHoSU1/WgueGYjPBYV/t9hv+NLfQ6hPXB4/JfCmdZJ+48PxRxXhJVVF7NuHEufKL+GU3s4ylc/xyr/8AG3vpXSj/AL1gs38TI0n9v23DnDWKjScuqtLh7JXJbxh15oxsfm38EvgRrXxul8Rw6Prml6KfDcelSXB1KG7mFwNVbUFjEP2VWKmI6e+/f18xducHb/lv4B/R4zzx9q8U0sl4hyrIXwtTyapiXmmHxldYpZzLM40lR+qKXK6P9l1HU9otfaQ5L2ny/wCknjd48ZN4IUuG6mb5FmedriWpm0MOsur4Wg8M8pjl0qrrfWfi9r/aMPZ8m3s5828T37/hgnxt/wBD14W/8AtW/wDjdf0d/wAU6eOf+jh8J/8Ahuzj/wCVn4D/AMT78Gf9EHxP/wCF+Vjl/YM8cJuC+PPDC7htbbaauNy9cNiPkZwcH+lVH9nZx5DmUPEbhWKmuWXLgM5XNF/ZlaCurq9npprbRxmX08+CZ8vNwDxLLlfNHmx2Uy5ZfzRvaz807+mo3/hgnxt/0PXhb/wC1b/43U/8U6eOf+jh8J/+G7OP/lZX/E+/Bn/RB8T/APhflZLD+wh48tpFmt/iB4bgmQ5SWG21mKRD6q6KrKfoRW1D9nj4g4WrGvhvErhnD1oO8K1DB53SqwfeNSnGM4v0f3XbMq/07+BcTTlRxHh7xFiKM9J0q+LyerTmu0qdROMvmvuLl7+xD8TNTCrqPxO0fUFTGwXv/CQXQXaMLtE+8LgcDHQcccbu7H/QF8U81UI5p4t5PmUaaioRx64jxigoq0VBYidRRUVpGy0Wisvi4sD9N7w1yxyllvhdmuXubbm8C8gwjk5aycnh6cHJt6tvfrf7Od/wwT42/wCh68Lf+AWrf/G68v8A4p08c/8ARw+E/wDw3Zx/8rPS/wCJ9+DP+iD4n/8AC/Kw/wCGCfG3/Q9eFv8AwC1b/wCN0f8AFOnjn/o4fCf/AIbs4/8AlYf8T78Gf9EHxP8A+F+Vh/wwT42/6Hrwt/4Bat/8bo/4p08c/wDRw+E//DdnH/ysP+J9+DP+iD4n/wDC/Kw/4YJ8bf8AQ9eFv/ALVv8A43R/xTp45/6OHwn/AOG7OP8A5WH/ABPvwZ/0QfE//hflYf8ADBPjb/oevC3/AIBat/8AG6P+KdPHP/Rw+E//AA3Zx/8AKw/4n34M/wCiD4n/APC/KyWH9hDx5bSLNb/EDw3bzIcpLDbazFIh9VdEDKfcH8+K2ofs8fEHC1YV8N4lcM4avTd4VqGDzujVg+8KlOMZxfnF/de5lX+nfwLiacqOI8PeIsRRnpOlXxeT1ac12lTqJxl819xavv2HfiTqbI2pfEvRdQaMBY2vl166ZABgBDPvKgAAADjHHAA3deYfQB8UM2lCea+K+SZnOmlGE8whxDjJQSVkoSxDquKS0STSS0Ry4H6cPhxlcZxy3wxzjLozbc44GeRYSM23duccPCCk29W5J666XKH/AAwT42/6Hrwt/wCAWrf/ABuvO/4p08c/9HD4T/8ADdnH/wArO/8A4n34M/6IPif/AML8rD/hgnxt/wBD14W/8AtW/wDjdH/FOnjn/o4fCf8A4bs4/wDlYf8AE+/Bn/RB8T/+F+Vh/wAME+Nv+h68Lf8AgFq3/wAbo/4p08c/9HD4T/8ADdnH/wArD/iffgz/AKIPif8A8L8rD/hgnxt/0PXhb/wC1b/43R/xTp45/wCjh8J/+G7OP/lYf8T78Gf9EHxP/wCF+Vh/wwT42/6Hrwt/4Bat/wDG6P8AinTxz/0cPhP/AMN2cf8AysP+J9+DP+iD4n/8L8rD/hgnxt/0PXhb/wAAtW/+N0f8U6eOf+jh8J/+G7OP/lYf8T78Gf8ARB8T/wDhflY7/hgzxxtCf8J54Y2A7tn2TV9oY9wvl4BIHUfSq/4p2cecip/8RG4V5FLmUPqGc8ik9HJR5OXmasr2v01+zP8AxPnwTze0/wBQeJee3Lz/AF7KeZx/l5visnrbVfnFv/DBPjb/AKHrwt/4Bat/8bqf+KdPHP8A0cPhP/w3Zx/8rK/4n34M/wCiD4n/APC/Kw/4YJ8bf9D14W/8AtW/+N0f8U6eOf8Ao4fCf/huzj/5WH/E+/Bn/RB8T/8AhflYf8ME+Nv+h68Lf+AWrf8Axuj/AIp08c/9HD4T/wDDdnH/AMrD/iffgz/og+J//C/Ky5a/sNfEaxEi2XxI0KzEo2yi1TXbcSqRgiQRbA4xxhgwwcdzXdg/2fviZl8ascB4qZDgY11y1o4Ojn+GjWi1Zxqqi6aqKzatNSTWnX3eLF/Tl8O8e6csd4aZ1jJUXzUpYurkeIdKSd703WjJwadneNtdVrrGof2C/G7Es3jvwuzMSWY2erkknkkkx5JJ5JPWuJ/s6+O5Nyl4icKSlJtyk8vzhtt6ttuDbberbevmdi+nrwVFKMeAuJoxiklFY7KkklokktEktElougn/AAwT42/6Hrwt/wCAWrf/ABul/wAU6eOf+jh8J/8Ahuzj/wCVj/4n34M/6IPif/wvysP+GCfG3/Q9eFv/AAC1b/43R/xTp45/6OHwn/4bs4/+Vh/xPvwZ/wBEHxP/AOF+Vh/wwT42/wCh68Lf+AWrf/G6P+KdPHP/AEcPhP8A8N2cf/Kw/wCJ9+DP+iD4n/8AC/Kw/wCGCfG3/Q9eFv8AwC1b/wCN0f8AFOnjn/o4fCf/AIbs4/8AlYf8T78Gf9EHxP8A+F+Vh/wwT42/6Hrwt/4Bat/8bo/4p08c/wDRw+E//DdnH/ysP+J9+DP+iD4n/wDC/Kxy/sGeOEZXTx54YR0YMjraaurIynKsrBAQykAgg5BGRjAqofs7OPKc41KfiNwrCcJRnCcMBnMZwnF3jKMowUoyi0nGSd09VaxM/p6cE1Iypz4B4lnCcXGcJ47KZRnGStKMoy92UZK6ad01o072Na4/Yr+Kt3b/AGS7+K+nXVqQVNtcTeJJrfaeq+TIzRYPcYwe+cAV7OJ+gf4u4zDPB4zxjy7F4RxcHhcTV4nr4Zxe8XQq1J0nF9Y8ln12PJw/01PCzCYj63hfCfH4XFKSksTh6fDtHEKUdpe2pUoVOZdHe66GP/wwT42/6Hrwt/4Bat/8brxP+KdPHP8A0cPhP/w3Zx/8rPY/4n34M/6IPif/AML8rD/hgnxt/wBD14W/8AtW/wDjdH/FOnjn/o4fCf8A4bs4/wDlYf8AE+/Bn/RB8T/+F+Vh/wAME+Nv+h68Lf8AgFq3/wAbo/4p08c/9HD4T/8ADdnH/wArD/iffgz/AKIPif8A8L8rD/hgnxt/0PXhb/wC1b/43R/xTp45/wCjh8J/+G7OP/lYf8T78Gf9EHxP/wCF+Vjv+GDPHG0J/wAJ54Y2A7tn2TV9oY9wvl4BIHUfSq/4p2cecip/8RG4V5FLmUPqGc8ik9HJR5OXmasr2v01+zP/ABPnwTze0/1B4l57cvP9eynmcf5eb4rJ621X5xltv2E/H9lMlzZ/ELw7aXEefLntoNagmTIwdksSrIuQSDtIyDg8GtsJ+z18RMBXp4rA+JvDeDxVJt0sThMLnmHr021ZunWpKFSDabT5ZLR2ejZlifp2cBY2jPDYzw74gxeHqWVTD4nE5NXozSd0p0qqlTlZpNcyeupHJ+wb45ld5ZfHvhmSSRmeSSS01h3d3JZndmQszMxJZmOSck5JrKp+zt49q1J1aviPwtVq1JyqVKlTA5zOpUnNuU5znKMpSnKTcpSk25NtvVmlP6efBFKnClS4A4kp06cYwp06eNymFOnCC5YwhCPuxjGKUYxjZJKySskM/wCGCfG3/Q9eFv8AwC1b/wCN1H/FOnjn/o4fCf8A4bs4/wDlZf8AxPvwZ/0QfE//AIX5Watp+xN8ULCJrex+KWl2UDDa0No/iG3iZc5IaOFkQgnnBGM885xXsYP6BXizl1GWGy/xfyvA4ea5Z4fBy4kwtGUb3tKlRqQpyV9bOO+ttDysX9Nnwwx9aOIx3hVmWNrwd418WuHsTWi9rxq1qU5xdtLp3M1/2DfHMrvJJ498MySSMXeR7TWHd3Y5ZnZkLMzEklick8nOa8qp+zt49qznVq+I3C1WpUlKdSpUwOcznOcneU5zlBylKTbcpSbberbbuenD6efBNKEKdPgDiWnTpxUIU4Y3KYQhCKtGMIxtGMYpJKMVZLRWshn/AAwT42/6Hrwt/wCAWrf/ABuo/wCKdPHP/Rw+E/8Aw3Zx/wDKyv8Aiffgz/og+J//AAvyslh/YQ8eW0izW/xA8NwTIcpLDbazFIh9VdFVlP0Irah+zx8QcLVjXw3iVwzh60HeFahg87pVYPvGpTjGcX6P7rtmVf6d/AuJpyo4jw94ixFGek6VfF5PVpzXaVOonGXzX3Fy9/Yh+JmphV1H4naPqCpjYL3/AISC6C7Rhdon3hcDgY6Djjjd3Y/6AvinmqhHNPFvJ8yjTUVCOPXEeMUFFWioLETqKKitI2Wi0Vl8XFgfpveGuWOUst8Ls1y9zbc3gXkGEcnLWTk8PTg5NvVt79b/AGc7/hgnxt/0PXhb/wAAtW/+N15f/FOnjn/o4fCf/huzj/5Wel/xPvwZ/wBEHxP/AOF+Vh/wwT42/wCh68Lf+AWrf/G6P+KdPHP/AEcPhP8A8N2cf/Kw/wCJ9+DP+iD4n/8AC/Kw/wCGCfG3/Q9eFv8AwC1b/wCN0f8AFOnjn/o4fCf/AIbs4/8AlYf8T78Gf9EHxP8A+F+Vh/wwT42/6Hrwt/4Bat/8bo/4p08c/wDRw+E//DdnH/ysP+J9+DP+iD4n/wDC/Kw/4YJ8bf8AQ9eFv/ALVv8A43R/xTp45/6OHwn/AOG7OP8A5WH/ABPvwZ/0QfE//hflYf8ADBPjb/oevC3/AIBat/8AG6P+KdPHP/Rw+E//AA3Zx/8AKw/4n34M/wCiD4n/APC/KzyH9nXwPJeftFeH9AuSl1H4Q17WNRv541byjJ4UF21rcIrDISTWLewVN+0qJVJ+ZQK/FPox8AVcb9Jzhvh3FOGLp8E8RZ3mmYYmlGXsva8HLGTweKhGa5o06ud4bLow5+WUVVi37ysfr30iuOaeE+jrn+f4ZTw1TjHIcny7A4epKPtFT4s+qRxeHnKL5XOnk+Ix7nycyk6Ukvddz6B/b48S5uPh94Pik/1cOreJb6HPXznh0vSpMdtvkayuSOd3GMGv6R/aMcVXr+G3BFGpb2dHOeKswo339tOjlGT1OXpy+wzyN2nfnsuXllzfz/8AQH4atR8QeMatP46uU8NYGrbb2UK2aZrT5ut/bZNKytblu73jy+aeCv2MfFvjbwl4e8W2fjDw7ZWviLSrTVYLS5tNSe4t4ruMSLFM0SGNpEBwxQ7Sema/LOAvoL8Yce8GcM8Z4PjjhrAYTibJ8HnGHweJwOaVMRhqWMpqrCjWnSg6cqkE7ScHy32vofpXG30zuFOCeLeIeEsXwbxDjcTw7muLyqvi8PjcuhQxFTCVHTlVpQqfvIwm1eKn7yW51sP7CHjy2lSe3+IHhu3njO6OaG21mKWNsY3JIiq6nBIypBwa+zofs8fEHC1qeIw3iVwzhq9KXNSr0MHndGtTla3NTqU4xnCVm1eLTs7dT5Kv9O/gXE0p0MR4e8RYihUVqlGvi8nq0qkb3tOnUThJXSdpRlr0W5oXv7E/xR1KIQaj8U9Lv4V27Yb2TxFdRLt5XEc5dBtPK4HHavSx30CvFjNKSw+Z+L+V5jQjy8tHHS4lxdJcjTjaniJ1YLlaTjZKzs1sjz8F9Nnwwy2q6+XeFWZYCtLm5q2CXD+Fqy5laV6lCnCb5lpLV3WjsZX/AAwT42/6Hrwt/wCAWrf/ABuvH/4p08c/9HD4T/8ADdnH/wArPV/4n34M/wCiD4n/APC/KylqX7C3jPTdOv8AUZPG/hiSOwsrq9eNLPVQ8iWsEk7IhaPaGZYyqk8ZPPSuDNP2fHG2V5ZmOZ1PEDhWrTy7AYzHzpQy/N1OpDB4epiJU4OVPlUpxpuMW9E3dnblv06uDsyzHAZdT4H4lp1MfjcLgoVJ47LHCnPFV6dCM5JWbjB1FKSTu0rK2hhfsQeGv7W+LV5r0ke6Dwp4a1C6ikIzs1HVpIdIt09AZLC41Vgc5/dEDO41899APhX+2fGbHcRVaTlQ4P4VzLF0a1rqnmec1KGS4anf7Lq5bis5kne9qTWqbPe+nBxL/ZPhLgsgp1LVuK+Jsvw1Wne3Pl2UQrZviJ23kqeYYfKVa1v3l3ayJv24vEv9q/FbTPD8Um6Dwt4ZsopYs58vUtYmm1O4b0Hmae+kcYz8mTnIrb9oBxV/bHjBlPDVKpzYfhDhTA0q1K9/Z5pnlevmuJlbaPtMslkulr+5dtqUVHH6DnDX9leFWacQ1afLX4q4mxlSjUtb2mW5NRo5bh1feXJmMc31296ySabl8YV/Cp/aAUAFABQAUAFABQAUAFABQAUAFABQAUAFABQB4X+0B/yKGl/9jJa/+mzV6xr/AAL/ABL8mB8h1ygFABQAUAFABQAUAFABQAUAFABQAUAFABQAUAFABQAUAFABQAUAFABQAUAFABQAUAFABQAUAFABQB//1f8AP/oAKACgAoAKACgD9Lx0H0Fd62XogFpgFABQB2/g34keOfh7/aX/AAhfiTUPD39r/Y/7S+wGEfa/sH2r7H5vnRS/8e/2268vbt/175zkbfv+BvFLxA8Nf7U/1F4pzLhr+2vqX9q/2f7D/bf7O+t/Ufbe3pVf92+v4v2fLy/x581/d5fiOMvDbgbxC/s3/XThvAcQ/wBkfXP7N+vKs/qn1/6r9c9l7GvQ/wB4+pYXn5ub+BC1rM7f/hpH45f9FI8QfnZf/Ilfff8AE0n0gf8Ao6XEf/lh/wDMh8P/AM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ZusfHr4wa/pd/ous+Pdbv8AStUtZbLULKc2nk3VrOpSaGTZbK2yRSVbaynB4PXb5ed/SJ8bOI8ozHIc88RM9zLJ82wlbAZlgMR9T9ji8JiIOFahV5MNGfJUg3GXLKLts/5fSyfwF8H8gzTAZ1k/AWS4DNcrxVHG5fjaCxarYXFUJ89GtT5sZUjz05pSjzQkrrVO75eT0L4h+PfC1k2m+GvG3izw9pzzyXTWGieItX0qza5lSNJbhraxuoYTPIkUSPKU3uscasSEXb8Zw94leIvCWAllfCvHvGXDWWTxFTFzy7IOJs5yjAyxdaFOnVxMsLgMdh6DxFSnRowqVnT9pOFKnGUmoRPrc98POAuKcbHMuJeCeE+IcxjQp4WOPzvh3KM1xkcNSlUnSw8cTjsLVrKhTnVqzhSU+SMqtSUUnORj2/iDW7XXovFEWqXp8RQasuuprM073OoHWUuxfjU5bm58ySe8a9H2mSecyPLMWkk3MzbvEw3Emf4TiOjxdRzfHPiehnMeIYZ7XrzxWZSzyGM/tD+1a2KxTq1MTjpY7/a6lfEOpOtXcqlVzlKTl7GI4eyTFZBV4Wq5Xglw5WymWRTyWjQjhsvjk8sJ9R/s2lhsP7GFDBxwf+zU6FBUoUqKjTp8kYxPVv8AhpH45f8ARSPEH52X/wAiV+xf8TSfSB/6OlxH/wCWH/zIflH/ABLb4G/9G3yD7sb/APNwf8NI/HL/AKKR4g/Oy/8AkSj/AImk+kD/ANHS4j/8sP8A5kD/AIlt8Df+jb5B92N/+bg/4aR+OX/RSPEH52X/AMiUf8TSfSB/6OlxH/5Yf/Mgf8S2+Bv/AEbfIPuxv/zcH/DSPxy/6KR4g/Oy/wDkSj/iaT6QP/R0uI//ACw/+ZA/4lt8Df8Ao2+Qfdjf/m4P+Gkfjl/0UjxB+dl/8iUf8TSfSB/6OlxH/wCWH/zIH/Etvgb/ANG3yD7sb/8ANwf8NI/HL/opHiD87L/5Eo/4mk+kD/0dLiP/AMsP/mQP+JbfA3/o2+Qfdjf/AJuOL8Y/Ezx58QY7CLxn4m1HxBHpb3EmnrfeQRavdrEty0XkwxHMy28IfcW/1a4xj5vhOOPFbxE8SaWXUeOeK8z4kpZTUxNXLYZh9XthKmMjRjiZUvY0aTvWjh6KnzOX8ONra832nB3hlwH4fVMfV4M4Zy/h+pmkMPTzCeBVdPFQwkqssPGp7bEV1alLEVnHlUfjd73Iv+FlfET+xv8AhHB478Yjw/8A2f8A2T/YY8TayNI/sryPsp03+zftQs/sBtv9HNn5X2cwfuthQ7ax/wCIpeJv9h/6sf8AEROOP9W/7N/sb/V//WrPFkv9j/V/qn9lf2X9feC/s76r/s31L6v9WeH/AHLpqm2jb/iGvh3/AGz/AKx/6h8Hf6wf2h/a/wDbn+rOTPN/7V9v9a/tL+0vqn1z6/8AWf8AaPrntfrCr/vfac65jiq+DPtTtdX+JXxE8QabNo2u+O/GOs6RP5Pn6VqvibWdQ06b7NLHPbiWyu7qS2k8ieKKaHfGfLlijkTa6Ka+8zrxS8TeI8rrZHxD4iccZ7kuJ9h9YyjOOKs8zLLK/wBVrUsRhvbYHGY+vhav1evRo16PPS/dVqVKpT5Zwiz4rKPDXw74fzKjnORcB8HZNm+H9t7DNMq4ZybL8xo/WaVShiPZY3CYSliaft6FWrRrck4+0pValOd4TlEPB3xG8b/D5tQfwZ4jv/D76qtsmotYmEG6WzM5tRL50UvEJuZym3b/AK1s5yNr4H8UOPvDWWZz4F4ozHhqWcRwkczll/sL4yOAeJeDVX29Gr/AeLxLhyuP8aV+b3eVcZeHHBHiDHL4cZ8OYDiGOUyxUsuWO9s/qksasOsU6Xsa1H+OsLh1Pmcv4UbLRuPc/wDDSPxy/wCikeIPzsv/AJEr9A/4mk+kD/0dLiP/AMsP/mQ+G/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Hmmm+MPFWi6xe+INF8R63ouuaibr7dq2j6neaVf3Qvbhbu7SW5sJIJWiuLlEnliyInkRGK5RNv5VlfG3GGRZ3j+JMi4oz7Is/zR4v+0M4yTNcbk+Y4uOPxMMZjadbFZdXwtWVHE4qnSxFajz+ynVp0puF6cOX9MzLg/hTOsnwXD2dcOZJnWR5csL9RynOMswea4DCvA4eWEwk6OGx9KvSjVw+GqToUq3L7WNOpUipJTmpV9e8S+IvFV6mpeJte1nxFqEdulpHfa5qd7qt3HaRSSyx2yXN9LNMlvHLPPIkIYRrJNK4UNIxfl4i4p4m4vx1PM+K+Is84mzKlhqeCp5hxBmuOzjG08HSqVa1LCU8VmFfEV4YanVxFerChGp7KFSvVmoqVWZ0ZDw1w7wrgp5bwzkOTcO5fUxE8XUwOR5ZgsqwlTF1adKlUxM8NgaVGjPEVKVChTnWcXUlTo0oOTjTioeg6P8efi/4f0uw0TRvHmt6fpWl20Vnp9lAbTybW1hXbFDHvtmbYigAbmY+p6bv0rI/pE+NfDeUZdkOR+Ime5bk+U4SlgctwGH+p+xwmEoR5aNClz4aU+SnFcseaUnZav+b89zjwF8IOIM0x+d5zwHkuYZrmmKq4zMMbXWL9tisVWlzVa1TkxlOPPOV3LlhFX2S15tL/AIaR+OX/AEUjxB+dl/8AIler/wATSfSB/wCjpcR/+WH/AMyHm/8AEtvgb/0bfIPuxv8A83B/w0j8cv8AopHiD87L/wCRKP8AiaT6QP8A0dLiP/yw/wDmQP8AiW3wN/6NvkH3Y3/5uD/hpH45f9FI8QfnZf8AyJR/xNJ9IH/o6XEf/lh/8yB/xLb4G/8ARt8g+7G//NxDcftE/Gy7t57W4+ImvS29zDJbzxMbPbLDMjRyxti0ztdGZTjnB4rDE/Sb8esZhsRhMT4m8Q1sNiqFXDYijP6jy1aFenKlVpythU+WdOUouzvZ6WNsP9HXwTwmIoYrD+HeRUsRhq1LEUKsVjOalWozjUpVI3xzXNCcYyV1a61ued+HvGPi3wi123hXxR4h8NNfiFb5tB1nUdIa8W2MptxdHT54DcCAzzGESlhGZZSmN71+Y8Ncb8acGSxkuD+LeJeFZZiqEcwlw5nmZ5LLHRwrrPDLFvLsVhXiVh3iK7oKs5qk61Vw5faT5/0XiHg3hHi5YSPFXC/D3EscA68sDHP8my7N1g3iVSWIeFWYUK6w7rqhRVZ0uV1FSpKd+SBm6vrGra/qNzq+u6pqGs6reGM3ep6re3GoX90YYY7eI3F5dyS3Exigiigj8x22QxRxrhEVa8vOc7zniPM8VnXEGbZlnucY10njM1zjHYnMsxxboUaWGovE43GVa2Jrulh6NGhT9rVn7OjSpUoNQhBHp5Rk+U5Bl2GyjIsry/JsqwaqLCZZlWCw+X4DCqtWqYiqsPg8JTpYeiqterVr1PZwjz1qtSpK85ykZteWeiFABQAUAFABQAUAFABQAUAFABQAUAFABQAUAeF/tAf8ihpf/YyWv/ps1esa/wAC/wAS/JgfIdcoBQAUAFABQAUAFABQAUAFABQAUAFABQAUAFABQAUAFABQAUAFABQAUAFABQAUAFABQAUAFABQAUAf/9b/AD/6ACgAoAKACgAoA/S8dB9BXetl6IBaYBQAUAFAHUeFPBXizxzqJ0nwj4f1PxBfqgklh062eZbaJm2Ce8nwLezgLkIJ7uWCHeQvmZIDfW8HcB8ZeIOZvJ+C+G824kzCEI1a1DK8JOvDC0ZS5I18bifdw2Bw7n7ixGMq0aLm+TncmkfL8Wca8J8C5cs14v4gyzh/ATm6dGtmOJjSliasY87o4PDrmxGMrqF5uhhaVaqoJy5GlePfeLP2fPjB4H8PXnirxT4Ol0rQdP8Asv22/Os+HLz7P9tvLewtvMtdP1i6vB5t3dQQjFu21pAz7EDPX6Nxl9Gvxs8P+GsdxhxdwRVyjh3Lfqn17MHnvC+N+rfXsbh8uwvtMJlud4vHL2uNxeHoK2FfLKrGVTkgpSj8Dwn9ITwf444hwfCvC3GNPNc+zD619SwCyXiPB/WPqWDxGPxPs8VmGTYTBP2eEwtes74lc0aTUOabjCXjNfhh+z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X/wA/+gAoAKACgAoAKAP0vHQfQV3rZeiAWmAUAFABQB+yv7Ifh7TPD/wN0DVoYI477xJPrOtaxdKimW4a31W/06zVnA3tHbadY26xxElUle4dADM+7/cn6FfDOVcN/R/4bzjD4elSx/FOIzzPs7xkYRdbEzw+cZjlmCjOoo+1lSwmWZfhoU6LcoU608TUpxjKvNz/AMafpecRZnxB45cQZVXr1KmC4boZNkuT4WU2qWHhXyrAZjjJRg5ezjVxOY47ETqVUoyqUo4enUbjQhy/AfxS/an+IXxO0rxD4Wu4NF03wjrc9vs0y2sC17DaafqlrqenrJqUs0kslyJrG2N1KixQynzRFBFG6pF/nH4u/S88SfFjJ+JuEcZh8hyvgvPsRhuTKsLl0p4+hg8tzfB5tlsauaVsRUq1MXGtl+FeLrU6dKjWftlSw1GnOEKX9+eFv0V/D7wxzXh7inCYjO8y4uyShiHPM8TjoRwNbF5hleKyvHunltGlTp08K6OOxKwtOcqlaivZSqV604znP5mr+Uj+mgoAKACgAoAKACgAoAKACgAoAKACgAoAKACgAoAKACgAoAKACgAoAKACgAoAKACgAoAKACgAoAKACgAoAKACgAoAKACgAoAKACgAoAKACgAoAKACgAoAKACgAoAKACgAoAKACgAoAKACgAoAKACgAoAKACgAoAKACgAoAKACgAoAKACgAoAKACgAoAKACgAoAKACgAoAKACgAoAKACgAoAKACgDwv9oD/kUNL/7GS1/9Nmr1jX+Bf4l+TA+Q65QCgAoAKACgAoAKACgAoAKACgAoAKACgAoAKACgAoAKACgAoAKACgAoAKACgAoAKACgAoAKACgAoA//0P8AP/oAKACgAoAKACgD9Lx0H0Fd62XogFpgFABQB7j+z54q8AeDvH51f4k2FtqPhz+w9StPs91osOvRfb55LRrWT7BNDOm5VjmAm2Zj3YBG47v6A+jXxh4ccEeI8s78UsuwuZ8Mf6v5pg1hsZkNHiOj/aVetgZYSp/Z1elWhzwhSxCjiOVSpczSkudqf4b9IThTj/jHgCOT+G2OxOXcR/27luLeIwudVchq/wBn0KWMjiqf16jWoTcZTqUG6HPapyptPk939kvAGueE/EngvRtb8F2kFp4Uv7e6k0q0g02PSoI4Iry6guFXTY44Y7cNdRXDFFjUSFjIc7yW/wBxfDfP+DuKuBciz7gTB4fBcH5lhsVPJ8HQyqnk2HpYeljsXhsTCOV06VOnhYyxdHEylTjStUcpVWpe0bl/jbx/kfFfDPGedZJxpiq+L4ry/EYaGa4qtmU81r1K9TB4XEYeUsyqVatTESjhauHjGcqsnTUVTTSgkfnj8dPi3+zv4r+G2s6J8PvD+mWHim6udIexubbwNZ6JMkVtqlrcXoXUYbKGSEPaRzKyiQCUExHIYhv8zvpBeM/0ZeMfCzPcg8N+Gspy7i7F4rJamX4vC+H2CyCvTo4XN8Hiceo5nRwlKpRVTBUq8JQjOPtoydJ3U3E/0O8C/CP6RHCniVkueeIGf5nj+FsLhs3hjsNieOMXnVGdXE5Vi8PgnLLquNrwrOGLqUZxk6b9lKPtU04pnrvwV/Z4+Gvw9+H1p8SPipZaXquqzaNF4i1B/EMIu9E8M6dcQLdQWkelzLNbXeoJBJD9pnuLW6uBft9l02NdqvcftPgP9Gfwr8NfDbB+KPi/gMpzfOK+R0uJsyqcTUY4zIOFMrxOHhjMPg6eUV4VcLjMzp0KlH61XxOFxmKWYy+qZVCHLGeL/IvGr6Q/iV4heIGL8OPCvG5pleU0c5q8O5fT4dqywuecT5jQrzwtfF1Mzo1KWJwmX1K0K31ahh8Vh8P9QX1vM5y5nDC9BaftO/sz3+oxeHWsYoNOnkS3TUb7wXbw+HgZT5S+crRNd28J+USTXGlxQRIweaRIlkeL6XB/Sx+ipmWZ0OGZYKjh8sxNWGGhmeY8DYahw0nW/dRdeFSg8ZhqDfLCpXxOWUqFKElUxE6VCFScfnsX9GL6S+X5fW4hji6tfMcPTliJ5dgOM69biFql+8l7GUKv1XEV0ryhRw+Z1a1WceSiqlWVOEvO/wBqn9nLwfZ+D7/4l+AdKtNBvNFNvc63pOkxpBo+p6VczQ2731pZRsLWxurFporh/sKRW1xZi5Z4nuQklfmX0vvowcE4LgnMfFTw6yjBcOY7Ifq2Kz/JsmpQw+SZtlGKxFDCzx+CwFKUMJl2Ly+VeliZrAQoYTFYGOKlUoVMVGnUn+i/RW+kbxhi+MMB4acfZrjM/wAFnf1jDZJm2bVJ184yvNcNQq4mGCxeOqRlisfhccqNXDR+vTrYnDYyWGjCtHDOcI+PfsS+H9B8Q/ELxVa+INE0jXbWHwbLcQ22sabZanBDONb0eMTxQ3sFxHHMI5HjEiKH2O67grMG/EfoFcN8O8TeJXF+E4kyHJeIMJQ4GrYmhhc7yrA5th6OIWf5JSVelRx9GtSp1lTqVKaqwjGfJOcE+WUlL9h+m1n+fcPeH3CuKyDOs3yPE1+MqdCtiMnzLGZZXq0Hkmb1PY1a2CrUalSk6lOE/ZzlKHPCMrc0YuP2V4y+EfwV8NeMm+Knjux8HaJ4W0rw7o+h6Tos2n2djop14aprt5fane6Ra2sVtq99NaXWnW2nweRduEtbyaa3b7PaS2/9zcceDHgPwrxxPxe8Qsu4IyHhHJ+GMk4fyfJK+WYHL8hfESzfiLG4/NcdkuFwawud5jXwWMyvCZZQ9jjKip4PHVq+En9VwVfD/wAacG+LfjVxLwbHwr4Fx/GOdcU5rxHnGe5rnFDMMZjs6WQvKsiweCy3B5viMVLE5PgKOLwuY4nMa/t8LTc8Vg6NHE0/rGMpYj5Z/ak+KfwV8c+A9F0f4b3ml3Gs6b4vtLmeOx8MajojLpCaPrsEzxXV3o9hDJbfbJ7MGCOfeztFL5DIm9P5C+l14veBHiB4eZDknhdjsoxOd5Xxrg8ViKWA4TzPIZwyWGScQYavOji8bkuW0auEeNr4BSw9Ks5zm6Vb2DhTU4f1P9Frws8aeBuPM6zjxIwWaYfJ8y4QxeGoVMdxPl2dxlm884yKvRhVw2EzjMK1PFfU6GMca9SjGMYKrSdZTmqZ2/7OH7MXhSHwpafEz4rWVtftqFidZ0vQ9XdYtE0jQxH9ph1fWo3kWC8lu7Rftgt73/QLOwlR7qKW6ZhZff8A0Xvom8H0OD8D4reMOBwuYzzPL/7cyjIM6nClkGS5Aqf1uhnWfU6lSNDG1sZgo/Xlh8fKWW4LLa0ZYzDVcXOTwHw/0j/pO8V1uK8Z4Z+FONxOX08ux39jZpneUQlVzvOM7c/q1bKMlqQhKvhKOExcvqbr4JLMMZj6Uo4SvTwsY/W/QJf2nP2YrbUD4bTR430hZ/s7anbeB7FvDYCnYZRb7U1GSBeQJItGk3IN0YdCN36RV+lf9E7C5lLhaGS0amTRr/V5ZtheAMBLhZcr9m60cP7OOZ1MPHVKpRyOanBc1JTpyjKX5/S+jH9JzE5euJZ5tVp5tKj9YjlmJ44xkeJXzLnVJ1+eWX08RLRunVzmDjNqFXknGXLxv7QP7NHgrX/Blz8TfhHaWNjdWmm/2/NpmhFDoHiPQzF9rmvNKt4maCzvIbMm7t009I7W9hia3Fr9rlimb4b6SX0VOBOI+BsV4reDGCy/LsZg8q/1ir5Vw9Kk+HOKMgdH67Xx2UYai3hcDjaGBcsbhYZZGng8fQpSw0cI8ZVpVj7L6P30mONOH+MsN4Z+LeMx2PwmLzP+wKOZ56qn9v8ADedxqvB0cHmmJq0/rGMwdbGpYTEyzGU8Vga1WOIeM+q0q1GPxJ8FfhRqXxh8cWfha0mex06GF9T8QaqqLIdN0e3eKOaSJHZFku7maaGzs4yWHnziaRDbwzOn8EeA/g5mnjdx/guEsHXnl+WUKFTNeJM4jTjUeV5JhqlKnWqUac2o1cbi69ehgcDSbkvrGIVerB4bDYiUP7c8a/FjLfB3gfGcUYujDHZjWrQyzh/KpTlBZjm+IhUqUoVZxvKng8NRo18ZjKis/Y0HRpyWJr4eE/081ay/Zy/Zq0PTk1TRtGs7q7XZZtPpUfiLxdrklqEE90080M1wsSM/mSyNJYaVBNL5NukLSQwN/rLnOB+jD9FfIMsjmuR5HgcXjYeywMq+T0+JuM8+qYWMI4jFyxFelWxUaUZT9pWqyqZdk9CtV9jhoUJ1KOHP8wspxn0jPpK55mMssznOsbhcLJ1MZGjmtTh7hHJKeJc5UMLGhSq0cK6kow9nRpRpY7Na9Gl7bETrQp1qxF4b8Tfs3/tGR33h+30PRr7VI7aS4k03VtBh0XxDFbHbHJe6ZqFttn/dNIqzSaZqTzQHY04WN0LY8L8WfRd+k9SzDhzD5BkWZZtSwlbEVcrznh2jkXE1HCPkpVsflOZYZQxCdKVSEa1XKMylXw75JYiFOnOlOrtxJwx9I/6OdTAZ/XzzOcvyypiadCnmWU59Vznh6tilz1KeBzPL8RKeHftY05TpUszy5Ua651QlKpCpGH5zftC/BmX4M+NRpVrPPe+Gtatn1Pw3fXAX7R9mWYxXOm3bphJL3TZDGsssaok9vPaXPlwvO8EX+YX0lvAyr4GceLKMHiMRj+Fc+wtTNuF8wxSj9ZWFjWdHF5VjZwjCnVx+VVXShVrUoQhiMLiMFi/Z0amIqYeh/oz9HrxmpeM3BTzTF0KGC4myTEU8s4kwOGclh3iJUva4XM8HCblUpYLM6aqSp0akpzw+Jw+LwyqVoUYYiv8AVH7MH7N/g278HWnxS+JNla6x/aSXN/o2j6ocaJpukWcksf8Aamq27usF9LdfZ57hIbwS6dBp5hmkilnl/wBH/r36Jn0XOB8bwTgvFzxSwGEzp5pDFZjkeS5vJLIMqyTBVK1J5vnOGqShh8wq4xYeviadHHutlmHy10a9ShVxFVywv8r/AEn/AKSPGWE4wxnhd4b43FZOstnhsBnOcZXFvPMzzjF06VT+y8pr01LEYGlhHXo4edXBOlmNfMFVo06kKFJRxHpsv7T37MelXa6FZ6fFJpqv9ne+0zwPCuhQpG3lg+SYLa8lgUZZGtdLuFaNcxhtyBv1ir9LL6KGUYyHD2Cy+lUyqNRYWeOyrgGjDh6hCnP2XN7CWFw2Nq4anG8oSweV14ypRvRU+aCPzGl9GH6Tea4SWe4zG1aeZSh9Yjgsz43qyz2vKpD2vL7aNfFYSliJu0ZrFZnRlGpK1VwtPlp/HT9nr4dePvh/feP/AIdabpWla5a6K/ibTLvw5BDaaV4n02O1bUHt57G38qzNxeWu+Szv44Yrs3RiS7eSEtGnD9IP6NPhj4jeG+YeI3hllWTZPxBhMhqcV5VjuGMPQwWT8WZXTwcsznhsRl+F9hgJYnH4Pnq4HMqVGjjHjJUaeNrVaEpwpdngX9IXxG4A8QMDwD4iZnm2bZHis7hwzmeC4jr1sZmvDGZVMVHLoYjD47Ee2xscPgsVyU8ZgKlathFhFVqYSnCsoSPir9lHSdL1v43+GNO1nTNP1fT5rLxG01hqdnbX9nK0WgahLE0lrdxTQO0UqLJGWjJR1V1wwBX+DvodZNlGf+PvCeWZ7lWW51ltfAcTyrZfm2BwuZYGtKjw5mdWjKrhMZTq4epKlVhCrTc4NwqRjONpRi5f2t9K/Ns0yTwR4mzHJsyzDKcwo47hyNLHZZjMRgMZSjVz7L6dWNPFYWpSrQjUpylTqKM0pwk4SvFtR/Qb4s/Aj4VanqfhXxZ4ls/C/hDwD4Js/Ed74pt9Os7bw9/bdzfvoUei297c6XbWbtZW7Wt+XCTG/lnnt7GwjY307p/pT4x/R48H82zXhDjHinBcJcFeHXAWC4px/F2Gy3A4Xhn+38TmM+HaWRYbHYvKKWDqTwOGnhMxlONOv/aFXE4jC5fl9Kcsxr1KH+fHhP47+KuV5ZxVwpw1i+KOLuPuNsZw3guF8RmGLxPETyTD4CGfVM6xGCwuZ18VTjjcRHF4BRlUo/UaWHoYnHY+pGOX0ITo+Dvi7+yrrd9beC/D9t4TsftckVlYW1/4JXSdM1KY7YoIVuL7SYbdp5iRHF/aLQTXMjbV3zOEbz+CPGn6IGfZhhuBOG8NwbgFjatLA5fhMw4Djk2UZpXvGlQowxWYZLQwssRXk1CisylQr4qtJQg6terGM+7jHwh+lTkmBxHGnEFfizHfVKdTG47FYHjWWbZpl1Gzq160sNgc3r4mNCioudZ4CNajhqceeXLRpucfF/2qf2Z/DukeHrz4lfDvTI9GOlMkvifw7YoV0yTT5ZNj6xpltv26fLZSSRC8srVEsXsd91FFayWswv8A8J+l99FThjJuGcd4p+GeU0sjlk8oVuLOGcvhyZVWy2tV9nPO8qwibhl1bL6lSl9ewGEhTy+eX8+MpUcHVweI+u/tP0VvpMcRZtxDgvDXxEzSpnKzZTpcMcRY+fPmdLMKVPnp5PmWJcXLH0sdCnV+pY3FVJY6GO5MLVq4qnjKCwX5xV/l6f6PBQAUAFABQAUAFABQAUAFABQAUAFABQAUAFABQAUAFABQAUAFABQAUAFABQAUAFABQAUAFABQAUAFABQAUAFABQAUAFABQAUAFABQAUAFABQAUAFABQAUAFABQAUAFABQAUAFABQAUAFABQAUAFABQAUAFABQAUAFABQAUAFABQB4X+0B/wAihpf/AGMlr/6bNXrGv8C/xL8mB8h1ygFABQAUAFABQAUAFABQAUAFABQAUAFABQAUAFABQAUAFABQAUAFABQAUAFABQAUAFABQAUAFABQB//R/wA/+gAoAKACgAoAKAP0wr0ACgAoAKACgD9t/wBmD/kgPw+/7Bmr/wDqQaxX++H0Sv8AlHLw0/7Fec/+tLnZ/iP9KD/k/viF/wBjLKf/AFn8nPxIr/A8/wBuD6l+GX7KPxR+JWlWuvTTWPhTw9fxpPY3evS3TXuo2rjdFd2Ok2sbytbSjDwy301gk8RW4tWmhdHf+u/Cj6Hni54p5Pg+Iq9fAcH8M5jShXy/F8R18ZLHZng6i5qOMy/JsJSrVXhKi5Z0K2YVcuhiaMoYjCPEUZwqS/ljxM+lb4WeGubYrIqFDG8VcRYCrOhjsLkFHCQwWXYuEuWrhMdm2JqU6UcVTfNCtSwNHMJUKsZ4fFKhWhOEPdLb9gIqok1D4qJGAMult4OyoPfE8/ilOAcctb8/7P8AF/QWF/ZxcsVUzLxfhTSSdSGF4IvGP81sTX4tp6LVJywyvu+W1pfhmJ+n7zSdPL/CuU23aE8TxjaT7J4ehwtLV6aLE+Wu8frL4x6auk/ADxzpPnPdrpfw7vbAXEygSXH2DSlgW4kX5gJZDCJWwTtc8HgGv7J8bsrhlH0cfEHJvbTxkcp8Msxy6OJrxSq4n+zsm+rwxNWN5JVajoRrSs5cs3pLRSl/Jvg7mUs18fuBc29jDCyzTxEwGPlh6Mm6eH+vZs68sPTl7rdOmqzpRulzQWq1aPhj9g3/AJKT4u/7EeX/ANP2i1/n1+zu/wCTpcaf9kBW/wDWiyE/uf6eX/Jt+EP+y3p/+qHORf28dWv5fiP4T0N7iU6ZY+CrfVILTefJW/1PXNctbu52fd82S30qyiLEZCRADALVX7RDOcxq+J/BvD88TVeU4DgPD5xh8Hzv2MMxzXiDiDBY3E+z0j7WphsnwFLnfM1ClZWTkhfQOynAUvDnizPYYemszxvGtfKq+L5F7aWAyzI8jxeEw3tNZezp4jNsbV5Fypzq3ak1Fx+L9DsU1PW9H02Q7Y9Q1XT7F2LbQEu7uGBiW424EhO7PHXjFfwnw/l8M2z7JMrqNRp5lm+W5fOTlyKMMZjKOHk3K65Uo1W3K6tvdWuf2jnuOnleSZzmVNN1MuyrMcdBKPO3PCYSriIpQ15m3TXu297bW5+8HxH8CJ45+Hus+ArPWJPCttqtlY6cNQs7RLn7Hp9reWcstmlq1xaK0F3Z2z6c6CeLbBcPjeB5b/8AQ94oeHsPEDw2z3w7wWdVOEcLnGBwGVxzLA4OnivqWXYXG4KrWwUMHLE4SEsPjMFhZ5ZUgsTS5aGIlbnUXTn/AIPeHHHcuBvEHJePMZlFPinE5TjcbmTy/G4qeGWLx+JwmLpUcZPFxoYmUK+ExmIhmNObw9Xmr4eKtFvnh8Yf8MEaP/0VO6/8Ja2/+aGv4W/4pz5L/wBHexn/AIiOE/8AokP7O/4n5zj/AKNbg/8AxKcT/wDQ8fYnwp+H6fDLwFpngafX28S2umvqIt728tIrPdZ395Pdmy+zfartTDDJcTIu6aUFG8sKiKiL/bvg94bw8KPDvKvD+vxHPirCZVPM1hsfjsFSwPNgsxx2IxrwH1X65jYyoUKmJrU481eonTl7PkhTjCnD+PPFbxAl4m8eZnxzRyGHDWKzOGXSxGCweMq4xLF4DB0MIsasT9WwclWrQw9GpLloQanH2jcqkpzl8v8A7Fnhyy0e/wDjRJDHH5tl4ut/DkDg7nistJm1hhGjHJEcrTIWIP70wIWz5aV/Jf0EuGMDkmY+O1WhTo+1wPGuH4YoTT5qlLA5NXzuUacJNuUaNaWIg5NcvtZYem5ubpQ5P6g+mlxHjc5wHgvTrVKvssbwhX4jrQa5YVcbm1HJ4yqTSSTq0o0JpJ39kq81FR9rPm+TP2utavdX+O3iy3upHa30K30PRtNiYnFvaJo1jqEqICSAsuoahe3Py4BM+cEkmv41+mnn2Pzr6QvGOFxdWpPDcPYbh/JMrozcrYbBxyLAZnWhBS0Ua2ZZnj8V7sYp/WL+9fnl/Wf0RMkwWUeBPCmJw1KEMRnuIzzOMyqwUb4jFyzrHZdSnNpJuVLL8vwOG95ya9hZcqtE8H8L+KNf8F67YeJfDGpS6TrmmNM1lfwxwTPCbi2mtJx5VzFPbypLbXE0LxzROjI5BHQ1/O/CXF3EfAnEOX8VcJ5pWybP8qlXlgMxoU8PWnQ+tYWtgsQvY4ujiMNVhWwuIr0KlOvRqQlCpK8W0j944o4WyDjTIsfw1xRltLNsjzONCONwFapXowrfVsTRxdBqthatDEUp0cTh6NanUo1qc4zgrStc6Xx38V/iB8TF0xPHHiF9eGjNdtphl07SLJrU34thebX02xtHdZxZ225ZWdQYlKqCCa+q8Q/GPxI8VoZTDxA4lqcRRyOWNllXtcsyXAywbzFYVY3kqZXluBqTjiFgsLzwqynBOhBxSkmz5vgPwn8P/DKWZz4G4ehkLzmODjmfssyzfGxxawDxLwfPDM8fjIQlQeMxPJKkoSarTUm1ZHoXwn/Zw+Jnxasl1fSktdD8MGR4Y9d124uILW8MTmO4TS7O2iuLu/8AJYNE0oihsDMklubxJopUX9K8HPov+K/jNgI5zk8cJkHCcqlShT4g4hxWKw2DxzozdLE08pwWFo4nG5h7GanSnWVCjl3toVcM8dGtSq06X554sfSO8MfCXHSynNXic84ojCFapkeRYbDV8VgvawVXDzzTGYmrh8JgXWi4VI0vbV8eqU6eIWClRq0pz+jrP9gG5Kq2o/FK3hIGZEs/CElwox12zz+J7YgAZO5oPqp5K/1Dgv2cOKcIzzLxdw9CaV6lLBcFVMTBPqo4jEcU4R2W/NLDf9ur7X844z6f2HUpRy/wtr1ot2hUxnGFPDy8nKhQ4YxSbf8ALHELykz7b8L+D4vAfwttPBseoyazDoPhm+sF1GeBYGvE8i6k3m3WW4SKPEvlxxCaYLEqrvfBNf3vwjwTQ8PPCXA8DUszqZ5h+HuFcdlsMzxFCGHljqf1fFVPaPDRrYmFKny1fZ06Sr1lGlGEeeVrn8ScU8YVuPPFHG8ZVMvhk9fPuJcHj5ZfQrTrxwdT2+Gp8ixEqVCdWpelz1KjpUnKrKUuSOx+Vv7Hv/Je/Cn/AF4eJ/8A1HNTr/IH6Ev/ACkXwf8A9i7iv/1mM0P9Uvph/wDJhOKv+xhwz/60OXH0v+3xr99a6F8PPDUEsken6xqXiDVr9FLKs82hwaTb2KPjAkSP+2rqUxtuUSLDJgMiNX9V/tGOI8wwfDvhnwtQrVKeW55mnEmcZjThKUIYitw9h8mw2X06lrKrCm8+xdV05NxjVhQquKnGEj+aPoD5BgMVn3iHxLXpU6mYZNluQZVgKklGUqFLPa+bV8dOmmm6c5rJcLSVRWbpyrU03GU0fmWDjkcEcgjtX+UadtVo1qmuh/pq1fR6p6NPqfuT4EvJviB+z7okuvE3c/iL4byWGrS3JJa9kk0efTLu5uGcgs92Ue4lfIBaUuCAVNf9Avh5ja/iR9G7IKvEMvruI4n8Lp5bnFbFNyeOq1skr5VjcXiZTacp42UJ4mtO6TnVnKLSsz/DTjrB0eAPpAZ3SyKP1Shw54kQx+U0sMklgqdHOaOZYPDYeMFaMcIpww9KNm1GlGMotpxPw2r/AJ+j/csKACgAoAKACgAoAKACgAoAKACgAoAKACgAoAKACgAoAKACgAoAKACgAoAKACgAoAKACgAoAKACgAoAKACgAoAKACgAoAKACgAoAKACgAoAKACgAoAKACgAoAKACgAoAKACgAoAKACgAoAKACgAoAKACgAoAKACgAoAKACgAoAKAPA/2gpwvhvRLbIzLrnngd8W9hdxkj2BuVzx3HSsK/wx9f0/r+mB8l1zAFABQAUAFABQAUAFABQAUAFABQAUAFABQAUAFABQAUAFABQAUAFABQAUAFABQAUAFABQAUAFABQB/9L/AD/6ACgAoAKACgAoA/TCvQAKACgAoAKAP23/AGYP+SA/D7/sGav/AOpBrFf74fRK/wCUcvDT/sV5z/60udn+I/0oP+T++IX/AGMsp/8AWfyc/GTwzHp0viTw/Fq5RdJl1zSY9UaQhY1057+3W9LsSAqC2MpYkgAckjrX+F/CdLLK/FXDVDOnCOTVuIMmpZtKpJRpxyypmOGhj3UlKUYxgsK6rlJyilG7cla8f9nOJ6mYUeGuIa2UKbzalkebVMsVNOVR5hDAYiWCUIpSbm8SqSilGTcrJJ3SP2o/aHj8dx/CPX4/hiuoR67H/Z6eXoAdNXTRUuIxqCaMtti4W5W2CgLZf6ULUTraAzbBX+730mKfiJT8GOI6fhPHMqfEVL+zYez4cjOGdwyKGJpxzOGRRwtsTDFxwqSjHAf7YsJHERwSdf2aP8Vvo8VOA6ni3kFTxOll9TIKjx83Uz+UJ5PLOZ4eq8unnUsTehLCyxLblLG/7K8U6EsW1Q9oz8lPC/wu+K3xM1+30qy0LxLeXFzdCG71bW7fVI9M00dZrnVdUvYjFbpDGC5Rna6nKiG1gnuHihf/ABn4S8I/GLxW4jw2T4Lh/irG4jE4tUcbnOf4bN6WU5UlrXxOb5tj6M6WGjQpqU3SlKeMrySw+Ew+IxM6VGX+tXFHil4UeGeQYjNcZnvDODoYbCurg8oyTEZVUzPMulHDZVlmCqe1xEq0+WCqRhDC0It1sVXo4eE6sf1x+L+mpo37P3jjR45DKmlfDm901JWG0ypY6QLVZCuTtLiIMRk4Jxk9a/2g8a8rhkf0cPEDJKVSVank/hfmOV060o8sqsMvyT6pCpKN3yyqRoqTjd2btd2uf5H+EGZTznx/4HzipTVGpmviPgMynSi+aNKeOzj61KnGTSclB1XFNpXSvZbHwz+wb/yUnxd/2I8v/p+0Wv8APr9nd/ydLjT/ALICt/60WQn9zfTy/wCTb8If9lvT/wDVDnJnft2f8le8P/8AZOtH/wDUk8W15v7Qv/k9PDP/AGbDJf8A1quND0foJf8AJouIf+zjZv8A+s1wifGdrcS2dzb3cDbZ7WeG4hbrtlgkWWNsAgnDqDwR9R1r+GMJiauCxWGxmHajXwmIo4mjJq6jVoVI1aba0ulOEXa/3XP7NxWGpYzDYnCV05UMVQrYatFaOVKvTlSqJNppNwm1qn6PY/azxvp1r+0V8ALkeGbi2Nx4q0PTtY0jMwEVvrum3NvfvpNzKflhkjv7O40W8dwRbO0shB8sFv8AePj3LMJ9Jv6OOKjwrisK8Txhw/lmdZK3Wj7HDcQ5VisLmUsmxdVvloVKeZYLE5Djp1Ob6rOVao0/ZLm/xS4JzHFfR18fsM+JcNiFQ4VzzMcozdKjL2uIyLMsNiMvjm2FpL3q0KmX4yhnWDhB3xMI0qaceeR+QF98OPiBp2rSaHeeCfFMWrxSNEdPGhalNcOysF3QLDbSC5ifKmKe2MkMyMkkMkiOjN/ihj/C3xJyvOavD2O4C4vo51SqyovLo8PZrWxNSUZcvNh40MLWWKozupUsRhXWoVoThUo1J05wlL/X/A+JPh7mOU089wfG/CtXKKlONVY+We5bRw9OMk3y4iVbFU3hqsLONWhiFSrUZxlTq0oTjOMfpXSP2L/HM3hIeK/FHiTQPBiRWF1quoabq8N5Pd6TYWqSzNLqMlpugil+yxG5kgVnkgVhFNtuFliT+psl+gp4gV+DY8YcWcU8OcC06WW4vOM0yvOqOOr4zJcuwkK1edXM6mDjUw9GqsJR+tVcPCpUqYaElRrqGJhVw9L+as3+mjwNR4slwrwxw1n/ABnOpmGFyrLsyyitg6GFzfH4qdKjCll1PF8lerTeKq/VqVeahDESj7WjzYeVKrPsf2FPGthpfifxf4Fu7iOOTxLa2Wq6I0x8prq80P7Yl5aRISQ1xPp94L1YgcrDp1yQW24b7j9nvx5l2U8Wca+HuMxVKnU4pwmBzjIJ1n7GWLxuQfXYY3BUablJSxOJy3G/X1SUnKNDK8U05qL5fjvp18FY/NOGOD+OsLhqlSHDeKxmVZ3CkvaxwuEzz6pPB4urNKLjh6GYYN4J1WuWVbMcMmotpSf+2F8D/Flx42l+JPhfRNQ17SdesrCLXY9JtJr680vVNNtYtOSeeztlkuDY3lhb2ZW6jiaOK5iuFuWi327T6fTb8AuMsTx7V8U+EshzLiLJ+IsDl1HiClk2Dr5hjsozfKsHRyunXxGCwtOriHl2Ny7C4FxxlOlKlRxdLEwxcqLq4WWIj6HnjhwnhuCqfhrxTnWAyHNchxuPq5FVzbF0cDg80yvMsVVzKpQoYzEypUFj8JmGJxnNhKlWNSrhquHlhfbcmIjh/G/gd+zb4q+JviWKPxLo/iPwz4LtYp5tV1uWyfTLmZxA4tLLRjqlq0V1dS3TwtO6288FtaLO8pWZreOX8O+j/wDRa4v8VuKaMOKsk4n4V4DwlHE1s3z6tgZZTi8RUVCawWAyN5vg6tLF4uri50J4mpHCYjD4XBQxE6soV54alX/ZPHH6SXCvhlw1VnwznHDnE3GuKq4ejleSUsbHM8NQpuvF4vHZysrxUKmFw1LDRrRoU5YnD18Ti5UYUlOjHEVKC/tLfCPwF8HNZ8OeHvCes+INW1W/sLzU9bi1u70y4FjaNNFBpHkpp2lWBjku3i1J5RPJIRHBA6xqsodn9KrwX8OvA/POF+GuDc94kzjOcxy7HZtn9HP8blOJWX4KVehh8lVCGWZPljp1sZUo5rOsq86rVKhhpwhGNVSkvo0eLnH3jHk/EfEPFuTcP5VlOAx+DyzJKuSYTM8O8fjI0a1fN/bSzHNceqlLCU6uWwpuhTpp1a9eMqkpUnCP6bXtvq1v8BEt/hWFXVU+HFgPB5svJ3sTots1rJYlj5RvZbctJaSMSHvXikZiSWr/AFezDDZ1hfo7Rw3hCoxzil4YZdHgl4H2HtJt5FhZYOpgHKToSx9bDOVTBVJzlGeOnSqTnJycj/MjA4jKMT48yxHim5Symp4jY6XGH1323JFLOsRHFwxyilWWCpYiKp4ynCKlDBxq04RjZRPx+i8FfF/xvrx0qTw/4713XZ7tYLpdVtNalmguJZSjSapd6mojsY1kLGe51CaCGEeY80iAO1f4nUeBPGzj/iOWT1eHPEPiDiHEYyOHxkc4wmfVq2GxNaq4zqZvjc1h7PLqcajlPEYvMq2Ho0Up1K1WMYykf7A1eNfB7gjIY5rSz/gPI8ioYSVfCSynF5JSpV8PSpc0aeVYTLJOpjqkqaUaGGy+jXrVm4Qo05NwjL9lfAvhC58BfB/RvCF7NFcX2heEZ7W+ltyzW7Xz2txcXot3dUd7dLqaWOCR0R5IkR2jRm2J/uR4e8FYrw68Fsi4Kx1ejicfw/wZWweYVsO5Sw0swng8RicesNOcKc6mGp4uvWp4epOnTnUoxp1JUqcpOEf8a+OuL8Nx74vZ1xfgqFXDYLPeLqWLwNGuorERwMcVh8PgniIwcoQxFTC0aVSvThKcKdWU4RnOMYzl+XH7Hv8AyXvwp/14eJ//AFHNTr/I36Ev/KRfB/8A2LuK/wD1mM0P9R/ph/8AJhOKv+xhwz/60OXH3p+1d8H9V+K3gzTJfDMcd14q8J3d3qOn6a8sUUuqaZewwQ6vZWrSvHGLrfBp1zD5jrHI1t9m3CW4hNf6KfTD8E848YeBcqrcK0qWL4v4OxuNzPLMsnWpUamb5XjqOHoZzgMJOq4044xzw+WYqg6s4UqksL9VuquJouP8F/RS8YMq8KONMyp8TVKmF4V4rweEy7McxhSqVaeV5lg6tetlGOxUKUKlSWFUa+Y4asqcJVKccT9Zs6eHqRPzR8NfAH4veJtdt9Bg8BeJtLlknSK61DXtF1HRtJ06MuBLc3l/f28MAjiQmURQGW5uUUi0hncojf5VcK/Rw8a+K+IMPw9h/DrivKKlTEwoYvM+IsizTI8myym5pVMTjcyzDB0qHs6VNusqOGeIxeJpxaweHxM3GB/pdxL4/wDhBwzkVfPa/H3DOaU6eHnWwuXZDnWW5zm2Y1FBulh8Jl+BxNWv7SrUSpOrXjQw2HnK+Lr0IKU4frF42vNI+CfwF1G2S5QQ+F/BCeG9Heb93JqOsPpo0nTcxqxYzX2oSLc3KxEmOM3EwKxxM1f7Ice43JfAb6O2Z4Wnioew4R4ChwvktSvalUzTOp5Wsmyq9KMnJ18fmVSGKxUaXO6VOWJraUqM5x/yd4Iweb+NfjzluJqYaft+KeN5cR5xChepTy3KI5k82zO1SUVFUcDl9OeGw0qvIqk44ajrVqwhL8Oq/wCf8/3GCgAoAKACgAoAKACgAoAKACgAoAKACgAoAKACgAoAKACgAoAKACgAoAKACgAoAKACgAoAKACgAoAKACgAoAKACgAoAKACgAoAKACgAoAKACgAoAKACgAoAKACgAoAKACgAoAKACgAoAKACgAoAKACgAoAKACgAoAKACgAoAKACgD5X/aE1JZdV8P6Src2djd38qj1v50giDdtyrYOQOoWTOAGBbmrvVR+YHzvWABQAUAFABQAUAFABQAUAFABQAUAFABQAUAFABQAUAFABQAUAFABQAUAFABQAUAFABQAUAFABQAUAf/T/wA/+gAoAKACgAoAKAP0wr0ACgAoAKACgD7c+F/7Y/8AwrfwB4f8Df8ACuf7Z/sK2u7b+1P+Ev8A7O+1fatQvL7f9h/4RW/8jy/tflbftk2/y/M3Lv2J/fHhJ9OH/iFvhzw14f8A/EMP7d/1dwuMw39r/wCuv9mfXPreZY7Mef6h/qlmH1f2f1z2PL9cr8/svac0efkh/Efih9Dj/iJPH/EPHP8AxEb+xf7exOExH9l/6of2j9U+q5fg8ByfXv8AWnA+35/qnteb6lR5Paez5Z8nPP4jr+Bz+3D7e+Fv7aviXwdodl4d8Y+H18Y2umQR2lhq8WpnTdaS0hQJBDftNZ31vqjQxqIo7hvsdyyKrXMtzNulf++/CP6ePFPBGQYDhnjjhuPG+EyvD0sFl2dUM1lleewwdCEadCjmMq2Dx+GzadGnFUqeJl9SxMoRjLFVsXWc60/4g8UvoU8N8YZ5jeIuDeIHwficyxFTF4/KK2WrMslniq8pTrVcAqOLwOIyyNWpJ1Z4dLGYeM5SjhqeGoqFOFv4k/tv+JPE2jXmh+CfDa+DxfwzWtzrtzqralrCW0ybH/stILLT4NLutpZftjS30sYbfa/ZrhEuF7PFH6ffFPFWR47h/gLhaPBKzGjXwmK4hxWbyzXO6eFrw9nP+yYYfBZdh8oxjg5R+uyq5jWpKftMJ9UxMKWJhyeG/wBCDhvhrOcHnnG/EkuMPqFajisNkWGyqOW5PUxNGfPFZpOvjcfXzTCqSjL6nGlgKVRw5MV9Zw054eVHxD+2O2v/AAxv/hy/w8aBr/wkvhdtcbxgbhlYadHYHUW08+F4TIzFDObY6iDlthumwXbz+Jfpwy4j8KMy8MZ+GcsPPMeC1wjLP5cbPEyhL+y6eWyzOWXPhOi6spOH1h4V5hBty9m8U9ah38PfQ3jkHibl/iLDxDVeOA4ufFMckjwesPGUf7Rnj1l0cwXFFZU1FTVBYlZc1aPOsLG6hHxb4DfGf/hSPiXV/EP/AAjf/CTf2rob6N9j/tn+xfI339jffaftH9k6v5uPsfleT5EefM3+aNmx/wAJ+jv46f8AEA+Kc64l/wBVv9bP7YyCeRfUv7c/sL6vz5jgMf8AWvrP9kZz7a31H2XsPq9K/tfae2XJyT/afHnwX/4jdw3k/D/+sn+rP9lZ5HOfrf8AY39tfWOXAY3BfVvq/wDa2Ueyv9b9r7b29S3s+T2T5+eFf47fGD/hdfi/T/Ff/CO/8Iz9h8O2egfYP7X/ALZ837JqWr6h9r+1f2ZpOzzP7U8nyPszbfI8zzn83ZFzfSG8bP8AiPPGuWcYf6s/6qf2dwxguG/7O/tr+3fbfU81zrM/rv1v+ysn9n7T+2PYfV/qs+T6v7T28/bclLo8CPB//iCnCGY8K/6xf6zfX+I8ZxB9f/sj+xvZfW8tyjLvqn1X+1M35/Z/2V7b2/1mHP7f2fsY+y56vitfg5+1Huvwd/aC8c/BqWe30Z7fV/Dl7L5174b1ZpzZfaDtD3mnzQuJtNvnjQRyTRCW3nUIbu0uXht2g/oTwQ+kn4geBtavhcknhs74Xx1f6xj+Fs4lXeA+svkjPHZZXo1I18rzCpSgqVStSVXDYiEYPGYLFSo4edD8K8Yvo+cDeMtKhic4hico4jwVH2GC4kylUVjfq65pQweY0asHRzLAwqTlUp0qrpYmhJzWExeGhWxEa/12v7fmjfZC7fDXVBfYGLdfE1obQnHIN4dEWZRkAA/YW4OSBgB/7Sj+0cyL6m5z8K82WYWVsNHinBywbdtb455LGulfRf8ACdK610aSl/IkvoB539bUI+JWVvA3d8RLhrFxxaV9LYNZzKi21q19ejZqybu3H5n+Mn7Ufjn4t2cugLb23hXwlM8Uk+iabPJdXOoGFhJGur6tJFbSXkMcoEqWtva2VoXWJ57eeWGKVf5V8cfpceIHjPga3DkcLhOD+DK9SjUxGQZXiKuMxeZOhJVaUM6zmrRwtTG0KVZKrTwmGweX4OU4UamIw1etQo1of0v4N/Rc4G8JMbSz+WJxPFfFtGFWnQzvMcPTwmGy9VounUllGU062Kp4OtUpN054rEYrHYuMJ1adCvQpVq0JfOumanqGjahZatpN7c6dqenXMV5Y31nK8Fza3MDh4poZUKskiMAQQe2DkEhv5jynNszyLM8DnOTY/FZXmuWYqjjcvzDA1p4fF4PF4eaqUa9CtTanTqQkk1JejTTal/ReZ5Zl2dZdjcpzbBYbMcszHDVcHjsDjKMK+FxWGrwcKtGvRmnGcJxbTTXmrNI+8vBf7eGu6fYQ2XjnwdbeILuBI4zrWi6gNGuLkIoVpbzTZbG9tHupf9ZJJZz2NtvyI7OJGAX/AER4E/aHcQZdl1DA+IPBGF4kxlCnSpPPchzKOSYjFKnHllWxuV18HjcFPF1mvaVamCxGXYXn5lSwFGEoxh/BnGn0D8jx+Pr43gXjHEZBhK06lRZLnWXvOKGGlOXNGjhMzo43BYuGFpX5KdPGYfHYnkUXUxlWcZSlq+KP29p5bKaDwd4CW0v5EdYtR8QasLuG2YrhZBpdjZwfaHBJcB9SijUqAySqxC+vxb+0VxFbAV8PwP4drBZhVhONHNOJc4WLoYSTjaFRZRl2FoPEzi3zxU80pU4yilOnWjKUY+Xwv9AmhSxtGvxjx68XgKc4Sq5dw/lLwlbExUryp/2pj8ZXWHg0uSThltWpJSbhOlKN5fA3iXxJrni/XNR8SeI9Rn1XWdVuGub29uCu+RyAqIkaBYoLeGNUhtraBIoLaBI4YYkiREX/ADn4p4pz/jXP8z4o4ozPEZxnucYmWKx+PxLjz1ajSjCnTpwjCjh8Nh6UYUMLhMPCnhsLh6dLD4elTo04Qh/fPDXDWR8H5Hl3DfDmXUMqybKsPHDYLBYdS5acE3Kc6lScp1a+IrVJTrYnE16lXEYmvUqV69WdWc5n038GP2tvFPwt0a38K6zpEXjDw1Y7l0uOS/fTtW0mF2ZzaW9+bW+iubCNmZoLS5tt8AbyYbqK2WKBP6v8Cvpm8XeEmR4XhDPclpcbcK4DmhlNOpmNTLM6yahOUpvB4bMHhcfRxWX0pycsPg8ThfaYdSdGhjaWGjRw9L+Y/Gj6JPC3ijnOJ4qyXN6vCHEuOcZ5pOngIZjlGbVoRjD61iMCsTgK2Gx9SMUq+Lw+IlCu17athKuJlWr1fUPGP7eWq3umXFl4J8FRaJqM6FE1rWtVXVTZ70Ks9tpUGn2kD3MZO+Ca5vZbdWUGaxnQlK/WeNv2iGcY/KsTgeAuA6OQ5liKbp089z7N4Zu8FzwcZ1MNk+Hy/B4epiqbanhq2Kx1fDRnFOvl+JhKVM/MODvoG5Xgszw+N4241q53l9Coqk8lyTK55WsZyTUoU8RmtfMMXWhh6ijyYijhsFSxEoSao46hNKZznhH9tO98OeBbHwhqPgW48Q39vp9/Z3niO78aPDc6jc6hNdzzX89tJ4YvpBKXuyXVtQlMhXcZV34X5ngr6d+O4X8Psv4LzTw9xPE2Y4XLcwweO4nxnHc6GKzTFZjiMZiK+YYjC1eFMfUVaVTFylOM8wryqSi5Osuf3fouLvoV4LiPjnHcXZbx1h+HcvxGYYHF4LhzCcFwrYbLcNgKOEoUcBQxNPifBU/ZRp4VKEo5fSVNSsqU+W8vOP2Pf+S9+FP+vDxP/wCo5qdfl30Jf+Ui+D/+xdxX/wCsxmh+j/TD/wCTCcVf9jDhn/1ocuPrX9r74h+J/hh4p+DfivwpdpbajbRePoJoLhDNYajZTnwb59hqNsHiNxaylUfaJI5Ypoobm3lhuIYpk/s36a3iZxZ4S8WeB3GHB2Np4XM8NS8SMNXw+Jpyr5dmeArvgX6xl2Z4WM6TxGDrOFKpyxqUq1GvSoYnDVqGJo0a8P5K+iD4d8MeKHC/jJwpxXhJ4jL8RV4AxFCvh5xo4/LcdRXGnsMfl2JlCqsPiqSnOneVKpRrUatXDYmlVw9apTnx9l+37bixH9o/DOZtTREDCy8UIljPIF/eSAz6DJcWiM3KQ4vWVThp3IDN8Rgf2juGWXx/tPwpryzWEIRksDxbThl+IqKP7ypF4jIKmJwcJTu4UHHHShF2liKjXNL7DG/QCxLxz/s7xMoRyyc5uLxvC8547D03L93TaoZ9DD4ucYaTrJ4KM5K6oU1Llj8nfGX4+eM/jReWy6z9n0nw/p0rzaZ4b015jZQzsHQX19NNiTUdSELtALqRIYYYmkWztbXz7nz/AOOPHL6RnHPjrjcLDPPq2S8NZXWnXyrhbKp1pYGjiZKpTWYZhXrS9rmeaKhUlh4YqpChQw9GVWOCwWE+tYuWI/rHwZ8AuDPBfCYmWTfWM34hzGlGjmfEmZQoxxtWhFwm8DgaNJOnl2WutTjXnhoVKtavVjSli8Xivq+GVDw6v5/P3IKACgAoAKACgAoAKACgAoAKACgAoAKACgAoAKACgAoAKACgAoAKACgAoAKACgAoAKACgAoAKACgAoAKACgAoAKACgAoAKACgAoAKACgAoAKACgAoAKACgAoAKACgAoAKACgAoAKACgAoAKACgAoAKACgAoAKACgAoAKACgAoACQASTgDkk9APU9On1/KgD4A8fa+PEvi3WdVjffavcm2sT/AAmys1Ftbuo7CZI/tBH9+Vq4py5pN/Jei/z3+fkBx1QAUAFABQAUAFABQAUAFABQAUAFABQAUAFABQAUAFABQAUAFABQAUAFABQAUAFABQAUAFABQAUAFAH/1P8AP/oAKACgAoAKAJYImnnhgQEvNLHEoHUtI4RQPckgUAfpXXoAFABQAUAfWP7L/wAS/hX8O/8AhOP+FmWMd7/bH/CM/wBieZ4ei17yv7P/AOEg/tLHmRS/ZN/22wzjb5+wZz5I2/2T9EnxW8IvDH/iIH/EVMDTxv8Abf8Aqp/YPtOG6XEPsv7N/wBZP7Ut7ShX+p8/1/Lr25frHKr39ij+TfpQ+Gfin4i/6jf8Q0xlTCf2P/rN/bXs+IKmRe0/tD/V/wDs2/JVpfWuT6jj7X5vYcztb23vfWH/AA0v+yv/ANAK2/8ADe23/wAiV/ZH/E1n0Rf+hHhv/FbYb/5hP5N/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Z8UfDv4peE/Av7QGpfEie01Kfwmdd8b3Vja6NY2i3o0/XRq0WlLDY3d1YW0CRx3lv5kDTp5ESsiKzKqV/BXhn4ucG+H/0kc28Uq+CzSvwbLiLj7GZfg8jy/Bxx6y3iFZzRyeNDL8ZjcrwuHhSpY7De0oSxNL6vSjKEISlCMJf2z4ieFvFvHP0fsr8NqGLy2jxZHIuCMLj8VnOOxUsE8wyL+yauayrY7CYXMMRXnUqYPEezrRoVPb1ZRnOajKU49R+1F8dfCHxrbwOfCth4isR4aHiUX/8Ab9pptr5v9sHQfs32T+z9U1LzNn9l3Hn+cINu+Hy/M3Ps+t+lt9ITgrx4fh//AKn5dxNl/wDqquKv7R/1jwWWYP239uf6ufVPqf8AZuc5v7T2f9j4n6x7b6vyc9D2fteafsvmPou+BXF/gouOFxXj+Hcd/rK+GvqH9gYzMcV7L+xv7f8ArX1v+0Mry32fP/auH9h7J1+fkre09nyw5/f/AIe/tBfs3aH4D8GaNr+jW82uaT4X0HTtYlbwNb3rSanZaZa2985u2tS1yWuY5CZyWMud5Zs7q/pLw1+kp9F7h/w74FyLiLJ8PVz/ACbhHh3K87qvgDD411M2wOU4TDZhN4yWDnLFueLpVpPEucnWb9o2+Y/n3xC+j39I/POPOM86yHNq9PI824pz/Msnprjitg1TyzG5pisRgYLCLFRWGUcNUpRVBRiqVvZpLlSOw/4aX/ZX/wCgFbf+G9tv/kSvtv8Aiaz6Iv8A0I8N/wCK2w3/AMwnx/8AxLP9KX/oc4j/AMWDX/8Ams+Iv2lPHPgDx/460rWfhzaJZ6JbeE7HTLqKPRk0MNqsOsa7dTyG0jjiWQm0vbFftBUlwvl5/cgV/An0qPEDw58SPELJ888McJDB5DhODcvyrF0qeSQyFSzehnfEOMxFR4OnSoxqN4LHZfH6y4tzUPZcz9ilD+3/AKNXA3H3h/wLm2TeIuJnis7xPFuOzPC1J5xPO3HKq2T5FhaEPrc6lV00sXgsdL6vzJQ5vaJfvpM+e6/mk/oUKACgAoAKACgAoAKACgAoAKACgAoAKACgAoAKACgAoAKACgAoAKACgAoAKACgAoAKACgAoAKACgAoAKACgAoAKACgAoAKACgAoAKACgAoAKACgAoAKACgAoAKACgAoAKACgAoAKACgAoAKACgAoAKACgAoAKACgAoAKACgDyL4w+MV8N+HJNMtZQNX16OW0hCt+8trFhsvbw4IZC0bG2t2+U+dKZYyxt3Wsqs+VWW7/L+vW+3nEPiyuQAoAKACgAoAKACgAoAKACgAoAKACgAoAKACgAoAKACgAoAKACgAoAKACgAoAKACgAoAKACgAoAKACgD//V/wA/+gAoAKACgAoA7j4b6M+ueNdAtAhaKC+j1G6IHyrbacftcm884WVokgz3eVFGC2aumuaaXnd+i/r+rAffFdoBQAUAFABQAUAFABQAUAFABQAUAFABQAUAFABQAUAFABQAUAFABQAUAFABQAUAFABQAUAFABQAUAFABQAUAFABQAUAFABQAUAFABQAUAFABQAUAFABQAUAFABQAUAFABQAUAFABQAUAFABQAUAFABQAUAFABQAUAFABQAUAFABQAUAFABQAUAFABQAUAFABQAUAFABQAUAFABQAUAFABQAUAFABQAUAFABQAUAc34q8U6V4R0mbVdUlwFylraoR9ovrnaSltboerHGZHPyQx7pJCqjNTKSgrv5LuB8I+JfEWoeKdYu9Z1J8z3DYjiUnyrW2TPkWsAPSKFTgfxO7PLIWkkdq45Scm2/+GXb5f8ABe4GDUgFABQAUAFABQAUAFABQAUAFABQAUAFABQAUAFABQAUAFABQAUAFABQAUAFABQAUAFABQAUAFABQAUAf//W/wA/+gAoAKACgAAzwOSeAB3oA+x/g54Dm8M6bNrWqwmLWNYijVIHGJbDTQRKkMgwClxdSBJ7iNsmNY7aNgkyTpXVShyrme7+Vl2+e/8Aw4HtNbAYPiLxLo3hawfUdZvEtoQGEUQIe5u5QOILS3yHmlORnGEjH7yZ4ogZEmUlFXYHzvY/H2+Gv3E2oaajeG52WOC0twv9o2MaEgXImZ1ju5pQd08DlI+EEEkWx/tGCrvmu4+72vr/AF/XQD6L0LxHoviWzW+0XUIL6EhfMWNsT27H/lndW77ZreTg4WVF3D5kLoVd94yjLZ/1/VgNuqAKACgAoAKACgAoAKACgAoAKACgAoAKACgAoAKACgAoAKACgAoAKACgAoAKACgAoAKACgAoAKACgAoAKACgAoAKACgAoAKACgAoAKACgAoAKACgAoAKACgAoAKACgAoAKACgAoAKACgAoAKACgAoAKACgAoAKACgAoAKACgAoAKACgAoAKACgAoAKACgAoAKACgAoAKACgAoAKACgAoAKACgAoA8x8afFTw94SSa2jlTVtaUFU020lVlgk6f8TC5UPHahTy0OXujkYgVCXrOdWMdtX2X6v/AIft1biHx/4m8U6x4t1F9S1i5MsnKW9umUtbOEnIgtYdziNOm5iWllYb5pJHy1cspOTu3/kvJb/n63A52pAKACgAoAKACgAoAKACgAoAKACgAoAKACgAoAKACgAoAKACgAoAKACgAoAKACgAoAKACgAoAKACgAoAKAP/1/8AP/oAKACgBQMkDIAJAyc4HucAnA6nAJ9AeBQB7v8AD+b4TeHJINV1jXJtR1mPbJCLnRtSFjp8o5D28ENtdefOhzsuZmO0hZIYIZVDttT9lHVyfN6PT7v8/v1A9du/jb4BtlLQ3t/qBHRLTTLlGPsDfizTP+84HrnrWvtoeYHm2v8A7QF7Mjw+G9HjstwIF9qbi5nUHo0dpCy28ci9QZZbpCesRxhs3Xb+GNvV3/r8fycQ8G1bWtV168e/1i/udQu34824k3bFySI4YwFigiBJKwwokS5O1BmsW3J3bu/6/r/hwMykBd0/UtQ0q5S90y9urC7j+5cWk0kEoBxlS8bKSjY+ZG3I44ZSDTTa2bQHsmh/HjxRp6pFq9rZa7EuAZGB0++IHGDPbq1seO5sWcnln5y2sa0lulLz2f8AXy9b3QHpdh8ffClwFF/p2s6fIfvFYra8tx9JI7mOc/8AgKPXI4FaKtF7pr+v66feB0cfxm+HkgBbW5YT/dk0nViR9fJtJlP4N+eAGr2sO7Xyf3afeBL/AM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Pxi+HP/AEMOfYaRrv8AXTQP89+lHtKf8/4SAo3Hxs8AQAmK/vrwjotvpl2hPsDdi2XPb5iPwxS9tDz/AK/r+rMDjtU/aE05FZdG8P3lw3RJdTuIbRFP94wWrXjSDP8AB9ojJHO9cVLrr7MW/Nu3+f8AXa9gPIvEXxW8Z+Ilkgl1H+zbKTIaz0hGs0ZTwUkuPMkvJVKnDxvc+U3OUGaylUlLrZdl/nr/AFta7QHm9ZgFABQAUAFABQAUAFABQAUAFABQAUAFABQAUAFABQAUAFABQAUAFABQAUAFABQAUAFABQAUAFABQAUAFABQAUAf/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k=">
            <a:extLst>
              <a:ext uri="{FF2B5EF4-FFF2-40B4-BE49-F238E27FC236}">
                <a16:creationId xmlns:a16="http://schemas.microsoft.com/office/drawing/2014/main" id="{E7C54251-3227-CF6A-1E1E-D1CC4F62535B}"/>
              </a:ext>
            </a:extLst>
          </p:cNvP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slide-4b">
            <a:hlinkClick r:id="" action="ppaction://media"/>
            <a:extLst>
              <a:ext uri="{FF2B5EF4-FFF2-40B4-BE49-F238E27FC236}">
                <a16:creationId xmlns:a16="http://schemas.microsoft.com/office/drawing/2014/main" id="{1C7530B2-6F09-5F8A-8482-1E94A388F3CD}"/>
              </a:ext>
            </a:extLst>
          </p:cNvPr>
          <p:cNvPicPr>
            <a:picLocks noChangeAspect="1"/>
          </p:cNvPicPr>
          <p:nvPr>
            <a:audioFile r:link="rId1"/>
            <p:extLst>
              <p:ext uri="{DAA4B4D4-6D71-4841-9C94-3DE7FCFB9230}">
                <p14:media xmlns:p14="http://schemas.microsoft.com/office/powerpoint/2010/main" r:embed="rId2">
                  <p14:trim end="22115"/>
                </p14:media>
              </p:ext>
            </p:extLst>
          </p:nvPr>
        </p:nvPicPr>
        <p:blipFill>
          <a:blip r:embed="rId5"/>
          <a:stretch>
            <a:fillRect/>
          </a:stretch>
        </p:blipFill>
        <p:spPr>
          <a:xfrm>
            <a:off x="2847041" y="6197675"/>
            <a:ext cx="406400" cy="406400"/>
          </a:xfrm>
          <a:prstGeom prst="rect">
            <a:avLst/>
          </a:prstGeom>
        </p:spPr>
      </p:pic>
      <p:grpSp>
        <p:nvGrpSpPr>
          <p:cNvPr id="28" name="Group 27">
            <a:extLst>
              <a:ext uri="{FF2B5EF4-FFF2-40B4-BE49-F238E27FC236}">
                <a16:creationId xmlns:a16="http://schemas.microsoft.com/office/drawing/2014/main" id="{18157C77-1A3E-889D-A80B-D2CB7F83ACDD}"/>
              </a:ext>
            </a:extLst>
          </p:cNvPr>
          <p:cNvGrpSpPr/>
          <p:nvPr/>
        </p:nvGrpSpPr>
        <p:grpSpPr>
          <a:xfrm>
            <a:off x="3653669" y="1476588"/>
            <a:ext cx="1647267" cy="3188595"/>
            <a:chOff x="1122827" y="1369011"/>
            <a:chExt cx="1647267" cy="3188595"/>
          </a:xfrm>
        </p:grpSpPr>
        <p:grpSp>
          <p:nvGrpSpPr>
            <p:cNvPr id="23" name="Group 22">
              <a:extLst>
                <a:ext uri="{FF2B5EF4-FFF2-40B4-BE49-F238E27FC236}">
                  <a16:creationId xmlns:a16="http://schemas.microsoft.com/office/drawing/2014/main" id="{355232AC-66AC-114E-9B58-0082B311FF5A}"/>
                </a:ext>
              </a:extLst>
            </p:cNvPr>
            <p:cNvGrpSpPr/>
            <p:nvPr/>
          </p:nvGrpSpPr>
          <p:grpSpPr>
            <a:xfrm>
              <a:off x="1122828" y="1815353"/>
              <a:ext cx="1647266" cy="1927727"/>
              <a:chOff x="1122828" y="1815353"/>
              <a:chExt cx="1647266" cy="1927727"/>
            </a:xfrm>
          </p:grpSpPr>
          <p:sp>
            <p:nvSpPr>
              <p:cNvPr id="12" name="Rectangle 11">
                <a:extLst>
                  <a:ext uri="{FF2B5EF4-FFF2-40B4-BE49-F238E27FC236}">
                    <a16:creationId xmlns:a16="http://schemas.microsoft.com/office/drawing/2014/main" id="{19773335-CDFA-E0BB-767B-8C98CB816349}"/>
                  </a:ext>
                </a:extLst>
              </p:cNvPr>
              <p:cNvSpPr/>
              <p:nvPr/>
            </p:nvSpPr>
            <p:spPr>
              <a:xfrm>
                <a:off x="1122829" y="1815353"/>
                <a:ext cx="1647265" cy="57596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469A5BC-034C-CE0D-35C9-65BFCB01A30B}"/>
                  </a:ext>
                </a:extLst>
              </p:cNvPr>
              <p:cNvSpPr txBox="1"/>
              <p:nvPr/>
            </p:nvSpPr>
            <p:spPr>
              <a:xfrm>
                <a:off x="1448918" y="1887827"/>
                <a:ext cx="995083" cy="461665"/>
              </a:xfrm>
              <a:prstGeom prst="rect">
                <a:avLst/>
              </a:prstGeom>
              <a:noFill/>
            </p:spPr>
            <p:txBody>
              <a:bodyPr wrap="square" rtlCol="0">
                <a:spAutoFit/>
              </a:bodyPr>
              <a:lstStyle/>
              <a:p>
                <a:r>
                  <a:rPr lang="en-US" sz="2400" b="1" dirty="0"/>
                  <a:t>$1.75</a:t>
                </a:r>
              </a:p>
            </p:txBody>
          </p:sp>
          <p:sp>
            <p:nvSpPr>
              <p:cNvPr id="13" name="Rectangle 12">
                <a:extLst>
                  <a:ext uri="{FF2B5EF4-FFF2-40B4-BE49-F238E27FC236}">
                    <a16:creationId xmlns:a16="http://schemas.microsoft.com/office/drawing/2014/main" id="{A84FB6EB-3D71-C549-9B9F-5407A70B25B7}"/>
                  </a:ext>
                </a:extLst>
              </p:cNvPr>
              <p:cNvSpPr/>
              <p:nvPr/>
            </p:nvSpPr>
            <p:spPr>
              <a:xfrm>
                <a:off x="1122829" y="2484510"/>
                <a:ext cx="1647265" cy="57596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97FA7A2-ABA3-4CBD-6173-8CE0361FEC2E}"/>
                  </a:ext>
                </a:extLst>
              </p:cNvPr>
              <p:cNvSpPr/>
              <p:nvPr/>
            </p:nvSpPr>
            <p:spPr>
              <a:xfrm>
                <a:off x="1122828" y="3167115"/>
                <a:ext cx="1647265" cy="57596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32CD0AF-E124-64EC-C2DE-7A21C770640B}"/>
                  </a:ext>
                </a:extLst>
              </p:cNvPr>
              <p:cNvSpPr txBox="1"/>
              <p:nvPr/>
            </p:nvSpPr>
            <p:spPr>
              <a:xfrm>
                <a:off x="1448918" y="2541659"/>
                <a:ext cx="995083" cy="461665"/>
              </a:xfrm>
              <a:prstGeom prst="rect">
                <a:avLst/>
              </a:prstGeom>
              <a:noFill/>
            </p:spPr>
            <p:txBody>
              <a:bodyPr wrap="square" rtlCol="0">
                <a:spAutoFit/>
              </a:bodyPr>
              <a:lstStyle/>
              <a:p>
                <a:r>
                  <a:rPr lang="en-US" sz="2400" b="1" dirty="0"/>
                  <a:t>$1.75</a:t>
                </a:r>
              </a:p>
            </p:txBody>
          </p:sp>
          <p:sp>
            <p:nvSpPr>
              <p:cNvPr id="16" name="TextBox 15">
                <a:extLst>
                  <a:ext uri="{FF2B5EF4-FFF2-40B4-BE49-F238E27FC236}">
                    <a16:creationId xmlns:a16="http://schemas.microsoft.com/office/drawing/2014/main" id="{84F0CDF9-BF34-8737-A90A-69A314B14043}"/>
                  </a:ext>
                </a:extLst>
              </p:cNvPr>
              <p:cNvSpPr txBox="1"/>
              <p:nvPr/>
            </p:nvSpPr>
            <p:spPr>
              <a:xfrm>
                <a:off x="1448917" y="3224264"/>
                <a:ext cx="995083" cy="461665"/>
              </a:xfrm>
              <a:prstGeom prst="rect">
                <a:avLst/>
              </a:prstGeom>
              <a:noFill/>
            </p:spPr>
            <p:txBody>
              <a:bodyPr wrap="square" rtlCol="0">
                <a:spAutoFit/>
              </a:bodyPr>
              <a:lstStyle/>
              <a:p>
                <a:r>
                  <a:rPr lang="en-US" sz="2400" b="1" dirty="0"/>
                  <a:t>$1.75</a:t>
                </a:r>
              </a:p>
            </p:txBody>
          </p:sp>
        </p:grpSp>
        <p:sp>
          <p:nvSpPr>
            <p:cNvPr id="17" name="TextBox 16">
              <a:extLst>
                <a:ext uri="{FF2B5EF4-FFF2-40B4-BE49-F238E27FC236}">
                  <a16:creationId xmlns:a16="http://schemas.microsoft.com/office/drawing/2014/main" id="{E031ECF8-A53C-C01E-35C3-EEA330A3E16C}"/>
                </a:ext>
              </a:extLst>
            </p:cNvPr>
            <p:cNvSpPr txBox="1"/>
            <p:nvPr/>
          </p:nvSpPr>
          <p:spPr>
            <a:xfrm>
              <a:off x="1122827" y="3849720"/>
              <a:ext cx="1647266" cy="707886"/>
            </a:xfrm>
            <a:prstGeom prst="rect">
              <a:avLst/>
            </a:prstGeom>
            <a:noFill/>
          </p:spPr>
          <p:txBody>
            <a:bodyPr wrap="square" rtlCol="0">
              <a:spAutoFit/>
            </a:bodyPr>
            <a:lstStyle/>
            <a:p>
              <a:pPr algn="ctr"/>
              <a:r>
                <a:rPr lang="en-US" sz="1600" b="1" dirty="0"/>
                <a:t>TOTAL COST:</a:t>
              </a:r>
            </a:p>
            <a:p>
              <a:pPr algn="ctr"/>
              <a:r>
                <a:rPr lang="en-US" sz="2400" b="1" dirty="0"/>
                <a:t>$5.25</a:t>
              </a:r>
            </a:p>
          </p:txBody>
        </p:sp>
        <p:sp>
          <p:nvSpPr>
            <p:cNvPr id="18" name="TextBox 17">
              <a:extLst>
                <a:ext uri="{FF2B5EF4-FFF2-40B4-BE49-F238E27FC236}">
                  <a16:creationId xmlns:a16="http://schemas.microsoft.com/office/drawing/2014/main" id="{F42A1F8D-47EF-170F-D6BF-70ECB5A301C8}"/>
                </a:ext>
              </a:extLst>
            </p:cNvPr>
            <p:cNvSpPr txBox="1"/>
            <p:nvPr/>
          </p:nvSpPr>
          <p:spPr>
            <a:xfrm>
              <a:off x="1160753" y="1369011"/>
              <a:ext cx="1532015" cy="461665"/>
            </a:xfrm>
            <a:prstGeom prst="rect">
              <a:avLst/>
            </a:prstGeom>
            <a:noFill/>
          </p:spPr>
          <p:txBody>
            <a:bodyPr wrap="square" rtlCol="0">
              <a:spAutoFit/>
            </a:bodyPr>
            <a:lstStyle/>
            <a:p>
              <a:pPr algn="ctr"/>
              <a:r>
                <a:rPr lang="en-US" sz="2400" b="1" dirty="0"/>
                <a:t>1-ride</a:t>
              </a:r>
            </a:p>
          </p:txBody>
        </p:sp>
      </p:grpSp>
      <p:grpSp>
        <p:nvGrpSpPr>
          <p:cNvPr id="30" name="Group 29">
            <a:extLst>
              <a:ext uri="{FF2B5EF4-FFF2-40B4-BE49-F238E27FC236}">
                <a16:creationId xmlns:a16="http://schemas.microsoft.com/office/drawing/2014/main" id="{F69965C0-ED23-A6F0-D1B5-E5F0F0750217}"/>
              </a:ext>
            </a:extLst>
          </p:cNvPr>
          <p:cNvGrpSpPr/>
          <p:nvPr/>
        </p:nvGrpSpPr>
        <p:grpSpPr>
          <a:xfrm>
            <a:off x="5581083" y="1477913"/>
            <a:ext cx="1693207" cy="1850588"/>
            <a:chOff x="3050241" y="1370336"/>
            <a:chExt cx="1693207" cy="1850588"/>
          </a:xfrm>
        </p:grpSpPr>
        <p:grpSp>
          <p:nvGrpSpPr>
            <p:cNvPr id="29" name="Group 28">
              <a:extLst>
                <a:ext uri="{FF2B5EF4-FFF2-40B4-BE49-F238E27FC236}">
                  <a16:creationId xmlns:a16="http://schemas.microsoft.com/office/drawing/2014/main" id="{744BF207-0821-3669-C216-555FB5F1CD83}"/>
                </a:ext>
              </a:extLst>
            </p:cNvPr>
            <p:cNvGrpSpPr/>
            <p:nvPr/>
          </p:nvGrpSpPr>
          <p:grpSpPr>
            <a:xfrm>
              <a:off x="3096183" y="1830676"/>
              <a:ext cx="1647265" cy="575965"/>
              <a:chOff x="3096183" y="1830676"/>
              <a:chExt cx="1647265" cy="575965"/>
            </a:xfrm>
          </p:grpSpPr>
          <p:sp>
            <p:nvSpPr>
              <p:cNvPr id="19" name="Rectangle 18">
                <a:extLst>
                  <a:ext uri="{FF2B5EF4-FFF2-40B4-BE49-F238E27FC236}">
                    <a16:creationId xmlns:a16="http://schemas.microsoft.com/office/drawing/2014/main" id="{CC49B0DB-B89A-E3AC-3447-2E22D9E64CF5}"/>
                  </a:ext>
                </a:extLst>
              </p:cNvPr>
              <p:cNvSpPr/>
              <p:nvPr/>
            </p:nvSpPr>
            <p:spPr>
              <a:xfrm>
                <a:off x="3096183" y="1830676"/>
                <a:ext cx="1647265" cy="575965"/>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4474410-0EBC-2BC5-1785-2184E35BE6B1}"/>
                  </a:ext>
                </a:extLst>
              </p:cNvPr>
              <p:cNvSpPr txBox="1"/>
              <p:nvPr/>
            </p:nvSpPr>
            <p:spPr>
              <a:xfrm>
                <a:off x="3422272" y="1903150"/>
                <a:ext cx="995083" cy="461665"/>
              </a:xfrm>
              <a:prstGeom prst="rect">
                <a:avLst/>
              </a:prstGeom>
              <a:noFill/>
            </p:spPr>
            <p:txBody>
              <a:bodyPr wrap="square" rtlCol="0">
                <a:spAutoFit/>
              </a:bodyPr>
              <a:lstStyle/>
              <a:p>
                <a:r>
                  <a:rPr lang="en-US" sz="2400" b="1" dirty="0"/>
                  <a:t>$4.50</a:t>
                </a:r>
              </a:p>
            </p:txBody>
          </p:sp>
        </p:grpSp>
        <p:sp>
          <p:nvSpPr>
            <p:cNvPr id="21" name="TextBox 20">
              <a:extLst>
                <a:ext uri="{FF2B5EF4-FFF2-40B4-BE49-F238E27FC236}">
                  <a16:creationId xmlns:a16="http://schemas.microsoft.com/office/drawing/2014/main" id="{9C6E551B-DE8B-0CA6-9EE5-3677275495F3}"/>
                </a:ext>
              </a:extLst>
            </p:cNvPr>
            <p:cNvSpPr txBox="1"/>
            <p:nvPr/>
          </p:nvSpPr>
          <p:spPr>
            <a:xfrm>
              <a:off x="3164060" y="1370336"/>
              <a:ext cx="1506220" cy="461665"/>
            </a:xfrm>
            <a:prstGeom prst="rect">
              <a:avLst/>
            </a:prstGeom>
            <a:noFill/>
          </p:spPr>
          <p:txBody>
            <a:bodyPr wrap="square" rtlCol="0">
              <a:spAutoFit/>
            </a:bodyPr>
            <a:lstStyle/>
            <a:p>
              <a:pPr algn="ctr"/>
              <a:r>
                <a:rPr lang="en-US" sz="2400" b="1" dirty="0"/>
                <a:t>1-day</a:t>
              </a:r>
            </a:p>
          </p:txBody>
        </p:sp>
        <p:sp>
          <p:nvSpPr>
            <p:cNvPr id="22" name="TextBox 21">
              <a:extLst>
                <a:ext uri="{FF2B5EF4-FFF2-40B4-BE49-F238E27FC236}">
                  <a16:creationId xmlns:a16="http://schemas.microsoft.com/office/drawing/2014/main" id="{87B5F21F-5481-6A1F-9B89-ED92193882E6}"/>
                </a:ext>
              </a:extLst>
            </p:cNvPr>
            <p:cNvSpPr txBox="1"/>
            <p:nvPr/>
          </p:nvSpPr>
          <p:spPr>
            <a:xfrm>
              <a:off x="3050241" y="2513038"/>
              <a:ext cx="1647266" cy="707886"/>
            </a:xfrm>
            <a:prstGeom prst="rect">
              <a:avLst/>
            </a:prstGeom>
            <a:noFill/>
          </p:spPr>
          <p:txBody>
            <a:bodyPr wrap="square" rtlCol="0">
              <a:spAutoFit/>
            </a:bodyPr>
            <a:lstStyle/>
            <a:p>
              <a:pPr algn="ctr"/>
              <a:r>
                <a:rPr lang="en-US" sz="1600" b="1" dirty="0"/>
                <a:t>TOTAL COST:</a:t>
              </a:r>
            </a:p>
            <a:p>
              <a:pPr algn="ctr"/>
              <a:r>
                <a:rPr lang="en-US" sz="2400" b="1" dirty="0"/>
                <a:t>$4.50</a:t>
              </a:r>
            </a:p>
          </p:txBody>
        </p:sp>
      </p:grpSp>
      <p:pic>
        <p:nvPicPr>
          <p:cNvPr id="32" name="Google Shape;128;p3">
            <a:extLst>
              <a:ext uri="{FF2B5EF4-FFF2-40B4-BE49-F238E27FC236}">
                <a16:creationId xmlns:a16="http://schemas.microsoft.com/office/drawing/2014/main" id="{46FB6E7B-BE67-D4B8-D2FF-1FC690A1AF31}"/>
              </a:ext>
            </a:extLst>
          </p:cNvPr>
          <p:cNvPicPr preferRelativeResize="0"/>
          <p:nvPr/>
        </p:nvPicPr>
        <p:blipFill rotWithShape="1">
          <a:blip r:embed="rId6">
            <a:alphaModFix/>
          </a:blip>
          <a:srcRect l="18992" t="12862" r="18710" b="12225"/>
          <a:stretch/>
        </p:blipFill>
        <p:spPr>
          <a:xfrm>
            <a:off x="10901" y="1377724"/>
            <a:ext cx="3534483" cy="3671647"/>
          </a:xfrm>
          <a:prstGeom prst="rect">
            <a:avLst/>
          </a:prstGeom>
          <a:noFill/>
          <a:ln>
            <a:noFill/>
          </a:ln>
        </p:spPr>
      </p:pic>
      <p:grpSp>
        <p:nvGrpSpPr>
          <p:cNvPr id="37" name="Group 36">
            <a:extLst>
              <a:ext uri="{FF2B5EF4-FFF2-40B4-BE49-F238E27FC236}">
                <a16:creationId xmlns:a16="http://schemas.microsoft.com/office/drawing/2014/main" id="{C2BBA2A3-986E-156D-0980-6572F89D6586}"/>
              </a:ext>
            </a:extLst>
          </p:cNvPr>
          <p:cNvGrpSpPr/>
          <p:nvPr/>
        </p:nvGrpSpPr>
        <p:grpSpPr>
          <a:xfrm>
            <a:off x="9702686" y="1377724"/>
            <a:ext cx="1786764" cy="5479332"/>
            <a:chOff x="9607924" y="1377724"/>
            <a:chExt cx="1786764" cy="5479332"/>
          </a:xfrm>
        </p:grpSpPr>
        <p:pic>
          <p:nvPicPr>
            <p:cNvPr id="35" name="Picture 34" descr="Businessman holding a sign">
              <a:extLst>
                <a:ext uri="{FF2B5EF4-FFF2-40B4-BE49-F238E27FC236}">
                  <a16:creationId xmlns:a16="http://schemas.microsoft.com/office/drawing/2014/main" id="{462F7306-85F5-5FB4-0E68-F3168C0AE758}"/>
                </a:ext>
              </a:extLst>
            </p:cNvPr>
            <p:cNvPicPr>
              <a:picLocks noChangeAspect="1"/>
            </p:cNvPicPr>
            <p:nvPr/>
          </p:nvPicPr>
          <p:blipFill>
            <a:blip r:embed="rId7"/>
            <a:stretch>
              <a:fillRect/>
            </a:stretch>
          </p:blipFill>
          <p:spPr>
            <a:xfrm>
              <a:off x="9607924" y="1377724"/>
              <a:ext cx="1786764" cy="5479332"/>
            </a:xfrm>
            <a:prstGeom prst="rect">
              <a:avLst/>
            </a:prstGeom>
          </p:spPr>
        </p:pic>
        <p:sp>
          <p:nvSpPr>
            <p:cNvPr id="36" name="TextBox 35">
              <a:extLst>
                <a:ext uri="{FF2B5EF4-FFF2-40B4-BE49-F238E27FC236}">
                  <a16:creationId xmlns:a16="http://schemas.microsoft.com/office/drawing/2014/main" id="{D28B122D-6449-332A-74CE-4919566C324A}"/>
                </a:ext>
              </a:extLst>
            </p:cNvPr>
            <p:cNvSpPr txBox="1"/>
            <p:nvPr/>
          </p:nvSpPr>
          <p:spPr>
            <a:xfrm>
              <a:off x="9823075" y="2788072"/>
              <a:ext cx="1412961" cy="1015663"/>
            </a:xfrm>
            <a:prstGeom prst="rect">
              <a:avLst/>
            </a:prstGeom>
            <a:noFill/>
          </p:spPr>
          <p:txBody>
            <a:bodyPr wrap="square" rtlCol="0">
              <a:spAutoFit/>
            </a:bodyPr>
            <a:lstStyle/>
            <a:p>
              <a:pPr algn="ctr"/>
              <a:r>
                <a:rPr lang="en-US" sz="2000" b="1" dirty="0" err="1"/>
                <a:t>MyJTA</a:t>
              </a:r>
              <a:r>
                <a:rPr lang="en-US" sz="2400" b="1" dirty="0"/>
                <a:t>	</a:t>
              </a:r>
            </a:p>
            <a:p>
              <a:pPr algn="ctr"/>
              <a:r>
                <a:rPr lang="en-US" sz="1800" b="1" dirty="0"/>
                <a:t>saves me money</a:t>
              </a:r>
            </a:p>
          </p:txBody>
        </p:sp>
      </p:grpSp>
      <p:grpSp>
        <p:nvGrpSpPr>
          <p:cNvPr id="41" name="Group 40">
            <a:extLst>
              <a:ext uri="{FF2B5EF4-FFF2-40B4-BE49-F238E27FC236}">
                <a16:creationId xmlns:a16="http://schemas.microsoft.com/office/drawing/2014/main" id="{FCB11EFB-02FF-6F22-9470-2118EAB03DFC}"/>
              </a:ext>
            </a:extLst>
          </p:cNvPr>
          <p:cNvGrpSpPr/>
          <p:nvPr/>
        </p:nvGrpSpPr>
        <p:grpSpPr>
          <a:xfrm>
            <a:off x="5254519" y="3633912"/>
            <a:ext cx="3759067" cy="3078616"/>
            <a:chOff x="5254519" y="3633911"/>
            <a:chExt cx="3906959" cy="3223145"/>
          </a:xfrm>
        </p:grpSpPr>
        <p:sp>
          <p:nvSpPr>
            <p:cNvPr id="40" name="Star: 7 Points 39">
              <a:extLst>
                <a:ext uri="{FF2B5EF4-FFF2-40B4-BE49-F238E27FC236}">
                  <a16:creationId xmlns:a16="http://schemas.microsoft.com/office/drawing/2014/main" id="{02FEAC30-1F10-DD9C-497A-3A4751D3B350}"/>
                </a:ext>
              </a:extLst>
            </p:cNvPr>
            <p:cNvSpPr/>
            <p:nvPr/>
          </p:nvSpPr>
          <p:spPr>
            <a:xfrm>
              <a:off x="5254519" y="3633911"/>
              <a:ext cx="3906959" cy="3223145"/>
            </a:xfrm>
            <a:prstGeom prst="star7">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1DB799F-3014-7C04-1EB2-9724CC9D390C}"/>
                </a:ext>
              </a:extLst>
            </p:cNvPr>
            <p:cNvSpPr txBox="1"/>
            <p:nvPr/>
          </p:nvSpPr>
          <p:spPr>
            <a:xfrm>
              <a:off x="6183161" y="4402717"/>
              <a:ext cx="2386202" cy="1754326"/>
            </a:xfrm>
            <a:prstGeom prst="rect">
              <a:avLst/>
            </a:prstGeom>
            <a:noFill/>
          </p:spPr>
          <p:txBody>
            <a:bodyPr wrap="square" rtlCol="0">
              <a:spAutoFit/>
            </a:bodyPr>
            <a:lstStyle/>
            <a:p>
              <a:r>
                <a:rPr lang="en-US" sz="5400" b="1" dirty="0">
                  <a:solidFill>
                    <a:schemeClr val="bg1"/>
                  </a:solidFill>
                </a:rPr>
                <a:t>BEST</a:t>
              </a:r>
            </a:p>
            <a:p>
              <a:r>
                <a:rPr lang="en-US" sz="5400" b="1" dirty="0">
                  <a:solidFill>
                    <a:schemeClr val="bg1"/>
                  </a:solidFill>
                </a:rPr>
                <a:t>FARE</a:t>
              </a:r>
            </a:p>
          </p:txBody>
        </p:sp>
      </p:grpSp>
      <p:grpSp>
        <p:nvGrpSpPr>
          <p:cNvPr id="42" name="Group 41">
            <a:extLst>
              <a:ext uri="{FF2B5EF4-FFF2-40B4-BE49-F238E27FC236}">
                <a16:creationId xmlns:a16="http://schemas.microsoft.com/office/drawing/2014/main" id="{A3AB3E53-1C77-39C6-1CB9-B0A2E473EA22}"/>
              </a:ext>
            </a:extLst>
          </p:cNvPr>
          <p:cNvGrpSpPr/>
          <p:nvPr/>
        </p:nvGrpSpPr>
        <p:grpSpPr>
          <a:xfrm>
            <a:off x="7584128" y="1481444"/>
            <a:ext cx="1674482" cy="2393957"/>
            <a:chOff x="7584128" y="1481444"/>
            <a:chExt cx="1674482" cy="2393957"/>
          </a:xfrm>
        </p:grpSpPr>
        <p:sp>
          <p:nvSpPr>
            <p:cNvPr id="43" name="TextBox 42">
              <a:extLst>
                <a:ext uri="{FF2B5EF4-FFF2-40B4-BE49-F238E27FC236}">
                  <a16:creationId xmlns:a16="http://schemas.microsoft.com/office/drawing/2014/main" id="{5331401E-1850-9766-08A0-D0C0364B351B}"/>
                </a:ext>
              </a:extLst>
            </p:cNvPr>
            <p:cNvSpPr txBox="1"/>
            <p:nvPr/>
          </p:nvSpPr>
          <p:spPr>
            <a:xfrm>
              <a:off x="7645198" y="1481444"/>
              <a:ext cx="1613412" cy="461665"/>
            </a:xfrm>
            <a:prstGeom prst="rect">
              <a:avLst/>
            </a:prstGeom>
            <a:noFill/>
          </p:spPr>
          <p:txBody>
            <a:bodyPr wrap="square" rtlCol="0">
              <a:spAutoFit/>
            </a:bodyPr>
            <a:lstStyle/>
            <a:p>
              <a:r>
                <a:rPr lang="en-US" sz="2400" b="1" dirty="0"/>
                <a:t>SAVINGS</a:t>
              </a:r>
            </a:p>
          </p:txBody>
        </p:sp>
        <p:sp>
          <p:nvSpPr>
            <p:cNvPr id="44" name="TextBox 43">
              <a:extLst>
                <a:ext uri="{FF2B5EF4-FFF2-40B4-BE49-F238E27FC236}">
                  <a16:creationId xmlns:a16="http://schemas.microsoft.com/office/drawing/2014/main" id="{B38AC327-B93F-DA7E-C977-B810CB988A26}"/>
                </a:ext>
              </a:extLst>
            </p:cNvPr>
            <p:cNvSpPr txBox="1"/>
            <p:nvPr/>
          </p:nvSpPr>
          <p:spPr>
            <a:xfrm>
              <a:off x="7584128" y="2921294"/>
              <a:ext cx="1647266" cy="954107"/>
            </a:xfrm>
            <a:prstGeom prst="rect">
              <a:avLst/>
            </a:prstGeom>
            <a:noFill/>
          </p:spPr>
          <p:txBody>
            <a:bodyPr wrap="square" rtlCol="0">
              <a:spAutoFit/>
            </a:bodyPr>
            <a:lstStyle/>
            <a:p>
              <a:pPr algn="ctr"/>
              <a:r>
                <a:rPr lang="en-US" sz="1600" b="1" dirty="0"/>
                <a:t>TOTAL SAVINGS:</a:t>
              </a:r>
            </a:p>
            <a:p>
              <a:pPr algn="ctr"/>
              <a:r>
                <a:rPr lang="en-US" sz="2400" b="1" dirty="0"/>
                <a:t>$.75</a:t>
              </a:r>
            </a:p>
          </p:txBody>
        </p:sp>
        <p:pic>
          <p:nvPicPr>
            <p:cNvPr id="45" name="Picture 44" descr="A close up of a credit card&#10;&#10;Description automatically generated">
              <a:extLst>
                <a:ext uri="{FF2B5EF4-FFF2-40B4-BE49-F238E27FC236}">
                  <a16:creationId xmlns:a16="http://schemas.microsoft.com/office/drawing/2014/main" id="{7BF631F2-4376-D3DF-5D45-9551698D9B34}"/>
                </a:ext>
              </a:extLst>
            </p:cNvPr>
            <p:cNvPicPr>
              <a:picLocks noChangeAspect="1"/>
            </p:cNvPicPr>
            <p:nvPr/>
          </p:nvPicPr>
          <p:blipFill>
            <a:blip r:embed="rId8"/>
            <a:stretch>
              <a:fillRect/>
            </a:stretch>
          </p:blipFill>
          <p:spPr>
            <a:xfrm>
              <a:off x="7611349" y="1948398"/>
              <a:ext cx="1548448" cy="871002"/>
            </a:xfrm>
            <a:prstGeom prst="rect">
              <a:avLst/>
            </a:prstGeom>
          </p:spPr>
        </p:pic>
      </p:grpSp>
      <p:sp>
        <p:nvSpPr>
          <p:cNvPr id="2" name="TextBox 1">
            <a:extLst>
              <a:ext uri="{FF2B5EF4-FFF2-40B4-BE49-F238E27FC236}">
                <a16:creationId xmlns:a16="http://schemas.microsoft.com/office/drawing/2014/main" id="{6AB5A4B8-B1DE-4497-9A2D-BFF9A2BF472D}"/>
              </a:ext>
            </a:extLst>
          </p:cNvPr>
          <p:cNvSpPr txBox="1"/>
          <p:nvPr/>
        </p:nvSpPr>
        <p:spPr>
          <a:xfrm>
            <a:off x="203239" y="5765266"/>
            <a:ext cx="3705232" cy="307777"/>
          </a:xfrm>
          <a:prstGeom prst="rect">
            <a:avLst/>
          </a:prstGeom>
          <a:noFill/>
        </p:spPr>
        <p:txBody>
          <a:bodyPr wrap="square" rtlCol="0">
            <a:spAutoFit/>
          </a:bodyPr>
          <a:lstStyle/>
          <a:p>
            <a:r>
              <a:rPr lang="en-US" sz="1000" dirty="0"/>
              <a:t>*</a:t>
            </a:r>
            <a:r>
              <a:rPr lang="en-US" dirty="0"/>
              <a:t>Passes activated within 1-day period</a:t>
            </a:r>
          </a:p>
        </p:txBody>
      </p:sp>
    </p:spTree>
    <p:extLst>
      <p:ext uri="{BB962C8B-B14F-4D97-AF65-F5344CB8AC3E}">
        <p14:creationId xmlns:p14="http://schemas.microsoft.com/office/powerpoint/2010/main" val="2817466374"/>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33" fill="hold"/>
                                        <p:tgtEl>
                                          <p:spTgt spid="8"/>
                                        </p:tgtEl>
                                      </p:cBhvr>
                                    </p:cmd>
                                  </p:childTnLst>
                                </p:cTn>
                              </p:par>
                              <p:par>
                                <p:cTn id="7" presetID="31" presetClass="entr" presetSubtype="0" fill="hold" nodeType="withEffect">
                                  <p:stCondLst>
                                    <p:cond delay="1500"/>
                                  </p:stCondLst>
                                  <p:childTnLst>
                                    <p:set>
                                      <p:cBhvr>
                                        <p:cTn id="8" dur="1" fill="hold">
                                          <p:stCondLst>
                                            <p:cond delay="0"/>
                                          </p:stCondLst>
                                        </p:cTn>
                                        <p:tgtEl>
                                          <p:spTgt spid="32"/>
                                        </p:tgtEl>
                                        <p:attrNameLst>
                                          <p:attrName>style.visibility</p:attrName>
                                        </p:attrNameLst>
                                      </p:cBhvr>
                                      <p:to>
                                        <p:strVal val="visible"/>
                                      </p:to>
                                    </p:set>
                                    <p:anim calcmode="lin" valueType="num">
                                      <p:cBhvr>
                                        <p:cTn id="9" dur="1000" fill="hold"/>
                                        <p:tgtEl>
                                          <p:spTgt spid="32"/>
                                        </p:tgtEl>
                                        <p:attrNameLst>
                                          <p:attrName>ppt_w</p:attrName>
                                        </p:attrNameLst>
                                      </p:cBhvr>
                                      <p:tavLst>
                                        <p:tav tm="0">
                                          <p:val>
                                            <p:fltVal val="0"/>
                                          </p:val>
                                        </p:tav>
                                        <p:tav tm="100000">
                                          <p:val>
                                            <p:strVal val="#ppt_w"/>
                                          </p:val>
                                        </p:tav>
                                      </p:tavLst>
                                    </p:anim>
                                    <p:anim calcmode="lin" valueType="num">
                                      <p:cBhvr>
                                        <p:cTn id="10" dur="1000" fill="hold"/>
                                        <p:tgtEl>
                                          <p:spTgt spid="32"/>
                                        </p:tgtEl>
                                        <p:attrNameLst>
                                          <p:attrName>ppt_h</p:attrName>
                                        </p:attrNameLst>
                                      </p:cBhvr>
                                      <p:tavLst>
                                        <p:tav tm="0">
                                          <p:val>
                                            <p:fltVal val="0"/>
                                          </p:val>
                                        </p:tav>
                                        <p:tav tm="100000">
                                          <p:val>
                                            <p:strVal val="#ppt_h"/>
                                          </p:val>
                                        </p:tav>
                                      </p:tavLst>
                                    </p:anim>
                                    <p:anim calcmode="lin" valueType="num">
                                      <p:cBhvr>
                                        <p:cTn id="11" dur="1000" fill="hold"/>
                                        <p:tgtEl>
                                          <p:spTgt spid="32"/>
                                        </p:tgtEl>
                                        <p:attrNameLst>
                                          <p:attrName>style.rotation</p:attrName>
                                        </p:attrNameLst>
                                      </p:cBhvr>
                                      <p:tavLst>
                                        <p:tav tm="0">
                                          <p:val>
                                            <p:fltVal val="90"/>
                                          </p:val>
                                        </p:tav>
                                        <p:tav tm="100000">
                                          <p:val>
                                            <p:fltVal val="0"/>
                                          </p:val>
                                        </p:tav>
                                      </p:tavLst>
                                    </p:anim>
                                    <p:animEffect transition="in" filter="fade">
                                      <p:cBhvr>
                                        <p:cTn id="12" dur="1000"/>
                                        <p:tgtEl>
                                          <p:spTgt spid="32"/>
                                        </p:tgtEl>
                                      </p:cBhvr>
                                    </p:animEffect>
                                  </p:childTnLst>
                                </p:cTn>
                              </p:par>
                              <p:par>
                                <p:cTn id="13" presetID="2" presetClass="entr" presetSubtype="4" fill="hold" nodeType="withEffect">
                                  <p:stCondLst>
                                    <p:cond delay="1100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70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300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2" fill="hold" nodeType="withEffect">
                                  <p:stCondLst>
                                    <p:cond delay="300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1+#ppt_w/2"/>
                                          </p:val>
                                        </p:tav>
                                        <p:tav tm="100000">
                                          <p:val>
                                            <p:strVal val="#ppt_x"/>
                                          </p:val>
                                        </p:tav>
                                      </p:tavLst>
                                    </p:anim>
                                    <p:anim calcmode="lin" valueType="num">
                                      <p:cBhvr additive="base">
                                        <p:cTn id="28" dur="500" fill="hold"/>
                                        <p:tgtEl>
                                          <p:spTgt spid="37"/>
                                        </p:tgtEl>
                                        <p:attrNameLst>
                                          <p:attrName>ppt_y</p:attrName>
                                        </p:attrNameLst>
                                      </p:cBhvr>
                                      <p:tavLst>
                                        <p:tav tm="0">
                                          <p:val>
                                            <p:strVal val="#ppt_y"/>
                                          </p:val>
                                        </p:tav>
                                        <p:tav tm="100000">
                                          <p:val>
                                            <p:strVal val="#ppt_y"/>
                                          </p:val>
                                        </p:tav>
                                      </p:tavLst>
                                    </p:anim>
                                  </p:childTnLst>
                                </p:cTn>
                              </p:par>
                              <p:par>
                                <p:cTn id="29" presetID="53" presetClass="entr" presetSubtype="16" fill="hold" nodeType="withEffect">
                                  <p:stCondLst>
                                    <p:cond delay="3300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4"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6560F78E-C342-C830-3B78-0862186778C6}"/>
            </a:ext>
          </a:extLst>
        </p:cNvPr>
        <p:cNvGrpSpPr/>
        <p:nvPr/>
      </p:nvGrpSpPr>
      <p:grpSpPr>
        <a:xfrm>
          <a:off x="0" y="0"/>
          <a:ext cx="0" cy="0"/>
          <a:chOff x="0" y="0"/>
          <a:chExt cx="0" cy="0"/>
        </a:xfrm>
      </p:grpSpPr>
      <p:sp>
        <p:nvSpPr>
          <p:cNvPr id="202" name="Google Shape;202;g1f00f8a77ea_0_719">
            <a:extLst>
              <a:ext uri="{FF2B5EF4-FFF2-40B4-BE49-F238E27FC236}">
                <a16:creationId xmlns:a16="http://schemas.microsoft.com/office/drawing/2014/main" id="{30D2A73C-3BE1-6D1A-E7B2-0849F4D89F4B}"/>
              </a:ext>
            </a:extLst>
          </p:cNvPr>
          <p:cNvSpPr txBox="1">
            <a:spLocks noGrp="1"/>
          </p:cNvSpPr>
          <p:nvPr>
            <p:ph type="title"/>
          </p:nvPr>
        </p:nvSpPr>
        <p:spPr>
          <a:xfrm>
            <a:off x="365760" y="219456"/>
            <a:ext cx="10689300" cy="859500"/>
          </a:xfrm>
          <a:prstGeom prst="rect">
            <a:avLst/>
          </a:prstGeom>
        </p:spPr>
        <p:txBody>
          <a:bodyPr spcFirstLastPara="1" wrap="square" lIns="91425" tIns="45700" rIns="91425" bIns="45700" anchor="ctr" anchorCtr="0">
            <a:normAutofit/>
          </a:bodyPr>
          <a:lstStyle/>
          <a:p>
            <a:r>
              <a:rPr lang="en-US" dirty="0"/>
              <a:t>How Does “Best Fare” Work</a:t>
            </a:r>
            <a:endParaRPr dirty="0"/>
          </a:p>
        </p:txBody>
      </p:sp>
      <p:sp>
        <p:nvSpPr>
          <p:cNvPr id="204" name="Google Shape;204;g1f00f8a77ea_0_719">
            <a:extLst>
              <a:ext uri="{FF2B5EF4-FFF2-40B4-BE49-F238E27FC236}">
                <a16:creationId xmlns:a16="http://schemas.microsoft.com/office/drawing/2014/main" id="{D8FEE6B6-D25B-D4B2-B037-103E7696FE5A}"/>
              </a:ext>
            </a:extLst>
          </p:cNvPr>
          <p:cNvSpPr txBox="1"/>
          <p:nvPr/>
        </p:nvSpPr>
        <p:spPr>
          <a:xfrm>
            <a:off x="9556475" y="6408325"/>
            <a:ext cx="67647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endParaRPr>
          </a:p>
        </p:txBody>
      </p:sp>
      <p:sp>
        <p:nvSpPr>
          <p:cNvPr id="4" name="AutoShape 4" descr="data:image/jpeg;base64,/9j/4AAQSkZJRgABAQAA2ADYAAD/4QCMRXhpZgAATU0AKgAAAAgABQESAAMAAAABAAEAAAEaAAUAAAABAAAASgEbAAUAAAABAAAAUgEoAAMAAAABAAIAAIdpAAQAAAABAAAAWgAAAAAAAADYAAAAAQAAANgAAAABAAOgAQADAAAAAQABAACgAgAEAAAAAQAABGWgAwAEAAAAAQAABiwAAAAA/+0AOFBob3Rvc2hvcCAzLjAAOEJJTQQEAAAAAAAAOEJJTQQlAAAAAAAQ1B2M2Y8AsgTpgAmY7PhCfv/AABEIBiwEZQMBEQ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wBDAAEBAQEBAQEBAQEBAQEBAQEBAQEBAQEBAQEBAQEBAQEBAQEBAQEBAQEBAQEBAQEBAQEBAQEBAQEBAQEBAQEBAQH/2wBDAQEBAQEBAQEBAQEBAQEBAQEBAQEBAQEBAQEBAQEBAQEBAQEBAQEBAQEBAQEBAQEBAQEBAQEBAQEBAQEBAQEBAQH/3QAEAI3/2gAMAwEAAhEDEQA/AOp/4L7/APBff40x/Gn4gfsSfsSfEHVvhZ4M+FmrX3gv40/GnwVfyaX8QPGfxA0uWWz8UeCPBPiizlXUvBvhXwbqSS6FrWtaDLpnifXvE2m6pbWuq2vhe2VfET/r5d/w7/eH9d/6/X5H8cXiHxL4i8W6tda94r1/W/E2t38zT32s+IdUv9a1W9uJG3STXd/qVxcXdzKzEl5JZmdjyxJO6j/g/wDDf0uut7If+Wm66rXre+ul+70tYx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n0h+zp+1/8AtPfsleL9N8cfs4fHP4j/AAk13TrqG78vwr4lvoPD+reS4k+x+JvCVy9z4V8V6TK6r9p0TxNomr6VdbV8+1k2oyv+v6101/4bSweT776fj/w+lran+mX/AMEVf+Ctfh//AIKcfs16r4i8dQeHvBH7Q3wb1HRvCfxu8NafOLDw9qM+uWmoXPhL4heFIL67uJ7TQPG1vo2txto9zdT3eieINA1/TxJc6XHpOo36/r+tvy+4R//Q/kK8S+INV8W+Itf8V67dy3+ueJtb1XxDrN9OzPNe6rrV9PqWo3UzsS7yz3lzNLI7NuZ3LEkkmnu/+H9OieqWvn5u8R/18v6/rcxc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ntXwg/aB+KvwK/4SH/AIVl4s1Pwv8A8JT/AGT/AG3/AGddT2327+xP7T/s0TeSwL/Zf7Yv/L3k7ftD7fvPS/r+v6fn2iadW/z/AK/rsf/R/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D16HI/T09/6Gj/gd+nT5+q20togt/X+Xfr+XUXpjrk9MfhnHcH35B6DoCp/W++71/4dW313iej8/u9Ur3v/AJpWAf09M5I/yCfb60fg/wCu/bfb71YLP9fTz+e3n0Drx+uPbnpn+Rz1+XJFH3bf13v53t2Sdrjfz13bX436X1drv1dmGP6njkDPTkY9Op/XBFHy7b+XT+rbaWvyit/X9b9vX1Dp657Y4+vuD2zyD0HQFT+t993r/wAOrb67xPR+f3eqV73/AM0rCY/Udh3H+QT7fWj8H/Xftvt96sFn/wAP0216+m2vS7sHb/PpyP8AI/Ff4j7tu1v+Hb6t/crJyLP7/Lv93bvr3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p+Hr0OR+np7/0NH/A79Onz9VtpbRBb+v8ALv1/LqL0x1yemPwzjuD78g9B0BU/rffd6/8ADq2+u8T0fn93qle9/wDNKwD+npnJH+QT7fWj8H/Xftvt96sFn+vp5/Pbz6B14/XHtz0z/I56/Lkij7tv6738727JO1xv567tr8b9L6u136uzDH9TxyBnpyMenU/rgij5dt/Lp/VttLX5RW/r+t+3r6h09c9scfX3B7Z5B6DoCp/W++71/wCHVt9d4no/P7vVK97/AOaVhMfqOw7j/IJ9vrR+D/rv232+9WCz/wCH6ba9fTbXpd2Dt/n05H+R+K/xH3bdrf8ADt9W/uVk5Fn9/l3+7t317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E/z/AJ/z796P66/15/P/ALdiv6/r+vyP/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Gfb+nc9Pf35xRt1stNd+vTRdU3b3ezbdw/r8Pl/wN9b3D8P849PXng9/bksdv6Xr6b/n3DTvp6a7/wDDf1cUj8SfrnnPUdc9D0P45+Yvrr+X4WurLpo/NW2D8fw+abWn3eq0sLjsf6Aj8O/TPOPxJ+U2v/w/49GvntZ73idut9X5+Wq332TXrYPpnHoBnjrz0PTjGcnGcnANFmtf17Ppp310+/oHfpv06+l9O2m3bqJx/L2zx6djzwe/thixbzvrv+r+V+vdu1g/L0/L8Pv9QP5k/nk57cc/4fxdWL/P1/LfS2uzXdWDTv8A8H58un3PdXtqhP5/T27j8Py570b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5/193b/AA/hYPv3003X/D+X32F+nX69f0BGD/Dg5/vDAo07XX4/8C+97u3z5Ymq/K+lteje2z76eYuPqBxkY5/H06Z/kD1Vv1u9e/4Pr1Wt/wAU4mn9f1r0v877C46f4frj5e56gcAAHOfmXn599fPXp+vyQdLf5O/krff2+dxSPx6e3U9+v+0OOxycYxRff/g/dv8AnfbdfaQ3nAPqPp+XTv2AO71GA1HfS6+d7d99On5WtoP8++nXu9b3Wt3bqrO9xP5cZGO49eQRkAnjt6cFX6u++ur+70d9+/2r3idn5/db779On32D07DI7cZ78cdOnHpjJzml+H9bfd5ddb6B+i0+/fbVu70vp5W95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09O/r279m+nNHz/r7u3+H8LB9++mm6/4fy++wv06/Xr+gIwf4cHP94YFGna6/H/gX3vd2+fLE1X5X0tr0b22ffTzFx9QOMjHP4+nTP8geqt+t3r3/AAfXqtb/AIpxNP6/rXpf532Fx0/w/XHy9z1A4AAOc/MvPz76+evT9fkg6W/yd/JW+/t87ikfj09up79f9ocdjk4xii+//B+7f877br7SG84B9R9Py6d+wB3eowGo76XXzvbvvp0/K1tB/n30693re61u7dVZ3uJ/LjIx3HryCMgE8dvTgq/V3311f3ejvv3+1e8Ts/P7rfffp0++wenYZHbjPfjjp049MZOc0vw/rb7vLrrfQP0Wn377at3el9PK3v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j0P5kD+f+f0o+f56+fwy/rv9kV+l/lf9N/68z//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KO3J57Zx6dOCOvGfm+gxmj8ei2/L+u6D+vu3/Dy7bXYoHH1HQg/wCA68dCSTjpij0++/3ddLbLfvpdKJ+Ou67b25bafe1o0r2chR249xgEdevfnHTqc8Hnmjv0/rbt/XoF7efn36Lf/L77IdjB/PkdccdeD3Oc/ic5IZf8P2/r+rbi/r+v+H+8Q59PyyM8cYxkDnjkcD14o/r+v6/IP6/r+vyD1/4FwRgdePr+GSTj0wr/AOB5a/8AA7/8Af8AwO3q9Lf8BW+1vFvbp7jgj69+cDg88g5zwTTtutV0tvr6rfq+u2zvY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M+39O56e/vzin87LTXfr0+Hrd202aeqbDT528+1/LXptZb635hc/0/HHtnjrwec+g+Ystfm76+u/lprrb1uGnnb0F9jz9f5EcHPfIzz/AL2aP6/pa+S9O1rB8u2n9X89323shc/hnjnHH4dwAvcLx6k4U/pf10Dt/X3bPe+342uL1/njAPXnnjJ4xxhemeTjcarVffftvbZa+V9NLq1heX9fr/Xbcb0+nBwe/wBfQ+4znjPQlT081968+m9vx2Q/Xb/L7/L08thD6dT+Oe/Ucc9+nfndn5i+vf8Arbfp5NeVg01/q/o9eX7n0vbVxT+f09u4/D8ue9G3z/rfTX5vzQf8P+Nt/wDKydrb6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LFlZ3mo3lpp2n2lzf6hf3MFlY2NnBLc3d5eXUywW1pa20CvPPc3E0iQwwQxySyyuscaM7AUvn/wfw/Pl/QP626f0trfefqF8Lf8AgiZ/wVY+MWhWPiTwT+xD8ZI9G1OD7TY3Hji28OfCma7ttu+O6hsPinr/AIM1E21wm2Wzn+y+TfRNHNaPNG8bM9P6/wCH+f6dA/Dz9d77v8PLXQ8c/aK/4Jmft9/snaLN4o/aB/ZP+Mnw98IWqb7/AMbzeGH8SeBNM3TCGNNX8ceD59e8J6PLPIVW3i1LWbWW5zm3SRfmY+d9fw7/AIPd/fqHp935ep8MfoMjtxnvxx06cY7DnO5j/g/8N/S663sg/wAtN11WvW99dL93pawg9Pw57c8/Tvnr+uVXz/4P4fny/oH9bdP6W1vvD6enqOf0Hf8Ahwc/3hgU/wCv6101/wCG0sH/AA19Ovf5efRrUOP89+fqCOnb9M5U+d9fw7/g939+oel9/wDhvX/hyWKKW4miggjkmmmljihhijeWWaaRgiRRxJ88kjuwRI0G5mKoMlgWP+D/AMN/S663sg/y03XVa9b310v3elrH2av/AATb/wCCiZAI/YI/bSIIGCP2WvjkQQe4I8DdCD1G7g8etL5/8H8Pz5f0DT8fw/z02t955d8Wf2Tf2p/gHoOn+Kfjp+zR+0B8FvDGratFoGl+I/iz8G/iL8OdB1PXprO91GHRNP1jxj4a0bT7zV5bDTtQv49Lt7iW8ls7C8ukiMNrPIj/AK/rXTX/AIbSwf1fTr3+T7+Wp8/cf578/UEdO36Zyp876/h3/B7v79Q9L7/8N6/8Oew/Bb9n346ftHeLE8DfAL4QfEn4yeLSIJJtA+G3g3X/ABhfWUE7mNb7VYtEsbxNI01WWTztT1NrPT7dIpJLi5SON5FP+D/w39LrreyD/LTddVr1vfXS/d6WsfpAP+CBf/BXz+yBrZ/Yj+IP2L/nj/wlvwo/tfGAxz4fHxAGvjIOP+QXy3yAFwRR3/r9O3+H9A0/Ht0/rpb7z82vjL8A/jf+zr4sfwJ8evhF8SPg34xWJrhPDnxK8Ha/4M1W7tEleH+0NOttesLFtT0uSVCLfUtO+16fdgCS2u3QozGnb/hvv0u+v3Ws4h/V9OvR/Lu9PPU8k/l6dc4z7gjPU46e2cq/nffXXr2/yff7V24n9f130S1v99w/QZHUcZ78ZXpyOPTGRnLLr23166rTW/4/N82ii+637d9/x32v62shc/zxzx1zyTzjuMfNjNHf+vLT5W3X3WZP9f1v/XbYT6dfYj9OBjB/hwc9Qw4o/Ffiunyvprd2268sa/Pvp16N6306u1tVZ6sOPw/PJH4gjPt9OM5U9dd9dfW6/wCD31vvFeie6/4C82/X77lmzs7vULu1sLC1ub2+vbmC0srK0glubq8vLmVYYLW1tYUaa4uJ5nWGGCFHllkZI41Z2AY/D+tvmvLrrfQP0WnTqtet73fXvtax+5n7Lf8Awbl/8FR/2o/CaeObf4S+HfgN4XvLVbrQ7r9pDxDqPw41nX43TzFNl4I0/wAPeKPH+nRSxtG9teeJfC2g2F7HMktjd3MO+SJf1/W35fcGn49un9dLfeflt+1b+yj8cv2Kvjf4t/Z6/aG8Hv4M+JPhA2U91ZxX1pq2j6zo2q263mieJfDWuWDy2Os6BrVm6z2V1bt5sUq3OmanBp+s6fqOn2j/AK/rXTX/AIbSwL/gX9e/47vo1qfOX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defpzx35+nvw305o7/1+nb/AA/oH9bdP6W1vvPStP8AhB8R9TsYdRsvC909pcQpPC8t7pdpLJFINyOLa7vobobhhlUwbiCDgZUsadv+G+/S76/daziGu3yvp16P/gvTz1OAvbK7027uLC+t5bS8tJWhubadCksU0ZwyOhOV9cgkFSCpKsGp/O++uvXt/k+/2rtxP6/rvolrf77lX9BkdRxnvxlenI49MZGcsuvbfXrqtNb/AI/N82ii+637d9/x32v62shc/wA8c8dc8k847jHzYzR3/ry0+Vt191mT/X9b/wBdthPp19iP04GMH+HBz1DDij8V+K6fK+mt3bbryxr8++nXo3rfTq7W1Vnqw4/D88kfiCM+304zlT113119br/g99b7xXonuv8AgLzb9fvuHp2GR24z3446dOPTGTnNH4f1t815ddb6B+i06dVr1ve7699rWEHp+HPbnn6d89f1yq+f/B/D8+X9A/rbp/S2t94fT09Rz+g7/wAODn+8MCn/AF/Wumv/AA2lg/4a+nXv8vPo1qHH+e/P1BHTt+mcqfO+v4d/we7+/UPS+/8Aw3r/AMOL+gyO3Ge/HHTpxjsOc7mP+D/w39LrreyD/LTddVr1vfXS/d6WsIPT8Oe3PP0756/rlV8/+D+H58v6B/W3T+ltb7y5p+n32q3tppml2V3qOo388NpY6fYwS3d7e3U7iOC2tbaCN5555ZWVIoIo3klcgLklaf8AX9a6a/8ADaWD19L+u97JvZ/haz1PtHwt/wAE+/2h/EdjBf3mn+FvCS3MSzR2vinX5I79UflBPaaHp2uSWkrKQz29w0dxDzHNHHKrop8+v3+f/Dv77sPT+v8AM7Af8E0/jscZ8V/CZehwdd8XnnvnHgXb7cf40v6/r5eX3h/S/wA+u/8AVthf+HaXx2/6Gz4S/wDg98Y/08CnH5fnQGn49un9dLfeH/DtL46/9DZ8Jv8Awe+MPz/5EP8AT9TkFXp/X/D/AD/ToF/+B+t/+D6B/wAO0vjr/wBDZ8Jf/B74w5/8sQ4/D68/dpf0/wCuoen9f5h/w7S+Ov8A0Nnwlx1/5DnjHr34/wCEEA9fw9MkKf1/Xy8vvD+l/n13/q2wn/DtL47D/mbPhMcdv7d8YjPt/wAiLxkZoDT8e3T+ulvvMDW/+Cdf7Quk2klxYnwL4kkRGYWWieJLmK6lKAkJGfEGjaDa7nPCK9yoJxudcgq9P6/4f5/p0C//AAP1v/wfQ+LfEfhnX/B+tX3h3xRo+o6Drmmy+TfaVqlrLaXlu5AdC8MoRjFNGyywTxloZ4XSaCR4pEej531/Dv8Ag939+oel9/8AhvX/AIcxP0GR24z3446dOMdhzncx/wAH/hv6XXW9kH+Wm66rXre+ul+70tYQen4c9uefp3z1/XKr5/8AB/D8+X9A/rbp/S2t94fT09Rz+g7/AMODn+8MCn/X9a6a/wDDaWD/AIa+nXv8vPo1qHH+e/P1BHTt+mcqfO+v4d/we7+/UPS+/wDw3r/w4v6DI7cZ78cdOnGOw5zuY/4P/Df0uut7IP8ALTddVr1vfXS/d6WsIPT8Oe3PP0756/rlV8/+D+H58v6B/W3T+ltb7w+np6jn9B3/AIcHP94YFP8Ar+tdNf8AhtLB/wANfTr3+Xn0a1DHofzIH8/8/pR8/wA9fP4Zf13+yK/S/wAr/pv/AF5n/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ip/wbTf8Eo/hT8Gf2Z/AH7d3xY8G6T4s/aJ+O1hL4s+GV/4jsLHVE+Dvwtluryz8L3Xg2K4hnj0zxd4+02P/hJtW8U28v8AasPhvVtG8N2J0pB4lTWU/wCv6/r8RH6S/t6f8F1v2Bf+CePxNi+C/wAY/E3j3xr8WYbHSdT8R+A/g14W03xhq/giw1yOK60qXxne6z4l8KaBot7e6ZPDrkOg/wBsXPiQ6FcWGrHRxZatpD6gf1/W/wDXbcLf1/X9Pp1PuD9kr9rv9nH/AIKB/ASz+NvwA8TWvxC+F/iW51jwjr2na1pLWeqaJrtlbW6+IfA3jnwvqccj6dq0FhqljPd6ZdpcWWpaLq2m6rYT6jomrWF7dgH+fn/wcs/8E1/hj+wt+1F8Ovip8BvD9j4M+DX7VWkeNPEEHw+0iJbfQ/AvxO8CaloQ8f6d4W0+GFLfQvBus2HjTwnrmg6DC7Wukalc+JdM0a30/wAPWOkaXYP+v69dh/10/rfr+hy3/BGL/ggl4h/4Kh+BfG3x1+IPxeuvgr8C/Cni6f4faLP4e8N2nifxt488Yabpuk6xr8OnQ6lqem6Z4e8P6DY65pMcmuXcGsvqWqXU+m2emr/Z1/dwJ/1/X9fiI8P/AOCy/wDwRp8Y/wDBKDxn8Nbuz+JSfGL4J/GSPX4PBXjS50CPwv4l0bxL4WTS5td8KeLNDt9U1izE62esWGoaJrmn3i22t2y6hG+madcaZLDK9/6f/DdLfPrvF7/1/wAP+Lv010PxL/x/w49eOn3vpnk0bv8A4f06J6pa+fm7xD+vl/X9bn9SP/Bsh/wTBX9qj9oyf9sb4ueHftnwG/Zd8Q2E3g2x1O18zS/iH8f4IrbV/D1kEkQxXelfC60nsPHGtpvX/iobrwHZSQ32nXetW8S/r5P/AIH9ah/XT1+/8eh/oSW3xo+G178ZtV/Z+svE1pefFnQfhzpfxX17wnbLJLdaJ4G13xDfeF9A1fVJlX7PaHXNZ0nWINMtHk+1XEWk310Yo7dYZLgEfzJf8HfP/KP/APZ7/wCzxPDH/qlfjb+Ix14B9MHJo/r+vy6/LcD+Er9j39mvxV+2H+1B8Df2ZPBlwlhrnxl+Ieh+EP7XkjE0Ph7RZ5GvfFXiie3MkZurfwr4XstZ8RXFpHKs93Dpj21vunlQU/6t+Hlr139b6xH3/r+un9XP9bH9mz9mP9lj/gm7+zYvgL4WaJ4U+Enwk+GXhW48SfELx9rsmlaXqGur4b0eS78T/E/4s+M5IbEatq72VndalrGt6m8VhpVjH9g0u30rQNPsNOtUI/LHwV/wc5/8ErPG/wAaNO+D1t45+Knh6w1jXbTw7pXxk8XfDhdA+Dtze3161hZ3N3rFxr8njDQdHluPIabXPEvgnRdI061uEvdVvbGygvri0P6/r+vQP6/r7/L8Upfq3+2p+xN8AP29/gX4p+A/7QPg6w8QaHrVjeHw14njs7P/AITL4beJ5IQum+NfAOuzQS3OheINMuI4JH8lvsGtWKT6Fr9nqug6hqOm3AB/kC/Hf4ReI/2fvjd8YfgT4vltrjxV8F/ij49+FXiO5sRKLC81vwB4o1Pwpql3p/nBZWsLu70qW5spH2tJaTQyDO7Kvd+vr+Nlq18X2r+t0P8A4H3ev6JfdY8pHHTP9TjBxjtj1/wNH9bbL1+a6Wd9bWD/AIb+nt63ennqH4nntn8sduox39OMbqPx6LVf11/VdQ3u/n/mu3W/5NNuJ2HgD4d+P/it4t0fwD8MPBHi34jeOPEVyLPQfB3gbw5q/ivxPrF03/LDTNC0KzvtTvZQoLsttaylUBZ8KGNH9a3+X3JW26/OI/l8revk+tvO2l7Jn9Qn7C3/AAam/tafG7+xvGn7Yni/S/2Vfh7c+Rev4H08af48+OOrWT7Zfs8umWN43gvwH9st2UJd67r+va/pc+6HVfAscsTxUf1/W2v59b6oR/ZP+xF/wSM/YL/4J/2lhd/AP4I6NL8RLW2EF38a/iJ5Pjz4v38jReTcz2/izVbZYfCcd9HtW+0rwBpfhHQbrYjzaU8oL0g/r+u/9eR+ldAH+Wh/wcbftTeFP2pf+CovxXn8Dva3nhb4B+G/D/7NlnrlqyPHr+s/DnVPEmp+N74PHlJI9N8f+K/FXhqzuo5J473T9Bs72JzDcpHE/wCuv/DeXz67xLf1/X9Pp1Pwn/x/w49eOn3vpnk0bv8A4f06J6pa+fm7x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W/wCGf/BCP/grL8X/AIdaB8VvAn7HHi6/8E+KNFsvEWgXutePfg74M1nU9G1GFbmwvYfCHjX4i+HfGKLd27pPBFNoENw8TxyCEpIhY/D+v6Qev6Pz/PTv9x+YXxC+Hnjj4TeOPFPw0+JfhbWvBPj3wTrV74d8V+E/ENlLp2s6HrOnS+VdWN7ayrlWVgGhlQy291A8V1bSy200M7j/AOB/X9egW/r+k/Ldr53P00RVjRY1ACIoRVxwqqNoHtgAdN3THOSKN/6fRafda23X5xN+3yt626Prbz2V9Gfnj8cVVPil4pCDAL6O+BkAtJ4e0l5PzZiT82Tu75zRu/X1/Gy1a+L7V/W6D/gfd6/ol91iL4GfDxPi78bPg98J5bu5sIvif8U/h98O5b6zjjlvLKPxp4t0fw3JdWsUwaJ7i2XUjNAkqtG8qKrgoWFH9bbL1+a6Wd9bWD+tv6v563Xnc/u2/wCIPX9lL/o7b9ob/wAJz4b/APyq9vf9AVQv1/r+tPuD/iD1/ZS/6O2/aF/8Jv4b/n/yChzwP655FO/9fl16eml+t1yu/wDX9f19yP4J/G/hceGviB4u8F6Y13qY0Dxlr/hfTmMW+91AaXrV1pVqfIt0O+7uvs8eYoV+aaTZEhyoo3f/AA/42T1S18/N3iH/AAPu9f0S+6x/Yh/wT8/4NNdU+Jfw58PfFD9vn4teO/hHqPizS4NVsfgP8I7Tw1beP/C1nd7ZrI+PfHfizTPF2g6Xr8toQ994P0vwbqU2jNNFDqPiGDVYb7R7JCufbvxu/wCDQf8AY/13wlqA/Z6/aL/aB+HPj9LVjpVx8UZvAfxP8DXVzDAxht9S0jw94N+G3iOzF9cLGlzqdr4kvUsI3kuLfQbwolo5/X9f1+YH8Qn7Y/7Hfxy/YS+Pni79nP8AaD8NxaB468K/Z721vtOlnv8Awt4y8MakZTofjbwVrM1rZNrXhbXI7ef7JeG0tryzvrTUND1nT9N17StW0uye/wDT/wCG6W+fXeL32/D7+uvW2t+yb3P3O+Kn/BJj9lDwf/wb/wDgn/gpNo4+Jf8Aw0fr+kfD6+v/ALV4ytp/APn+Jfj7B8N9S8nwsNCiuI0/4RyVvs6nWn8q/wAXW5xmKjd/l/ST238/PaR/X/Df1+ofsRf8EmP2UPj/AP8ABEv9qv8Ab68fD4mH49/B3Sf2jr3wh/YnjK203wX53wu8C6V4h8Mf2r4cfQbqa9T+0LyY6iE1SD7XBsiXycF2Pw/r9UH9dPXf16/fsfzHfrn8P6EdeP4voOtD/wCB/X9egW/r+k/Ldr53P0M/Y6sdH+HXwy+Nv7TGoaXa6trfgDTx4f8ABUV8rG0tNav7WL7TM2NrrLdz6roVhJPbul1Fp0+o28Ug+3PtN/67bLr+S83sH9af1d221v6vRn9Jn/BOf/g3fl/4KAfs8eBv2uP24/2lfjRoh+N2lweNfh/8OPhJc+F9HbSfAuouz+H9S1HUfFnh3xdo1mdcsAuq6do2i+F7OCz0+8tZp7y4uZpRS/r+tv677C/r+v6/Nn6GH/g0O/4JuNyfjh+3CW7sfiR8Bjk9+P8Ahm3I59WP49aB3f8AX9f1sA/4NDf+CbWOfjd+3Afp8SPgMP0/4ZsP6k+vHG0/r+v6/MQf8Qh3/BNn/ot37cP/AIcn4C//AENY/wA9c9Kd/wCv6f6ffpyn9f1v+L++wf8AEId/wTZ/6Lb+3D/4cj4C/l/ybXn9fx70v6/rb+t76oP6/r+v1Pj39tD/AINKvg54L+B3j/x7+x/8d/jTq/xK8FeGtX8U6b4F+Ndx4E8RaV4yi0KyudTutAsdZ8EeBPAt3pGsaja2zWulTz2Go2r37xLcRxxSFlB3/r+vPqfwvDgggnPbBIP4EA9xj+L3A603/wAD+v69At/X9J+W7XzudR4Y8ceMPBepW2r+FPE+ueH9RtJknhudK1K7tGEkZGBKkUqxXETAbZYJ0lgmiLQzRyxO6Mfd+P6adOvfrq4m/wCn5211621v2Te59+/G/UY/2h/2TPCnx/1mxsofiR4B8SL4L8V6pYW6W8eraZPdpaATxRbQhe51LQtTgiyLexur7V47GKGC+CIddOvrp+HTfTm/NC/r+u39eZ+bOPr9O/v6449vzxR96/y/4Oi87j1+/rp67/PXt12D9c/h/Qjrx/F9B1of/A/r+vQLf1/Sflu187h/n6fyx65G70weRRv/AE/+G6W+fXeJvt+H39dettb9k3uH+P8Ahx68dPvfTPJo3f8Aw/p0T1S18/N3iH9fL+v63DH1+nf39cce354o+9f5f8HRedw1+/rp67/PXt12D9c/h/Qjrx/F9B1of/A/r+vQLf1/Sflu187h/n6fyx65G70weRRv/T/4bpb59d4m+34ff11621v2Te4ceuPz/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X9tfhN/wAHDX/BU/4IfC34cfBr4b/G3wbonw++E/gXwn8OPA+jSfBP4RalLpfhLwToVh4c8PWM+pX/AIQn1DUbi20rTbWK41DULm5vr6ZZLu8nmuZZJXP+B/we++/Tb0QW/r/Lv1/Lqfll8c/jZ8Wv2rPjd43+NvxY1efxv8Xfi74mTWPEmpWGk2ljLrOu3cVnplna6ZoWiWtvZ2iJb21lpmm6XplmkMUMNvaWkACoqn9eu+60/PTfQP8AgOzt/wADve3n1s2f6Xf/AAbu/sD/ABV/YL/YMOjfHG1u/D/xV+O/xEv/AI26/wCAbuSZLn4caTqvhbwr4Z8L+FNasmcw2vi46T4bXXPFESxxXenXesQeGdSU3nhx2Zf1+X9bd9xH88H/AAd1ftW+CfiP8fv2dP2U/B+p2mra5+zx4b8beNfijPZTJcR6P4p+LyeDv+Ed8IXbIxNvrOk+FPCEHiPULYoQLDxtopaRZlniiP6/r+v0Gtfnp/W35/ddngf/AAQq/wCC+Hw8/wCCbXwq8afs0/tJfDfx/wCMfhDrPjm/+I/gbxj8KoPD+seLfB+v6/p2jaT4i8P6z4a8S+IPCthqvha//sSy1qy1HT9eh1fRtSbV4X0nXYNXtn0V/wDA/rr+nl2C39f5d+v5dT5+/wCC6/8AwWg8Pf8ABVDxR8JPB/we+Hni34e/Af4LS+I9Z0eX4gto8Pj3xx4y8V2+l2V9rWtaP4d1bXtC8O6ZoenaX/Zvh/TbPX9cupzqOr6nqF9E15a6VpQv6/4K0/PTfTQP+H/r+v1Pxi/Zx+APxH/an+Ovws/Z5+EmknWfiH8XPGGleDvDdqwkFpay38u+/wBb1aaKOV7PQPDekw3/AIi8R6iUZNN0LS9R1CUGK3cUf0/y6/fp+nLE6f1p5/p/wyP9Xfw9o/7Nf/BFz/gm6sE840/4Pfsr/C2XUNZ1IRWtl4i+J3ju7lD3l1sZzBN44+L3xG1ZLTTrWSY2VrqviCw0yKS10WwgECFv6s/nI/4Nn/2nvib+2V/wUN/4KTftK/F7UPt3jj4q+BPAOvXdtDNLLpvh3SE8aanYeGvB+hCYmWLQPB/h200zw3oscpM/9nabbyXUk12887gH09/wd8/8o/8A9nr/ALPE8MdOv/JFfjd0/wAn+RVr+v8Ag7afPTfSwf1/Xf8ArzP4M/2YP2l/i9+x78cfA/7RnwH1zTvDfxX+HZ8Qv4S1zVfDuh+KrLTpPE/hXXPBesSPoXiOx1PRryWXw/4i1W2ge7spmtJp4721MV5BbzxH4d/y66een6csX+X9a9fvt5a2P0e+PX/Bfr/gqD+0p8HPiF8B/ix8cvDurfDb4o+Hrjwr400vSPhH8L/DN/qegXkkMt9p0euaD4XsNWsYr1IRa3Zs7qB7izluLWUmGeRGP6tr/wAHfff7rJBa9vPT0v8Ad+fzWvL8f/8ABP8A/YR+NP8AwUQ/aR8Gfs9/BzSLlhqV3ban8Q/HMlpNP4b+Fvw8t7y3j8Q+N/EtymyGKKxt5Tb6NprzxXXiPX59M0DT915fJtP+B36dPn6rbS2iF/X9dz/Xt8SeJvA3wQ+F+seLfGviS38MfDn4U+CLrWfEvivxLqDvBovhPwdor3Go6xrOpXBaac2umWElzd3Ll7i6kV2AkmlCsgP8cf8AbC+OEH7TH7V/7SP7QtpYz6Zp/wAavjf8T/iZpGl3KqLrTNE8YeMdX1vQ9MugjyIbvT9Iu7GzumWR1eaCRwxDgs/wf9d+2+33qw7P9fTz+e3n0PnHrx+uPbnpn+Rz1+XJFH3bf13v53t2Sdrjfz13bX436X1drv1dmf1g/wDBGL/g3E039uP4OeDv2uv2qviV4k8E/BPxnqWryfDz4WfDqGxtfHHj/Q/DutXug3niHxD4w1eDULXwd4evtd0jUtPsNM0/w9qWva7pUD6tbax4chn0u6vR77dt/Lprp+Hpy7E/1/X9fmf3Mfsq/sOfsm/sS+Ev+EN/Zf8AgZ4F+E+nz20Ntq+saNpzX3jTxOsGGjfxf491qXUvGfiuRJF8yH+3tcv47ViVtI4IgEVAfVtABQB+af8AwV0/bdtP+Cf37Bfxu+PdpfW9r8RZ9H/4V18FLWYxNJf/ABf8eQ3Wl+E7iC3m/d3sfhOFNU+IGq2LMn2vQvCGqwxt5rIrH9f1t+f3Af5Ft5eXeoXdzqF/dXN9f31zPeXl7dzy3F3d3dzI01zdXNxM7zT3NxM7yzzyu8ksru7szksr+9/r6q/66b36j/4Ds7f8Dve3n1s2Vu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XD4Z/8EJP+Csvxe+HWgfFbwH+xx4uv/BPijRbLxFoF9rXj74O+C9Z1LRtSgS5sb6Dwf41+Inh/xii3duyTwxTaBFPJDJHIIdjozmnn/n6q/Xyatv0vIv28nbzX/D/57H5g/EL4eeOfhN448U/DX4leFda8E+PfBOtX3h3xX4T8Q2Munazoes6dKYbqxvbWUbkdGAkilQvBdWzxXVrNLbTwzOdun9W66een6csT8vy216+m332R/tl2NlbabZWenWUSW9nYWtvZWkEYxHDbWsKQQRIOyRxIqKOyqB2pCP8AK6/4ONbK2sP+CzX7ZsFpCkMT3XwHvWSMYU3OpfswfBTUb2Ygfxz3l1PcSE/eeQnuaf8AX/A+frHbfYdv6/y79fy6nmHTHXJ6Y/DOO4PvyD0HQFT+t993r/w6tvrvE9H5/d6pXvf/ADSsfnj8c/8Akqfij6aJ2zkjw7pH/wBYn2+tH4P+u/bfb71YLP8AX08/nt59D6J/4JjaD/wk/wDwUe/YI0Qp5kN5+2P+zY90m3O6ws/i/wCD77URjOP+PG2uOvHdtoyGP+B5fdvd+bt2Sdrg/nr3X436X3sm/V2P7g/+Dlj4X/te/tDa3+wF+zn+xfo/xL8Q/E7x14g/aH8Xalpfw58R3XhKK28OeCdO+DWjy694y8SnWNB0Pw/4Y0u+8e2lvJrHibVLLSob/UrS0jnN9fW1vcC/q/5fO/lt6KSP5gf2n/8AglJ/wW8/ZJ+GOqfGP4nWXxh1n4deHNPbVfF+vfDL9oG6+I0vgzToYfPvNR8SaF4c8YXPiO00jTYVmm1bxBa6TfeHtJt4JbrUtUtbRUnY07f156/ly238x+n9ffbR+nrayOd/4N3v2ddE/aa/4KtfAuHxvZ2viDw18JLPxj+0Dr+natF9uXVtU+H+nr/whkswn82OeSx+JeueDdduPtQkS5h06eGTc8+aPz/r+tvvD1+X+fz763+Scf6if+DqX9vr4s/sx/AD4H/s5/BDxrrvw+8TftL6x451P4geLfCOq3Wi+KLX4X/Di28N21x4UstYsHg1LSbTx3r/AIxs11O80u6trq80fwrq3h+6kfSNb1K1u1/X9f0vyUhK/wB9vv8Au/P7j+WH/gjd/wAFdviJ/wAE7f2oNG8Q/FLx78VfGH7LPjGy8Q6T8Zvhnp2p3Hi55pLrSL+58NeMvCXh3xFrllo9p4x0bxbHpD3WqRXmnXmo+GrnXtInunW8jKP/AIH/AAe++/Tb0QW/r/Lv1/LqfUn/AAcBf8FRP2G/+Cnlh+zn4t/Zx8M/F7RPi18Jrzxr4c8Uar8R/A3hrwxDrfw78Tw6TqWmaemp6J428T3N9N4c8S6VeXGl2Fzaw29qnijXriG4WS4lSUX9f8FafnpvpoGv5P8Ay/P+tT9nv2G/Cnw6/wCCtn/BvNp3/BPL4MfGfwJ4Q/aR+HmjaRoninwv4vvLhJ/Cus+C/j7L8SvDWp+IdH060v8AxFJ4H8ceHLK3hsvFeg6XqlrYajfXNm0d1qWhanpLIX9f1/T/AATj03xK+FHgv/gih/wQC/aB/ZI/aV+Nvw48Q/Hj4+eGvjho/hHwv4H1G/uP+Eo8Z/GHTLHwhBpvgbT9b0zRPFGt+HPB+ixWGu+LPFOpeHtGsLAi8gk8ma50a31AHu/V/wBdvz+4/wA+U/498jn6Y5Hv+uCKf/A79Onz9VtpbRBb+v8ALv1/Lqfof8OSR/wTl+PTR/I3/C2NHSRh96RTqfwaG0H0xJt7D7w7ksde+7/4fXT7/O+zF/X9bb/1fc/1Ef8AgmBDFB/wTW/4J8JCgjRv2JP2VpioAUGW5+BvgW4nfAwMyTSySE9WLbjktmkB9z0AFABQAUAQXMMVxbXFvMiyQzwSwyxuAyyRSxskiMpBBVlYqQQQQcEHJFAH+H+f8e+Rz9Mcj3/XBFP/AIHfp0+fqttLaIdv6/y79fy6h6fpg/y9+ozyD0HTKn3v9fVX/XTe/UP+A7O3/A73t59bNn6HfDglv+Cc3x7L/OqfFfR1iXgmNjqfwa+ZfT5pCxA5Pz/3zR+H6ff9/VemiF/X9b/l99jjP2kv2Urf4RfB39nz42+GdTvr7w18XPAXge68Q6fqOx5tA8c614G03xLdJZXUSRifSNbB1a5sraaM3Gmtp88L3M8M0HlH9bW/4e/d/crJye/z+fX5a/P5rXl+JD/j3yOfpjke/wCuCKP+B36dPn6rbS2iC39f5d+v5dQ9P0wf5e/UZ5B6DplT73+vqr/rpvfqH/Adnb/gd728+tmw5/w/zzz0P09M5o/Dv+XXTz0/Tlifl+W2vX02++yDt/n05H+R+K/xH3bf5fff/NWVk5G/z072v92vz+a15Q/498jn6Y5Hv+uCKP8Agd+nT5+q20togt/X+Xfr+XUPT9MH+Xv1GeQeg6ZU+9/r6q/66b36h/wHZ2/4He9vPrZsT/P+f8+/ej+uv9efz/7div6/r+vyP//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1tA0DXPFeu6P4Y8MaLqviPxJ4i1Sw0Tw/4f0LT7vVta1vWdVuorLTNI0jS7GK4vtR1LUbyeG0sbGzhmurq5lihgjeV0Vj56aK+/np8Ntdbadn3D8/+B8tfy31vc/0O/8AghV/wb86J+yNb+Ff2t/2zPD+leJv2pJ4LbWvhx8L7wWmreG/2elnjWW11XUipuNP1/4wxoyt/aEL3GkeApt0egy3uvwp4gsl/X9f1+Yj6I/4La/8F2/h3/wTy8L638B/gNqGh/EP9tHxHpDQ2+nRva6t4Z+Adlqtpus/GHxDiBlt7zxY9vPHqHhD4dzAzXata+IPFkdn4cl0qy8VgL+un42dvu9bH+ad428aeLfiR4w8UfEDx94i1fxd438a69q3inxb4p1+8m1HW/EHiHXLybUdX1jVb64Z57u+1C+uJ7m4nlYs8kjNwCFV7fP+t9Nfm/ND/wAr/jb+rWT23Vpfph/wTc/4I4/tg/8ABUFfGOufAez8CeEPht4C1K30LxL8V/ixrmsaB4LXxNPbW+o/8IjoaeHfD3ivxF4h8SQ6TdW+qX1tp2iPpukWd3pja7q+lSazo6X5e3/D389NFbXXbTZ3Db1/Rr5f0tL3TPMv+Ch//BMX9qX/AIJkfEXw34B/aQ0Xwxc2HjnTb/Vfh98R/h7rN74h+Hfji20d7OHXbfRdS1TR/D2uWmreH59R0+PWdG8QeH9G1S2TUNOvo7WfS9RsL+6X9f1+P5h33t6fd+mp/VH/AMGk/wCwb4btfB3xR/4KG+MotP1TxZq+s658CfgzZuqzzeEtF0qHStQ+Jfitg6yR2+r+KLu+0nwrpc0Rgv8AT9E0fxPC7SWHisox/X9fMR9Sf8HG/wCy/wD8FSP28L34Sfs5/si/s56x40/Zs8Fwr8SfH/iyH4q/BPwdB49+Kt0dR0rQtEk0Txr8TPDfiF9G+HegNdXcE11plvZapr3i26lENwfDek37H9f8Hp+b81Zh/X9f0vyUvP8A/g2q/wCCY/7cf7BPxj/ad8U/tZ/Ayf4SaD8Qfhn4H0Dwhfy/EH4U+Mxq+r6R4p1HUdRs1t/h3468XXdkbazuIZvP1K3s7eXfshmklVkU/r+tuvl9wf1/W39Lrufff/BxH+wZ+0v/AMFB/wBkf4QfCf8AZc8HaT418b+Ef2jdD+Imu6brHi/wx4Mt7bwrZfDP4n+Gri+j1HxVqel2NzMmr+JtHgWygne7ZLiSdYmhgndD+v6/r8g/r+v6/U/zR/jj8FviD+zp8X/iJ8C/itpVtonxI+FfinVPBnjTSLPVNP1u10/xBpExgvrW31bSbm703UY4pOFurG5mtpeqSOpBZ/1/wPx7fdcfzX5d+tnb7uqvax9Pf8E9f+CdX7Q//BSX456f8GfgVoXk6dYGy1L4m/FHWrW5XwL8KPCdxO0T674mvYQPtGoXghuYfDPhayc614nv4JYbKOGwtNW1TSzb+r27dvzfmtA/r+v+Bp31P9QT9iL9hv8AZR/4JP8A7Ml/4M8ATaL4W8O6FpD+Mvjl8dvH13pOja1421HRNOmm1Xxt4/8AEl1Jb2Oj6Bo1r9tOiaILqLw/4R0l54rUPeXWr6pqi/r+v6/MR/EN/wAF4v8AgvJqP7dt/qv7K37LWoat4e/ZC0DWUPizxXIlzpOu/tFa3ot7Hcadf3ljLHBfaN8LtJ1G2i1Pwx4bv0i1HxBfwWPifxRa2VzZ6Romhu39dPXz637D+f8AX9dr/haP8wRH4k/XPOeo656Hofxz8xfXX8vwtdWXTR+atsH4/h802tPu9VpYXHY/0BH4d+mecfiT8ptf/h/x6NfPaz3vE7db6vz8tVvvsmvWx/Vn/wAErv8Ag5euv2E/2W/CP7Kvxn/Z21T4xeHfhdLrNt8NPG/gvxxYeF9etfC+ua5qPiP/AIRjxPouseH9TstSfR9T1fUY9I12y1aycaMbDSbnSJZdOOqXpb+vTe356X/C0TvfT/Ptb5fI/S//AIjFPgD3/Yt+MA7j/i5/gs57/wDQBHr6n8MGi35/09l5/qkI/b//AIJQf8FXvA3/AAVZ8C/F3xz4H+EXiz4R2/wk8WeHvCl/YeK/EWj+IZ9Yn8Q6Pd6xDd2k2kWdmltFbR2jQSRTI7u7q6MFJFIP6/rRf121Uf1koA/zqv8Ag6x/bp/4Xf8Atb+Ef2PPBesfavh7+ynpZvvGyWc+6y1f45ePNPsr/VYpzE7295/wgngttC0G1cn7RpOv65460uVYpFlSmvu/q/l27/dcf5/1+L/A/lN+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H9JPwr/4NYP8Agpr8Uvhh4X+Jh1f9mn4fnxZ4b0nxPp/gTx/8SfG1p47tbPWrCHULKy1a18LfCrxX4Z0/VVtp4jdWU3ijNnKzQXEiXCSxof1/W39b3vYX9f1/wLX+V5fgz+0H8BPid+y78aviP+z/APGXQF8N/E34WeJLnwx4s0eG9ttStYryKKC7tbzT9Rs5JLe/0rVtMu7LVtJvYmxdabfWk5SN3aNX96Wi7+flbXW3yu9x/wBeW3y16eXnuf7TVjZW2m2Vnp1lElvZ2Frb2VpBGMRw21rCkEESDskcSKijsqgdqQj/ACuv+DjWytrD/gs1+2bBaQpDE918Brx0QYDXWpfswfBXUbyYjPLz3l1PPIeN0kjEg5NH9f1/w33XH81+XfrZ2+7qr2sf6p9Aj/K6/wCDkD/lNB+2Xxn/AJN4/wDWU/gZ+PT0+vYU1fu0v+D0+avvH11Y9P69P1f3Hkv4f5x6evPB7+3JY7f0vX03/PuGnfT013/4b+rn55fHQf8AF0/FHcn+xPXPPh3Seo656Hofxz8xfXX8vwtdWXTR+atsH4/h802tPu9VpY9u/wCCe3x5+H37Ln7bP7M/7RHxV0/xPqvw/wDg38VfD3j/AMTad4M0/S9U8VXVp4faW8t4tF07WNZ8PaXdXhv47RlS+1rToRGsknnl1RGO/wDw/wCPT8ez3vE7d3/XW2vpo/O1z+qr/goR/wAHX2ieKfh34b0f/gm94H8ffD74q3+oajb+L/iv8f8A4bfDe5vfB/hNU065t9N+Hmgaf43+I2iarqviLU4EbWbvxZZHStKsNIgS20XVdR1K31Lw8Wf9dbPpa/r/AJWsFu+n+f8ASP2F/wCDfP8A4Kj/ABZ/4Kbfs9fGKw/aMs/DWpfF/wCBHi3w54f8R+KPD+j2mh6Z478H/EPStZvvDOpat4Ys4U0bTtahufDfijStUTSIrXSL+zttPnj0yxme7Wdf1/Wi/rdIR+Sv/BK74LfDv9jr/g5p/bh/Z68H2dhonhB/hF8WU+GOgRIIbbQdO8f6n8CPjxpXhTQ4g8hWz8MeEr3UNG09Xdpho2k5mZpRIzF77h/X9f0/wajwv/B474R1WHx9+wp488i7k0TUfCHxz8Im5WJ2sbXVdG1n4caysEkoQxw3eoWmutJDHI6vcQ6bcPCjLazsh/X/AAen5vzVmPv/AF/W/l+Sl13/AARa/aP/AOCIHjv4E/sd/sd/GL9lj4I/FD9tfxdc6r4H8Q6r4x/Yx8D+Pb/XvFOteO/Fuq6LPr3xP1zwbqcupWlh4TuNKFzq2oX9xHpem2P2Z3SCwCK9V1+7712/L1sI7L/g6a/ZV/Y4/Zz/AGKvgLf/AAH/AGY/2dfgd8QvFX7Uej2k/iD4RfBb4b/DfxHq/gzS/hP8VZtd0e+1rwd4a0XU7vRDrl74TvbjS57iWwlv7XTbuWEz2Vs6L+kH9f18/wCtT8r/APgm5/wQJX43/sy237ff7Zn7U1j+xX+zlNaSeIPBGsEabpXjDUfD0GrDR7bx3q/inxZqui+HvAWg63qH+h+CP3Gv614ua5s76zsbKwvtDm14/r+vn5fcH9f19/z+R6R+2R/wb3+Edb/Zo8eftvf8E6f22dM/bn8B+B7bxB4i8f6JqOoeHPEXjGTQvCujLrniqXSPH3hLWb7T/EHjjw1pLwapq3w/13w34W8QS6U5k0+W81iTS9D1Q/r+tv63vewf1/X/AALX+V5fyp/h+H9O5/X88U/npor7+enw211tp2fcf5/8D5a/lvre5+h3w6GP+Ccnx54zv+LOjk4/hA1T4MdfTOwY/wB4E9TS/r+v6/UX5H+ot/wTFdX/AOCbH/BPcqwYD9iD9lFCQc4eP4EeAkdT/tI6sjDqGUg8g0AfcdABQAUAFADJWVIpHdgqqjszMQFVVUksScAAAZJJwB1xQB/h9/h+H9O5/X88U/npor7+enw211tp2fcf5/8AA+Wv5b63uH1/zx6dvrnn2o+/y/r7/wCrh33t6fd+mp+h3w3Bb/gnN8flII/4uvo7bj0Y/wBqfBg4HPLfIB25YDB5pf1/XzC23/Dfo7X7283axL+1d+1B4S+In7PP7MvwD8FzTamPh34C+HGq+PNWa3kt7ODxfo3w3svDcXh6w89I5buXRv7Q1yPV7pI/sYuXt4bSa5aK4dH8tP69Ndv1vewfL/g/035LTvpL87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P9Fn/g3A/wCCRvwI+C37P3wl/wCCgPjeOz+J/wC0N8bPCH/CU+AL7VNOT+wvgb4P1h7yxj0/wfZ3JlM3jrW7FJP+Ek8bzRxXdnYXb+F/DUOnac2v6l4sX9f1t+X3C/r+v+G+8/pI/aF8CfFH4nfBj4geAPgv8ZH/AGffiZ4r0ZNH8M/GWDwRYfEW88BNcahZHVtX0zwhqet+HtP1HWZdCTU9O0W6utVhi0PVb2z1822pHSxpt0AfyJ6//wAGe8HivXdZ8UeKP+CkXjLxJ4l8Rapfa34g8Q69+zimr63rms6pdS3up6tq+q3/AO0FPfalqWo3k013fX13cT3V3cyyzTyvJI70B/X9dz8cv+Cxn/BB/Sf+CU3wM+GPxlsP2ntR+OEnxE+LMPwyfw9efCC2+HkekpL4P8T+KjrS6nD8S/GpvWU+HRY/2ebCzUrdmf7bmEQyn4f1t/S9b6D7+nfz6b/dp38j9KP+DbL/AILB/sd/srfs5eOf2R/2pvHmn/BDWbf4ra/8T/AnxA1/TNTk8F+LtM8X6N4Y0zUdA1bV9F0zUP7C8S6Df+HZbmO98QfZNL1TRb+zs7S+iutIa3uj+v62/L7hf1/X9fkfLn/By9/wVS/Zh/br1X9n/wCCP7LXiNfif4Z+C2p+NPGHjD4r22k6npfh/UPEHivT9D0nTvCvhB9d07TdW1K10uz0y9vfEGqx2qaNf3d1pEGl3F6dOuZ0P6/rbr/T2Hb5dP8Ah+2l/XY7r/gjF/wcC/sof8E4P2LLD9m34w/Cb9oXxl4xtfid498bPrPw10T4bX/hptM8VPpTWNss/ij4leFtV+3QDT5vtaNpS2674vJuJsttffW/6+f4dX9+ovT/AD/r9fkfrD/xF8/8E/v+jfP2xfT/AJFf4K/j/wA1t7d6X9f1v/Xbcf8AX9f8P06WP1M/4Jjf8FkP2eP+CqesfGLRfgb8OvjR4EufgrpvgrVPEknxY0rwPpsGpQeOrrxPaaYmiHwh458YSSy2snha+a/F+lgiJPam3e5ZplgP6/rb8vuF/X9f1+R6/wD8FKf+ClPwb/4Je/BvwX8bPjZ4M+Jvjjw344+Jlh8LNM0z4WWHhXUdcttc1Hwt4r8Ww319D4t8V+EbBdKSw8I6hbySW9/cXgvLizVLNoWnngP6/r+vzA/zbNX0Tw7/AMFdv+CwGt6b8O9V1n4U+Ev2zv2l9Z1HRNV8aaPY6h4j8G+GfEE13rV3PquhaHrd3pt5rtnpFhdi306z8QnT7nUWtreXV7a2lkvIj5/132/O3o9eV/15X6eT+fn5n+nn+xb+xR+z/wDsD/Azw78Av2dvCMXh3wtpAW+17Xb3yLvxh8QfFU1vDDqnjbx3rscFvJrfiPVPIjVnEVtpulWMVpomgadpOg6dp2mWoL+v6/r8z4d/4Kw/8EtfjD/wU/0vwp8Obb9uHxH+zr8AdFsLW68TfBzw38HrbxlbfETxxa6tfXtv4o8Y+Jl+KHgi71TSdLsW0eDQPBd1p1xo+laxp114mklvtUutN/sM/r+v6/ID8Lf+INjw12/4KEa77/8AGMNh+H/NfR3/AMjGVfy/r79P62V4jv8A167+vz2+Z/Jb/wAFCP2Tbf8AYY/bH+OH7KNr46m+Jdt8Htb8PaOnjifw4nhObxANb8FeGvFxuJPDset+Ik0v7M3iBrDy11u/81bUXO9DOYYi/wB+vyXrf1VnzfjcNP6/rXp69dj40x0/w/XHy9z1A4AAOc/Mefn3189en6/JB0t/k7+St9/b53FI/Hp7dT36/wC0OOxycYxRff8A4P3b/nfbdfaQ3nAPqPp+XTv2AO71GA1HfS6+d7d99On5WtoP8++nXu9b3Wt3bqrO9z++T/gzr/5IB+2iP+qw/DL/ANQrW+3bOM9fyofrf+vl1v8A8G9wf9f110tc/px/bm/ar8J/sSfsl/HT9qDxj9mnsfhR4G1HV9F0i6mMKeJ/G+oPDofgDwisissqN4p8aanoWhNNFue0hvpbwjy7aRlQj/HY+IXj7xb8VfH3jb4nePdZufEPjj4ieLfEXjfxhr162brWfE/ivV7vXNe1S5I2gS32p391cyKihVMpVFVQoo+f/B/D8+X9B/1t0/pbW+84/wC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3ArfyfIh+z48jyo/I252+TsXy9uecbNuM8460hH+Vz/wcdeT/wAPnf2zPJ27PN/Z/BxnHm/8Mt/BD7RnuD5/m7+vzbscEFT+v6/pfkpP+vl/SfT7z/VIjkSWNJY2DRyIsiMOjI43Kwzg4KkEZH5UCP8AK6/4OPZEk/4LPftlsjBlDfs9xnHPzxfsr/A+KRT90grIjKSO44wDuZ/18u/4d/vH/wAD79bev9dj/VFjkSWNJY2DRyIsiMOjI43Kwzg4KkEZH5UhH+V1/wAHHsiSf8Fn/wBstkYMof8AZ7jJHQPH+yv8D4pFz22ujqeDyDjPBo/r+vl6fpJ/n6b/AOevl955QMEAqc5APB6+mO45/h+bP97gGnp2uvx/4F973dvnyxP+GT0tr0b9O7087n55fHLB+KfinHT/AIkYbjPI8PaSDnpjoc+nQZ+9Tfrd69/wfXqtb/inE0/r+tenr12PoH/gnF+0L4F/ZU/bh/Zt+PPxS8OWHiz4Y+B/iFDH8R9F1LRLbxHbSeAvFuk6p4I8Zainh+8s7y31m90Lw74l1LXNM042xku9R0yzgglgnkjuIE/173fz/rW/kg6W/wAnfyVvv7fO5/oP/wDBTb/gjl+zX/wVx+AXwW8c/sz+OvhX8IvEnhpdS8W/C34q/DzwX4f1X4cfEjwV46sdKbUdH8SL4NfRLq/tJptE0e+8P6/b3d/P4auYtZtDot5/bN6luv6/r+vyEeq/8E0v2Avgh/wQx/Y9+LusfFz47aHq8mramfih8d/jVr9gngfwjp9joGmnS/Dfhnw9o1xqmsXhsdGhuLu20qOS8vfEXi7xNr90lhpsE2o6R4etD+v63/rtsH9f13/ryP4PH/4Kr67of/BZjWv+CofhnRNTbRLj9oDVfEyeDHeGz1rV/gVeaZL8M28H3zNNPYweJNQ+DITTnneS406y8T+VqEatDawhX6/q/u6aP5a/aunF2/r+vVfkf6Bv7VP7NX7HX/Bdz9hfwza6B8SotZ8BeJb3TviR8GfjR4F8i+134c+PLHTrzTZBqfh+8ns3a6trHV9T8NePvhz4lOm30Rmlt7j+w/Eel6RrGlL+vv8A+B/Woj4P/wCCWv8AwbhfCL/gnR8fLX9qL4jfHq9/aF+JHgjT/Edv8MYz4Aj+GHg7wFNrdhe6HqHi69sm8ceNbrxB4i/4Ra91PT7Q3t/ZaJoQ1jUbpLDUdTs9I1uwA/r+v+G+8/nd/wCDnj/gpP8ADn9sT9ob4b/s6/AjxR4f8dfCP9mK18Q3Ot/EHwvqMGr6D4z+LfjZdLh8QWmg6xZyz6brPh/wPouh6Vo9pq2myPb3viHU/FsMc11ZWWn3cp/X9bdf6ew7f5enr208+jWp+zHx7+B/jX/gq1/wbj/se+B/2GpNK8WeNPhJ4X/Zzi8T/DDT/EOj6Jd674g+Avw21D4W/En4ZT3Gs6jZ6bY63pniHUIvHOk2fiTUdOk12w0fRtSt5ZrjW9J+1Hz+f6iPyY+A/wDwRK/b0/Zm/Ya/aG/aN/aM/bw+JH/BMvwT4b0jxN4p1r4H+F/Eesa43xP0rS/CcaadJ4uj+Gfx78F+F7bxF431C4XwD4X8J6ha+J/FWpXEsVjc6VbPe2Gm3p/X9f8ADffYf9L/AD67/wBW2P5Rh6fhz255+nfPX9cqfP8A4P4fny/oH9bdP6W1vvP0X/ZNij+KH7Pv7Q37PthcWw8W6xBb+NfC2m3M8cH9q3NtHpgZIXkZEjEGqeHdCtrmWT5IBqdtM7eUsrIf1/W+/wDVtgt/l0/H7/06H9a3/BJz/g4d/ZD+A/7J3wp/ZU/bk1Dxz8Bfil+zn4W0j4S2+rXPw68ceM9A8ReEvCNpDpXhS6ki8FaL4j8R6Rq9locFnp9/YXugJaMtnFc2F5cxzoqn4/1uHpf+tvX+ux+q3/ESH/wRhxk/tjOPY/s8ftU5B9OPgeeR3wcfXNAv6/r+v1D/AIiQ/wDgjD/0eO3/AIjx+1V/84+gBf8AiJC/4Iw/9Hjt/wCI8ftU/wDzj+vt1o/r+v6/Mdn+nT8e3z/QT/iJD/4Iw/8AR47f+I8/tU//ADj89v19xQI+Pf21P+DoH/gnv4S+BXxEs/2VfHfiv47/ABn1zwxq+heB7Oz+GnxI+H/hvR9b1ezuNPtdf17WviR4X8I3C2eiNOupm20uwvrq7aCO3RI2kZlP6/rf+u24f1/X9fqf5vw9Pw57c8/Tvnr+uVPn/wAH8Pz5f0H/AFt0/pbW+8ntra4vLiC0s4Jrq6upY4La1to3nuLmeZxHFBBDEpllmkkZUjhjR3kchVyxWn/X9a6a/wDDaWD/AIa+nXv8vPo1qfo98QtHvPgT+w3o3w18WRf2V46+LXjhfElz4bmZRqVjplldadqLTX0G8tC9tb6D4bivIW2y2l7qcVpKomguFgPnf+tX+HV/fqHp/n6Lz/X5H5t/oMjtxnvxx06cY7DnO5j/AIP/AA39LrreyD/LTddVr1vfXS/d6WsIPT8Oe3PP0756/rlV8/8Ag/h+fL+gf1t0/pbW+8Pp6eo5/Qd/4cHP94YFP+v6101/4bSwf8NfTr3+Xn0a1Dj/AD35+oI6dv0zlT531/Dv+D3f36h6X3/4b1/4cX9BkduM9+OOnTjHYc53Mf8AB/4b+l11vZB/lpuuq163vrpfu9LWEHp+HPbnn6d89f1yq+f/AAfw/Pl/QP626f0trfeH09PUc/oO/wDDg5/vDAp/1/Wumv8Aw2lg/wCGvp17/Lz6Nahj0P5kD+f+f0o+f56+fwy/rv8AZFfpf5X/AE3/AK8z/9T+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9FX7L3/BzV+3j+yZ+z78Jf2bvhz8Jf2R9a8DfBzwfYeCvDGq+NfAfxk1HxZf6VpzTPBca7faF8efDuj3WoO0ziWXT9C0y3bAC2kRBLL+v6/r0C39f0n5btfO57x/xF4/8FJf+iJfsPf+G2+PX/0Sn48bv1xR/X9aP9N/mFv6/q3p59L6MX/iLx/4KTf9ES/Ye/8ADbfHr2/6uU7fX8O9O19v1f6Ppr/m/dF/X9fh/SZ+d3/BSD/guB+1f/wVC+Ffgb4Q/H74e/s9eEfDfgD4gx/EjRr34PeFPiRoGu3WuReHNd8MC01O58afFj4gWEulHT/EF7MYLXTLO7+2RWsgvhCk1vcH3r/L/g6LzuP9fT+u1+3Xqfjb+ufw/oR14/i+g60P/gf1/XoFv6/pPy3a+dw/z9P5Y9cjd6YPIo3/AKf/AA3S3z67xN9vw+/rr1trfsm9w/x/w49eOn3vpnk0bv8A4f06J6pa+fm7xD+vl/X9bhj6/Tv7+uOPb88Ufev8v+DovO4a/f109d/nr267H6gf8E0v+Csv7Rf/AASv1f4u61+z54L+CvjG6+NOm+DNM8Ux/GTw5468QQWFv4GufEl3pL+H18EfEX4fSWs1zL4p1BdRbUZdWSZILMW0dk0U73Q/+B/X9egW/r+k/Ldr53PW/wDgo7/wXL/az/4Kf/B/wb8FPj78Pf2dvCPhXwR8SbD4paVqHwg8JfEvQfEFx4g0/wAMeKfCUFnqN34z+Lfj7TpdHbTvF2pTywWulW1617BYyLfpAlxa3S/rr/Xl8/8At6Jb+v6t6efS+jPzo/ZS/aT8c/sfftEfCn9pj4Z6V4T1zx38H/Ev/CU+GdJ8dWGsan4RvtQ/s6+03yNcsNA13wzrNzZiDUJm8uw1/TJ/OWJhcMgdHe/9f5J9Nf8AN+6H9fL+v63P6H/+IvH/AIKTf9ER/Yf+n/Ctvj1n3/5uUOOPb88Uf18vx8vXy3C39f16q/bqH/EXj/wUm4/4sl+w9z/1Tf49f/RJkdeOT+XWjv8Ah/X9eWwW/r03/DXr+LUVH/B3h/wUm/6Il+w90/6Jt8e/X/s5Png9ixzjij0/F/1b53vv5RPveu67ejSs99b23te1z+fP9sD9qb4g/tr/ALSPxR/ai+KmjeDtA8f/ABa1PSNX8R6R8PtO1zSfB9lcaN4Y0PwpbJolh4j8ReKtat4X07QbOW4W+8QanI95LcSRPFA0VtAd+n9bdv69A22113tv9/8Al9+h82Ywfz5HXHHXg9znP4nOSGX/AA/b+v6tuL+v6/4f7xDn0/LIzxxjGQOeORwPXij+v6/r8g/r+v6/IPX/AIFwRgdePr+GSTj0wr/4Hlr/AMDv/wAAf/A7er0t/wABW+1vH+q7/g2k/wCCq37Lf7CFx+0P8F/2q/Fc/wAL/Dfxh1TwR408E/EyXQte17w1aa94YsNc0bWfDHieLw1pus6vpR1Kz1LSr3QtXOmyaOr2Orwaxf6c76aboa9d7d/x69f6YfO/T+vu+RY/4ONv+Cz/AMHv26dP+Gv7LH7I3izVvGHwP8DeJJviJ8TviEdH1vw1o/xD8d2tjPo/hLQfD2na/Y6Tr914c8GWWo+Ib7UL/VNMt9P13X9U0y50q3mt/Ddlq2oFvl1+Xn2v+Nw/r+ui6X1+/U/lF/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pJ+FX/B0//wAFNvhb8MPDHwyOj/s0/EA+E/Dek+GNP8d+P/hr43u/Hl1Z6LYw6fZ3mrXPhb4q+FfDOoaqbWCIXV7N4WzeTK1xcRyTvLI5/Xy/Hy9fLcLf1/Xqr9up+DX7Qfx7+J37UPxq+I/7QHxm15fEvxN+KniO58T+LNWhsrbTbWW8migtbWz07TrONbaw0rSdNtLHR9JsolcWmm2NrAzyPG0zD/4H9f16Bb+v6T8t2vnc/eT4Vf8AB0//AMFNvhb8MPC/wyOkfs0/EA+E/Dek+GNP8eeP/hr43uvHd1Z6LZQ6dZXmrXXhf4qeFPDOo6qbaCL7VezeFibyVTcXMck8kjsv6/rR/pv8wt2/ry118tb36N7n4N/tCfHv4nftQ/Gr4j/tA/GXXk8S/E34qeJLnxP4s1eKyttNtJbyaGC1tbLT9Os0jt7DStI0y0stI0qyi4tNNsrWAySujSs93/w/p0T1S18/N3iH9f157f0mfvL8Kv8Ag6f/AOCm3wt+GHhj4ZHR/wBmn4gHwn4b0nwxp/jvx/8ADXxvd+PLqz0Wxh0+zvNWufC3xV8K+GdQ1U2sEQur2bwtm8mVri4jkneWRz+vl+Pl6+W4W/r+vVX7dT8G/wBoP49/E79qH41fEb9oD4y68viX4m/FTxJc+J/FmrQ2dtplrLeTRQWtpZ6dp1nGtrp+l6TptpZaPpNlEri102xtYC8jxNMx+PRbfl/XdB/X3b/h5dtrs0tN/aG8f6fp9vYeXoN59nt44Eu73T7trtlhVY1eRrfULa3kkKqu5/s4LtywydzHp+L2/wArba376XtE+967+XazS13620dr7nj+s6xf+IdVvta1SXz7/UJzcXEqoI1LEBQqIu1VjijVIo1GcRqg+YqTR36f1t2/r0C9vPz79Fv/AJffZGbjB/PkdccdeD3Oc/ic5IZf8P2/r+rbi/r+v+H+8+uv2d/2+f20v2S7G50f9nH9pr4xfCTw9d3D3l14T8K+M9Vj8GXF9KweTUJPBl9LfeFG1GVl2y6i2j/bZIyYpJmidlY/r+v6/IP6/r+vyMv9oj9uD9r79rQWMP7SX7R/xe+MenaXO11pegeNPGesX/hXS7wmQfbtM8JRzweGbC/ZJWje/stKgvZIfLgeZoYoo0f9du39f0h/8Dt6vS3/AAFb7W8flbt09xwR9e/OBweeQc54Jp23Wq6W319Vv1fXbZ3sH5X362/4ZdtOtz6H/Z+/a3/af/ZT1a91r9m/4+fFj4K3uqtG2sw/Dzxrrnh3S9faBGjgHiLQbO8TQ/EC2yu/2Vdb02/W3fDwBHVXRf8AD7bL5bbrpZ3u3H7R/wAN0+T7b6O7uvM93+NX/BVT/goz+0R4R1DwB8Yf2x/jp4u8D61ZyafrvhGPxjc+GfDviPTpovJm03xLo/hKPRLDxJp06DE2n65Bf2cz/vZYHlG9V/X9f16Bb+v6T8t2vnc/P/8Az9P5Y9cjd6YPIp7/ANP/AIbpb59d4m+34ff11621v2Te59P/ALNX7af7V/7HeraprX7Mfx9+JfwZuNeMB8QWPg7xDc23h3xE9qkiWcviLwpefbfDGv3Fgk0yWFzrGk3lxYLPN9jki86Tcbv/AIf06J6pa+fm7xD+vl/X9aM2/wBpb9vf9sz9sWKws/2mv2kfir8YNH0rUjrGleF/E3iOdPBml6wYJbX+1tN8EaUmneEtO1MWk89qmoWeix3cdtPPbpMIZpUY+9f5f8HRedw/4bp67/NX7dT5F/XP4f0I68fxfQdaH/wP6/r0C39f0n5btfO50XhLxb4k8C+IdM8VeEtYu9C8QaPP9p07UrJwssEhUxyI6OkkM9vPCzwXdpcRT2t3bSSW1zDNBLJExv8A0/8Ahulvn13ib7fh9/XXrbW/ZN7n3TB+3v8A29aWqfFn4B/DD4m6jbW8dv8A2peW1pZTT+V0kkh1bQ/FMMTtuLyJai3t/MdmhggQiJS19v1f6Ppr/m/dF/X9f1+TH/8ADZXwMb7/AOxJ8JWfufN8H8/n8JmI/wA9ein4f5f8HRfMfr16/wDB+6/YP+GyfgV/0ZH8Jef+mvg/n/zEp7/r2GMKP/gf1/XoFv6/pPy3a+dw/wCGyfgT/wBGSfCX/v74P/8AnSf5/Ol8/wCvufp06eoW/r+renn0vow/4bJ+BP8A0ZH8Jf8Av74P/wDnSU0r/wBP/J9Nf837ov6/r8P6TD/hsn4Ff9GR/CXPp5vg7/50v9Pz5o/D/L/g6L5j/Xr5+vz17ddg/wCGyfgWMbf2JPhKD2Pm+D/6fCb16cjnsOVof/A/r+vQLf1/Sflu187j0/bw8P8Ah7ddfDb9mX4VeBtZCyCDVIksZ2hkdDGr7ND8MeFblgFbDKt/HvT93lQSaX9f1o/03+Yf0vz8v+C9r6M+LPiT8TvGvxa8T3Pi7x5rU2taxOiW8JZEgstPsY2Z4dN0uxhWO3sbGBpHZYYQDJNLLdTvNdT3FxK/66/ontv/AJ/CH9f157f0mcDj6/Tv7+uOPb88Ufev8v8Ag6LzuGv39dPXf569uuwfrn8P6EdeP4voOtD/AOB/X9egW/r+k/Ldr53D/P0/lj1yN3pg8ijf+n/w3S3z67xN9vw+/rr1trfsm9w/x/w49eOn3vpnk0bv/h/Tonqlr5+bvEP6+X9f1uGPr9O/v6449vzxR96/y/4Oi87hr9/XT13+evbrsH65/D+hHXj+L6DrQ/8Agf1/XoFv6/pPy3a+dw/z9P5Y9cjd6YPIo3/p/wDDdLfPrvE32/D7+uvW2t+yb3Dj1x+f5dGPHufpnnav6/r+n59omnVv8/6/rsf/1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FALEAAsxOMAEkk9MAck/lzwfVl/X9fPy+4Lf1t+Nnb7uqbtY9E8OfCD4s+MQn/CI/C74i+KvM5jPhvwT4k1zeMfwf2Xpt1u+ozx83fC6RpVZfBSnO/SMZS/FR39LdmtbSlzgt5RXrJfm/+An62Uu1u/2Vf2oLCA3d/wDs3fHuytQpk+0Xfwf+IdtbhByXM03h5I9gHVt6gdSf72jw2JjvQrpd/ZT9bq8F62vp1v7xKq0ulWm/+3o229Xr08vPeXkWt+FvE3hqY2/iPw5rugXAJBg1vSNQ0qYEcYMN9bwSA545B564xWLjKOklJPs01b77efTz00LTi9ndfJ/l8rvTt0vLC/n098nPvk/p7g1P9f18/L7h2/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z7f07np7+/OKfzstNd+vT4et3bTZp6psNPnbz7X8tem1lvrfmFz/T8ce2eOvB5z6D5iy1+bvr67+WmutvW4aedvQX2PP1/kRwc98jPP8AvZo/r+lr5L07WsHy7af1fz3fbeyFz+GeOccfh3AC9wvHqThT+l/XQO39fds977fja4vX+eMA9eeeMnjHGF6Z5ONxqtV99+29tlr5X00urWF5f1+v9dtxvT6cHB7/AF9D7jOeM9CVPTzX3rz6b2/HZD9dv8vv8vTy2EPp1P4579Rxz36d+d2fmL69/wCtt+nk15WDTX+r+j15fufS9tXFP5/T27j8Py570bfP+t9Nfm/NB/w/423/AMrJ2tvp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MZ+vfOB/P/wCt79ixfyv63/SUev8AS15heqXqr/1/wUf/0/48OP8APfn6gjp2/TOVfzvr+Hf8Hu/v1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68/Tnjvz9PfhvpzR3/r9O3+H9A/rbp/S2t94v0/n/8AWB64+XBzjO4cUadv+G+/S76/daziGu3yvp16P/gvTz1D+Xp1zjPuCM9Tjp7Zyr+d99devb/J9/tXbif1/XfRLW/33D9BkdRxnvxlenI49MZGcsuvbfXrqtNb/j83zaKL7rft33/Hfa/rayFz/PHPHXPJPOO4x82M0d/68tPlbdfdZk/1/W/9dthPp19iP04GMH+HBz1DDij8V+K6fK+mt3bbryxr8++nXo3rfTq7W1Vnqw4/D88kfiCM+304zlT113119br/AIPfW+8V6J7r/gLzb9fvuHp2GR24z3446dOPTGTnNH4f1t815ddb6B+i06dVr1ve7699r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5JHHJNLHDDG8sssiRxxRo0kksrkKsaRKCzuzEIqIu4nCgMSCx6b/1p5/d11voHftbS91136769e70tY/Tv9nD/AIJM/tS/HiLT9f8AEOkWvwV8DXghmTXfiHDdweIL6ykILTaN4Ht1GuTOYmE0Da83hqwvImD22oSKcr6NDK8VXtKS9lB/aqXUmv7sNG/LmUVbZu5y1MVShom5v+7a3zfMrfJT+enL+0/wb/4Iw/slfDyG2uviGPFnxs11I4zcSeJNXuvDHhkXUbA+fp/hvwncaddpEx+9Z634k8QwMOGDDIb2KOUYaH8RSqu2rk7Rv5RhNP75P02RxzxlWWkbQXkrv5tv/P0Vz9IfAHwN+Cfwq8s/DT4SfDjwFNHCsH2vwp4L8PaHqEsYUD/SdR0/T7e/u3YAGSW6uZpJT80juxNehCjSp/wqVKD/AJoxUX53tG99/tN+bOeVScvilKXq3/w39ebPVvMxnH5gkHt/sEfr+ZIrVX6tfL+v6+RAnmcd/pnj+R/l+VMCK4jt7uCW2uoIbm3njaKa3nRZoJonG145oniMciOpIdGBDZIYHJFS77ON199/va/rtvEPlD4l/sK/sgfFmCWLxn+z58OGuJneWTV/DGiJ4E1+SZx/rp9e8EP4c1i7YE7wl5eXERb78TqTXNUwWErfHQp37xXJK/nKm4t2v3f4G0a9aHw1JW7P3k/lK35+lrn5YfHP/ghZ4O1KK71X9nf4q6r4a1D55ofCHxOiXXdBmkd9y29r4q0OztNY0e2iQhIxfaH4nuZCAJbpSS6+ZXyWLTeHquL6QqarzXOrNdfsyb26KR1Qxz2qQv5x0a+TnZ/fHvpoo/hv8f8A9kj9oH9mPVPsPxf+HmraFp007W+meLLLZrPgzWGySg0/xNprT6d58sYMo029ez1eGJs3Wn27ZWvFr4Wvh3++pyitlLeEvJSWl7dHZ2Wu9pdlOrTqr3Ja9YvSSXmrv8Lp30tax83fT09Rz+g7/wAODn+8MCsP6/rXTX/htLGv/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Xn6c8d+fp78N9OaO/wDX6dv8P6B/W3T+ltb7xfp/P/6wPXHy4OcZ3DijTt/w336XfX7rWcQ12+V9OvR/8F6eeofy9OucZ9wRnqcdPbOVfzvvrr17f5Pv9q7cT+v676Ja3++4foMjqOM9+Mr05HHpjIzll17b69dVprf8fm+bRRfdb9u+/wCO+1/W1kLn+eOeOueSecdxj5sZo7/15afK26+6zJ/r+t/67bCfTr7EfpwMYP8ADg56hhxR+K/FdPlfTW7tt15Y1+ffTr0b1vp1draqz1Ycfh+eSPxBGfb6cZyp66766+t1/wAHvrfeK9E91/wF5t+v33D07DI7cZ78cdOnHpjJzmj8P62+a8uut9A/RadOq163vd9e+1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Y9D+ZA/n/n9KPn+evn8Mv67/ZFfpf5X/Tf+vM//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0Wn3Wtt1+cTft8retuj6289lfRh/j79xyPw6H5s9Ouc0bv19fxstWvi+1f1ug/wCB93r+iX3WFHHTP9TjBxjtj1/wNH9bbL1+a6Wd9bWD/hv6e3rd6eeofiee2fyx26jHf04xuo/HotV/XX9V1De7+f8Amu3W/wCTTbiJ/n/PTHQHI3Z6EHkUf1rf5fclbbr84m/b5W9bdH1t57K+jD+WffvjI/Dp97P160bv19f0Tu0tfPzd4h/wPu9f0S+6w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mP2ZP2TfjD+1f4zTwp8MNCL6faSwnxL4y1RZrXwp4Vs5MFp9U1AI/m3Jj3G00qzFxqV62BDb+X5kydGHwtXFT5aUdPtSekYLzdt7aq3Nfr2MqlWFKPNN+SitXL01Vtv0bR/VZ+yN/wTi+An7Ktpp2uRaVD8RPixFFHJd/EfxTZQTTafeFf3q+DtIfz7TwxbKSVjuYTca3ImVudVaNvJX6bCZfRwyUlH2lX/n5O2j2agto9dbJu2+rUvLrYmpW0fux/lWl/OW/M/uXbsfoTv+mPbn8/kH8/zruu92rf9vaelm108+l9dDnF3gd/0/w/z2pqT7L71+kpfl993yghfvgkcckn8+h/UfngGjmXWyd9r/nv+n6AHmD0zwOw/rjOOnT8sUPlve+vk/L+u342kAJBz2OPXHcdgP5E+v8Aul30Wne97/fb13Wi67SA8z1x+ufz2E9Pf86La35det3/AMGdnfy8gDzPUDp7n+aqOnv09M/M9e2nZS/DbS3/AG727oA8wf5PH6KcfgT6cfwrzUXdd2telr6v8tvOwGPr+haD4r0bUfDvijRtK8Q+H9XtZLLVdF1qwttU0vUbSXiS2vbC9gltrmFuCUmjZchTjIU1MkppqcE4vRxk04vyaem138tOg02ndNprZrRn4F/tpf8ABG7SNQt9X+Iv7JgGl6nGlxqGpfBzUrx20u/OTLKPAurXjtJpt0V3eToGrTy2MzBYbC/sVEVk3h4vKU+aphVZ2u6Lldf9uO90+yd10TWnN30cY9I1dtlNL/0pJ6+qV/8A23+dXX9A1vwtrOpeHfEmk6hoWu6NeTWGq6PqtpPY6hp97A22a1u7W4SKeGWNuCrqpIKsu5WD14Li1JxaaktHFppp7Wa5b3W+2u/XlPQTTV07p2+a8t/Lr9+pkY+v07+/rjj2/PFL71/l/wAHRedx6/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Rafda23X5xN+3yt626Prbz2V9GH+Pv3HI/Dofmz065zRu/X1/Gy1a+L7V/W6D/gfd6/ol91hRx0z/U4wcY7Y9f8DR/W2y9fmulnfW1g/wCG/p7et3p56h+J57Z/LHbqMd/TjG6j8ei1X9df1XUN7v5/5rt1v+TTbiJ/n/PTHQHI3Z6EHkUf1rf5fclbbr84m/b5W9bdH1t57K+jD+WffvjI/Dp97P160bv19f0Tu0tfPzd4h/wPu9f0S+6w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Puv8AYc/Ye8b/ALYXjowxG78N/Czw3cwP448b/Z2ZYkbbINC0ISKIbzxBfRAiOPc0NlC32u7AjREfsweEnipvdU4v36n42tr7z7X031MK9eNGOms3ZqL1+b95adfh621snL+wn4RfCL4efArwJo3w4+GHh2y8MeF9EgCQ2tsitdX10wX7Tqmr3r/6RqerX0gM15f3TNLK52KEhSKOL6qjSp0acadOlaK7atvu3yq77u6+d/e8ec5VJOUm2/y8kui8lf1drnpnmf7X5Dp/n8ME/g1vR7+kXfTy0fT1j/7aSHme+foOnv0b+X5/wl76tL/wLfp8vx23d2wDzPUj6Hj+WD+n5ZNVdtbO3k97aaPld/u6bv7QJ5g9f1b/AOv/AJ9OlJKL6uPdNp/5dr6r5Ky5Qf5hx7fj/Lbn/wAe9/ajTo/L4rf+2pfi/LuA0yZzzg/U/wBcY/X+Rp30tq/K8H5+r/Dv2UgPM/2s/Qf/AFmz+X5/wy9N4/mvl0V1132+YB5h9QPy/XO3Hr09uOrVdP7Da8vy+Fbbb/eAeZ/tfkOn+fwwT+DS9Hv6Rd9PLR9PWP8A7aAeZ75+g6e/Rv5fn/CXvq0v/At+ny/Hbd3bAPM9SPoeP5YP6flk1V21s7eT3tpo+V3+7pu/tB+bP7e//BPjwP8AtaeHLnxT4bg07wn8dNFsGGh+KEiWC08VQW6M8PhzxaUH+kQuf3emaw4N3pbsI2aWwZ4U8/G4CniouUUqddLSTatK32Zaxbv0b28k7HTQxEqTs7yh2/l81qvu67aWUj+RHxz4H8V/DXxZrvgXxvot94e8U+GtQn0zWNJ1CFobm1uoDtcYIxJDKu2WCePdFPA8c0b7HBb5acJU5OE1yyj7ri1azXXs773u/lZOXrxamlKLupW19fXrp3fm9fd5M/498jn6Y5Hv+uCKn/gd+nT5+q20toh2/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J/n/P+ffvR/XX+vP5/wDbsV/X9f1+R//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L6L/AGWv2cPGH7Ufxd0D4ZeFIpILa4lW+8Ua+yH7H4a8OW8inUNSuZCHXzjHmCwt9sstzduixxSqkgXfDUJ4iqqcNFvKW6jFO7d7K2uyavfTUzq1I0oOT1fRd21otvP+6lb4tUz+1b4NfCTwN8CPhz4b+GPw80eHSPDfhuySCNY0AudRvXVTfaxqU2xpLzU9SnBuLu6mkkkdmWMMIoo1X62lShSpxpwSjGK7bvq20m7vd6fdqeLOcqknKT1f4eS30+f36nqHmE9Bj8D/AFAz+Q/HA3arlW+vpr+Diund/JW92A83B5OfbGP8f8+nSm9VpzeltH92nn/TADIeoOBx6e30H+e+M1N1azX5L/ggHmfQ/Tk/pj/63TnOaasu/wApW+X9W/G0gXzc9uffI/mh/n+XFT3/AF/r/P8AJxDd0Pw14n8UT/ZfDfh7W9fueAYNF0q+1SZc92jsreZlHuQo7nFN1adOP7yaiv7zglv/AHmr/wBaqyKUZS2Tfov+H/L77HaXvwT+M2m27Xl98LPiFbWqpvaeTwhrqoqjkszCwbCgdSQAByelY/WMO27VqXl+8hf5JPe3+FfNNleyqfyS+6/4KC/P7zzOdJ7aaSG6hngniYrLDcRvFLGw4KvG8SurDoQVUjuP7uyd1urdHZa/NJv8PuM2raPR+ZD5hPQY/A/1Az+Q/HA3Ncq319NfwcV07v5K3ugebg8nPtjH+P8An06U3qtOb0to/u08/wCmAGQ9QcDj09voP898Zqbq1mvyX/BAPM+h+nJ/TH/1unOc01Zd/lK3y/q342kC+bntz75H80P8/wAuKnv+v9f5/k4h+UP/AAU5/Yasf2jfAdz8UvAOk20Xxp8B6ZJMv2VY4Z/HPhuyRpZtBvW/dpdalYxK82iTzbJlw9isxidIW87MMHGvT9pTX76CfRe/H+Xo7r7PzWt7HXha/s5KEn7kn/4C313Vl3/TVx/kwngmtZ5ra5glt7m3lkgnt5o3imgnhcxywzROBJHLG6tHJG4Do6lWAYEV807p21VtH1t18raq9vk29z1v68rW+W/fpvre5F9f88enb6559qX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MZ+vfOB/P/AOt79ixfyv63/SUev9LXmF6peqv/AF/wUf/X/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kkcck0kcUSPJJLIkccUaM7ySuwVUSNeXdmIVVUZJwoyWyx6b/1p5/d11voHftbS91136769e70tY/sG/wCCav7Klp+zZ8CtN1bXLGBPib8S7Wy8R+Lbt44GudOsLiJZ9G8ORXKSzsLeztpUuLmOOVIpryXfJBHPE1fU4DDfV6Kcl+8naU31StpG+ui8tPTY8fE1faVPdfux0X6v+rfheX6MCQH0z7N/9gf5/nXccwvmjvj/AL6/+w/xz+ZUAPM9v1/+w/x/kVd36+tn+D/r8A/r+v6/MPM9v1/+w/x/XKoB8fmTSJFFG0kkjJHHHGpkkkkchEjRFUM7sxCqq5ZiQAozRd2309dAP1s/Ze/YEsr/AE/TvHnxwt55Fu0ivNI8BJI9svkOA8Nx4kniZZyZFIdNLt5YtqkC6kcEwV4mMzNxbp4fdaOpv8o307a2fla1pehQwminV9VD/P3V/wClL5bH6taB4a8PeFdOg0jw1omlaBpdsipBYaRYW2n2saqMDENtHGhbA+Z2BdjyxJNeJKcptynKUpPdyd3/AF/XQ71FRVopJdkrf5fl91zbqRnjHxV/Z/8AhT8ZNOns/GvhTT57943W28Q2MMVh4isZCMJLb6rbxidwhO77PdfabV+kkDg4Xoo4qvh2nTm0r6wbvF+qf5ozqUqdRWlH5rRr52lf8vXeP4UftL/sv+LP2etbSSV5Ne8D6pM66F4njiMeDkldO1eJVKWmoxp3XMF0B5kO3JRfo8HjIYqP8tSPxQ/9ujvp89PM8uvQlSfeD2f6PRWfz+8+WfM9v1/+w/x/kV7rv19bP8H/AF+Bz/1/X9fmHme36/8A2H+P65VAHmE/T8/0wP5/gOdru9tbev6AHmeg/M//AGB/n+fFIA8w+g/P/wCwP+fTIFAf1/X9fmfyu/8ABW39k63+D3xTtfjN4L0yOz8B/Fa6uH1W0tIYobTQvG0a+dqEUcMMg8i01iIm+i220NvHcGWFZJp3dq+czTDeyqe2ikoVHql0n10899LL70perhKqnDkk/ej+Mfm3d/JP10Px++np6jn9B3/hwc/3hgV5f9f1rpr/AMNpY7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noPwz+GXir4r+KbLwr4UsWubu4dWu7uRWWx0uzDATX+oTqCIYIVbOMGSZ9sMKPIyq36F4Y+GHFnizxVguE+EcBPE4zEyjPF4uopQwGVYFSSrY/McQoTjRw9GLulZ1K8+WjRhOpOMT4XxE8ROGvDLhvGcTcT4yNDC0IuGGwsHCWNzLFuPNSwWBouUXVr1Ho3eMKUL1K1SFOLkfsv4I/Y++CnhjwnDoGteE9P8XapPbbdX8Q6us51G6unXE0lhLFOj6PAjHbbR6e8EkaKjSyzT753/ANouB/oc+CPC/CVHh/O+Esu4vzSvhlDOOIs4hXeY4rFVIWrVMvq068KmTUISbjhqeXToVacIwlVr1cRz15f5KcY/Ss8X+I+J6ueZRxPj+Fsuo4jmyrIcrlRWAw2GhO9KnjqdWhOnm1aSSeIqY+FWnUm5Rp0aVFQpR/HT4zeDdL+H3xS8ceDdFvGvdJ0HXLi00+aVxLKls6RXMVrcSqFElzYrP9iuZVUeZPbyN5SbmjX/ABq8aeDMr8PfFTjngzJcZLHZTkGe18Jl1epNVK0cLOnSxNLCYirC0KuKwEa/1DE1FGHtMRh6s/Z0+Zwh/q/4ScWZlx34bcG8W5vhYYPM87yajicbRpwdOlLEQnVoVMTQpyvKnh8a6P1zD03KXJRr04Kc+Xnl5l/j/hx68dPvfTPJr8w3f/D+nRPVLXz83eJ+jf18v6/rcMfX6d/f1xx7fnij71/l/wAHRedw1+/rp67/AD17ddjS0zRtX1qf7Lo+l6lq9yQD9m0yxur64weh8q0ilkwSCoO05IxwQGb0ssybOM7xH1TJcqzLN8VpbDZXgcTmGIs3ZP2OEpValm7292zd0trnn5jmuV5RQ+tZtmeX5XhrtfWMxxmHwVBtate2xM6dO6TTfvaJ312Ozf4P/FuKD7TL8LviLHa43faJPBHiZYAO7ea2mhAOhyHPp3NfbVPBzxep0PrVXwr8R6eGtf6zU4G4nhQ5V19q8sVO2lr8yWt3f7HyMPFbwuqVvq9PxJ4AniL29hDjHh2VZPfl9ksxdS/yu9le15cLe2F9ptw1pqNld2F1Hy9te201pOmezQzqkq4II+bHtnk18Fjcvx2W4meEzHBYvL8XD48LjsNXwmIp3ulz0a1OFWOzfvQjez63UvtMHjsFmFCOKwGLw2Ow0/gxGDxFLE0J235K1Gc6baTj8Mno+xUx9fp39/XHHt+eK5PvX+X/AAdF53Or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z9B/+CaH7P8fx3/aZ8NnWbI3fg74cqnjjxKrxGS2mfT5l/sTT7nZNBJEt9qYQpKjkpJbgMjqzLXdl9D22Ii2nyU/fl8vhT1W7ts/PU5sVUcKT196Xurvrq2ttUv6drH9hocAfLxgDHOBj0AA9PQn/AOJ+pPJu9nK69Ltffy37fF920l8zrnH5t/8AEH+f5c0Bp3f/AICvyul+PnrYPMHOR+pz+GU/x+g4oC725mv+3VH8rvX189RPMHv+J/8AsP8AH6Cgadut/Ra+t3v1Qebwc4A/Dn6nap9+v5fxAm77OT8rbfc/0Xb/ABfo9/wT0+A1p8QfGd78S/EllHdeHfBE0KaXbTpvt77xDIvmQyOjrtljsIx5uMsom2qy5Cs3lZpiXSpqjF2lUXvW3UdV3ur+no+h2YWk5yc5XtG1k9fe+f3n7qgY4HAHAA7V84ekFABQAUAcJ8S/h74f+KPgrXfBPiS1judO1mylgDOoaS0uth+y3tu20tHPbTbZEdCrcFckFq1o1ZUakakHZxd/VdU/lf8ApkzgpxcXs+3Tz/r9D+YD4l+CNU+GnjrxN4H1mNlvvDuqXNiXPC3ECPm2uUOzBWeApJuXcuSyjpmvr6VSNanCpHaav6d116/0r2PGkvZzcW9n2971u9/x+Wxw3m8HOAPw5+p2qffr+X8WhDd9nJ+Vtvuf6Lt/iBIPUdOxz/LH/wBbpznNAO/W9vO/6/1+AGTk9/fJ/wDiT9OSfw42hS2Wrj8pP/ga76d/UPMXuecDuOP5fTkflkUEdW0/ntf+v66nzj+1n8EtM/aH+AXxB+Gd5AJL/UdHm1Hw1P5bTS2fifSY3u9GubaJZIRJcNOhtow8hj/0gu6NtCthiaKr0KlN7tXj5SWsfx01v+sdaVR05xlzXV9V1s99Xy+nxfda0v4iNU0290XU9R0fU4GtdR0q+u9Nv7aT79ve2Nw9rdQv0w0U0ToxAOSuMHovyDTTae6dnvutPTS1vn13j7S95JrZq6/Prr1trfsm9yh/j/hx68dPvfTPJpbv/h/Tonqlr5+bvEf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9H+F3wt8VfFrxTZ+F/C1m000zK99fOpFlpdmGAlvLyUKwRIxyqfflbCICWyv6T4WeFfFni7xVg+FuFcFKtWqyjPH4+cZrA5Vg1JKrjMbW+GnCCu4Q+OrO0Kak3yx/P/ABI8SeGfC7hvFcR8S4uNKlTjKGCwUJReMzLF2/d4XB0m7znN2UptclON5zfu2P3X+DHwX8K/BbwvDoOgQLPqE6xy65rksai91a8C4Z5GwWjtozlba2VtkSckNI7vX+8ngr4K8KeCfCtHIOH6Ea+YYiNOrnue1acVjs4xsY+9OpP4qeFpNuOFwsbQpQ953qTnI/xc8XPF3ibxe4kq51nladHA0JVKeT5NTqSeDyvCSlpCEdI1MTUSi8RiXHnqz092ChCPz1+1P+1bZ/DO1u/A/gS6gvfHt3CY72/jKT23hWGVP9Y4+aObWHVt1ravmO3yLm6VlEdtcfzt9Kv6WOD8McJi+BuAsVh8dx/i6LpY3MIcmIwvCdGrH+LUT/d1s5nCXNhcJJThhrxxOLi0qeHxH7t9Gr6MuK8RcThuMeNcNXwfBGGrKphMFPnoYjiatSl/Cpu0alLKoyXLicTBqeIs8PhZQk6lfD/jfd3d3f3dzf31xPeXt7cTXd3d3ErzXNzdXEhluLiaaQmSWeaV3eWWQs0jsxOSSV/xkxeMxWYYvFY/HYivjMbjcRWxeMxeJqzrYnFYnEVZ1sRiMTVqSlUq1q1WUqlWpOcpynJzcm22f6zYXC4bA4XD4LBYejhMJhKFHD4XC0KcKWHw+HoU1SoUKFKEYwp0aVOMYU6cIxhCCUUrRXLFDDNczRW9vFJPPcSJDBBDG0s000jBI4oo0DPJLI7KqRqC7s21eWFZUaFbE1qOHw9KpXxFerTo0aFGnOpWrVqs1TpUaVKKlOpVqTko06dOMpTlJRSbagXVq0qFKpXr1KdGhRpzq1q1acadKjSpx56lapUlaNOnCMXKdSb5YxTbson6f/AH9hm1ktLDxX8ZkneWZYbuz8DwTPbrErFZUHiG7gdZmkZQqyabayoqhnjuZmIMTf6j/R++gnhKuEwHFnjVTrTrVoUcVg+BMPWnh4UYNwq0/wDWLF4eUa8qrilGrluFq04w5p08TXk4unL/ADj8cPpm4qnisbwz4STowpUZVsNi+Mq9GFeVaSUqc/7Bw1eE6Uaald08xxMZynywnh6UE/aH6PeHfC3hvwlYRaX4Y0LSdA0+FEjS00mxt7KLbGMIXEEaGVwM5kl3SMSSzEk1/pLw7wrw1wjl9LKuF8hynh/LqMKdOGEyjAYbA0eWnHlg6iw9ODqzSv8AvKvPUbbcpybbP4Bz7iTiDijHVMy4jzrM87x9Wc5zxWZ43EYyrzVHeag605qnFtL3KShBKyjCKSRvV754hyHi7wB4K8e2L6b4y8MaN4itHUKF1KyimniAOQba7CreWjg8iS1uIpAejrk7vj+L/D/gnj/ATy3jPhfJeI8JOPKo5ngaNavRSlzJ4XGJRxmDmpaxqYXEUaie0lf3vquFuOOL+CcbDMOE+I82yHFRk5OWX4yrSo1brlaxGFblhMVBrR08TRqwfVKycfy3/aJ/YpvPBVlfeMvhW19rXhy0R7rU/DVwWu9Y0i2RSZrjT5gBLqtlEq+ZJFIDfQpvbdcqhav8r/pGfQjxnBOCx/GnhS8dnXDmEpyxWacMYiUsXnOUYanG9bE5dWjH2ua4OjFOpVpVE8fRp8874qMD/STwF+l/heL8ZguEvEtYLKM/xdSOGy7iKgo4bKc0xE5WpUMdRdqWW4yrJqnTqwnHB1p8sbYeU+WX57n/AB75HP0xyPf9cEV/nh/wO/Tp8/VbaW0R/ddv6/y79fy6h6fpg/y9+ozyD0HTKn3v9fVX/XTe/UP+A7O3/A73t59bNhz/AIf5556H6emc0fh3/Lrp56fpyxPy/LbXr6bffZB2/wA+nI/yPxX+I+7b/L77/wCasrJyN/np3tf7tfn81ryn4evQ5H6env8A0NH/AAO/Tp8/VbaW0QW/r/Lv1/LqL0x1yemPwzjuD78g9B0BU/rffd6/8Orb67xPR+f3eqV73/zSsA/p6ZyR/kE+31o/B/137b7ferBZ/r6efz28+gdeP1x7c9M/yOevy5Io+7b+u9/O9uyTtcb+eu7a/G/S+rtd+rswx/U8cgZ6cjHp1P64Io+Xbfy6f1bbS1+UVv6/rft6+odPXPbHH19we2eQeg6Aqf1vvu9f+HVt9d4no/P7vVK97/5pWEx+o7DuP8gn2+tH4P8Arv232+9WCz/4fptr19Ntel3YO3+fTkf5H4r/ABH3bdrf8O31b+5WTkWf3+Xf7u3fXu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P6gP+CNnwog8I/AHxD8TLq3Qax8SPE08VvLJbmK7g0Pw+q2tvFHcFCZbO9uXe7VVOzzEJ4avo8qp8tB1LWc5W+Udvv3669tEebi581RR6RXVc3vO99N+i6eeiufsJ5nHf6Z4/kf5flXqHG93qk/mn+O2n9bB5nt6dD/APa/8mgacu/3Wf5/194eZ2I7D0z277M/z/LlQP8At+z7P8ftP8vuF80jofTuf8Mcf8B/mKBWvve99+XR+jSbd99vuEMmeec/X6f7Jx+Z/DPyg1ddXbyi219/Lf8AD52R/Sh+xF4Qt/CP7OHgBY4ljuPEFnP4jvuPnNzqU7nDtgFtscShckgKeOtfKZhUdTFVNdIvkXpH/gv+rHq4ePLSj3fvPpv6X/rtex9Z1xG4UAFABQAUAfhR/wAFN/CUGifFzwx4ptYgh8WeGP8ATXUbVa60i5+yoWAXBkeF9zMTuIXktgbfo8pqOVCUG/glouyevz/ruzzcZBe0T25lul1W97Jv8Netj80zJnnnP1+n+ycfmfwz8vqnKrrq7eUW2vv5b/h87IUSnGOgx26/0/l+XNAra6vV/wA2nnrZtr738vsnmA9z+PP+f84oFt2fpzf5x/P7vtHmY6fnkg/+gEfr+ZxQXrZXWnmr/wDt0m/kr+qvyp5nHf6Z4/kf5flQS93qk/mn+O2n9bH8fX/BTH4TwfCj9rPx5HptulvovjUWfjjTI7e3+zWlu2txbr+ytlGFY213G5mdRgyznOCTt+WzCl7LFVNNJ2mrba6tNaX13tte93a562Gm50ld3cXZ+fLonr69N1q1HY+AOf8AD/PPPQ/T0zmuH8O/5ddPPT9OWPR+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D16HI/T09/6Gj/AIHfp0+fqttLaILf1/l36/l1F6Y65PTH4Zx3B9+Qeg6Aqf1vvu9f+HVt9d4no/P7vVK97/5pWAf09M5I/wAgn2+tH4P+u/bfb71YLP8AX08/nt59A68frj256Z/kc9flyRR9239d7+d7dkna4389d21+N+l9Xa79XZhj+p45Az05GPTqf1wRR8u2/l0/q22lr8orf1/W/b19Q6eue2OPr7g9s8g9B0BU/rffd6/8Orb67xPR+f3eqV73/wA0rCY/Udh3H+QT7fWj8H/Xftvt96sFn/w/TbXr6ba9Luwdv8+nI/yPxX+I+7btb/h2+rf3Kyciz+/y7/d2769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PTfhT8KPFXxe8U2nhnwxZs5dkfUdSkRvsOlWWQJLu7kG0KFXPloCXmfCIpJ+b9P8JvCbivxh4qwvDHC+EnNylGpmWZVITWBynBc1qmLxdVJxSirqnSTjOrUtCF2z868TfE3hnwr4bxPEXEWKjBRjOGX5fCUXjMzxlr0sNhaW8m2k6lT4KULyk1opfux8Hvg54V+DXheDw/4et1ku5VSTWdZlRft2rXgUb5ZXxlYVbPkQAlI1x1bLV/vJ4N+DXCngvwrQ4e4dw8amLqxp1M6zqrTisdm+NUVz1a07XhQg21h8NFunShteTlI/wAW/FfxX4m8WuJK2e59XlTw1OU6eU5TSnL6nleEcvdpUobSrSik69drnqS/likj5o/ap/autfh7bXngTwDdxXfjW5iaHUdUhKzQeG4pFIIUglZNUKn92n3bb/WSAnCN/Mv0rfpZ4Tw7wuM4D8P8XRxnG+KpTo5jmlGUK2H4apVIuMlFq8Kmayi/3dO0o4a/tKi5koH9DfRp+jJieO8RheNeN8LVwvB+GqRrYDLasZ0q/ENSnJOPNfllTy1SX7yaV6/8ODjFty/Hm7vLrULu4vr6ea7vLuaS4ubm4keWe4nlffJLLI5Z5HkYkszEsScnqK/xvxmMxeYYvE47HYmvi8Zi61TEYrF4ipKvXxFetN1KtarVm+edSpNucnJ3bvd9T/VvC4XDYHDUMHg6FLC4XC0adDDYehTjSoUKFOCjTpUqcVGMIQilGKikopadCv8AX/PHp2+uefaub7/L+vv/AKudHfe3p936an6T/sI/A201ie5+MXiWzS4ttMvJdN8G21wiPHJqdvt/tDWyhLk/YWcWdkWRNt19qkBZoRX+l/0CvAvCZxXxPjLxNhI4jC5XjKuWcF4WvCnOlPMsOl/aOd8rlKT+oymsFgm4QtiliqilJ0Yn+e/01PGXFZVRw3hPw/ipUMRmWEp5jxbiKMpwqwy+u5fUMnUlGKSxkYPF4xKc+bDfVqcoqNaR+rFf6wH+Zx7r8A/2afjb+054pn8IfBTwHqfjLUrGKG51m8iktNN0Hw9aXDSLDda/4h1W4s9H0pJ/JuPscF1eJeak1vPDplreTxPDX574jeKvAPhPlFPOuPOIsJkeFxE50sDQnGtisxzOtTUXUo5dlmDp18djJU+el7epSoSoYVVac8XVoU5QmfdcBeGvGviZmk8o4LyHFZziaEYVMZWjKlhsBl9Go5KFXH5hiqlHB4VVOSp7GFWtGtiXSqQw1KtODgfoLrH/AARG/bc0zRZNUs7b4T+IL1ITKvhzR/H8kOtSuAMW8c2vaFovh8TNkgGTXUgyDmUZXd/NeC+nz4B4vHRwlerxlluHlNReaY3hyE8DBP8A5eSp5dmOYZk4LqoZfKeukHqj9/xn0J/GzDYKWKo0+FMwrqDksuwefyhjZNf8u4zx2BweX876OWOjDTWeyl+W3j74feN/hZ4t1nwH8RfC+s+DfGHh+5FrrHh7XrKWx1GzkeNJoXMUg2zWt3byRXdjfWzzWV/ZzQXllPNazwyv/XfDnEuQcX5LgeIuGM3wOeZJmVJ1sFmWXV4YjDV4qThUipw1hWo1Yyo4ihVjTr4evCpQr0qVaE4R/l7PuH874XzbGZFxFleMyfOMvqeyxmX4+jKhiKMnFTg3GSSnSq05Rq0K1Nzo16M4VqNSdKcZnGkBgVYAggggjIIPBBByCCOCCPzzXtNJpppNNNNNXTT0aaejTW6f6nkJtNNNpp3TWjTWzT6NM/Fn9tP4HWvw08Z2njHw5aC38J+OJrlzawqiwaV4ihAmvrONVYFLe/ic31onlBVZbyNZGEQFf4n/AE2fAzDeGXGmE4y4bwkcLwjxzWxM5YWjGEaGU8R0v9ox2EpQjJOnh8fSn9fwkOSMYyjjKUZNUkf67/RC8ZMR4hcI4rhPP8U8RxPwbSw8I4mrKc62Z5BVvRweKqScbTxGCqw+pYmfO5OMsJUcU6rPif6/549O31zz7V/EP3+X9ff/AFc/sHvvb0+79NQ/n098nPvk/p7g0v6/r5+X3Bb+tvxs7fd1TdrB/P6e3cfh+XPent8/6301+b80H+V/xt/VrJ7bq0j8M+39O56e/vzijbrZaa79emi6pu3u9m27h/X4fL/gb63uH4f5x6evPB7+3JY7f0vX03/PuGnfT013/wCG/q4pH4k/XPOeo656Hofxz8xfXX8vwtdWXTR+atsH4/h802tPu9VpYXHY/wBAR+HfpnnH4k/KbX/4f8ejXz2s97xO3W+r8/LVb77Jr1sH0zj0Azx156HpxjOTjOTgGizWv69n00766ff0Dv036dfS+nbTbt1E4/l7Z49Ox54Pf2wxYt5313/V/K/Xu3awfl6fl+H3+oH8yfzyc9uOf8P4urF/n6/lvpbXZrurBp3/AOD8+XT7nur21Qn8/p7dx+H5c96N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igEkAAkk4x3LEnGOck5+nPBB4pf1/Xz8vuD1/4P6/8G6elrn9un7Kng0fDn9nL4N+Dsxu2leAtCaR4woV5NQtl1NmOQrM4+2BGLZbK9TjLfY4WHs8PSj2hHbz18u//AA9rniVXGVSe9+Z66K9vV/ovy5voASDnsceuO47AfyJ9f93clRtqk2v8S1+7z/LzYvmnHX6cn/4kHpnv+dAnZ9En3cm/y/rp3E8zrkc/iT+qgdPc/rmgORvtbutb/fNfl99w8z6/TPH6A4/L8s0ByPffpZ26ab86/rTXRh5n0A9uf/ZV/n+X8QFt7qz2sppbdPhdu+rle3S6Z/Uz+y/eQX/7Pvwlu7ZlaGXwdpwUoQV/dmWNugHRkOePz5r5DFq2Jr/9fJfj9/8AXbY9mj/Ch/hX9df67bHvNcxoFABQAUAFAH4v/wDBVe9gGu/Cmx3L9p/snWbor/F5P2xIsnAJxv6cdfTNe7k60rPzivw/Hfyt5393gxqu4K12k36/+TK39bn5G+Z9APbn/wBlX+f5fxe2cNt7qz2sppbdPhdu+rle3S6Yu8Dv+n+H+e1ALS+kfm07+X2Vouun42EL98Ejjkk/n0P6j88A0A31aT9HH9LvT1+8XzeMdRgen9cZx06e/GKA9x9GvS36v9F+K5kEg57HHrjuOwH8ifX/AHQajbVJtf4lr93n+Xmz8A/+C3HgrJ+CfxGUx8/2/wCDZUX/AFjEBNZjlchQSAMxqWLEHjgV4ecQ/g1P8UPnv+Xn9x3YOWtSNrbPfmfb5dP06n4Dfz6e+Tn3yf09wa8P+v6+fl9x32/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Yz9e+cD+f8A9b37Fi/lf1v+ko9f6WvML1S9Vf8Ar/go/9P+PDj/AD35+oI6dv0zlX876/h3/B7v79R+l9/+G9f+HF/QZHbjPfjjp04x2HOdzH/B/wCG/pddb2Qf5abrqtet766X7vS1hB6fhz255+nfPX9cqvn/AMH8Pz5f0D+tun9La33h9PT1HP6Dv/Dg5/vDAp/1/Wumv/DaWD/hr6de/wAvPo1qHH+e/P1BHTt+mcqfO+v4d/we7+/UPS+//Dev/Di/oMjtxnvxx06cY7DnO5j/AIP/AA39LrreyD/LTddVr1vfXS/d6WseofCP4S+KvjF4rtvDPhq2JUFJtV1OVWFlo9gXxJd3UnQZAZYYR+8nkwkYJJK/qfhD4RcV+MvFuG4Y4ZwzcU4Vs2zWqpfUcny/nUamLxdRQdrq8aFFWqV6tqdON1Jn5t4peKPDXhPwxiOIuIcR7z56WV5bTa+uZrjVC8MNhoPeztKtUaUKNO85yXun7tfCP4ReFPg54Wt/Dvhu2UzMscmr6vKiC+1e9C4e4uJBkiMHIggUiOFOACdzt/vN4QeD/Cfg1wrhuG+GcLF1XGFXN83rQj9fzjHcqVTE4motVTUrqhh4v2dCnaK5pOU5f4teKXinxN4s8S18/wCIMRJUlKdPK8rpTl9SyrBuXuYfD03ZObSTrV5R9pWmrvliowj8r/tVftX23gaC98AfD+8iufF1xG8GravA6yw+H45FKtDERuV9SZTwA2LYHLZfCr/Kn0r/AKWeG4EoY3w+8PMZSxXGGIpTw+bZxQlGrR4dp1IuM6VGUW41MzcW7a8uG3leaSP6U+jR9GPEcaVsJxxxzhKuH4WoVIVssyutGVOrntSErxqVIvllHL4tb6fWdo2im5fkJdXVze3M95eTy3N1czPPc3E7tLLPPI2+WSVnOXcsSWJI7Dvlv8eMVi8TjsTXxmMxFXE4vFValfE4mvOVStXrVZOVSpUqScpTnOTbcn1et1ZR/wBVMNhsPg8PRwuFo0sPhsNShRw9CjBUqVGlTSjCFOnFcsYxirKMbJeVrSrj0/Dntzz9O+ev65Xn+f8Awfw/Pl/Q2/rbp/S2t94fT09Rz+g7/wAODn+8MCn/AF/Wumv/AA2lg/4a+nXv8vPo1qf0cfCDwpb+B/hf4E8LW6bP7K8M6VHc5ChpNQuLZLvUpn2gAvNf3FzKeOrd8V/0j+D3CeH4G8LuA+FcPDk/snhjKqeJukpVMwxGGp4vM60uWMVzV8wxGJqy03nq2f4C+KnE9fjLxG404kry5v7T4izKph7OTUMDQxE8Ll9KPNKT5aWBoYemtfs9dz0ev0g+AP6pv+CXWtSWP/BMz4vy/s8W+nX37Q2in4vX93psENtda1P8R20W4l+HcslhcxTC+8/QrfQIfD1teQvpGo6nZXmnu4I1URf5AfS4wEcR9K3gmHiZVxOH8M8cuCsNRxVSdWlgKfC6x9OHE0I4mlUpvD+zzCrmU8yq0ZwxuGwlehiEmvqbl/qZ9GDGyofRp4ul4e08PX8QcE+Lq9bDQhTqYyfEbwVSfD05UKkJqvz4GngIZfTqwlhMRiaNWg2rYnl/If8AZO+OX7eOp/tb/D/TfD/j746+KvGt78Q9CtPHnhPxVrvjLWNLuNBk1eKPxRb+O9A1qW7sdM0Ox0ZtSe6u76wt28NwxNf6XJp17ZWssX9qeMnh99HfCeDHEmKzLhzw9yfIaHDOY1uHc4yjL8jwOLpZjHBTllNXh3MsDGjiMXmGIxywsaVDD4mrHNKk1hsWsRQr1oS/kjwo448dsT4tcP4fL8+45zXOq3EOBpZ7lOa47OcZhamAli4xzSnnuAxs61DDYGhgniZVa1fD03lsIe3wroVqFKUftL/gvtd/D6b4p/AK10h9Ok+Jtn4K8Yf8Jv8AZjG2oQ+E7jVtEk+H8GqFMso/tAePZ7CKUrIsU80uzyZ4Hb8J/Zx0OJYcIeI1bGxxUeFK+fZJ/YHtVJYaec0sFmEeJKmE5nZv6s+HaeJnBcjnTpw5nOlUjH9m+ntW4fnxRwFSwksPLiajk2cf237LleIhlNTF4GWQQxVtV/tCz2eHjL3lCc5WUJwcv5/6/wBIT+BD5o/a88J2/iv4B+OBImbnw7a2/imwkAGYZtFnSa6bJBIWTTHv4X24OyU4PSv5l+mBwnh+LPo/8dRqQ5sTw7hcPxXgKiUXKjXyOvCvipK8ZWVTK55hQlZxfLVdmrH9DfRY4nr8M+N/Brpz5cPn2Jr8NY6F5Wq0c4oyo4dNKUbunmMcDWje65qSune0vwX+np6jn9B3/hwc/wB4YFf4Ff1/Wumv/DaWP9s/+Gvp17/Lz6Nahx/nvz9QR07fpnKnzvr+Hf8AB7v79Q9L7/8ADev/AA4v6DI7cZ78cdOnGOw5zuY/4P8Aw39LrreyD/LTddVr1vfXS/d6WsIPf6enf17d+zfTmj5/193b/D+Fg+/fTTdf8P5ffYX6dfr1/QEYP8ODn+8MCjTtdfj/AMC+97u3z5Ymq/K+lteje2z76eYuPqBxkY5/H06Z/kD1Vv1u9e/4Pr1Wt/xTiaf1/WvS/wA77C46f4frj5e56gcAAHOfmXn599fPXp+vyQdLf5O/krff2+dxSPx6e3U9+v8AtDjscnGMUX3/AOD92/5323X2kN5wD6j6fl079gDu9RgNR30uvne3ffTp+VraD/Pvp17vW91rd26qzvcT+XGRjuPXkEZAJ47enBV+rvvrq/u9Hffv9q94nZ+f3W++/Tp99g9OwyO3Ge/HHTpx6Yyc5pfh/W33eXXW+gfotPv321bu9L6eVve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Oi8Iaeuq+LPC+lsAV1LxDounkHowvNTtrfB5GARJzjt6Zyriryir3bkl63e/wDw7087sT0Tavov87d7/d99j+6fwxaf2T4a8PaWvA0zQtI08AEgKLOwtrYAcMMDy8dPzJG37SCtGK7RS+5HhP4m76tvZ8vXzjb/AMm1/A3PNPq2f97/AOsf5flVBZ9Ff1Sf4rf+vMPNPv0GMN/P5D2/X06UA7LeH5217dPztt5xPM9R6c8Z/PZn+f5HKg7p/YbXl+Xwrbbf7w80jp6DjJPp7Y/9B/TFAeln2XM1JeXVK39W2DzT6nP1wP5HH5flQDXVx++W/l+t+tvM/oU/4Jt/Eu28YfAtfCM1wrax4B1S402S3LrvGl3Z+06dIicOUCl0d8BA/wAvJr5nNKThiHO3u1Emn0ut/wCrvvpselhJ81Pl/ldlrfT8L/1vqz9Dq806goAKACgAoA/nG/4KFfEy38eftBarp2nXC3GmeB7C38Nwur70+3J+/wBT8tlGxk+0MoBVjyGBIxhvqMtpOnhk5Kzm3L5dO35ed3dHl4mXNVdmmo6W5tb9bdOv6dD4W80+pz9cD+Rx+X5V6BztdXH75b+X63628w80nrn8+fz4/l+XNAXb2Wi/7e20srqz/Dbd2Qvm+7D8Sf8AP+fQUAk3srebt/6SoPr5/dqIZDzg5/Ej+jD8x+ZPyhOzeuvk+X84pfjr5bB5p9Wz/vf/AFj/AC/Kgdn0V/VJ/it/68z8j/8AgsdoQ1P9m/w3rhUFvDvj7TtrFuV/te3kszt+XqQmGHf/AGeleXmyvh4v+Wf56eX4/jsdeDdqrVrOUd7u3f0+V9NtT+Yrj/Pfn6gjp2/TOV+c+d9fw7/g939+p6f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f9fd2/w/hYPv3003X/AA/l99hfp1+vX9ARg/w4Of7wwKNO11+P/Avve7t8+WJqvyvpbXo3ts++nmLj6gcZGOfx9Omf5A9Vb9bvXv8Ag+vVa3/FOJp/X9a9L/O+wuOn+H64+XueoHAABzn5l5+ffXz16fr8kHS3+Tv5K339vncUj8ent1Pfr/tDjscnGMUX3/4P3b/nfbdfaQ3nAPqPp+XTv2AO71GA1HfS6+d7d99On5WtoP8APvp17vW91rd26qzvcT+XGRjuPXkEZAJ47enBV+rvvrq/u9Hffv8AaveJ2fn91vvv06ffYPTsMjtxnvxx06cemMnOaX4f1t93l11voH6LT799tW7vS+nlb3k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U/jw/x/w49eOn3vpnk093/wAP6dE9UtfPzd4j/r5f1/W4Y+v07+/rjj2/PFH3r/L/AIOi87hr9/XT13+evbrsH65/D+hHXj+L6DrQ/wDgf1/XoFv6/pPy3a+dw/z9P5Y9cjd6YPIo3/p/8N0t8+u8Tfb8Pv669ba37JvcP8f8OPXjp976Z5NG7/4f06J6pa+fm7xD+vl/X9bhj6/Tv7+uOPb88Ufev8v+DovO4a/f109d/nr267H2b+xz8d9D+EPifV9E8UQrDoHjV9Kim1pVzJpF5p5vEtZZ8DLafL9vlS52ndCUjmwQHDf2l9DPx6yLwf4oznIuKqUKPD/G1TKqNbPEk6mT43LpYyGEq4hJc0svrLH1Y4lxbdGUadZRcY1D+SPpYeCmc+KnDmVZzw3VlWzzg+GZ1aWTt2hmuExywk8TToNtRjjqX1OnLDqXu1lKpSvGUoyj+0m601fTt1vcrPY6jaExXVnMGWW3uYvlmt542IIZH3RyI3oVIr/bBSwmb5dzYfERxGBzHCN0sVhKyca2GxVL3a2Hr05NWnTnzU6sJaaSjfY/yJ5cVleP5a+HlQxmAxK9rhsVScZU6+Hqe9Sr0KkU7xnHlqU5x11i7bn4h/tOfs3+IPhJrt14isTea54L1i8lng1aUvcXWn3M7l2s9Vk+Zi5Ynyrp3CzDrh8hf8OPpQ/Rr4h8Is/xXEeAljM94JzrGVa2Hzer7TEYrLsTXm5ywebVPfk6l5N0sVNpV1o7zvE/2L+jp9IDIvFDJcNkONjhMn4uynC0qNbK6XJQw2Pw9GChHF5ZD3UopRXtcNBXpPZSh7x8lY+v07+/rjj2/PFfyJ96/wAv+DovO5/UWv39dPXf569uuwfrn8P6EdeP4voOtD/4H9f16Bb+v6T8t2vncP8AP0/lj1yN3pg8ijf+n/w3S3z67xN9vw+/rr1trfsm9z+nLTbqG+06wvbbH2e8srW6g28r5NxBHLFg8ZGx1xx09K/6gstxVDHZdgMbhmnhsZgsLisO46xdDEUKdWk4vS69nONtNux/zo5hhq2Dx+NweIv7fCYvE4avzaP21CtOlUutbPnhK+u/cu12nIf0g/8ABPP9nvwB+yL+zBf/APBRX40+K/iBFPN4fk8QaJ4I8FeItV8O6bN4Wk1weH/DGm+ItNsdR0e38bap4x16bT7nStJ1++fwla29/pE15Zz3QuJ7X/Ln6THiXxH40+LWH+jHwJk/Dc6dPMo5bj8/z7K8HmWKp5vHL3mWbYrLMViMNjqmQ4PJMup4ili8bluGjnNaph8bChWp0nTp1/8ARv6Pfh/kHhJ4Y1/pD8aZrn8J1Mvlj8FkmS5jisvw08rljf7PyzDZjhqGIwtPO8Xm+PnQqYTCY+u8ppQxGElWozq886Gz4L/4L36Brnji20f4hfs+XXhP4c61eRaZe+JPDfxGuNZ8U+G9Pud8EmrS2I8KeHxq3keYs0kOmanol9Yw+dNYT395DDBccOffs58xy/h+rjeGfEqjnPE+AozxeHyrNOGKeByjNMTS5akcFCu82zJ4P2nK6cJ4rC47D4ifs6eJp4ajOdWHZkv088Bjs7p4TiHw/q5Tw7ja0cNWzLLeIqmNzTLsPUvTli50FlGXrF+z5lOUcNisFXoQ554edetCEJ/Iv/BXP9h7TfgB4j8OfH7wN4u8VeLfBHxf1u503W/+E28Ran4z8Q6T4yOny6tYyx+MdWlu9U1/Rtd0S0uXsDrV9fatZSaPciTU9Stbq3Ww/afoW+P+L8SMrzTw44gyXKMmz/gnAUsVgP7AyzCZFluMyP6zDB4iEsjwcKOEy7HZfj69KOJWAw2HwVeONpOOFw1WlN4j8k+lt4JYbgHMst49yTNs1zbJOLsbUw2N/tvMcTnOYYTOPq88XQlHOcXOrisfg8dgqVV4f67WrYujLB1ebE16VWEaH4v1/dZ/GZ5F8frqGz+CHxalnxsf4eeLbVcnH76+0W8srYDg/Mbi4iC8ctgcV+QfSBxVDB+Bvi7WxFvZz8OuL8LHm0Xt8dkmMwWG+f1jEUuXvKyW6P1LwPw1bFeMfhfSoX548ecL4mVtX7HB5xhcZiO2nsKFS/ZXetrH87v+fp/LHrkbvTB5Ff8AOfv/AE/+G6W+fXeP+8++34ff11621v2Te4f4/wCHHrx0+99M8mjd/wDD+nRPVLXz83eIf18v6/rcMfX6d/f1xx7fnij71/l/wdF53DX7+unrv89e3XYUduTz2zj06cEdeM/N9BjNH49Ft+X9d0H9fdv+Hl22uxQOPqOhB/wHXjoSScdMUen33+7rpbZb99LpRPx13Xbe3LbT72tGlezkKO3HuMAjr17846dTng880d+n9bdv69Avbz8+/Rb/AOX32Q7GD+fI64468Huc5/E5yQy/4ft/X9W3F/X9f8P94hz6flkZ44xjIHPHI4HrxR/X9f1+Qf1/X9fkHr/wLgjA68fX8MknHphX/wADy1/4Hf8A4A/+B29Xpb/gK32t4t7dPccEfXvzgcHnkHOeCadt1qult9fVb9X122d7B+V9+tv+GXbTrcb+B/qemR3xjnnH50vw67bLXTTa9+1ne7sH/DdPk+2+ju7rz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dr8Np0tfiL4AuZMeXb+NvCs754XZFrlhI+evACnOT0555NXT/iQfaUfwa8nstfPrfWJMtYy7uLWuvT5fnt2sz+5mzu0ubS1uI8GO4toJo8Y27JYkkTbkDI2sMcdOea+zTuk+66bfp+X3HiJtaOLf5b9Pivb5/qWBIOTnt9MdPTGf8nnGaYvdd9VF+j0/JP7vPQXzPVj+v+Gen0+pxS17L7x6JW5//Jbfiv8AgfpJN49fzH+IP8vyo17fc7/m1+f32F7q1vzP+9+e3a3V/wDyIZB0z6euO2OOB+nvxii9+jX3fdpKX6bb9CnZrqr9uZr5WTX4ffqw8wdj27D/AAUd/f255ph7uitfu7a/lfey+z59UfTf7KX7Qt9+z18UdP8AErma58L6qI9J8XadGWPn6VLICLuJM4N1p7n7RD/eAdDuJAXkxmGWJouKS546wfn23Wj+f6GlKfsZp3dm7NWdrP8AX/t71too/wBOvhXxVoHjbw9pXinwvqdrq+h6zaRXun39pKssUsUqhsEqTsljJKSxNteORWRlBBFfKThKnJwmmpRdmmetGSkk07p/1/X/AAToakYUAFAHx/8Atg/tN6F+z78P72O2vLe4+IPiO0uLLwro6SK08DyoY31m7iVhJFZ2QYvG7bfNnCIm7DBu3BYWWIqJ2fs4NOT72+yttfy89EYV6qpR3957LX7/AMO/36H8zWo6nd6rf3upajcyXV9qFzNe3lxKS0k9zcyNNNK55BaSR2Y+meMYAr6mKSSSXLFaJaW00tu3+C+W0vLfvb3u9X8TWuvZ6vd6ffuU/MHY9uw/wUd/f255qg93RWv3dtfyvvZfZ8+qDzB/eP6/5/zzQKyXWS/D9Hf5y89LcohYnJAJHqfw55x/+r1xmi9t/wCv6/rdEtO7tdru1+PS/wCPfzF80gYOeg64/rjP+Tz1oKTdrOLfr/wz/L7rAJByc9vpjp6Yz/k84zQL3XfVRfo9PyT+7z0Py8/4K6ahDD+ybNZSMvm3/j3wl5Ct94/ZZ55ZCvGThGBb26hq8zNX/stnbWcba3236P03X4HVhFerZSvaLsuW29vvur97/jH+Wz/H/Dj146fe+meTXze7/wCH9OieqWvn5u8T1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KBx9R0IP+A68dCSTjpij0++/3ddLbLfvpdKJ+Ou67b25bafe1o0r2chR249xgEdevfnHTqc8Hnmjv0/rbt/XoF7efn36Lf/L77IdjB/PkdccdeD3Oc/ic5IZf8P2/r+rbi/r+v+H+8Q59PyyM8cYxkDnjkcD14o/r+v6/IP6/r+vyD1/4FwRgdePr+GSTj0wr/wCB5a/8Dv8A8Af/AAO3q9Lf8BW+1vFvbp7jgj69+cDg88g5zwTTtutV0tvr6rfq+u2zvY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6f8A1jn+WOR6n9cEUf8AA79Onz9VtpbRBb+v8u/X8up94/sr/tW3fw9ubPwJ4+vJbvwVdSrDpupTM0k/huWVgACW3M+llz+8j/5YEl4gVDIv97/RR+lli/DvE4LgHj/F18ZwTiasaOWZnWlKriOGqtWdlFtuUp5VKTXtKWrwv8Sl7jnA/in6S/0ZcNx3QxfG3BGFpYXjDD0nWzHLqcY0qPEFKnG8pJK0YZkor93Usvbr3KnM+WZ+t2pab4d8b+HprC/hsde8Pa5ZYZT5dzaXlpcJlJYnG5TlSHjkQ7lbkEEGv9eMyy3h3jfh6tgMfQwOfcO57gbThL2eKweNweJp3hVpzTlFpxkp0qsJc0ZWlGSaZ/lxl+YZ9wfntLG4KtjMlz7JsZeMlz4fFYTFUJ2nTqQfLJWcXCpTmrSV07prm/Fn9pn9mPV/g7qkuvaBFcal4A1C4Y2t2qNJNokspJWw1Er0jJOy3uSNjgBGKv8Ae/xO+k79F/OPBrNKvEGQUq+Z+H2Y15fVcYoupWyOrUleOX5i43tDXlw2KkuSolySaqcp/rx9Hf6ReVeLGXUsjzurQy7jnA0IrE4WUo06WcU6atLHYBS3qP4sRh170HeUbwfu/Ix/x75HP0xyPf8AXBFfyD/wO/Tp8/VbaW0R/Utv6/y79fy6h6fpg/y9+ozyD0HTKn3v9fVX/XTe/UP+A7O3/A73t59bNn73fsofEWD4ifBXwpO1ys+seGbSLwnrkbPEZ47rRoY7eznmRGLKL3TBZ3KO6qZGeX7xVyv+/f0TPEbD+I3glwnXliVWznhfB0uEc9pSnTdeni8ko0sPg61aEHeKxuVrBYqE5xi6kp1d5Rly/wCI/wBJvgKvwF4vcTUVh5Ucq4jxVXijJqijUVGeGzetUr4qjSnNWbweY/W8NKEZS9nGFPaMoc30jX9KH8/H9IX7EH7af7L3xx/ZFH7Dn7WviOy+HrWPhtvA+n+Itc1JNB8OeJfC1pqS6p4WvrTxXdRSaR4X8V+D7iDTkgi8QtDpl3Jo+mahby6g9zf6Vaf5ceP3gR4t8AeNP/EwHgzldfiVYjNFxBicsy/CyzHNMqzethXg84w9fJqMoY3N8nzylUxUqk8t9piqMMbi8NVp4aNLD42r/o34JeM/hhxv4Sf8QQ8WMyo8PujlryTD5jjsSsBl2ZZXSxKxWV1qObVYSwmV5rlFSGHjCOYOOGqyweGr0513Ur4alk+GP+CU37D/AIE8UWfjz4l/tzeB/FPwt0u8h1U+F5da+HvhQ6taWj+d/Zmq+MovHmqre2V3IIIbtdF0DSr+6t3ltrG4srmeG5g7M2+mH4/8Q5RX4d4V+j7xBlHF2MoTwazaGA4lzj6lXrLk+t4PI58O4R0K9CLnUoPH4/F4alVjCriKVelTnSny5Z9FbwRyLNKOfcSeOGR5rwvha0MU8snjOH8q+t0aL5vq2KziGf4tVqNWShCssHgcNXqwc6VGdKpOFWHg3/BW/wDb9+HH7TH/AAhfwR+CNw+u/Dj4feIZ/FWueMzZ3On6d4j8VwaZe6BpNp4Ys7uG2uv7D0HTNT1uOTVLi3ij1e61JP7NhXTtPhv9U/RfoX/Rw4o8Kf7d4+4+pLL+KOJMtp5Pl+Re3pYnFZXk1TF0MxxlbNq9GdWj/aGY4vCYCUcJSqzngqOFf1qbxWJnhsF8H9LTx84d8Sv7G4J4Jqyx3DmQZhPNcdnLo1MPh8xzWnhq2AwlLLKNWFKq8FgMNicbGWKqQjHF1cSvq0I4ehCvivxMr+9j+Kj4e/bv+Itv4Y+E8fgu3uVXWPHuoQWzQI8fnJoWkzw3+o3DoW8xYZrmOxsg6rh/PlTd8riv4Z+nr4jYfhfwlp8FYfExjnPH+YYfDPDwnTdaOQ5RiKGY5liJwb9pCjWxNLAYFTio86xFaCl7s0f2R9CrgKvxH4nT4ur4dyyrgjA18Qq041PZTzrNKFbA4ChCSSpyq0sPUxmM5JTvB0aUuV80T8YfT9MH+Xv1GeQeg6ZX/Fb73+vqr/rpvfqf64/8B2dv+B3vbz62bDn/AA/zzz0P09M5o/Dv+XXTz0/Tlifl+W2vX02++yDt/n05H+R+K/xH3bf5fff/ADVlZORv89O9r/dr8/mteVf/AK545AH4encnPbg8ii/6b+XTr+nl2DV/p/wO+1uv32cV6cc5/Ec9MDkf99HOfwxR3+59b9fPtvpts9WHz0+/Tyulvd6L5pWHcfXn0xnnj29ScA5HJxnbQ/u7/wBeW3T56sF699/66rTr+CcXevH8sHrnPfPrjJ6f7QVCDg59/wAf5deBwT68d1V/P9P6+T+4P6/rb+u+40/j+vXpjOcD68g54zjFH+X/AAfP7+nlox+v9f5200+8TGc459OB+A9B6ngZHJxnFHqvz+5q6vbbdbdbvmetuvXy+fne9rve9lsN7Y/H9OR/Tp75XPzH9f8ADb3+bW9ktAett9e+r1emvu772v8ANa8yH/Hvkc/THI9/1wRR/wADv06fP1W2ltEK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y3YXUljfWd9F/rLO6t7qPHXfbTJKuPcMgPb6jOaa0afZp9no/PS/XT9OWKtdeTv8ALz6em+u2lkf3CfC/WYtc+G3gDV7eeO6j1Dwb4auvtER3xySS6PZmYqy7lbbNvRtp4ZT1wQv2FOXNSg9NYR2lZ7L0S+70tc8aas3Gz0k94yffo9f67Hc+Zzz+RLD/APV+v6kreqWnM/uf4rf+vMlWb7Py5k/u6af1uHmeh/Ac4/HDZ/L88fK7tLW3zdvk9v6XXcNe7+6/463/AA/CweZ6tj2xn+g+vT25xS33hdd01+d0/wAfvQrPfmfpyu36rXf/ACtYPN4Iz26jPt17f/X+lFmttuib8vnt6/N/abfRv1916bb7ry9X0s0Hme+foOnv0b+X5/wu7ttb1tr5J869dV9+gk+il90dvP8AS3S/kAk56/geP6D+X54ou2tYu3k73+6X5S/KwKye95efur/0lfm/LufUv7O/7XnxR/ZzvzD4eu4td8H3U4l1PwXrMkz6XMSR5lxp06EzaTfMvH2i2V4nP/HxbXAxt5MRg6WKV2nCa2npf0e7avrq3bpa6UdqdeVJ7pp7xs2rb6O61t1S9ea15fsH8PP+CnH7Oviq0gXxhL4j+G+qsii4g1bRr/XNL84/eFrqfhy31KV4cn5Zb3T7A45ZVxivGq5ZiIN8jhVX92SUl6qVvTTZ97+92wxVOW/NF+advk0n+X3anrt9+3h+ydYWpupfjDpEyhdwistG8U3103GQotbXQpZwx6YZFwfvbRhmxWAxcnb2MvVyil9+xf1ij/Or9rO/3cv+Xys3L47+Mv8AwVU8LWlnd6V8EPC2o61qsiPFF4q8WW403SLQsCFubPRYppdR1BlzuRL46WitjzI5VDI3bRymekq84xX8kXq/Jyskvk2YzxaWkIt/3pJ2+STbfz5fSWqj+N3jv4heLviV4l1Dxd4316917X9SkMlxeXj7ti5ylvbQgLFaWsKnbDbQIkUagBUBJr2adOFOCpwppQWitbXzv7rbfe+vn9rhk5SlzSnJt+Tf4apenTytY4/zeCM9uoz7de3/ANf6Vdmttuib8vnt6/N/aTfRv1916bb7ry9X0s0Hme+foOnv0b+X5/wu7ttb1tr5J869dV9+gk+il90dvP8AS3S/kAk56/geP6D+X54ou2tYu3k73+6X5S/KwKye95efur/0lfm/LuHm49P1/pj/AD69aSV9bzS9f+C397+4fNZ6tfJN27a6J6P/AIfVi+Z6D9G/yf09fUMN6W/FSs/n0Xnf06obaf56xb/rfp+Qnmc8/kSw/wD1fr+pKmqWnM/uf4rf+vMSs32flzJ/d00/rc/GX/gs34iW2+E/wr8PR3Mfnat411C7mtA48421hpQaKfb97yxOxTfnG87TgmvJzaT9lSi+sm2r62S6qydumkl31snLswi9+T1fKtL+b873v/VtUfzo8/4f5556H6emc14P4d/y66een6csfQ/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q//XPHIA/D07k57cHkUX/Tfy6df08uwav9P+B32t1++zivTjnP4jnpgcj/AL6Oc/hijv8Ac+t+vn23022erD56ffp5XS3u9F80rDuPrz6Yzzx7epOAcjk4ztof3d/68tunz1YL177/ANdVp1/BOLvXj+WD1znvn1xk9P8AaCoQcHPv+P8ALrwOCfXjuqv5/p/Xyf3B/X9bf133Gn8f169MZzgfXkHPGcYo/wAv+D5/f08tGP1/r/O2mn3iYznHPpwPwHoPU8DI5OM4o9V+f3NXV7bbrbrd8z1t16+Xz873td73sthvbH4/pyP6dPfK5+Y/r/ht7/NreyWgPW2+vfV6vTX3d97X+a15kP8Aj3yOfpjke/64Io/4Hfp0+fqttLaIV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n+f8/wCffvR/XX+vP5/9uxX9f1/X5H//1v48P59PfJz75P6e4NH9f18/L7h2/rb8bO33dU3awfz+nt3H4flz3p7fP+t9Nfm/NB/lf8bf1aye26tI/D8P6dz+v54o+emivv56fDbXW2nZ9w/P/gfLX8t9b3D6/wCePTt9c8+1H3+X9ff/AFcO+9vT7v01D+fT3yc++T+nuDS/r+vn5fcFv62/Gzt93VN2sH8/p7dx+H5c96e3z/rfTX5vzQf5X/G39WsnturSPw/D+nc/r+eKPnpor7+enw211tp2fcPz/wCB8tfy31vcPr/nj07fXPPtR9/l/X3/ANJh33t6fd+mp9zfssftV3nw1urTwR45up73wNdzLFZ3spaW48NTSvgOhJLPppY5mhA/c8yRgfMK/uz6Kn0sMZ4aYvCcDcd4uvjuBMXWjSwOOqOVXEcM1qslFSheTlPK3J/vqK5nQ/i0lpKB/GX0lPozYXxBw2J4x4Mw1HCcZ4ak6uLwVNRpUOIaVOLbjNJRjDMYxX7qs2/baU6mrUj9e7y08PeNfD8lrdRWGv8Ah3XrHDKfKu7G/srqPKup+dGVkYMjrypwR8wxX+wuMwfD3GvD1TC4ulgM/wCHM/wFpQl7PF4HMMDiqd4yi/ehOE4SUoTi7xdmrSXu/wCV2FxWe8IZ7TxOGqY3JM+yTG80ZL2mGxmCxmGqWcZJ8s4yjOLjKMlaSuneLfN+L/7Tv7L+qfB7UpvE3huG41P4eahc/uZgHluPDs8z/Jp+pMASbV2YR2V8wVXOLecrOY2uP8VPpQ/RbzXwbzGtxPwzTxOZ+HOYYm1LEJSq4jhuvXnenl2ZNXbwsptU8Djpcsaj5cNWksQ4Tr/65fRy+kdlvivgKXDvENShl3HmAw/72i3GnQz+hRh7+Oy+LsliYxTni8HFOUPexFG9HnjQ+Pvr/nj07fXPPtX8c/f5f19/9XP6s7729Pu/TU+kP2afjxefA/xp9qvBcXfg/X/IsvE+nxZd440c/Z9WtISSGvNPLuSqBXuLdpYMsxjWv6T+jJ4+YzwM42+tYz6zi+DM/wDYYLijLqN5zp04Tf1fN8HQbUZYzLnUm3GHLPE4adWheUnTifz/APSG8E8L4ycIrDYX6vhuLMk9ti+HMfWtTjOpOP7/ACvFVkrxwmOUIJSm5QoYiNKs1GKqSl+63h/xDovirR7DX/D2pWur6PqcCXNlf2UqywTRSDIIIJKOucSROFkjfKSIrArX+8fD3EOScV5PgOIOHczwmb5NmeHp4nA5hgqsa1CvRqR5k1JaxnG/LUpVFCrSmnCpCE04n+LmeZFm/DWa43I8+y/FZXmuXV54fGYHF0nSrUasJcrTi9JRdrwqQc6dSNpwnKLUpbNeyeSFABQBxnj7x/4X+GnhrUPFfi3U4dN0uwiZgGYG5vbjb+5sbC3/ANZdXlw+I4oY1Y5bc+1Azr8Xx/4gcK+GfDOYcWcX5nRy3KsBSlJc8k8TjcRb9zgcvw11UxeNxM7U6NCkruUuacqdOM5n1vBHA/EniFxDgeGeFsuq5hmWNqRi+VNYfB0L/vcZjq9vZ4bCYeN51a1SUUkuWPNOUYT/AAN+NXxa1r4zeO9R8X6qJLe1OLLQtJMm+PSdHgdjbWqhfkM8m5p7yRBmW5kclmVUNf4A+N3i7nfjRx7mXGGa+0w2EdsDkOVe056WUZNQnJ4XDRSfs/rFTmliMZVjrWxNSbcpRjBx/wBu/CDwuyjwk4KwHC2W8lfFL/bM6zNU+WeaZrWhFYjES5vf9jDljQwlOTtRoQglGLlJy8l+v+ePTt9c8+1fkX3+X9ff/Vz9R7729Pu/TUP59PfJz75P6e4NL+v6+fl9wW/rb8bO33dU3awfz+nt3H4flz3p7fP+t9Nfm/NB/lf8bf1aye26tI/DPsPzx3P4Z46nJAo876ff16bPfX7PXazUj/LfX+uyvolvre44HHXpwcevHpnjqOe/ccMaNend6/r5dX+L2D5/f5dvl007LtJwHv69c8jpyMDPqePzyaHrr/Wn3/1ta1gv5f5/J3v9/N+FxR1PP5jkZ/M4/wC+emTnOaQhf89Oh9+ue3f+HPPFADSR+B5xjr+vBOR657gc015LXv8AL+n0t5291/1939f5DT6evQ855yORgH3zjr65NHn0/XtZPTto1dLpYF6fLT83fS/d+t0hD+v0Geg6j8PT1POaNvn/AFvpr835oP8AK/nfbf17WXTfSS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j+tf/gnV8Q4vH37J3w2k3f6Z4Vt7zwdqHmTLJPJcaLcsBcOv3o0mimTylYDKJlcgA19Tl9TnwtP4nyLlez27u7d/wCrLc8nEJxqyScYpu63W+vn+mvrY+4xIe2enUED+S/+ze/qK62073a9HfTp33t2S/D3stdNW/T89Vt83+Pur5h75/Ej/wCIJ/X8uKFLpdR7Wi/17/L8lI17Sf8A4D/mvz+/QQue2Pzz+mwfz/Oi8d27vzil8+r2/PpogfM9tNf+HvZy6/3d+r3E8zB5IP5L/Rj+nvz/AAt2a6/Lma/BNfhpqtNRK6esk122t59Ovlre9lryqZDyc4GB6Y7d8Ae/T86Fy6Javq7O/wCSflsvnb3h335rL71+LX5/eAkz0wfx/wDrHH5e3PWh2W8pK/r+Hu77fa/VBdvZKVu9vS/xevR9NXpIXzPb9f8A7XUNbvVrTV/n09Pyva409lonrovy6+v52vYQye4HTvz+uP5e/FXFu20n8lb5dfz/AFindaJxWvz76/0vxtIEh7Z6dQQP5L/7N7+opNp3u16O+nTvvbsl+HvPXTVv0/PVbfN/j7q+Ye+fxI/+IJ/X8uKFLpdR7Wi/17/L8lI17Sf/AID/AJr8/v0ELntj88/psH8/zovHdu784pfPq9vz6aIHzPbTX/h72cuv93fq9xPMweSD+S/0Y/p78/wt2a6/Lma/BNfhpqtNRK6esk122t59Ovlre9lryqZDyc4GB6Y7d8Ae/T86Fy6Javq7O/5J+Wy+dveHffmsvvX4tfn94CTPTB/H/wCscfl7c9aHZbykr+v4e7vt9r9UF29kpW729L/F69H01ekhfM9v1/8AtdQ1u9WtNX+fT0/K9rjT2Wieui/Lr6/na9hDJ7gdO/P64/l78VcW7bSfyVvl1/P9Yp3WicVr8++v9L8bSBIe2enUED+S/wDs3v6ik2ne7Xo76dO+9uyX4e89dNW/T89Vt83+Pu/zcf8ABYH4hReIfjn4R8C27Ep4G8IJLelZlkjlvfEFwb1MoufLnt4I/JdWO4bl3AV8/mtTmrQh/JDpteTvfXyX/AVry9DCJqEm72k+q7enn1PyM/n098nPvk/p7g15f9f18/L7jr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GfYfnjufwzx1OSBR530+/r02e+v2eu1mpH+W+v9dlfRLfW9xwOOvTg49ePTPHUc9+44Y0a9O71/Xy6v8XsHz+/y7fLpp2XaTgPf1655HTkYGfU8fnk0PXX+tPv/AK2tawX8v8/k73+/m/C4o6nn8xyM/mcf989MnOc0hC/56dD79c9u/wDDnnigBpI/A84x1/XgnI9c9wOaa8lr3+X9Ppbzt7r/AK+7+v8AIafT16HnPORyMA++cdfXJo8+n69rJ6dtGrpdLAvT5afm76X7v1ukIf1+gz0HUfh6ep5zRt8/6301+b80H+V/O+2/r2sum+kk/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3P2W/2qb74W3tt4N8a3E994AvJljguX3zXPhieVgDPAPvyaYWObq1QM0IHnW6s2Y5f7h+it9K7HeFmMwvBXHGJxGP8PsbXjTw+Km518TwrXqyt9Yw696dXKpSfNi8JFSlSu62HV4ypz/jz6SX0aMH4k4TEcXcH0KGC44wlFzrYaPLQw/EdGkv4NZ6QhmSirYfEycY1GlRruMXGpD9h5ovD/jLQGilTT/EHhzX9PwVIhvtO1LTr2Hgj78U8E8L5BHBByOuK/wBkqtLh/jLh+VKrDLuIeG+IMvtKMvY47Lc0y3G0d/t0a9CvSmmmnJNO61S5f8oadTPOE88jUpyx+R5/keOvGS9rg8fl2PwdXb7FWjWo1YWaai01Z/3v57vjZ4V0PwT8WPHnhTw1P9o0PRPEF3aaf+98428eElk09pjl5H0ueWTTnMheV3tCZHMm41/zweN/CmQ8D+LfH/CfDNf6xkWR8Q4zB5f+9eIeGpWp1Z5dOs25VJ5VXq1ctqTqSlVc8I3VcqnO5f7seD3EudcY+GHBPE3ENH2Gc5xkeGxOO/dqiq9S86UMcqUYxjThmVGnTzCEIKNOMMRy048nKo+W8f578/UEdO36Zyv5X876/h3/AAe7+/U/SfS+/wDw3r/w57Z8Ivj/APEX4L33meFtUE+jTzJJqHhnVRJdaLe4cNIwgWSOWyuSpdBdWUsEo35k80cV+3+D30g/EfwUxvtOFc0jiMlr1o1cw4YzZVMVkmNtNSnKNCNSFXBYqUFKEcZg6lGrebdRVYpRPx/xU8DuAfF3B8nEuXSoZtRpThgOIctcMLm+EvHlhF1XTqU8Zh1Llm8Li4VafuWp+yu5R/RbwX/wUE+Guq28UXjbw/4g8J6iEjE01jFHr2kNIciVo5YXt9SjQEAqj6fKdrYMjMpNf6PcFftCvDLNsPSpcb8P8Q8JZgoU1WrYClT4gyedRq1WVKrQnhszpwUlzQhLLar5XZ1JSTP4H4v+gx4hZZXqVOD88yLibAOdR0aONqzyPNY00/3aqU63t8uqSa92U4Y+muZXVNJpQ9Tf9tX9nFYPOXxzdSyYz9lj8JeLxPn+7ul0OO23f9vGD6jg1+qVPptfRthQ9tHjzFValr/VafCPGSr37c1XIqWGT/7mHHX4tD82h9EHx/lW9lLgvDU4Xt9ZnxTwo6PrywzqeIS8nQv07s8V8d/8FCvB1hBNb/Dzwpq3iC+2gRah4h8vR9JRyxBY2tvNc6ldKqjOw/YC2QPNXB2/ifHn7RHgzL6FbD+HXCWb8Q4/lSpZhxD7PJsopzcnef1XD1sVmeLjGKv7Of8AZzk5Je1jZn67wV9BLizHVqVfjzibLMjwXM/a4HIVPNs0nHluo/Wa9PD5fhpSlpzr66opN+yldI/OD4mfF3x78XNYGseNtblvzEcWOnQqbbR9MQj5o9P05W8uEHLb5XaS5kz+9mfcNv8Amv4neL/H/i9nCzjjfPKuYSpXWBy2hH6rk+V02reyy/LqcnSo3V+etP2uJquTdavO6Uf9AfDvws4I8LcqeVcH5PSwMaivjMwry+sZtmM1JfvMdjpw9pWtoo0YOnh6aj+6pQt73mY9Pw57c8/Tvnr+uV/Mfn/wfw/Pl/Q/Q/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P2s/4I+fGOPSfFXjz4LajOEj8TWkfi3w8rbyzalpMYt9Ut1ct5cEX2F1mCBGaaYYwCu9vXyqqlKdGT0kuZaX1W/nt1Xez0SOLFw0jUSvb3eq0fV73u+l1Z3stT+gDzOO/0zx/I/wAvyr29O6Xmua/9M4W3b4flpb8ZP8l38g8z29Oh/wDtf+TTv/f/APJf+Hv+H4WJt/c/8m/4a34/jcPNHQ47dxn8yB/L86Tv0cvuaXqt99/8tENSto1t/ej93xR222+/eR5mOn8yD/6CR+pz7fwnq381dLz+J/krN27oPNJffZvy2/8AbndK+ujF37jgAljgAdSScAAYTqfxz6DNCdtOZW8lt125flbm0+Vgavryu/m9+m/N878uvzufS/wu/ZD/AGifi8kF14S+GmtRaPcbSniDxEsXhvRmjbG2aG61j7JLfRYOd+nQ3hIGQpztrnq4vD0b81ZOWvuR5m++0b2fk7ertY0hRqVNqdlp7z5f1vdW6pfefcfg7/gkd8QL6OKbx38VvCvhwsA0tn4b0XU/FEw7+Wbm+uvDMCP2Mixzop6LIMFuCebQT9ynOXnKfL9y5aj27tequzojhH9pxXe0b/8AyH9bdz3vSf8Agkh8I4UX+3Pih8R9QkwA7aTB4Z0ZGPfYt3pWuso9mZ/dm61jLN6r0VKnb+85yf38yf4R+exawcE788vRcqX3W/V9+3LvS/8ABJj9n1oyIfHXxljkx9+XW/BM0efUxr4Ct2Iz2EwPuON0f2rX/wCfdH5Kon9/O/y+4t4Wn3n/AOS/jo7/AIeu559r/wDwSH8ITI//AAi3xl8SadLg+WNf8L6XrUef4Q7adqXh9gDwGYLkdQrchtY5vUXxUk/8Mrfmpf1pre8c3go9Jfev8j5f8e/8Es/2hPDUc1z4S1PwZ8QrWIEpb6fqM2g61KF6Ysdbgg04EgfdGuSNngAg7q6IZpRl8XPTfnrH71zb+m+1/sw8LUitLSXZPX8eW/3x807+78F+Pfhf8R/hdqB0v4g+CfEfhG83FYxrOm3Nrb3BHU2d95T2F8gP/LSzuZ4z1DHIrvp1adVXhUU15e8l66tp+TStt3OaUJResGnfq7N+W1tL7qTva+t0zgPMz65+v/2H68/QZrRO2nMreS267cvytzafKxLV9eV383v035vnfl1+dw8zPUcY9s/nsz/P6Ci9vtXv/iS9dP0v+sS1/s2t/hb9Nf1t+kl8we4/X9No/n+A42pt781/JX0+8atty/PTX7r9fy6bB5mOn55IP/oBH6/mcU+a6Sb9bq/46vft6aLQVrO6V+2tvw06f567mZrWt2Og6PqmuanKYdO0fT7zVL+XOfLtLC3kurhwPl3MsUTlVyu5sKMZFJuKTd0kk3dc19Ff8StXZct7vbS2vzk+32el9do/xh/Hv4l3Xxh+MPxC+I1y4YeJ/EmoXtmq7ljTTUlNvpyRxuzNEptIYZDByFkd8EcFvk61T2tWpUevNKT+XTr6a/h0PYpw5IRjtZJdFrbW9l1+W1rO75fIeP8APfn6gjp2/TOVy+d9fw7/AIPd/fqV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6d/Xt37N9OaPx/r/Lul8rNSP1emm/Z7rZ+X32sOHb88cdR+RHOOADnt0zR30v9/8Anp0/LRe6H+e+nXz1v31tbaz3HDnjnHp3749COzfoAQMUfnr8vnfW+32vxTEOA/zjuPw7dsY6dujH9f1/w333Qf1/X9fmIeeP06dfr9D7gdQeCq/T+tP6X5KR/X9b/wBb23DPT9ByMgeg4x64yfboBR/X9f1+Y9/1/rr8/wDMYe/p6Y79s/dIyATx29ODVX7vv30v2d9bbWenbmu3E/r+vvX9IT07DI6jv34+Xp049AMjOWX4ev5ed11t11vdB+i0+/fbVu70vp5W95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x6H8yB/P8Az+lHz/PXz+GX9d/siv0v8r/pv/Xmf//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x6t4Y+OPxb8GaDL4Y8MePvEOkaFKsirYWt2u21E2TINOmljmuNMLszMTp0tsTKzSfLIzM36xwx46eL3BeQVeF+FvEDiLJshqqrGOAwuLi44VVW3V/s6tWpVcTlftJSc5PLa2E/eN1U3UcpS/M+IvBrwu4tzqnxHxHwRkWbZzTdOUsdicLJSxLpWVP6/SpTp4fMeSKjBLMKWIXs1Gm04KMY+WyyyzyyTTyvNNM7yyyys0kkksjbpJJHYlmkdiXdyXZmOTkk1+V1a1XEVatevUnWr1qk6tWtVnOpVq1akuedSpOTlKdScm5TnNuUpScm225R/SKVKnRp06NGnTpUqUI0qVKlGMKdOnCKUKdOEUoxhCNoQilZJJRvYj/wAf8OPXjp976Z5NZ7v/AIf06J6pa+fm7xN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novwk+I+tfCL4keD/iNoDsupeFNbs9TSNQhFzbxSBb2zdZFeMrdWjTQjzY5EV2VyhKArpSqSpVI1I6OElJenZ+q0173InBVIuMtpK1/Pfe66tX1087H9kPw2+IWgfFDwL4X8f8Ahi5S60bxTo1nqto8buREbiNTPavuiik820nEtvIWSMu0ZcJsZWb6qE1VhGopXU0mlrp+CWm233nkOHLJqzuna92r2+9+fwK52/meuP1z+ewnp7/nVJtdX+f4Pf8Apku23up+bb+9+61628tL3keZ6gdPc/zVR09+npn5nzN6czX/AG6l+V3/AMPfTYFG2rV/66X8u/6n1J+zh+yX8Vf2ldX2+FtP/sfwjaTrFrXjjWIpY9EsQCPMt7PYBJq2pBOVsbMnYcG6mtkO+ubEYqnho+/Pmk9oRb5t97NWSv1aflexpCjKq9I2Serb0t20vrbsvk/tfvt8Bf2E/gV8DILO/j0CHxv4zhVGm8W+LLeC+mjuAAWbSNLdZdO0pAwJiaKKS8UYEl5IRmvCr46tWur8kP5Y/q7JvR/5JXPQp4enTs7Jy7tfl/XndfCfZ6qqqFUBVUAKqgBQBwAAOAAOABx6dK4zcWgAoAKACgAoAwfEfhfw34w0q50PxVoWk+ItHvEaO503WbC21GzlVhg7oLqKZA2D8rqodTyGUgFqjOUHeEnF907f1/XdCaUlaSTT6PVf1/XQ/J/9o/8A4Jb+F9ft9Q8T/s/3aeF9cCyXD+BdVuJJfDuouPnMOkajMZbrRp3PEUNy1xYFiqBrKMHb6mHzOSajXV1tzx3Xqklf5NPq+Y5KmEi7unp/dto/R62+6fyPw78Y+DvFPw98Ral4T8Z6HqPhzxFpUxgvtL1O3e3uImB+V1zlZoJQN8NxA0kE8eHikZCDXsxqKpFSjLni9mndfr/XbY4uXkburNO2rt8v6336nLl++CRxySfz6H9R+eAatSa20+9/hzNfgv0Ilo7tc0fl+ej8tfx0YeYPfoO/8vl7dO/0Gcqc77/h3BcsvsvZa7L03jttv91/e/LL/gqT+0RD8OfhFH8JtCvFXxb8Ule3v442/faf4PtZFOoTt+5YK2o3CpZQPHLFcRMrybDE5NebmVd06SpqV5Vd/KPX/LS35qXXhaSlLns0o/O7++S9dV8/s/zX/wCfp/LHrkbvTB5FeBv/AE/+G6W+fXePp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UduTz2zj06cEdeM/N9BjNH49Ft+X9d0H9fdv8Ah5dtrscPfv1yD7f54ySSM9AFP61f9bba3010vYPNa6/8HVf8Gys7c2rFH9OwI446c846dTxjrzR39f68u/6Bt56+X6+o7p/9br/I9zn9TnJDIQh/H8CR/LI68cjj0PG4AT1z3Jz+fGPX8MnOB7Kf1/X/AAbfpJ9v+H832033/HVje3TtxwR169xnA468jnnBqrbrVa27r0dr3e726aXuH5X362/4ZdtOtxv4H+p6ZHfGOecfnS/DrtstdNNr37Wd7uwf8N0+T7b6O7uvM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YD/gmB+1lB4E19/gH481RLXwt4rvmuvBGo3cpS20bxLcHE2kyzFxFBaa0QDC8qhUvlAeeKN0jb1MuxKhJ0Zu0Zawb2Uuq1dkm/XXokzjxVFSXtFo1vbe3fbXqn+eqR/QiJD6/yP5969s4LP8Am/D8+/4fmpfX/wCxb+znZ/tJfFqLw3rmrwaZ4Y0C1TXPENulzHFqurWUcwUadpkRIl3XDDF1corfZYCWGWZTXLi67w9JySvJ+7Hsn3eklp2a189eXejT9pJRb0Wr6Npdvw723s9j+pTwl4S8OeBfD2l+FPCWkWWhaBo1rHZ6dpthCkFvbwxqAPlQDfI5BeWV90kshaSRi7Zr5uc5Tk5Tbcm7tvX+v67HpRiopJKyX9f1/wAA6OpGFABQAUAFABQAUAFABQB8f/td/sqeCf2jfA1899HZaL460Cwubrwz4wKJDLatBG8zafqk/wApn0e4K4ljmfbbN/pETIwbd14TEzw80tXTk7Sjfv1WktV6a7a3fLjVpRqRfSSWj2+/uvnH10P5V9WspdH1TUdJuJIJZ9NvrqwmltZxPbSSWk8kDyW8yMySwuyFo5FYhkKkYzivpE7pPur/ANbfl9x5b5U7NvR95O/p26Pr21+I80+J3xM8LfCPwL4h+IPjLUIdP0Hw7p8t5O8j4lu5gh+zafZx7TJPe3022C3hjDuzNvKhEc1NSpGnCU5u0Yq+vXyW2r2Wv3alxi5uMY6uTSXX5vr+Dfk7H8iX7QHxp8R/H74p+JviV4kcrLq90YtK04MWh0fQrUmLS9LgBkkIW3t8GQmSTdM8hDsmxV+YrVXWqSqS6u6T6JfZWr/OPy0PVpw5IqK/4d91fu+3p1R4x6fpg/y9+ozyD0HTK5fe/wBfVX/XTe/Uv/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v/1zxyAPw9O5Oe3B5FF/038unX9PLsGr/T/gd9rdfvs4r045z+I56YHI/wC+jnP4Yo7/AHPrfr59t9Ntnqw+en36eV0t7vRfNKw7j68+mM88e3qTgHI5OM7aH93f+vLbp89WC9e+/wDXVadfwTi714/lg9c5759cZPT/AGgqEHBz7/j/AC68Dgn147qr+f6f18n9wf1/W39d9xp/H9evTGc4H15BzxnGKP8AL/g+f39PLRj9f6/ztpp94mM5xz6cD8B6D1PAyOTjOKPVfn9zV1e226263fM9bdevl8/O97Xe97LYb2x+P6cj+nT3yufmP6/4be/za3sloD1tvr31er0193fe1/mteZD/AI98jn6Y5Hv+uCKP+B36dPn6rbS2iF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lJBNNbTxXFvLJBcQSxzQTQyPFLDNE4eKWKVCJI5I3UNG6NvRwGUhgDRdrZvpqtfPTRW11tbydw/rbS1vlv+G+t7n9GX/BP/wDbks/i9o2m/CL4oalDafFHRbSO00LVrqSOGLx3ptrGFiG5gqr4ktIVVbiBRt1ONftMCLOJEf3sFjFVSpVHaqlo39tLTyXN3tv5vU86vR5G5wTcG9tPdv8A+A6aeVvlc/XnwP488V/DfxRpPjLwXrF1oPiLRLlLqw1C0kKurKcvDMmFS4tplBjnt5Q0U0ZKsOcr3zhGpFwmk4y0aev9Pt/wDnTaalHRp97W+a5t+2t/k2f0j/sgft/eBP2gLKw8I+NLiw8F/FqGGOGTTbmZbfR/FUiKFN34duZmVFupjl5dGlb7TG2fsrXMRzF4GKwM6DcoXnTb3S1j5S1en97Rd1e56FKvGp7srRnpddG/LX9O6974o/ojXAdAUAFABQAUAFABQAUAY3iHxFoPhPR7/wAQ+JtX0/QdD0u3kutQ1XVLqGzsrSCNdzyTTzMiDjhVBLu2EQFiBTjGUmoxTk3skrv8BNpJtuyW7f8AS/P7j+fr9tn/AIKLXnxRj1P4XfBK6vNI8As0lpr3i0CS01XxcisUkttPjzHPpuhOcgs5F5qC4LrbQsEb3MJgFTtUrWlPdQsmo+urTl8kl5nDWr86cY3UerW8vu1S6+fklaX5Ba94i0fwzo2p+IfEOpWmj6Lo9nNqGqarqEwt7OytLdN8s88sgwFUcKoLO7lY41Z2RG9KTUU5SaSSu29kjlV5aRvd7aP9dH+Hqtz+ZP8Abo/bM1P9pLxX/wAIx4VlutO+Efhe8l/sWzYGG48TX8ZaNvEWrxg5CMARpVgxZLO3Iml33UjOnz2NxTry5Y6Uot2X8z/me23RdL63u0elQoKlG8tZtNt66Xey0VtdXr5a6H5//h+H9O5/X88VxfPTRX389PhtrrbTs+50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Z9h+eO5/DPHU5IFHnfT7+vTZ76/Z67Wakf5b6/12V9Et9b3HA469ODj149M8dRz37jhjRr07vX9fLq/xewfP7/Lt8umnZdpOA9/XrnkdORgZ9Tx+eTQ9df60+/+trWsF/L/AD+Tvf7+b8LijqefzHIz+Zx/3z0yc5zSEL/np0Pv1z27/wAOeeKAGkj8DzjHX9eCcj1z3A5pryWvf5f0+lvO3uv+vu/r/IafT16HnPORyMA++cdfXJo8+n69rJ6dtGrpdLAvT5afm76X7v1ukIf1+gz0HUfh6ep5zRt8/wCt9Nfm/NB/lfzvtv69rLpvpJ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5c0/UL7Sb601PS7y50/UbC4hu7K9s53t7u1uoHEkM9vPEY5YZopFV0ZDuDKCGGBupOzvG6a1TX4PfR31/ToDV1Z+nTr0f/AA+lran72/sb/wDBSTR/F1vpHw0/aA1K10Txaiw6fovxDuTFa6N4kI/dW0HiST5IdH1qTCxtqLFNNv5CrTNZ3EjGf2sJmEZWp13aWyn9mXk/d0fro9rp6y4K2HavKmm49Y7tem7a8t1bd35j9frW+aJre9sLlkdDFc2l3aTsrqRtlhnt54ehHyyRyxSHsyHoV9TfzT/E5LJdrv8Ar+v+Afp7+zl/wVD+K/wqisfDXxQtZPip4OthHbxXd1dC38Z6ZbLhQLfVpEeHV44UHyQaqvnNtCjUI1xt86vl1KpeVL93Pt9h/K+nqr+nSPTTxE46SXNHvze8l84u+mtm166n7Q/B79t39m/41xWkXhv4h6Xouv3IRT4U8YyxeGtfWdsf6Pbw6hLFaao4PG7SLu+Q45IzXlVcHiKV+aDlFfajrH9Wvn8rbHXCtTntJJ9no/xsn8ub5WsfWCsrqHRldWAKspDKwIyCCMggjBBB5HPORXKajqACgAoAwvEXijw14Q0yfWfFfiDRfDekWylrjU9d1Oz0qwhUDJMl1fT28K8di/0zk7ajCU3aMXJ9krv+v66ITaSu2ku7dl+J+b/xx/4Km/An4dRXml/DUXPxb8TxiSOKTSvM0/wjbTgYV7nX7mHdfxBuf+JNa3kUoBAuosh676OXVqlnU/dR7PWXyV0vvtbz2MJ4mEdI++/uX3tPp25tt3vH8PPj9+1p8Zf2jtSabx74ieHQIZjLpng3RTJYeGdO5+RhZB2e+uVU4N7qMl1cE/cMSlUX16GGpYde5H3tnJ6yfz7ei+84p1Z1H723RJ6L5W7dW/vu+X4s+JfxW8CfCDwrf+MviH4j0/w3oNjG3767cG6vrgLmLT9Ks1/0rUtRuCAsFpaRvK33mVYg7prUqQpRc6klGK79fJLVt+STfpduMRhKcrRSbf8Ad1+b6Lz/AOAfzgftiftyeL/2k9Qk8MaAt54T+Emn3O+y8PCbGoeJJ4XPlat4okhYLIRjdZaTFI9pYBt8jXN0fOXwMVjJYh8sbxpJ/D1l/elZLb+W9l56no0aCppN+9Pvuk+yX+d726W974L/AEGR24z3446dOMdhznc3F/wf+G/pddb2R0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09O/r279m+nNH4/1/l3S+VmpH6vTTfs91s/L77WHDt+eOOo/IjnHABz26Zo76X+//PTp+Wi90P8APfTr563762ttZ7jhzxzj0798ehHZv0AIGKPz1+Xzvrfb7X4piHAf5x3H4du2MdO3Rj+v6/4b77oP6/r+vzEPPH6dOv1+h9wOoPBVfp/Wn9L8lI/r+t/63tuGen6DkZA9Bxj1xk+3QCj+v6/r8x7/AK/11+f+Yw9/T0x37Z+6RkAnjt6cGqv3ffvpfs7622s9O3NduJ/X9fev6Qnp2GR1Hfvx8vTpx6AZGcsvw9fy87rrbrre6D9Fp9++2rd3pfTyt7y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GPQ/mQP5/5/Sj5/nr5/DL+u/wBkV+l/lf8ATf8ArzP/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o7cnntnHp04I68Z+b6DGaPx6Lb8v67oP6+7f8PLttdjh79+uQfb/ADxkkkZ6AKf1q/6221vprpewea11/wCDqv8Ag2Vnbm1Yo/p2BHHHTnnHTqeMdeaO/r/Xl3/QNvPXy/X1HdP/AK3X+R7nP6nOSGQhD+P4Ej+WR145HHoeNwAnrnuTn8+Mev4ZOcD2U/r+v+Db9JPt/wAP5vtpvv8Ajqxvbp244I69e4zgcdeRzzg1Vt1qtbd16O17vd7dNL3D8r79bf8ADLtp1uN/A/1PTI74xzzj86X4ddtlrppte/azvd2D/hunyfbfR3d15h+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591fs2/t9/GL4ALZeHb6Y/EX4dW5SJfCXiC9mW90m2U8p4Z14pdXOkqoPyWNxb6jpQwRHZQOzTp2YfG1aGjvOn/JJ6peUrNrp9mSfZaM56uHjU1Xuy/mTdn6209d332tH9wvgj+3B+z/APHKKzs9H8W23hTxXcrEjeDPGsttoestcuQog0y5llGla6zybvJTSb+6vGQBriztWJSvZo4yhW0jPlltyT92Xy95qXyk/nexxzoThvHmj/Mk2tO+7VvPl+d0z65EgHt9CT+H3R/P2IH8PUYpJdvut/l5f8G9z2TwL+0Z8dfhkscPgP4s+PvDllCF8vTLHxNqbaMAvQHRLmafSWAPAD2bAD6DdlOhRqfHShLzcVf7/dfT+b7tpVGcov3akv8ACnovlt99/R7H0xon/BTv9sPR40im+Iml67HGAANb8E+EZZMejXFjpWnXMp9WkmdjjOa53l+FevI4+kpfk5Jf+k/PQ1WIqr7V/VR/+Rj+f3bnSzf8FWv2tpYyiax4Gtm24E0XgqxMgP8AeAnnuIt3sYSvscHbP9m4btP/AMC/+20/H52uV9Zq+X/gK/WT/rqtjy/xP/wUP/bA8VRyw3fxl1bSoJAQI/DGj+G/DDxg8YjvdF0Sz1FcAnD/AGtpAeQ/A2aRwOFjtST/AMTlL85fl/4DqQ69V/bfysvyjF/j9+0vlXxR468ZeN746n408WeJPF2oksft3iXXNT127G85bbPqlxcSID6K2Mcc8V0xjGKtGMYrtFJL8Lf131Zk/ed5Nyf95uX5/wBfejz/AMQeJvD/AIV0q61zxPrmk+HdFskD3era5qVnpOmWqnoZ729lhtYs4woeQbjwMtgM5SjFXk1FLdydkvm7f132FyttKN7vZLmf3Jfp+h+Y3x8/4Kl/DPwXFe6F8FtOPxM8SqskC+ILtLnTPA+nzj5RIkjxwat4iMcin91Yw2Wn3ClZINblU4rza+ZU4aUV7SX8z0gvwvL7op9H0j1U8LOS9/3V97f4tLpu/RK7Z+IPxb+NvxM+OXiSTxR8S/FN94gvh5i2Fm5+z6NotvI+42mi6TAUstNtxxu8iEzXBUPdS3EpZ68erWqVpc1SV30Wtku0UtFbb4bu93bePbClCmrQSV+27fnf7vyPKv8AH/Dj146fe+meTWe7/wCH9OieqWvn5u8S/wC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Cjtyee2cenTgjrxn5voMZo/Hotvy/rug/r7t/wAPLttdjh79+uQfb/PGSSRnoAp/Wr/rbbW+mul7B5rXX/g6r/g2Vnbm1Yo/p2BHHHTnnHTqeMdeaO/r/Xl3/QNvPXy/X1HdP/rdf5Huc/qc5IZCEP4/gSP5ZHXjkceh43ACeue5Ofz4x6/hk5wPZT+v6/4Nv0k+3/D+b7ab7/jqxvbp244I69e4zgcdeRzzg1Vt1qtbd16O17vd7dNL3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OmPzGDnH0xjkev064xR/wADv06fP1W2ltEFv6/y79fy6n0f8Mv2uf2i/hHFBZ+DPin4ji0iBEih0DXJYPFGhQ26HP2ey0vxHb6pb6Yjchm0pbCTnCyDAauiniq9LSFSVraJ2krL+7Jytp2aslfW/u5So05bxSe91o/vVm76aNO3fQ+3fB3/AAVw+Ken+XH46+F/grxTEkYQy+HNS1rwfeysowZZpL0+MLMyN951gsbaPJwiRrt29kM0qLSpThL/AAtwfbW/Mvy/Dnji8JHpKS9bSX4crt0v5dNYy920T/grx8PLgKPEfwg8aaUcfMdE13RNfxjrtN9H4aLfUqvrhcmto5rT+1Smv8MlL8eSP5K3ndcsPCSduWa1e9rW7dZK7t19dbtHUXH/AAVr+Ayw5tfAPxemuNv+ruNO8GW0O/08+LxrduFJ43fZyQP4DgbreaUOkKvzUF+X9feyVhKv80fv/L3E31/LS6cfNda/4K/aTGJE8O/A3U7zKsIJ9a8eWunbX/heW0sfC2qGRQcbo0vYi3IEo+9WTzX+Wi/V1PzSpP8ANej3L+qPrP8A8l/+3X9d7XPmPxz/AMFSf2k/FEUlt4Zh8EfDyBmby7rQdAbWNY8sjHly3fiq61zTiwBB8220e0kB+ZGX5QvPPMsTLRclPzjG8l0+3dXXlbz7mkcLTW/M/V2XraKul6yl26Hwt46+J/xF+J2oDVPiF438T+Mb1C5gl8QaxfajFaLIS0kVhbTyvaafBnpb2UFvAo4WNQK4p1J1NZzlN/3pN222vZK/p5aWibxhGOkYpX00Wvzva707vtzbs4Q/498jn6Y5Hv8Argio/wCB36dPn6rbS2iK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SwQT3M8NtbQy3FzcSxwW9vBG0s888rhI4YYkVpJJZXYJGiKzO7BVUsQGPvX+X/AAdF53DX7+unrv8APXt12LF/pmo6TcfZNUsL3TroxrJ9mv7W4srjy3+5J5NxGkmxypCttKsVOMEEqP8A4H9f16Bb+v6T8t2vnc9N+BHwK+LH7THxc8D/AAJ+BvgzUviF8VfiPqsmjeEPCOkvaQ3Wp3dvYXerX80t5qFzZadpum6To+najrWs6vqV5a6ZpGj6ffanqN1b2VpcTRG/9P8A4bpb59d4n9f11621v5N2uf26/sbf8GqP7J8XhG68JftnftA+KPHP7T9to/h3xf4z+G3wB8eeF/DuifCjw54nbVrXw9bXtvrnhXxD4t8Qprd9oeuxW3jLUtP8MaNq1zompad4f0eVNGvtV1JC/r+v6/U/hY8caNaeHfGvjDw/YGZrHQvFPiDRrIzuslw1pperXdlbmeRURXmMECGSRY0Vn3MqKCFp/h/l/wAHRfMev39dPXf569uuxy/65/D+hHXj+L6DrQ/+B/X9egW/r+k/Ldr53P6ef+CC/wDwTf8A2ePij8Hv2rv+Cjv7dHhDTfHP7LP7NXg3xzpOgeAdZnvrWw8W+MfCfg+18eeOfEN4tneadPdQ+E/C1zpGjeGLCOeaDXPFfiyQDbe+GI7a4X9fl/W33hvt+H9X0877buyZ+DXgz4eeKf20P2rtD+GvwT+H/hTwV4l/aJ+Mkfh/4d/DnQpLqw8DeBV8b+ImTSNBt724F7qFv4S8Fadcol5q16b3Ul0XS7jU7w3t557Sv+uv6L59fn8If18v6/rc/q4+Mf8AwS0/4IHf8ErNK+H3w6/4KKfHL43fGj9ojxz4ZtvE19ofgeTxNpVtZ6TNeXOjyeJ9J8F/DmwF74T8IvqdpqFtpMnjnxvrmr+IbjRdWl0eC5SyvdOskH9dPz/X9D5j/wCCg3/BD/8AZJv/ANhq6/4KY/8ABKr43+KPih8BdC0qTxP44+HHji7/ALWvrPwrZav/AGL4n1TwlrF1oXhvxRoWr/D68/e+L/APxC0u81ldMttZ1a28QxTafp+haqf1/X9fmI/lP/z9P5Y9cjd6YPIp7/0/+G6W+fXeL32/D7+uvW2t+yb3P6qf+CM//BCv4EftUfs63H7V/wC334w8ffDH4Y/FP4i+FPhN+zDoPhDxFpnhDXPH3iDWvEw8Hvr802reGfFE2o6f4i8Y3Vv4R8H6fYWlvNI+h+K/EepyJ4ftrLUmQv6/r+v1Pzb/AOC4n7CvwU/4J4ftvP8As9fAO68cXngIfCHwB44EvxA13T/EXiD+2vEtz4jh1JP7R03Q9AtvsITSrb7ND/Z/mRMZS00u4BX/AF/XrsP9dL6fn62u+noz8egO3XPbv+Hbrx3/AAxuof8AwP6/r0C39f0n5btfO5/cL/wT0/4Np/2S/F/7P/wMuv29/G3xd8K/tXftBeHfFPxW8N/B3wP4z0Lwhc+Gvhno8PhiRNN1LRdW8EeI9Tn8Q+H7DxN4a1Lx3e3dzpsHh/WvGel+DJbIahp32vVF/X3f1/Vxf1/XXTbW/q7Jn8kP7cnwa8I/s7ftl/tUfAXwDJrE3gf4NftA/Fn4ZeEZfEN5DqOuy+HPBXjbWfD+jvrGoW1np1ve6kbCwgN7dQWNlFNcF5I7aJWCK1r/AE/Tonstf83eI/6+X9f1uf0EfGz9gv8AZl/bW/4IZ/DX/goj+yV8HPBnwa/aE/Zpj13Tf2rfCfgSTVhpXjy28GSafoXxH1e4069v9QtdK1jT9JHhr436NBatb22l+DvEvibQ5v7QujpD2q/r7/8Agf1qH6+j/rz/AB2Z/Kh+ufw/oR14/i+g603/AMD+v69At/X9J+W7XzufRX7JGg/s++KP2lPg14e/as8Wax4G/Zz1fxrp1n8X/F3h/wC3/wBteH/BsiT/ANoajp39maB4o1AXUTrAENp4e1iXDHFm43FD+uv/AA2lvx66OJvt+H39dettb9k3uf06f8Mqf8Glv/R+P7Qv5/FH+f8AwyoPb16cdzS3F/X9fd0X3nrn7RH/AARb/wCCNcX/AATG+P3/AAUC/ZW+L37QfjDwv4P+GfjnVvhR408ZeLn0Dwf4l8faFqcng7Q9LbRfF/wc8Fa9rFnf/EE2/hSAWYtYdU1ln0ywvnuUdVB/1r67/wDD/ofg3/wR6/4JP+PP+Cqfx61rwdB4iufh18EPhbp2l+IfjV8TbbTxqOo6bZ6zc3Nv4d8G+EbSdDp91428Xy6fqjac+qSJpej6Po2u67eRajNp9joOtN/8D+v69BH7tf8ADHX/AAat6t8WoP2M7L4+/GTT/jGnihPhyvxgg8cfEFdE1Hx4lyNFfRj4/wBT8BXXwKFxNq6GAa3D4as/Bk+ov9lstZaKSC3ZX/T/AIbe/wCXk39k/r+t397++x+Af/BXL/glz48/4JYftGWHwr1jxOPiL8MPiHoN142+DfxKXSpdHn13w9b6rPpeqeHPEdhvms7Pxt4RuUsk8QQaZfXen3On6x4e122NiutnSNNe7/L+kntv5+e0n/Xy/r+tz9dv+Cdf/BJf/gl145/4JZ+H/wDgoV/wUL+KXxp+FOi6j8RPF/hnUvE3g7xI0Phiz06y+IL/AA68LQQ+GtG+F3j3xNc31/r1tcW9xcWqXMKs3nTR2trBPKq/r5P/AIH9ah/XT1+/8eh2n/DKX/Bpd/0fn+0Nz/tfFDv/AN2p+o79O+3OaBf1/X9fmfyafEe08H6f8Q/Hmn/D3UbnV/AFl4z8UWfgbVb3zjd6n4PttcvofDOoXfn2mnzi5vNFSxupzLYWcvmyMJLO3cvAj3/p/wDDdLfPrvF77fh9/XXrbW/ZN7nGf4/4cevHT730zyaN3/w/p0T1S18/N3iH9fL+v63NXQdC1nxRrmjeGfDul3+ueIfEWq6doWhaJpdtLeanq+s6teQ2GmaXp9nArz3V9qF7cQWlpbQo8s9xLHFGrOwFH3r/AC/4Oi87hr9/XT13+evbrsf2YD/gjh/wSJ/4Jd/AP4V+Nf8AgsR8XvG3i/48fGCBntvhh8Oda8Xw6Dot7Z29vca5pXhPRfhjYp4y8QWXg/8AtSxs/Evj/wAQ+ILDwzf6n9httH0qzlvbe01Rf1/X9fmL+v6/r8z5N/4Kdf8ABE/9mbQP2ONI/wCCmH/BLP4p+IPi3+y5JZ22rePPBOv31z4i1Pwx4cuNWi8NXPi3wpqV1o+k+KYLbwn4iVtM+Ingvxvp8vifwpJ/aGr3WpR6fpGpabp73/z16f8ADW26/OJ/X9d/68j8M/2B/wBi34jf8FA/2qPhj+y38MtQ07QdY8eXmoXet+LtYgmudI8FeDPDmm3GueLPFV9aW8sM+oNpek2cyaXpEd1aPreuXOlaML7T/wC0DfW5/Vvw8teu/rfWI+/9f10/q5/T38b/ANhH/g2m/wCCd/je0/Zl/a0+L/7Q/wAU/j7p2maJcfEPV9G1HxtenwPPr+mW2q2d3rOlfCfw9p+geG0vLCe31fTvCUkvjPxbYaJqml3WqJfQXtjqV2vT+l/X9ahr9+l9Pz/r7j4O/wCCwX/BEX4T/skfs/fD79vP9hz4yav8bP2PfiRc+F4rmDxPe6VrPiHwjaePbQ3fgvxZo3izRtM0Ox8T+B9cvAugTWupaFpfijwrq93odjqEniN9R1O90E/r+v6/MR8Sf8Eef+CT/jz/AIKp/HrWvB0PiK6+HXwQ+FmnaZ4h+NXxNttPGpahptprNzdW3h3wb4RtJ1Gn3PjfxfJp+qPpsmpyLpej6Po2ua7eRalNp9joGsv+uv8Aw2lvx66OL/r+uvW2t/Ju1z92v+GOv+DVrVvi1B+xpZfH34yWHxjj8Up8OV+MEHjj4hLompePEuf7FfRT8QNT8BXXwLFxNq6GD+2ofDVn4Mm1GQW1jrLRyQW7L+vuF/X9f1+p+Af/AAVx/wCCXPjz/glh+0bYfCvWPE//AAsb4YfEPQLnxt8G/iUmlSaPca74et9Vn0vVPDniOw3T2Vn428JXC2aa/Bpd1d6fc6fq/h/Xbf7Eut/2Rpb/AA/y/rT5+Y/66f1v1/Q/Uf8A4JMf8Eov+Cc/x8/4JtfF39vT/goF8RPjB8M/DHw2+OPibwbe+KfAviVNP8N6T4D0/RPhNY6Nd3ugWPw58deItT1a88eeNtV0x59MjmVoZNOi+wxfZbm4lT/r+v6/ER7H/wAMpf8ABpdz/wAZ5/tDcf7XxQ/T/jFP27ZPuRxR/X3B/wAN/X/B/Q/lk/aI0n4RaB8fvjfof7P2v6j4s+A+jfF34j6V8FvFGsfa/wC1vEnwo0/xfrFr8Pdd1P7dpHh++/tDVvCUOkX979s0PRLr7RcSefpWny77WJrX+n6dE9lr/m7xH/Xy/r+tzy3R9Pj1XV9K0ua9ttNi1HUrGwk1G8bZaWEd3cxW8l7dsOUtrVZDPO38MUbkdDQld21X+T+7fRb6+Vw9f09d++qv1R7D8YPgV4h+E0trdvdDxD4Zvwkdt4gtbN7NIrxl3Gxv7X7ReCzmfaXtH+0XEF3F80comSWCC5wcfOPSX6eX69Bf1/Wj/Fr5nhv+fp/LHrkbvTB5FRv/AE/+G6W+fXeL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OHv365B9v88ZJJGegCn9av+tttb6a6XsHmtdf+Dqv+DZWdubVij+nYEccdOecdOp4x15o7+v9eXf9A289fL9fUd0/+t1/ke5z+pzkhkIQ/j+BI/lkdeORx6HjcAJ657k5/PjHr+GTnA9lP6/r/g2/ST7f8P5vtpvv+OrG9unbjgjr17jOBx15HPODVW3Wq1t3Xo7Xu93t00vcPyvv1t/wy7adbjfwP9T0yO+Mc84/Ol+HXbZa6abXv2s73dg/4bp8n230d3deY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49cfn+XRjx7n6Z52r+v6/p+faJp1b/AD/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cqs7KqqWZyFRVGWZicBQBk7iSOOp6cZzR+Hfv269eun6csT8vy216+m332R+5X/BPb/gmD/wAFFvAP7fP7D/jrxv8AsRftP+E/Bfgr9r/9mnxb4u8U+IPgz440rQvDXhjw58ZvBWseINf1vU7vR4rXTtI0fSrK61DUr66eO3tLO3muJpUjjdlPu2/y++/+asrJyX6/1/Vr/jaP6f8A/Byf+wR+2v8AtEf8FHIviN8B/wBlf47fGLwFN8APhhoyeL/hv8N/E3jDw+usaXqnjRdR0qXU9C0+9toNTshNbyXNjPJHdRwXNrO0PkXNs7r/AIfr93z9Y7b3Y/6/4b+vzP5qPhf8Rv2nf+Cbv7Uln440TQ9a+Cv7TPwYi8XaPb6V8QfCGzxD4E1T4hfDbXfBt1fX3hHxNaiKPWbXwt45n1bQ01rT7qyjvX0y+udO1C0RrSd/f69/Va/npvqHTTyb/H/Pp+h/XH/waMfELx38V/i1/wAFK/iN8TfGHiTx/wCPfGFr+zTrPijxj4v1m+1/xHr+qXGofHnzr7VdX1Ke4vbycqqRq00zeVCkUMQSFEjRf11/G/3/AD9IxX9f1/X5H8U3xW/5Kh8Sf+x+8Y/+pDqWR/kfiv8AE/u2/wAvvv8A5qysnJpX+enp+Wunf5q75eBP+PfI5+mOR7/rgij/AIHfp0+fqttLaILf1/l36/l1P7l/jEsP7Mn/AAaPfDbQPC1quk6r8ftM+Hra9qCMUvdQm+Lvx2l+JWt3Ur4H2h9Q8G6QvhlQ4Ij0HyoEP+jxvR17/r+P36/PS4j+Pn9jz48+O/2YP2pPgL8f/hnoH/CW+OfhZ8TvCvifw94Q8q7m/wCEyuINRitbnwcE06C51Dd4ssLm68PBtPtri/Q6l5lnBLciJGPw/Dy1vp56f/axf5fltr19Nvvsj+7T/go1/wAEdPDf/BX+X4O/t0eJvH/jr/gnJ8Vte+H/AIb+Hvjv4TftL+D/AAdr8lzBpWp39xolwItD+KOizeGvEcJ1vU9OgtNTvXvfE2l2nh833hHwJq0ep/2kv6/r+n+Tiv6/r+v1PA/+ClHh3xJ/wRc/4I33/wCwF8AvhT8ZPjP4Y+Ndlq+lfGH9s/V9E0Cw+EWiS/FXVLe38awtpPh7xJ4i1vwzrfirTLW18D+D9B8RW9joNhpOo2l9H458aeJIZbPUH/WvXy6fn9wH8qH/AASs/YC8W/8ABR/9sj4cfs+aQNR07wJFMfG/xs8YWCfN4N+Efhy7sT4mvoZ2SSKDW9emurDwf4VaWG4h/wCEn8RaVNdQNp1tfywH9Xvvr1Wv3X89R/8AAdn/AEv6et7XP6P/ANp3/goH4U+OP/Ba7/gmz+wj+zU2naB+x7+w1+098HPhx4c0LwvJs8LeKPif4V1ew8I6vqlgsLmG80D4b6VbyfDnwZM/2jMkPjLXbK/vdP8AFVs8S/r+v6/Jh/Xp5/pr+h+e/wDwdY/8pUpP+zcPhB/6XeNc/p7fiv8AEf1/X/D/AHaAtfnp/W35/ddnF/8ABvV/wT28LftM/tCeJv2t/wBoiLTtJ/ZA/Yisx8U/iBrPicJD4T8SePdAsbjxR4a8N6rNcr9kuvDfhGx0q4+Inj+Nxd26aRpOhaDrFk1h4yjkp3/TX0+/+l02EfsV/wAEo/8Agof4q/4KUf8ABwP8YPjdcy6lYfCvQf2VPi74D+Afg+9Zoh4Z+FmifEX4XHS7y7sdzR2/ibxldy3Xi/xWxa4kh1TVv7EhvJ9K0LSUgX9f1/X5ofl89v66P5/I/lX/AOCrY/42bf8ABQD3/bD/AGh8f+HT8T/X6/T0yDT/AK/q+mm+nfVu1on5fltr19Nvvsj+oj/g0r1DTvjJ+zn/AMFI/wBkzxvCmo/DzW5Ph5qF/o8x3xahp3xy8C/E34a/ECEwHKbJ9E8A+HbWdsfvVmjVshBR2/TT/h/XTquicl+fX+v+H/FqP8Q+rabd6LqmpaPfx+VfaTf3um3kX/PK7sbiS1uI+xyk0Trzz8vOeRR/wO/Tp8/VbaW0Q7f1/l36/l1KHp+mD/L36jPIPQdMqfe/19Vf9dN79Q/4Ds7f8Dve3n1s2fTn7Gf7LXj39tX9p/4M/sxfDiN18R/FrxlY6DNqv2Zrq28LeGbdZdU8ZeM9RhjKM+m+DvCdhrHiW/iV1lubfTXtbfdczwI5/T/Lr9+n6csT+l/n+nX8E4/04f8ABzJ+094C+CHgL9mv/gj1+zXImh/C/wDZ/wDBfgnxX8WdM0+4RpPtOmaCun/CDwPr1xbrBJearBoc198UfGH22KZNe1fxX4K8RSuNTsp5KX9f1/X6Bv8AN+u/3fnr5WPuf/g30+C/xH1H/ghh+1uv7O8dtYftEftE/ED46eDvBXiptbh8Py+HdavPh14O+GPhLxBPrvmxS6ZZ/Du6vta8cQtbC41VJBePpVpqGoXVlYSn9f1v/XbYR8N/CD/gk7/wby3vjzT/ANkzxv8A8FOfib4+/a3vdSh8FXmseB9S0bwN8L5/iT9sl0g6H4G1nWPg14u+Hk9zPrirplrouofF7xRqWp3f2e00+5hvLpIKd/8Ag+frrr8uX9R6/k/8vz/rU/HD/gsj/wAE+P2lP+Cd/wAf9F+Gvxj+KXi743/Cfxdaa/4k/Z6+KfiXXNX1L+3/AA9bXOl23iXSb7R9V1XVl8NeNfDc9xoVr4tsbGZ7G/guNB1izuHtNRgtdPN/L+vNv16fckg/r08+r8tvv0P6avhr+y/8Mvit/wAGzn7F/wAM/jr+0F4T/Zb+BTeNZfi58bvi14pDXF9a+Bbv4zfGzx1a6H4L0UIzeJvHnijxDrPhDQ/DWiqJZ3jnmvrHT9dvNOtfD2qoWr/q/wDWp8feAf8Agh5/wRv/AOCgfww+IWk/8Etf29Pil4v/AGhvh34cm1aDQ/jFJDBpOryLJPa2Nz4p8Eaz8E/hJ4+0/wAOatqwtNJuPHPhK31XSfDRv7GW80HVru6stPuz+v61/VeVg/r+vmfykav+zV8dtG/aC1r9laT4YeK9S/aD0H4gaz8Lrv4V+HtOl8ReKbrxzoN/dabqGh6LZaIb/wDtyVriyuHsbrSHvrLU7MR3+nT3NlNDPK/69deqv1066b36j/4Ds7f11287dGfTf/DpT/gp9/0YF+1r/wCGL+IH/wAovx9/xo7dP6t1089P05Yr+vTz/pS9Nj6F/wCCMnwK1m2/4LPfsg/Bv4yeDdW8J+K/h/8AHLWNZ8TeC/GGm3Oia74b8afB/wAG+LfiHpun6xpV/HBd2Oq6T4m8IabKbK5hSZbuCON4wx2Ufdt/l99/81ZWTk/6f9d9Ol/xtH7B/wCDq/x9q3iv/gqVL4VvZ706X8MP2ffhP4Y0a0neUWUS62/iXx5f3djCcRbrq78WeRdXMYLzPYR28rMLONEP6/4Hz9Y7b7Bb+v63/rufrP8A8GyzR/Gr/glV/wAFFP2b/GIm1TwZceJfiJpZtNSkkbTIdG+MfwFt/D2u6ZaSTEx2sHmeHJ9RuYYGRILrUpb/AGrNdPI4/wCn1eu71ev9a6OR/Wv9Lff521tc/l4/4JAftV/FH9jv9v74G/Fj4S/CnxF8dfEOqajqfw41L4OeDrW5u/F3xD8NePLCTRtW0bwrFZ2t5L/wkliTa+I9F8yA2T6joltHqssGly3s6H9P8uv36fpyxPy/LbXr6bffZH9b/wDwUG/4N3/h/wDt7/tIxfth2P7Terfsb69+0uvhjXPHfwK+N/gDwd4u8Y6P4ug8Oado98vhyfwz8Z9N0ptavrDStOuNX8GQax4lhsNcl1e7tfFSWU1toGlr+v6/4N/wvFf1/X9fmz5H/wCDgjx/4p/Yg/YC/Z//AOCUHwm+Anxl039njQ/+EJ0vWP2p/iTb6FceEPifN4Hebxta+FfCGoeFNR1C0XxNrXjBn8aeJoPEtv4P1HTF0KXTfD/hLUNFnk1myP69f69Y+uwWPpn/AIN9Pgv8RtR/4IYftbr+ztHb2H7RH7RPj/45+DvBfiptbi8Py+HdavPh14N+GPhLxBPrjSRSaXafDu6vta8cxNbC51RJBevpNpqGoXVlp04/6ffzer/rvq5H9f1t/Xfc+G/hB/wSd/4N5b3x5p/7Jnjf/gpz8TfH37W17qUPgq91jwRqOjeBvhfP8SPtkuk/2F4G1rWPg14v+Hk9zNrirptrol/8XfE+pand/Z7Swuoby8SGj+v63/rtaw/69PP9P+GR+OH/AAWR/wCCfP7Sv/BO/wCP2i/DX4x/FPxd8bvhP4utdf8AEn7PfxU8S67q+pf2/wCHra40y28TaTf6PquqaqPDXjTw5NcaFaeLLCxlewvoLnQdYsrlrPUILa0f3bf5fff/ADVlZOQtdO+n9bfn912f0ifsJ/s3eFvjF/wa/H4dfEP41eC/2bfhb8Yfi5rnjj4rfGvx1Msej+Dvh34D/au0g+IbywtmltV1rxPq6/Ci38L+FNCa8tRrmv6lp+k+eGuRE5/wP63/AFXlYX9f1/X5nzL8Gv8Agi1/wQ1/b48MeLvhn/wT1/4KFfGXxJ+0v4T8L6lrFhF8SoIrLTNWmsPLtpNY1D4ceJ/gf8JvFGseEBqdxY297q3gTWbptAs763mvv7TnaKG6P6f/AAdvz+6w9vwf9ff8z+T39on9n/4o/ssfG74k/s9/GjQB4a+J3wq8SXHhnxVpMVzFfWn2lIbe9sNS0u/hzFqGi67pF5p+u6HqKBF1DR9RsbwRxeeEQ7dP6t1089P05Yn5fltr19Nvvsjxft/n05H+R+K/xH3bf5fff/NWVk5G/wA9O9r/AHa/P5rXl+wvgf8AHHTn04fCj4qrDqvhDVIhpemalqP79NNjlIWHS9TkJMh0wSbP7Pv1ZbjRZlixILJIZNL1hU+zP4bW16abddPy8r3Fb+v8vu6fqeb/AB2+C918Jtct5bKdr7wrrkty2iXUjg3lq8PlvPpl8oCbp7dJUMN0qeVeQneFjmSaJFUhyO+rT/4dprRv1T89LD/4fpr/AFfbr8meC8/4f5556H6emc1n+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PHIA/D07k57cHkUX/Tfy6df08uwav9P+B32t1++zivTjnP4jnpgcj/vo5z+GKO/3Prfr59t9Ntnqw+en36eV0t7vRfNKw7j68+mM88e3qTgHI5OM7aH93f8Ary26fPVgvXvv/XVadfwTi714/lg9c5759cZPT/aCoQcHPv8Aj/LrwOCfXjuqv5/p/Xyf3B/X9bf133Gn8f169MZzgfXkHPGcYo/y/wCD5/f08tGP1/r/ADtpp94mM5xz6cD8B6D1PAyOTjOKPVfn9zV1e226263fM9bdevl8/O97Xe97LYb2x+P6cj+nT3yufmP6/wCG3v8ANreyWgPW2+vfV6vTX3d97X+a15kP+PfI5+mOR7/rgij/AIHfp0+fqttLaIV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n4evQ5H6env/Q0f8Dv06fP1W2ltEFv6/y79fy6i9Mdcnpj8M47g+/IPQdAVP6333ev/Dq2+u8T0fn93qle9/8ANKwD+npnJH+QT7fWj8H/AF37b7ferBZ/r6efz28+gdeP1x7c9M/yOevy5Io+7b+u9/O9uyTtcb+eu7a/G/S+rtd+rswx/U8cgZ6cjHp1P64Io+Xbfy6f1bbS1+UVv6/rft6+odPXPbHH19we2eQeg6Aqf1vvu9f+HVt9d4no/P7vVK97/wCaVhMfqOw7j/IJ9vrR+D/rv232+9WCz/4fptr19Ntel3YO3+fTkf5H4r/Efdt2t/w7fVv7lZORZ/f5d/u7d9e615Q/498jn6Y5Hv8Argij/gd+nT5+q20togt/X+Xfr+XUPT9MH+Xv1GeQeg6ZU+9/r6q/66b36h/wHZ2/4He9vPrZsOf8P8889D9PTOaPw7/l1089P05Yn5fltr19Nvvsg7f59OR/kfiv8R923+X33/zVlZORv89O9r/dr8/mteUP+PfI5+mOR7/rgij/AIHfp0+fqttLaILf1/l36/l1D0/TB/l79RnkHoOmVPvf6+qv+um9+of8B2dv+B3vbz62bE/z/n/Pv3o/rr/Xn8/+3Yr+v6/r8j//0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j45GiljlT78UiuuRn50bcpIzzggZ6ehBpf1/Xz8vuC39bfjZ2+7qm7WP6v/2J/wDg49/4KefHH9sv9kj4KeP/ABx8KLvwL8YP2nPgL8LvGtpp3wg8N6ZqFz4S+IHxU8KeE/EdvY6jAxn0+8m0fV7yO1vogZbSZo7iPc6Cn/X9ff39baBb8r/p27/5X6H6Df8ABeT/AILd/t3/ALA/7c8HwC/Zy8R/DfQfh7D8FPh94wkt/EXw40rxXq114h8Sap4tGpXtxqeq3LyKht7CwtILS1jt7WKG1STyWuZrq4nPy/r/AC8/waiv6+Vvnq3/AMG17n8Vn7TP7RnxN/a2+OnxD/aL+Mt7pWpfEz4oapY6x4tvtE0i20HSri90/RNM0C1ay0iz/wBHsUXTdIs0ZIiVeVXlOGdix9/l/X3/ANXH33t6fd+mp/Xl/wAGbH/Izf8ABQj1/sL9mLP/AIMPj1/nt+mWX9f18xH8a3xW/wCSo/En1/4T7xienb/hIdR/w6+nPent53/ry/N+aH/lf8bf1aye26tLgfw/D+nc/r+eKPnpor7+enw211tp2fcPz/4Hy1/LfW9z+5v9rlZfjb/waV/s3+M9FMeqw/CXR/gS2qvaSLMbKL4ffFfUvgJqAdY9zeZp19qKW95HjdbKk002yOGR1QvyPwL/AODevVvg7ov/AAVu/ZTv/jRcaRaaV/anjix8EXPiH7KNEi+LWqfD/wAT6b8Nhd/bEeAajN4ku7a28Jyny5oPG03hq4tZY7uKB6P6/r5+X3D/AK8/6/O67H6d/wDByx+xT/wUa+K/7feqfFTQfg/8dPj3+zlq3hDwLpHwLl+Ffg/xj8TfDvw4itvC/h/TPG3hPUfD/hK31+bwbruufEODWPEEl3qOn6ZF4si1jTW0+5v5dPlstLP6/rb+t73sH9f1p8+z73Vj9Zv+CaHwZ+Mn7Lv/AAQQ/a28Mf8ABT2z1zwR8Mb/AMKfHTU/BXw0+Lsjjxb4B+DuvfDHR9F0XwwdG1ua6v8AwjquvfEpdZvfAHw+n0yy8Q6T4o1ayvrSwXVPENlZW56f1+X5fcL+v62/rvufit/wQD/4Kcf8E+v+Cf8A8A/2nfCf7UF78QPC/wAU/jj4xstNj8VfDfwd4h1PxFJ8LdO8FrpumWFp4u8P3tnf+G7zSvEWueLdS02TTZ7PULa+vItTS5862sXtT+v6/r9R+l/6/pH35+w54k/4NjtV/bE/Zzt/2X/h38f7H9o64+LvhKT4Oal4k1D4+y6NbfERNTjuPD91q/8AwkXju/0aS0S/jWS4GrWd1ZuMi4idWZWP6/r+vzF/w/8AX9efYw/+DpLWf+Caq63470XX/CfjOT/gpnJ4D+Cs/gnxbDcfEUeC7f4WjxrO93Z3NtB4lj+HDXx8MR+LYle88MzamJp4Cl0LlbWWI/r+tv63vewf1/XzPLv2BP8AgqJ/wRw8B/8ABJLwP/wT8/ar/wCFvabc+Ko/Feo/tEaH8MfCXj/Rf+E08Qar8T9T8TWk9/498E61o2tapHfeGtN8FaPqkcGopBdaFpMHhW7jm0a3exd7f5r8O35etgP0w/4It6z/AMEGNX/a512L/gmp4I+MPh79oS2+CnjG61W/8eXfxgl0U/DMeJvAtt4jgij8d+Ldc0U38mt3PhVoDHZLfiFLkwTrEbhGX9f1/X6gfznf8HDus/8ABNXUP2j/ABZY/sgeE/Geh/tS6d+0V+0BF+2jrHiC5+Is2h6/45/4SG0jmufDcXizxLq/hmG2/wCExi8YzhfB+l6NZfZ57ZRB9jFnBEf1/X9fmP8AXXt+Nna/p5ux+qX/AAZ8eH08L+FP+Ch/xq8RtHpfhKwi+BHh9dcunWGzgTwtpvxk8WeM2uJXKxxR6Vpup+GryZ2bCQ3W+QouCwLt/X9fL9D+J3xRrtx4p8TeIvE12uLvxFrur67crnOLjV9QuNQmXIxnElwwyBz14xT+emivv56fDbXW2nZ9x/n/AMD5a/lvre5hfX/PHp2+uefaj7/L+vv/AKuHfe3p936an9sf/Bvf8C/AX/BP/wDYY/af/wCCz37SWlC2ik8C+JfDfwTsL0Ja6jeeAfDurQ2GpvoMl3HIkOu/Gr4tWug/DXwvcSRwSQr4feRJpNH8VSu6/r+v61+Yj+Pn4+/G3x9+0l8avij8e/ilqZ1f4g/Fzxv4g8d+KLxd4t01HX7+W8/s7TYJJJTZ6Lo9u8GkaHp6uYdM0eysrC3CwW0aU9vn/W+mvzfmh/5X/G39WsnturS/tL/4Nb/2gtE+Ln7Ff7ZH/BPKHxna+DfjIk3xB+IXwzvJp0gv28I/Fz4f6X4B1LXNDgjElxeH4beONHstX1qRI5JrdfG2hiNZ0Di3H/Wt/wBF91tOtxf1/W39d9z+cTw3/wAEO/8AgqLq37R9r+zq37J3xZ8P67D4sj0O8+K+o+F9dtfgXpGmxao1nJ46X4yRWJ8GXnhi3ggn1e1n0nVLzWtRtoPs2maPday8Wmuf1/W3n089B6f1+H6beZ++H/B3r8YPAjp+xH+zVb+I7fxZ8WfAOm/EL4h+NriSS1k1rRvD/iLTvBnhfw3d63FaSKlne+O9Q8O+INXNn5EWItBhuxGlrd2ZnQL+un42kl8/x3j8B2H/AARA+IH7Sf8AwSh+FH7Y/wCxn+0J8S/2n/F8lpot943/AGUBZ2yQ+DtU0KHV9F+Jnh3wTZDxXcSaj4v8E695dzoXh5tCsdY8T+Dr+XUNCtry81XRrLVz+v62/re97B8v66f0rX+V5fTv/Btb/wAE0P24vhp+3pYftN/GD4I/Fj9nr4R/CzwD8RdE1ub4veD9f+GmpfEDWPGWhX3hbTPCWi+G/F+mabr2s2WmajI3irVdVt7FNI0y48MWNvdakt7e2Vldt/1rf/Lrrbp52uL+v62/pdb3Pya/4KIftunQP+C1P7QP7af7KuueHbm78B/Hy31H4Z+KWsbPxF4V1nWPhv4U0T4dXnii1tXlm0/XdD8Q6t4e1TWtOvEmez1ay1C21CBlhnjLH3+X9ff/AFcf9Pr/AF6/5H0Z/wARR/8AwVq/6KB8G/8Awyfhb+W/P8v6Mgtt/wAN+kkvV909bXj8D/su/t9eKPCP/BU34S/8FBfjZd2t3rV1+0hY/E740ahoOipZQN4f8a6lNo/xQvdE0Cx3RxTxeE9e1+40rTbc7WukghXAb5X+v/Ae/wDwb97B/lf8bf1aye26tL+ib/g5u/4Jz/tB/tA/Hj4M/ty/sq/DHxj+0Z8MfiV8GvCXgnxKfgl4b1X4mavpWr6Hf61rPhHxg2k+DrTVtU1HwZ448H+KNKttH8RabZ3ul2t5oEsep31l/bOgJqAvu/r5du/3XF/X5/15fI+n/wBiL4f+Lf8Agil/wQN/ao+Lf7Tunt8Nvjl8fp/H2u+Bvhtr8cdr4t0rxf8AELwBpnws+CXgfW9HdluV8Qi/029+IvifRFLan4a8J3WqjWbTT9Q8P63b2q/r+tvz+64Py/H+v6+R+Sv/AAaaat8HdM/4KNeOrfx9caRbfEnWf2dfGGlfBA60bYG58Rf8JR4Q1DxjZ+HDcozr4ul8DWGsSWz2kkN23hWDxlbDzLa5uEc/r+vmB4t/wWi/YA/4KgeM/wDgpB+0P4z8Ufs/ftHfH7w98Rfif4hvfgd48+HXw88efFXwhJ8I77VtRuvhp4G0O+8KWPiay8Lz+D/DLQaNe+DL2bTtQ0+8sNR1ZrGW01GPVL8/r/g9PzfmrMf9ev5/on5tH9Bf7RXgPx98Bv8Ag151b4Yf8FIdUZ/jba+ArbSPBWjeNNXtvEHjvRfGl98YZde/Z+8Epq8t5q9zqPivwj4Sj0a31W302Vbvw34I0rXPDt8YtP8AD+q3rPr+v6rb9PkL+v62/rvufP3/AAa3/tBaJ8XP2K/2x/8AgnlD4ztfB3xkSb4gfEL4Z3k06Qag3hH4ufD/AErwDqWuaJbxq9xeH4b+ONHsdX1qVInmgXxtogjSZA4t1/X9f1+QPy/H+v6+R/OH4b/4Id/8FRdW/aQtf2dW/ZO+LPh/XYvFkWh3vxX1Hwvr1t8C9I06PVZLOXx2vxkisP8AhDL3wvbwW8+r2k+k6rd61qNtB9l0zR7rWXi01j+v6+fl9w/6t1+//h+nZqP74f8AB3t8X/Abp+xH+zXb+I4PFfxZ8Aab8Q/iH42uJJLWTWtG8P8AiLTfBfhjw3d65HauEsr3x3qHhzxBqxs/s8R8rQYrtUS1urNpz+v62/re97C/r+v6X5KX55fs/f8ABFfxZ+2d/wAEmYf2qP2S/wBpTx/8Xvi94dvNXtPFf7FxSys9B0rxD4Y8b3a+I/DekXE3i1LX/hJrjwlcWXxO8LWN1o0E3iSPVbfT7Fn1rUrZGez+7Xf5r4f0fR9WH9feeof8G+//AAS4/b28Mf8ABST4O/H34k/AD4y/s9fC34Cy+P8AWPGviz4teBvEnwzn12TVvh/4r8DWngnwnpfjDSdNvvFN1rupeJIrbWpdNtpNM03w5DrN5PqUGoppVpfr+v6/H8x+n4/1+R8Bf8HB3xn+Hvxz/wCCsn7UHin4Zajp2u+HPDl14C+Gd14h0uaK5stc8UfDb4e+GvCHi+aC5gmmhuk0nxLpep+Go7qF/JuI9Djmi3ROjOf1/X39vuC39bfjZ2+7qm7WPxeCszKiqzOxCqqrlmJwAoUZJJOABjJzkZzT2+f9b6a/N+aD/K/42/q1k9t1aX3V8KvhP4d+Efh4fF74w+XbX1qkdz4f8OzxrLcWNzIu+yLWTlTd+JLkrusrAnZpCq13eOlzC8ml9EIKC55+lvL7nq3d20t6tsR80fFn4sa98V/EB1PU82ek2Rmi0HQ45C1vptrIV3O5+X7RqF0I4nvbxlHmssccSxW0MMEWM5Obu/kuy9euz3v+Nov+tv68tTyr+fT3yc++T+nuDU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GfYfnjufwzx1OSBR530+/r02e+v2eu1mpH+W+v9dlfRLfW9xwOOvTg49ePTPHUc9+44Y0a9O71/Xy6v8XsHz+/y7fLpp2XaTgPf1655HTkYGfU8fnk0PXX+tPv/ra1rBfy/wA/k73+/m/C4o6nn8xyM/mcf989MnOc0hC/56dD79c9u/8ADnnigBpI/A84x1/XgnI9c9wOaa8lr3+X9Ppbzt7r/r7v6/yGn09eh5zzkcjAPvnHX1yaPPp+vayenbRq6XSwL0+Wn5u+l+79bpCH9foM9B1H4enqec0bfP8ArfTX5vzQf5X877b+vay6b6ST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GM/XvnA/n/APW9+xYv5X9b/pKPX+lrzC9UvVX/AK/4KP/T/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3+np39e3fs305o/H+v8ALul8rNSP1emm/Z7rZ+X32sOHb88cdR+RHOOADnt0zR30v9/+enT8tF7of576dfPW/fW1trPccOeOcenfvj0I7N+gBAxR+evy+d9b7fa/FMQ4D/OO4/Dt2xjp26Mf1/X/AA333Qf1/X9fmIeeP06dfr9D7gdQeCq/T+tP6X5KR/X9b/1vbcM9P0HIyB6DjHrjJ9ugFH9f1/X5j3/X+uvz/wAxh7+npjv2z90jIBPHb04NVfu+/fS/Z31ttZ6dua7cT+v6+9f0hPTsMjqO/fj5enTj0AyM5Zfh6/l53XW3XW90H6LT799tW7vS+nlb3k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51Pgjxr4r+G3jXwh8RfAmvah4V8b+AfFPh/xr4N8TaTL5GqeHPFnhbVbPXfD2vaZNhhDqGj6vY2moWcu0+VcW8TYbBNH/AAf+G/pddb2Qf5abrqtet766X7vS1j0H49ftGfHL9qPx5/ws/wDaF+J/iv4t/EH+xdO8Of8ACW+Mr/8AtHWP7D0mS6k03TDciOH/AESye9u2gj2fIbiXruyq/r1/D8+X8LB/W3T+ltb7zxX6enqOf0Hf+HBz/eGBT/r+tdNf+G0sH/DX069/l59GtT7a/Y1/4KL/ALZH/BPy5+IV7+yL8Yv+FSXHxUg8MW3j2T/hXvws8e/29D4Nk1+Xw1GU+Jvgnxkmlf2c/ifXG36Kunvd/bsX7XItrMQHzvr+Hf8AB7v79Q9L/wBbev8AXY+NdV1S+1vVNS1rVJ/tOpavqF3qmo3PlRQ/aL/ULiS7vJzBbxw28Xm3E0j+VBFDDHu2RxqgAU/4P/Df0uut7IP8tN11WvW99dL93paxnj0/Dntzz9O+ev65VfP/AIP4fny/oH9bdP6W1vvP7F/+Dfb4+/DT9q79h79sr/gjN8aPEVh4d1f4l+DPiV43+A+va/fxwacYPFmhafaa9pGnecYo01X4b+PtO0P4saVpsQvLrWYNV8V3ptxZ+HLjzz+v63/rtsFmvy/r+vLofyR/Eb4f+Nfgz8SPGfwy8daXc+GfH/w08Xa14Q8T6U0yNcaT4l8MarcabfxQ3lrK0UyQ3tm72eo2U8ttdweTeWc8tvNFMz/Pr1+fn9/33D0vv/w3r/w5+vfwQ/4OIP8AgrJ8CvCGn+BdJ/aVb4geHtHs4bDSD8YfA/g74keIrC3hh8mNJPGut6OfG2smJQmxvEXiLWDH5Max4jZ43X9f8Dr+S31eiD+l+Gvz1699I2975H/bH/4Ki/t1/t7xWOl/tPfH/wAS+N/COlXy6lpXw70mw0LwN8ObHUIkMdvqMvgvwTpegaJq+q2cbzx2Wt+IbXWNbsorm6htr+GO6nWU/r1/D8+X9A/rbp/S2t958A/T09Rz+g7/AMODn+8MCn/X9a6a/wDDaWD/AIa+nXv8vPo1qemfBr4w/EX9n74qeAvjZ8IvEX/CJfE34Y+JdO8YeB/Ev9kaFr/9ieItJm8/TtQ/sbxNpms6BqP2eUBvsmr6VqFjL92e1kU4U+d9fw7/AIPd/fqHpf8Arb1/rsek/tWftfftE/tufFX/AIXZ+0/8Q/8AhZvxNPhzRvCJ8Tf8Il4H8GZ8P6A97LpWnnRPh74Z8JeHv9DfUbw/axpQvp/Oxc3UwSIIf8H/AIb+l11vZB3/AA6dd+t769futY+ah6fhz255+nfPX9cqvn/wfw/Pl/QP626f0trfefUH7JP7Zv7Sf7C/xOv/AIyfsr/Ej/hV3xJ1TwfqngK+8R/8Ih4B8b+f4U1vU9E1jU9K/sj4jeFfF2gxfadS8OaNcfbIdKXUovsfk299DBcXUcr/AK/rXTX/AIbSweT776fj/wAPpa2p4/8AFf4o+Ovjf8TfiB8ZPihrv/CUfEf4peMPEXj7x34j/svR9F/t3xb4r1W61rX9W/sfw9YaRoWl/b9TvLm5+w6Nplhptp5vkWVnbW6xxofP/hu+3529Hrynpff/AIb1/wCHP7D9V8caH/wRy/4N3bT4N6zdW1h+1/8A8FH4/Heo3XhCz1G3bX/COh/FTQNH0DxJrGtJFIb7SE8EfAi38J6Je2BSC+0f4oeNIrKOFfK1W8gX9f1v/XbcP0/rztvf/LY/iwHp+HPbnn6d89f1yp8/+D+H58v6B/W3T+ltb7w+np6jn9B3/hwc/wB4YFP+v6101/4bSwf8NfTr3+Xn0a1PvT4y/wDBTj9uD4/fs2eBP2QPil8bv7Y/Zu+GsXg2Dwb8LNB+Gvwh8A6Rptt8PtHn0LwfZ3ep/D3wB4U8Sa7Y6NYTtIljr+tapaXmqRWmu6jDea5Y2Wo25876/h3/AAe7+/UPT/P0Xn+vyPgz9BkduM9+OOnTjHYc53Mf8H/hv6XXW9kH+Wm66rXre+ul+70tY7j4a/Ez4h/Bvx34Z+J3wp8a+Jfh38Q/Bupw6x4W8ZeENYvdC8Q6HqMO5RcWGpWE0FxCJInltrqHe0F5aTz2d3FNazzROvn/AMH8Pz5f0D+tun9La33n7ef8RMv/AAV8bwVN4Rf4+eDJNTmtpLb/AIT/AP4Ul8KIfGsaSReTvhNt4Yt/CcdzGMtHc/8ACKG5WU+d5xcIyv7/AOtvTX+tAt37/d6/f36W1PxD+JfxN+IXxl8d+J/ih8V/GviX4ifEPxnqcuseKfGXi/V7zXfEOu6lKEj+0ahqV9NLcSCKCKG1tYFf7PY2UFvY2cUFpBDEh8/+G77fnb0evKel9/8AhvX/AIc+o/2LP+Civ7YX/BPrxRrXib9lf4w6r8P4vFSWkXjHwne6Zo/ivwH4uWyYm0k13wd4nsdU0WTUrJHmgsfEFja2HiTTrW4urTT9Ytra9u451/X/AAOv5LfV6IO/4ffut99dE/N2skfYn7Tn/BwB/wAFQ/2rPh9q/wAKfG/x4tPBHgHxJYTaV4q0P4QeDtB+HV14o025jWC703WPFOmW8vjEaVfwGe31TSNO8QWGk6vZ3V1Y6rY3ljJ9nR/0nr+H56pfLaR9/wB3T/PyPxf+np6jn9B3/hwc/wB4YFH9f1rpr/w2lg/4a+nXv8vPo1qHH+e/P1BHTt+mcqfO+v4d/wAHu/v1D0vv/wAN6/8ADi/oMjtxnvxx06cY7DnO5j/g/wDDf0uut7IP8tN11WvW99dL93pax+tX7HX/AAXA/wCCj37Dvw/s/hJ8GfjfFqXwr0kSL4d+H3xO8K6H8QtC8JpNLPPLbeE7vWrX/hIvDmlvc3M13/YWl65b6At28lzHpaz3FzLKv69fw/Pl/QP626f0trfefN37aH/BRP8AbC/4KB+J9G8S/tT/ABj1j4gx+GFuV8I+E7Wx0jwt4D8JfbUhivpvD/gzw1Y6ZoVrqV+ltbR6jrU9pda9qUVvbw32q3MNtbpE/wCv8u1tf6drB/nv69H8vPo1rc+QPDXiXxF4M8QaL4t8H+INa8K+KvDep2Wt+HfEvhvVL7Q/EGg6zptwl3p2raNrGmXFrqOlanYXMUVzZ39jcQ3VrOkc0EiSKrKfO+v4d/we7+/UPS/9bev9dj9xfh9/wcnf8FdvAHhe18Kn9ojQvG0NhapZ2OufEH4T/DfxF4pt4Y1RUN1r6eHbC/1y6QKd9/4jfWdQuGdmu7qdtjqv6/4HX8lvq9EH9L8Nfnr176Rt735uftb/ALe37Xn7dXijTvFX7VPxy8XfFa60M3P/AAjmi3/9maD4K8LfbSPtb+GfAnhXT9C8HaFc3caQwX+o6docOqalBbWsepXl19mg2H9ev4fny/oH9bdP6W1vvPnv4a/Ez4hfBvx14Z+J3wo8a+Jvh38Q/BupQ6x4W8ZeD9ZvNC8Q6JqUIZRcWGp2EsFzD5kUkltdW+54L20mns7uOa1nlhd/1/Wumv8Aw2lg8n330/H/AIfS1tT9vP8AiJm/4K9nwVN4Sk+PngyTUpreS2/4T/8A4Ul8KYfGsSSR+SHi+zeGLfwnHcIuXjuh4Ua5SU+b5pkCOh8/+G77fnb0evKel/629f67H4ifEv4m/EP4y+O/E3xP+K/jXxL8Q/iH4z1STWPFXjLxhq97rviHXdSmVEa41DUb+aa4lEMEcVpawB0t7Kyt7axs4obSCGGI/wCD/wAN/S663sg/y03XVa9b310v3elrHv8A+x5+3b+1X+wV4/vviN+yx8XNa+GWua1Z2+meKNNjs9J8QeEfF+l2twbi3sfFfg7xLY6t4b1kWryXI06/uNN/tjRftl9Jomo6bPdzySr5/wDB/D8+X9A/rbp/S2t95+hPx8/4OJ/+CrH7QXgLU/hvrHx8034deG9f0+XS/EMvwc8D+HPh/wCJdZsLiB7e6tm8ZWVtdeLdFW6R2Fz/AMIvrOhPOjPbvIbVnhd/1/l2tr/TtYLd+/3ev39+ltT8PiSxLMSxYksW+ZmYknJOc5PUnJP5kqfP/hu+3529Hrynpff/AIb1/wCHNDSdTu9E1XTNZsGRL3SNRstTs3ljWaJbywuYruBpIXBSVEmiQvGy7XUbGDBiWE7Wtutf+B1/LrreyQf5abrqtet766X7vS1jtviP8VPF3xS1O31DxPdW4jsovJsNL06Oa10mwD7fPkgtpbm6k+0XLKGubmeeedwscIZIIoY0qc3Pe2myV7fr+NvyQffvfbp/S2/F7R84+np6jn9B3/hwc/3hgVP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v9PTv69u/ZvpzR8/6+7t/h/Cwffvppuv+H8vvsL9Ov16/oCMH+HBz/eGBRp2uvx/4F973dvnyxNV+V9La9G9tn308xcfUDjIxz+Pp0z/IHqrfrd69/wAH16rW/wCKcTT+v616X+d9hcdP8P1x8vc9QOAADnPzLz8++vnr0/X5IOlv8nfyVvv7fO4pH49Pbqe/X/aHHY5OMYovv/wfu3/O+26+0hvOAfUfT8unfsAd3qMBqO+l1872776dPytbQf599Ovd63utbu3VWd7ify4yMdx68gjIBPHb04Kv1d99dX93o779/tXvE7Pz+63336dPvsHp2GR24z3446dOPTGTnNL8P62+7y6630D9Fp9++2rd3pfTyt7yD0/Dntzz9O+ev65VfP8A4P4fny/oH9bdP6W1vvD6enqOf0Hf+HBz/eGBT/r+tdNf+G0sH/DX069/l59GtQ4/z35+oI6dv0zlT531/Dv+D3f36h6X3/4b1/4cX9BkduM9+OOnTjHYc53Mf8H/AIb+l11vZB/lpuuq163vrpfu9LWEHp+HPbnn6d89f1yq+f8Awfw/Pl/QP626f0trfeH09PUc/oO/8ODn+8MCn/X9a6a/8NpYP+Gvp17/AC8+jWoY9D+ZA/n/AJ/Sj5/nr5/DL+u/2RX6X+V/03/rzP/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OHv365B9v8APGSSRnoAp/Wr/rbbW+mul7B5rXX/AIOq/wCDZWdubVij+nYEccdOecdOp4x15o7+v9eXf9A289fL9fUd0/8Ardf5Huc/qc5IZCEP4/gSP5ZHXjkceh43ACeue5Ofz4x6/hk5wPZT+v6/4Nv0k+3/AA/m+2m+/wCOrG9unbjgjr17jOBx15HPODVW3Wq1t3Xo7Xu93t00vc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KO3J57Zx6dOCOvGfm+gxmj8ei2/L+u6D+vu3/Dy7bXY4e/frkH2/zxkkkZ6AKf1q/wCtttb6a6XsHmtdf+Dqv+DZWdubVij+nYEccdOecdOp4x15o7+v9eXf9A289fL9fUd0/wDrdf5Huc/qc5IZCEP4/gSP5ZHXjkceh43ACeue5Ofz4x6/hk5wPZT+v6/4Nv0k+3/D+b7ab7/jqxvbp244I69e4zgcdeRzzg1Vt1qtbd16O17vd7dNL3D8r79bf8Mu2nW438D/AFPTI74xzzj86X4ddtlrppte/azvd2D/AIbp8n230d3deY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Vf8A6545AH4encnPbg8ii/6b+XTr+nl2DV/p/wADvtbr99nFenHOfxHPTA5H/fRzn8MUd/ufW/Xz7b6bbPVh89Pv08rpb3ei+aVh3H159MZ549vUnAORycZ20P7u/wDXlt0+erBevff+uq06/gnF3rx/LB65z3z64yen+0FQg4Off8f5deBwT68d1V/P9P6+T+4P6/rb+u+40/j+vXpjOcD68g54zjFH+X/B8/v6eWjH6/1/nbTT7xMZzjn04H4D0HqeBkcnGcUeq/P7mrq9tt1t1u+Z6269fL5+d72u972Ww3tj8f05H9Onvlc/Mf1/w29/m1vZLQHrbfXvq9Xpr7u+9r/Na8yH/Hvkc/THI9/1wRR/wO/Tp8/VbaW0Qr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T/P+f8APv3o/rr/AF5/P/t2K/r+v6/I/9b+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n2H547n8M8dTkgUed9Pv69Nnvr9nrtZqR/lvr/XZX0S31vccDjr04OPXj0zx1HPfuOGNGvTu9f18ur/ABewfP7/AC7fLpp2XaTgPf1655HTkYGfU8fnk0PXX+tPv/ra1rBfy/z+Tvf7+b8LijqefzHIz+Zx/wB89MnOc0hC/wCenQ+/XPbv/DnnigBpI/A84x1/XgnI9c9wOaa8lr3+X9Ppbzt7r/r7v6/yGn09eh5zzkcjAPvnHX1yaPPp+vayenbRq6XSwL0+Wn5u+l+79bpCH9foM9B1H4enqec0bfP+t9Nfm/NB/lfzvtv69rLpvpJPw/D+nc/r+eKPnpor7+enw211tp2fcPz/AOB8tfy31vcPr/nj07fXPPtR9/l/X3/1cO+9vT7v01D+fT3yc++T+nuDS/r+vn5fcFv62/Gzt93VN2sH8/p7dx+H5c96e3z/AK301+b80H+V/wAbf1aye26tI/D8P6dz+v54o+emivv56fDbXW2nZ9w/P/gfLX8t9b3D6/549O31zz7Uff5f19/9XDvvb0+79NQ/n098nPvk/p7g0v6/r5+X3Bb+tvxs7fd1TdrB/P6e3cfh+XPent8/6301+b80H+V/xt/VrJ7bq0j8M+w/PHc/hnjqckCjzvp9/Xps99fs9drNSP8ALfX+uyvolvre44HHXpwcevHpnjqOe/ccMaNend6/r5dX+L2D5/f5dvl007LtJwHv69c8jpyMDPqePzyaHrr/AFp9/wDW1rWC/l/n8ne/3834XFHU8/mORn8zj/vnpk5zmkIX/PToffrnt3/hzzxQA0kfgecY6/rwTkeue4HNNeS17/L+n0t5291/1939f5DT6evQ855yORgH3zjr65NHn0/XtZPTto1dLpYF6fLT83fS/d+t0hD+v0Geg6j8PT1POaNvn/W+mvzfmg/yv53239e1l030kn4fh/Tuf1/PFHz00V9/PT4ba6207PuH5/8AA+Wv5b63uH1/zx6dvrnn2o+/y/r7/wCrh33t6fd+mofz6e+Tn3yf09waX9f18/L7gt/W342dvu6pu1g/n9PbuPw/LnvT2+f9b6a/N+aD/K/42/q1k9t1aR+H4f07n9fzxR89NFffz0+G2uttOz7h+f8AwPlr+W+t7h9f88enb6559qPv8v6+/wDq4d97en3fpqGM/XvnA/n/APW9+xYv5X9b/pKPX+lrzC9UvVX/AK/4KP/X/ja/4SDw3/0M3hn/AMKPROef+v0Yz7E4/HNP59fv8/8Ah3992P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Jov4/8vgxnn/A9aPx/r/Lul8rNSP8AP+nutV6ffsKPEPhvj/ipvDPb/mY9Ex/6WjHOM9c+oIBov5f19/8AW2ivEP6/z9fnbt5yd/wkXhv/AKGfw1j/ALGLRP5i/BHY9PYYwdp59Xf5fj1vbXm/UQo8Q+G/+hn8M/8AhRaIf/b5emR/3yOnIpfn/X9bfeH9f1/X5gfEXhv/AKGbwyR6f8JFonHvn7efp04z3/iP6/r+l+Skf1/W/wDW9tw/4SLw3/0M3hn/AMKPRf5fbgB69T+gFH9f1/X5sf8AT/rqMPiHw3zjxN4Zx/2MWickf9voxn2/TgLV+7/PS/Z3u7bWen+K7cV/X9fgH/CQ+HP+hm8M44P/ACMWi4z34+3Ed/xwAMZJpf8AB/4bz+7rreyH+mi377/O76/KNl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T/hIPDn/QzeGf/Cj0X/5LP8/zo+f56+fwy/rv9kvba/3/ANXP/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X/AD/6ACgAoAKACgAoAKACgAoAKACgAoAKACgAoAKACgAoAKACgAoAKACgAoAKACgAoAKACgAoAKACgAoAKACgAoAKACgAoAKACgAoAKACgAoAKACgAoAKACgAoAKACgAoAKACgD6R8J/seftT+O/DmkeL/Bv7P/xW8T+F9ftFv9E1/RfBmsX+lapZOzIl1Y3kEJhuIGZGVZIyVJUgE4zVqnUaTUJNPVNf/sP8/uA6H/hhD9s3/o2L41f+EDr3/wAYp+yq/wAkv6/7hgeW/E/9n743fBW20i8+Lfwq8c/Dm11+e7ttEuPF/h7UNDi1S4sI4Zb2Gxe9jRbiS1jubd51jJMazRlsbxUyhKNuaLjfv1/8lj/Xb7QeP1IBQAUAFABQAUAFAHufw4/Zk/aF+MGgS+Kvhb8GfiL4/wDDcGpXGjTa54V8LanrOmRaraQWtzc6e93ZxPELuC3vbSaWEnekdzCxADqWuMJyV4xbXdf/ALMvz++3uh41qemajoupaho2r2N1pmraTfXemappt9BJa3un6jYXElre2N5bTKstvdWlzFLBcQSqskU0bxuoZSFhq2nVaAdd8Ovhd8Rvi94hbwn8L/BHibx94lTT7nVX0PwppF5rWpJplm8EV1fyWtlHJIlpby3VtFLO4WNJbiCMtvlRWcYyk7RTb3sv+Gf5fcBZ+Jfwi+J/wa1qy8OfFbwF4p+HuvajpcWt2OkeLdHvNFv7vSJ7u8sItSt7a9RJJLOS90++tUnUFGmtJ4xho2pyjKOkk0+z/PaP5dOn2g86qQCgAoAKACgAoAKACgAoAKACgAoAKACgAoAKACgAoAKACgAoAKACgAoAKACgAoAKACgAoAKACgAoAKACgAoAKACgAoAKACgAoAKACgAoAKACgAoAKACgAoAKACgAoAKACgAoAKACgAoAKACgAoAKACgAoAKACgAoAKACgD//1v8AP/oAKACgAoAKACgAoAKACgAoAKACgAoAKACgAoAKACgAoAKACgAoAKACgAoAKACgAoAKACgAoAKACgAoAKACgAoAKACgAoAKACgAoAKACgAoAKACgAoAKACgAoAKACgAoAKAP0/+D/8AwVu/am+CPwy8GfCfwbpvwnl8L+BdGi0LRJNa8I63faq9lDLLKhvru38WWUE8+6Z8yR2kCkYAjGCW3jiKkYqK5bJWV43/AB51+X3gf0G/tyftY/FD9nX9j3wT8dfANt4Un8a+IdU+G9nfw+IdJvdR0NYvFnh2+1XVDb2Frq2n3Mbrc20YtC9/IIotyuJmIdeurUlCmpK121ur7/OPb/gLQD+cP4vftSftS/8ABSzxV8Jvg5qfhXwdrfiqz1/Vh4K0rwNod7oU1xe63ZWo1WfV7zVvEOp2kOl6dp+j/wBoXd9O9lbabZ295eXdwII3K8cp1KzjGybvpZW/WXRX6W873iH3Zo//AAQp1CDTdIsfHv7V/gfwr8QtcgZrDwjpngeTXLK6u4wTLbaZqureOPCesawkfCyT23hWEwnc3kSjG7VYXa80m+iX5Xmr/d94H5d/tQ/sb/E39kH4m6J4G+MUlrF4b8SSJd6B8RfC9vPrWha5oEN3bW+sX2l2d02kXT6zoMdzG2p+Gr+TTbuOeS08u6fTdR07V7rCpTdOSUtntJarz87rzf3aAfSv7UX/AAS+8Ufs+/AHSP2jvCPxb0D41/D6/m8N3V5eeG/DF9oq2Hhbxbbq2g+MI7ifWdWjvdHu7260rTpMLbzwTaxYylWh+0tBc6DhDnUlJabLo+t+Z+XRb36WAh+Hn/BMvV9c/ZKuP2vPin8ZNH+D/gpdD1XxTY6FqXg681/WdT8O29x9h8PXNs6+IdEi/tHxpqOy28MaZ5bfb47/AEa6W7KamqQCoXp+0lNRVr2td+Wt93pZWf58offP/BEv9l9tNuH/AGrm8faRcxeI/C/jv4aj4cjSyusWTQeKfDNx/b0uqf2o6SWrjQigtv7KjIN5GftR8vEu2GptfvL6NONrea1vfy7fPSwHmf8AwV4/Ypk0PxR8XP2xh8VNBuYfEniL4d6WPhfForR63YZ8M+HfB32iXV/7adJE3aMdU2jRov3N3HDv+QzyziKTTlVvo3FWttolvzeX8vl5gfgXXIB/Wb/wRT1rSvDn7D3jjxDrt/baVoeg/GH4ia1rOqXkgitNN0rS/BXgW+1G/upTxHbWdpBNcTyHhIo3Y9K9DDfwv+3mB+Qf/BYD4Df8Kd/a617xZpdmLfwn8cdNi+JWmPFHi2j8STytp3jqyEmAJLyXX7c+JrrGQkfii0G4kkLzYiHLUulpLX5/a/HXfrtH7Qfop/wQ++D+k+A/hl8Rf2lvGLW2lT/EbxTofwj8C32ofuTJpUGt6dYXKWEuD5qeLfH+raN4eiiBLNqfhZE2op8xtsLG0ZTenM+VX7eXq9Ouq+UQ+Uv+C8H/ACdP8L/+zf8AQf8A1YvxMrPFfxF/gX/pUgPO/wBln/gkT8U/jz8N7D4xfEn4iaB8Bfh1renrrPh271zRpPEPiLVdBkVJbfxFc6RJrXhnTNE8P6jA5m0u+1PX0vbu3CXy6QNNubG9u1Tw8px5m1FNXWl3bvvFJP7/AFumBH+1P/wSO+KPwE+G998ZPhv8RPD/AMe/htolg2r+Ir7QdHfw/wCINJ0NN7T+IoNIi1rxNput+H9PiXzdUv8ATNflvLGDffyaUdMtb6+tCeHcYuUWpJavo7dXvJNL7/SzYHxX+yp+yZ8V/wBr74iN4B+F9nYwx6Zaxap4t8V63O9r4e8I6LLcC2S+1KWKOa6urm6m3QaZpOnW9zf6hMkrrFFY2uoX1lnTpyqSstLbt7Jfer+X42teIfqc/wDwRAh1CTUPDHhX9sb4Y698U9GheXWfAb+Flt5NMbYDEuoS6d461vxFYQ7+Hubrwip2OGWDcuyXf6r0VROS3VrflNtfd92oH5A+Pf2d/i98Ofjbc/s7+IvCN0fizH4j0fwvY+GtMmg1I63qXiP7C/ht9FvIH+zXtpr1vqWn3On3BeLbDdIt4tpPFcwwc7hJS5Gveva3ftba9++nny7AfrHoP/BE/VNJ0DQLn46ftU/C/wCDfi7xPbD+yPCEulWevGXVikUkmjR6xqvjXwZDql7ZCaOG+/sGz1a3S4f/AEWa9tvJuLjdYayXNUUW+lvwvzq79F6XA+Gf20P2A/i7+xXqWhT+ML7RvF/gPxXPLZeG/Hvh3z4LOfVra3NzdaHq+kXp+3aLq6W6vd28bPeWGoWaSS2Oo3E9rqNrYZVaMqVru8Xs1pr2a96z+f368oei/scf8EwfjN+1t4Vl+Jba/oXwq+E/m3ttpnjPxJaz6pd+IrnTLp7TVX0Dw/aXNk9xpmlTwXVtfavqOpaTY/breWyspL6a21EWFU6Eqi5r8q6Nq9/RXj9935dQPpn4p/8ABEL4j6J4G1Pxp8Dfjb4T+O0um2cl3F4btvDqeFNS11rQ7b+y8PahB4s8WaJe6lGVla3s7zUdN+0OhtBOLsxJPcsLJK8ZKXla1/R80vudr91a8Q/I34OfBb4ifHf4n+HPhD8ONDk1Txr4lv5rK3s7l/sNtpsVlFLc6rqetXUqEabpujWdvc3mpTyRvLHHA0MEFzePb2z88YylJRS1f9a9rfP0ewH7Qaz/AMEFPiZZeDjf6T+0F4H1T4gfY3lh8I3Xg/V9J8OXeoR2/nPp9p40bW7y/dWKSpDdT+CrZSqpLcRWyGRoOn6o7aTV+3K7ffzN/h91wPmH40/8ErfHvwL/AGTbz9pvxl8RLW01TSdJ8F3uvfCi78HXljrejan4s8UaF4VudEutdbX7i1afQ7zWzLNcx6a0N6lmwgCJOky5yoSjTc29re7bVNtK1+Z7X7el9wPnf9jn9hr4wftoeJdW07wEdM8O+EPC5tB4v+IHiT7SNE0eW+Ej2ml2NtaRS3mt69dwwzzwaZaLFBBDGs2q6jpUNzZy3E06Uqj00S3k9l5eb8tPNrRSD9IPFP8AwQv1xtE1v/hU37UPgb4i+N/DyNHqPhDVPCP/AAi0CX6xtMNNudY0vxr40n0m9nULFaw6ro1vC8jJJc3Vnbs7wbPCvXlmm10at+PNK33MD8NvGfg3xP8ADzxZ4i8DeNdFvfDvizwnq99oXiDRNQRUu9O1TTp2t7q3kKNJDKodC0NzbyzWt3A0VzaTz200UrcrTi2no07P5ff+f3gczSAKACgAoAKACgAoAKACgAoAKACgAoAKACgAoAKACgAoAKACgAoAKACgAoAKACgAoAKACgAoAKACgAoAKACgAoAKACgAoAKACgAoAKACgAoAKACgAoAKACgAoAKACgAoAKAP/9f/AD/6ACgAoAKACgAoAKACgAoAKACgAoAKACgAoAKACgAoAKACgAoAKACgAoAKACgAoAKACgAoAKACgAoAKACgAoAKACgAoAKACgAoAKACgAoAKACgAoAKACgAoAKACgAoAKACgAoA/qy/4Kuf8o1vhZ/2Hvgh/wCoXq1d+I/gr1j+QHwr/wAEIPD+i3/7RfxX8QXsUM2teH/hE0Oieau+S2j1rxXoUOq3ltn5Y5lhtLeyaYDzBb388KsI55VbLCpc8n1UdPm9f06fdqB7/wDtdfCv/gnf4/8A2mfiF41+MH7cXxQ8FfFbTPENpYX/AIctNN1GdfAN94bhtrez0Xw7exfDu6NlZaXcW5vNPNjfT7J55LwXl1dTS3s9zjQc25VZKV9l0a7e509fn1A5n/gqj+1L+yb8fP2X/A/hD4X/ABksfib8SPAvj/wxf2NxPo/iO28Q32jp4a13Q/EV/fX9/wCHNF0xpNRln0vUNUS38hLi9t7eWC0VIkVFXnTlTSjLmaa7323+GP8AXb7Qet/8EavFXij47fs0/GT9nn4teE5/FnwS8Nu/hjQtb1SRxY3Gm+ObPUZ/FHw3SUTQXjnSPNi8Q6fd6dIbvQh4hVTdWA/4R5KrDNzpyhJXitE+9947p6fhfdWQHjP/AAXJ8e/ELwzJ8EvgFonh1vCfwEg8Np4i0q40zbBpPifxJ4feTQLbw35ECrHaWXw90NtNlstLJCSP4mhvJYn+x6Y8E4ptckbWjv5XWlvkvLrpewHz9/wQ0/5PF8Uf9kG8af8AqY/Dmowv8R/4H/6VED55/wCCrv8Ayf8A/tB/9fvw8/8AVR+AajEfxp/9u/8ApMQPzwrED+mj/gm9/wAom/2rv+uf7Sn/AKpPQK7qP8CX/b/5AcB8VNA1f/goJ/wS0+DHxC8M2M3ij44fs+eItL8D6vZWim71nVZLebSfA/iC0LE5a61/QrzwF8RNSlbywv2GdRnAR5l++oRa1lFped9mtuuj69L32iH0D8btc0n9nTx1/wAEvv2D/B17Ef7D+JPwu8a+Pns2MX9ojRtd/svTr2eMAF4fF3je78aeKLqF1j8u/wBJsZlQ5AS5NQdCku8W/lounV3e/TbW4Hxr/wAFqdMsNa/bb+AGjaq/laXq3wn8BaZqUm5k8uwv/i38QLW8fchDrst5ZG3IQwxlSCAayxFnVgns4xv6c0vT8/uA/WL/AIKQ+EP2ZfEvwl+Hnw7/AGh/jr4o/Z/8Ay+JDPoNr4QsZptM8UT+G9JWC20XVLK08LeIo2s9ChvLa+0y3lNlbxzoJkiuprW3ey6KypuKjOTgr6W8lt8Mtv6vb3Q+cf2T/jz/AME3P2T/AIZ+LPhNov7YGp/EbwZ4s1a81KXSPHugeKLmw0qLU9NTTdY07SbLTPANhFb2WtRqZtUhcyxXM/71IopZLl7iISo004qq2n/NfT09z/5H8bgfl1/wTB/bR+Ff7Hfxe+LOifEJ79fhb8Uf7JsYfG2maddarN4fuPBepeIm8O6hfaTa20utXWjapp3iLUEvf7NhutQtrldPkOmXMZme1woVY05Sv8Mra66Wvbu+vb7wP0Nh/YV/ZM/aD+JfiD41fsVftt634B+MGuan4i8ZbPCPjPTfEWq6JqXiZ76fWriDRLfUPCfxQ8P2GpDUr63vP7S1i5dYbq5hPmQq9lW3sqc5c1Oq1J3eju9fLmuvO8v1QH5RfFx/2hP2KP25/AHi79ozxDqvxk8ZfDnWvB/jXTvEereJ9R1+bx78OrfUryC2/szWfEP23U9N8+C21zSbeHUbdn0PWba4McVxbwQ3N1zy5qVVOb5mmnd/aXlvbtto11A/X34zx/8ABNj/AIKfXfg3xXfftHXfw0+J2kaEnhbRtO1XxBpXgbWBBPfXOpw6DqXhXx9ZNpGv3dtqGpXbx3Pg3UzLePMYDq+oW9rbx2/TL2Nez57SWiV7P05Zfo36/wAofnx/wUa/ZD/at/Z6+HHhrUPGH7SXjf8AaE/Z5j8RaXpWk23iPxD4kH/CGa5Fpd9b+GDe+D9W8Q+INLjiOknU9L0vX9FvJUi/f2dzb6Uuo2UF1jWp1IRV5ucL9ej6dfVXX/ku0g7v9m39jb9of4jfsm2vjL46/tn61+zh+ydqOjRyaZ4N1PxBf32gah4Lv9X3Q3Gp6bd+K/DfhTw3pfiHW7mI6PZ3MmrXmtXV4jS6Oj39mt24UpunedVwp22/uvv7ysnfTR37Afp//wAEuvhf+zP8KbP406H+zj+0jqnx8t7y68B3/jGzuNNOmaV4TvhF4uttKvtNiGnWsM1x4lhgvYb6WC7vf3Ph7T1mKAW5fehGEeZQm57X8t/JLXyvtvsB8Sf8En9H0D/hv39tW9eC2XWNHf4i2OhR7V3W2lXvxjC6u1quQI1R7DRrdnRNyxy+UHRJXR86CXtq3dOSXpz6/kv6YH5vf8FM/iJ8T9R/bo+MMviLX/EFhe+AfFVppHgGKLUr20Phjw1Y6bp954dn8PeQ1udM/tC2uItfknsvLknv9SuLx5pppWlbCvKXtZXb0emuytpa3rfpv85B+5X7bXiHxf4u/wCCOY8U+PzO3jfxH8Kf2Z9b8VS3SCK7udd1Pxt8KrzUr28gWKEW17fXMz3l5aCKMWlzPLbbF8rFdVVt4e73cYN+rcf68gLH/BNbSfBnhj/glpPrt74tvfhtp/iPRfj34l8f/EPQN6a74PkstX8V+GLjxjYPHa3sv9s+G/CnhvRtQ01obK6kEmn2git55AEcoWVC97X53Jrdbq/XVJJ7feB8k/svWn/BMf8AZT+MWlfGPwN+3f461XVLOx1zTNX0DWNC1uLQ/FWm63p1zay2PiFNP+HNrdXtta6jJY6/bRm4XbrGk6ddZLwg1EPYU5cyqyvqnfZ372p662fqgPzs/wCCpvxP+Cvxl/aqvPiV8DfFOneMPD3ibwD4PbxFrem6fq2nRS+LdIGp6DcQzw6zYaddSXMHh7SvDitOtv5LRGFFkeSOXbhXlGVTmi7pxV3rvquqXRLp166AfnHWIBQAUAFABQAUAFABQAUAFABQAUAFABQAUAFABQAUAFABQAUAFABQAUAFABQAUAFABQAUAFABQAUAFABQAUAFABQAUAFABQAUAFABQAUAFABQAUAFABQAUAFABQAUAFABQB//0P8AP/oAKACgAoAKACgAoAKACgAoAKACgAoAKACgAoAKACgAoAKACgAoAKACgAoAKACgAoAKACgAoAKACgAoAKACgAoAKACgAoAKACgAoAKACgAoAKACgAoAKACgAoAKACgAoAKACgD+gb/goL+27+zB8b/2IfAPwg+F/wATv+En+Iui6v8ACy61Pw7/AMIX8QtF+yweHPDGo6drT/2t4h8J6RoU32K8nhh22+pyvcb/ADLRZ4gzr11qsJU1GMrtOPR9F5xX5v8AJgflP+xf+1Nr37IHx20H4t6Vpra9o7WN74Y8b+GkuBaSeIfB2sS2s2oWdtdMrJb6hZXthputaXJIrQnUtLtYbn/RJrgNhSqezmpbrZryf3+vy6XuB+zvxU8Wf8EYP2qfFq/Hv4i/ETxN4J8YalFp914z8N22n+PfDd7r09lAlrHH4l0fRPCfiKC+1I2kVva3moeB9ZSe7jgilfUZrkSTN0yeGqPmbs+ujX3qzu/SXq3awH55ft5ftF/sn/GHUfBHwq/ZW+DPw3+FPw88NazbS6/8YI/hfpHhPxJ4mmWF9GtJGm0LQ5/HcngzSrC6uNW1KPVYrrxJ4l1L7Pc3OhR3ukWh1DGrOnK0acVFJ6y5bN9F/et1d3d+VgPrP4/ftufszfBX9hnw9+yl+xH8Q7zxXr+vW48O+O/Glt4R8ceCtQg0u8i+3eOvE1xc+KvD/h+S413x7qDnRreDT31BdH8O3F/ZrcWKafofm6TqwjSVOlJt7Xs00t29Vu9tO97xslIOj8Zftsfsnftk/sH6Z8LP2nPifH4C/aO8N6Xv0XWb7wL8RfESHx/4Ut5bPQfGJ1fwj4P8Q2Cab4801/sPi60M6XNpLqesyW+mj7Fo1y7dWnUpKM5Wn3ab95ddFrfr8O793Zgfmf8A8E8/2o/D/wCyN+0hpXxN8YaZquq+DNU8Na74I8VroUcFxq9lpWtyaffQ6pYWd1LbRXrWOsaNpc1zaG5t5ZLD7UbdpblYreXCjUVOd3s1Z+j1v96X6Afb/wDwUr+Lf/BOX9oPwprvxj+DPirUNX/ad1zUPCFjdoNB+Kugwanomlx2ulXl1q1p4h0Cy8H/AG7TtAsrPT4bi0u4p54YIgBeTReYutaVGa5ov321/Mrr5q10rdV87gfh5XKB+537E37Yv7OPwj/4J6ftB/A34h/Eb/hHvil44T43jwv4X/4RHx3q39qHxf8AC7SPDvh0f23ofhjUvDtl/aOs2s9n/wATHWLP7J5f2i+Ntask9ddKrCNKUW7SfNZWfVafZa/FfqB53/wSR/bd+HP7LXif4peD/jd4rm8KfDDxzpGmeINM1f8AsTxJ4ji03xzoFytgtsumeFtJ1rVI18Q6Fqdybu9Fg8CSeHNMhlkh81WecPVjTclJ2T1T1eq9E915fdZgeS+Kf2tvCvxM/wCCmvhz9pnxTr0+m/Cnw/8AG7whc6Tq82m6xcnSvhb4G1Oy0/SdSGh2Vhda2kl9pNg3iG90q206e/XUtUvoxbPcMyNLqKVdTbtFSVt/hX3vzen3gbf/AAVm/aO+Df7THx/8BeN/gd4zPjXw1onwg0jwvqOqDw/4r8NG11+08aeONXmshaeLdD0DUZTHYaxptwLq3tZbNvtHlJcmeGeNCvOM5pxd0opdVrd91Huun3XXMH3d4N/b0/Ys/bS/Z88NfBf9vSTU/BnjnwqumuvjSGx16W01fW9Ks/7Ni8YeHvEfhnTdYuvD+s6vZSXH/CRaPrumLoMs08xhlvYmtoLTZVadSCjV0a6+a6p2dm/Nad5XSA838d/HD/glP+y78IPEvhH9nL4beFv2nfivriXqaV4o+Kvw6h8bWnh/V5bZbS01bWPEHxF8JaVZrpWmoxvLbQfAOkm01i8gEOqyWBuH1KKXPDwi1CKnJ7XV7PpdyVvOySv5AfCn7AP7QX7Nnwa8a+JNG/al+CXg34pfD7xsuki28Ta34C8NeNdZ+HWqac98j31lp+radcXlzoGrQ36Lrllpdx9stzptjd6dp99MJrW4yozhFtVIKSfVpNr5dvn99wP02+HWt/8ABGT4D/F7T/2nPh98bPHh8RaVfa3qvhb4d2OlePptA0XUdWstQsriDTdAf4b6Xr9rBBZandWWn2viPxW+iLEUidp0QGt4vDRlzxk7rZe9p6Llvrtq3+N4h+c/7S37eejfH/8AbK8F/tD6p8JtG8Q/DL4eQ6J4V0r4V+O7bSNah8V+AtN1PW73VofE8N3ZarokGu6+3iPWLm1kjs9Vt/DVydIMEurTaMl7dYzqqVVT5bxjpyvqut1rZu/nbT4rNgfePjO8/wCCJn7S1v4e8Z6n4k1z9mrXNL0a3GseDPAPg2/8BrcRpLJdPZazp2ifDfxj4N1jUoZbia2bUfCl5/a93bLDHJeSw21msGr+rTs78jtqoq3fdcrTfo/LS6A8j/4KMf8ABQ74O/Fv4M+Ev2VP2abDWtS+Gfhr/hEF1Lx34gg1XTzfaV4I0/7F4d8N6JpuvxR+I7qOJotPvdU8QeII7C+mudPW3is7lLie/aa1aMoqEL201emi2Svdv1duyTu2B738Bf25/wBif46fsYeF/wBlH9sPV9W8BTeEPDHhnwbJcx6X4nurPWbDwAti3hHxJ4d1/wAI6Jq0mj6tb2emWdvfWOsWsKXFxBdW4OqWmomB7hVpzpqFR2skvW2zT1173X3pgel/sifttf8ABML9lu8+JXw2+GfiHxN4N8FFvCuqL8VPGPhv4ieJte+LniFz4jttSji0/QfBt9f6LoXg/ToNG/s06vpXhcX954k1Y2ehI1td6hfuFWhTvGLaWnvO75nr/de3ot9APyL+Afx7+K/w+/bh8efGr9mnwX4m+MTap42+Jur3/g3wx4b8Tapc+NfhX4m8XT3l2l5pulaVda9o9tILjQ9Ts9RutMzouvQaNLqNjcCOXTLrCM5KtKUE5XlJ2SesW79rrp0+XQD9S/j9/wAFGP2G9X1qDxJ8Z/2HfiDqf7RvhPTbGO38L/F74beD9AvNOuxarqOlaf4j1vV9ZudZn8Oxi+N5o8mp+C9TcRXC31toVp9pV22nWpfapSc1spRSfdXb2XylvdLUD6H/AG8PH3iXx3/wSLuvHPxDtbXRPGvxH8HfAXxBqmkQ2kunQwazr3xA8BeJZtOs7CeSS4tVtrFJ3S1uZJbqGC2dbl2nSV6urJvD3lo5KDsvOUX52/rbYD8s/wDgmv8A8FD/AAB+z74P8X/s6/tF6Nd6z8D/ABvd6peWmr2+lt4hi8OP4j05NJ8V6H4h8PKs11rHg7xDZRpLNDpkFzeWF8+og6XqkOtyyabhQrRgnCfwvZ2btfdNLp1+9NO94h9L6If+CHPwM1y/+Kuma/qHxhvRZ39xoHwu1zw/4w+IGhRSXMLwm0sfDPivwjpehS3YieVLH/hZOuz21nK6XsU8F9BZXcF/7LG8vi7R1l9yaX/kzffTQD8Sf2j/AIr+GvjT8YfFvj/wV8M/B3wg8G6jcQWnhX4f+CPD+ieHdJ0PQtNgS0smu7XQLHT7C713UVjbUtc1Bbf9/qN1NFblLCCzgg5pyUpNqKiuiStp5+fff8lEPDagAoAKACgAoAKACgAoAKACgAoAKACgAoAKACgAoAKACgAoAKACgAoAKACgAoAKACgAoAKACgAoAKACgAoAKACgAoAKACgAoAKACgAoAKACgAoAKACgAoAKACgAoAKACgAoA//R/wA/+gAoAKACgAoAKACgAoAKACgAoAKACgAoAKACgAoAKACgAoAKACgAoAKACgAoAKACgAoAKACgAoAKACgAoAKACgAoAKACgAoAKACgAoAKACgAoAKACgAoAKACgAoAKACgAoAKACgAoAKACgAoAKACgAoAKACgAoAKACgAoAKACgAoAKACgAoAKACgD1n4IfGz4hfs8fEzw38Wvhfq8ej+L/DMtybWS6tYr/Tb6y1C0msNT0nVtOm/dX2m6lY3E9tcRbop4i8d5Y3NnqNraXlvUZuElKO68r/1+HqtwP2Wf/gtP4A8WNp2ufFr9hv4beOfHOjQ2x07xK/iXRZWhurf5g2nN4l+GfiXV9ChjmaSW2EGs6jJBv273cNK3T9Zi7c1NNrrdfheOn/k3n05g+Dv20/+CiHxh/bRbSdC8R6fpPgT4aeHdROr6N8P/Ds91eQTax9nmtItZ8SazeeTPruqWdrc3drYPFY6Zp1jb3dx9n01Lm4uLm4yqVpVNHpHsnfXu3ZN/gvXVgfANYgFABQAUAFABQAUAFABQAUAFABQAUAFABQAUAFABQAUAFABQAUAFABQAUAFABQAUAFABQAUAFABQAUAFABQAUAFABQAUAFABQAUAFABQAUAFABQAUAFABQAUAFABQAUAFABQAUAFAH/0v8AP/oAKACgAoAKACgAoAKACgAoAKACgAoAKACgAoAKACgAoAKACgAoAKACgAoAKACgAoAKACgAoAKACgAoAKACgAoAKACgAoAKACgAoAKACgAoAKACgD9Bfhj/AMEwP2xvjB4A8K/E3wJ8P9C1Pwf4z0uPWfD9/c+PvBumT3WnyySxRyy2F/rEF5asXiceVcQxyDGSo3Cto0KkkpJKzV1qv1A7v/hzv+3n/wBEx8N/+HM8Bf8Ay9p/VqvZffED5r/aO/Ys/aC/ZR0/wtqfxr8K6Z4cs/Gd5qlhoEmn+KfD3iJrq50eGzuL9JY9Ev717URRX9syvcCNZS5EZYowWJ0p07cy321T/L+vuYHynWYBQAUAFABQAUAFAH0n+zj+yV8cP2rdR8U6X8FPDen+I73wbZaZqGvx6h4j0Pw6tra6vPd29g8cmt3tkl00stjcqyW7O0QQNIFDqW0hTnUvy9LX1S3239P6ugPq3/hzv+3n/wBEx8N/+HM8Bf8Ay9q/q1XsvviB8m/tGfso/Gv9lPWPDWhfGrw5p/h3UvFum3mr6HDp/iLRPEKXNjYXSWd1JJNol7eRWzJPIiiOdkdwdyqVGaznTlTtzddtn+X9fcwPnGoAKAPvr9h39gfxZ+3CfiePC/xA8O+Bf+FY/wDCFG+/t/S9S1L+1P8AhNP+Es+zfZP7OkTyfsX/AAidx5/nZ8z7XD5ePLetqVJ1ea0uXlt0ve9/70e3/DfaD4y8feErjwD478a+Bbu7h1C68F+LfEfhK5v7eN4re9uPDmsXmjzXcEUhMkcNzJZtNFHIS6I6q5LAmsmrNrs2vuA5KkAUAd/8MfhZ8Q/jP4z0n4e/C7wlq/jXxlrbSDT9E0eFHmaKBPMuby6uJ5ILLTtOs4v3t7qepXVpp9nF+8urqJMNTjFyfLFXb6f1t+HqtwP0ouv+CLH7btv4fbWY9I+Gl5qKwGYeFLX4gWq+IGcIrfZlnu9OtvC/n5JjBbxKIC6t+/CFHbf6tVtf3W+19fySf3xt3e4H5feMfBviv4e+JtZ8GeOPDur+FPFfh69k0/WvD+u2M+napp13HhvLuLa4SNwskbJNbzKGhubeSK5tpJYJo5GwaabTTTW6f9L8vuA5mkAUAFAGtoWga74p1nTfDvhjRdW8R+INZu4tP0fQtC0681fWdVv7htkFlpumafDcXt9dzN8sVtawSzSNwiEmmk27JNt7JasDY8aeAPHnw21hfD3xE8E+LvAOvvZwaimh+NPDes+FtYfT7l5ora/XTNcsrG9azuJLe4jguhCYJXgmSORmidUHFx0kmnvZpr8/608kByNIDsvh/wDD3xt8VPF+ieAfh14Z1bxh4w8R3a2Wj6Botsbm9u5iC8kjfdhtbO1hV7m/1C8lt7DT7OKa8vrq2tYZpkai5O0U230Wv+X5+trAfpFd/wDBGf8AbottCi1aHwZ4I1C/kjV38MWnxG8NprsDFNxilnv5rLw00it+7Yw+I5Yy4+WVoyHrf6tV/u+nMv8AJL8dPO4H5u+P/h743+Ffi7WvAXxF8Max4O8YeHrkWuseH9ctHtL+0keNJ4JNrZjuLW7t5YruxvrV5rK/s5obuyuJ7aaKV8HFxdpJpro9P8/z9L3A42kAUAfRf7Ov7KXxy/ar1vxDoPwT8HjxNdeFdMt9W8QXV3q2laDpWmW97dfZLCGfVdau7Kx+36hKlw1jp6TPeXUFjqFzFCYLG6kS4U51L8q23eiX49fn063QFH9of9mX4v8A7LPi3R/A/wAZ9AsfD3iLXfDkHivTbSw17R/EEU2i3Gp6npEVw93ot5eW8MhvtHv4jbyusyrEshTZLG1E6cqbSlu9en6f5ffqB7j8F/8Agm5+1p+0B8NvD3xZ+GHgXRNZ8EeKG1dNG1K88c+EtGuLhtC1zUvDupCTTtU1W2vrfydV0m9gTzoE85I1nj3RSI7VGjUnFSilZ7aro7dfNAepf8Od/wBvP/omPhv/AMOZ4C/+XtV9Wq9l98QPhj43fBL4ifs8fEXV/hX8U9JtdE8aaHbaTd6jp1nquna1bwwa1pttq+nsmoaVcXVlMZbG8glZY5maJmMcgV1ZVylCUG4y3Xz39P6+4D2n9mv9hX9of9rHQ/EPiT4OeHtB1TRPC+qDRNXvta8VaPoPlaq9hDqUVnFbX032udpraeIpPHbm0VzsluIiGK1ClOom42snbVpf5/12u2B7hqX/AASD/b20+znvE+EWk6kYEaRrTTfiT8OpbyREUs3kQ3Hie0WZwF+WGN2mlYhIY3dgrX9Xq9l98f8ANfn94H54eLvCHinwD4l1rwb410DVvC3irw7fS6brfh/XLKbT9U0y9hwWgurS4RJELIySxSYaKeCSK4gklgljkfFpptNNNbp/0vy+4D6tb/gn/wDtRj4Cj9pWLwJY3Xwl/wCEPXx4dZtPFfhu41NfCpAkm1RvD0epHWVS0ty93exG0861s4Z7iWMRxOV09jU5Oe3u2vur29NXp/VtwPi+sgPqL9nD9jf9oD9q9PFkvwT8H2viK28Eto8fiG71HxBonhy0tZ9dGoNp1tBca5e2Ud7cSR6VeSzQ2jSvaxLE9yIlubcy6QpTqX5Vta+y39f6+9AeF+PvA/iP4ZeN/Fvw78X2kVh4q8D+ItX8K+IrGC7tr+G01rQ76bTtSt4r2zlmtLuOG7t5US4tpZIZlUSRuyMpqJRcW4vdOz/rX+u2wHI0gCgAoAKACgAoAKACgAoAKACgAoAKACgAoAKACgAoAKACgAoAKACgAoAKACgAoAKACgAoAKACgAoAKACgAoAKACgAoAKACgAoAKACgAoAKACgAoA//9P/AD/6ACgAoAKACgAoAKACgAoAKACgAoAKACgAoAKACgAoAKACgAoAKACgAoAKACgAoAKACgAoAKACgAoAKACgAoAKACgAoAKACgAoAKACgAoAKACgAoA+zPAX/BQj9sf4YeDvD3w/8B/HDXPDvg/wrp8eleH9Et9A8FXUGm6fG8kiW0dxqHhm8vZVV5HYNcXM0nzYL4AFaKrUSSU2ktEtP1g/z+4D+kj/AIKH/H/4wfBz9hj4f/FX4aeNr3wr8QNY1f4U22peJLWw0W8ubqHxB4W1G/1iNrXVNMv9OQX13BFM5is42jKBYTEhZG7a05RpKUXZ3jrp19U7fd92gH88Hhr4v/G39vr44fAP4K/tFfFrxH4n8Nax8RLDQbK7t9L8J6dqWgJ4qms7DVb7TG0/w/aQS3UkFrbhBqEN5boYlIhG593GpSqyhGcm035aX+Uf1/SQdT/wUj/Yx8C/sW/EP4eeD/Anirxb4rsfGHgy88S3114tOjm6tbq31y60tbe1/sbTNMh+ztDbrI3nRySeYxw4TCq61NU2km3dX1t38v8AL79QPbvhF/wTh+F/xD/4J6+JP2wNT8dePrHxtovgP4weK4PDFifD3/CKy3nw61TxVY6ZbTC40abV/s19HoFu9/s1FZd8032eSFdgS40U6LqXd+WTtpb3b/PoB8lfsP8A7Evjv9tb4i6j4Y0DVIfCXgrwlaWepeP/AB3eWMupQ6Ha6hNLDpemabp0c1quqeItaa1vn06xmvbC1W007Ur25vEFpHb3WdKk6srLRL4nvb5XV2/lte+lpB+sMX/BLH/gnj4m8V6h8DvBf7XviqX4/act9ZzaHJ4t+G2vGPWtNhnbVLJvB9n4X0e8vrrSPsV5PqXh6y8WLrOlw29ydSmhWEunR7Ci3yqo+fteL9dNHp/iv6bgfif+1J+zT4//AGTvi/rfwi+IP2W7vLK2tdY0DxDpqzLpPizwtqTzppfiDTFuFSeKKWa1vNPvrWXc9hq+najp/m3C2qXM/LUg6cnF69nsmu6/J6ys+uoHzvUAFAH9Bf8AwQJ/5Hv9pH/sUvh3/wCnjxPXZhP+Xn/bn/twHzj+1l/wUU/bQ+H37Tnx98DeDvjrruh+FPCPxa8d+HvDujweHvBFxDpmjaT4hvrPT7GKe98L3N3KltbQxxLJc3E87hcySu5LVnUq1FUmlNpKTSXu/wDyD/P7gPzy+Nf7Rvxu/aR1XQNV+NHjvUfH+q+HbK40rQbi903Q7CWys7+5S5uLWGPQtK0uObz7lEfM0c0oYBUZVJVsZTlO3M27bbfoo/l92vMH6/fDH/gkn8Gfhz8HtG+L/wC3j8dtQ+D66/FYyw+EtD1Pw74Zk0C61K2e/sfD2ra54n0fxHLrfit7KKeTUPDugaEk2nS2t5FBfailtNcr0xw8VHmqy5b9FZW8m3e79Fpt72jkHnP7VX/BK/wd4R+B93+0x+yL8Xbj41/CnRtNutd13T9Qu9C1zVY/DenTSQa14i0LxR4Vs9N0fWYvDskF3J4i0i40TS7zSLOw1G4a5uriznsVmpQSjz05cy7aNtdWmtHbqnFddVYD6P8A+Dfzr+1p9PgR/wC9lq8J/wAvP+3P/bgLtn/wSp/Z/wDFHxX8cT/tMftJ2ngv4r/Ff4j+O/FHg34OeDvGvw40PxRb6N4i8X6vd+GzND4nh8R6l4k1HVbG7sL17LRtFso7V7g6dHd300L3NP2EHJ887Sk21FNX1em+97rt21smB+bP/BQb/gnv4h/Ym1/w5qmmeI5/HXwn8cz3tn4c8TXdglhrGj63YxrdT+GfE0Fs0li17JYt9s0rU7Q28OswW2psum6c+nTRPhWouk073i9ns0+z3+++vZWA/OGsQP6e/wDgkv4Q8Lfs9/sRfGf9r3WNHh1PxFq1n8QvEPnq6x3k3gT4S6ZeG08MWVxJHMbObWPFWmeIHuWgQrfSNognhmfTLcV3YdKFKVS2r5n8o9F80/12QHiXwutf+C2WueObH9o220nxrqOhalqcfiQ/CXxr478I+FfCet+Hbi4aabwxa/DDxD4jsp/C9tJpzGxs7y40nR/EcKNb6jbX09+BdPMfrLfPZ6/ZbST8rN+79yf/ALcH59f8FEf2nPGH7R/xP0WL4o/AWy+B/wAVfhhaar4O8U2y3+o3OtarZS3NrqOkafrUGpadZOseiyS6leaNdwSTwXtn4glnhkltGs5WxrTc5JShySjo9buzs192633v5RD89qxA/UD9i3/gnXa/tDfDTxV+0J8Zvipp/wAEvgD4RutSsJ/EdxBbvq2s3GkJZtqd3bz6rJa6PpehWc17Hpy6rLJqVzfa3FPo9npTzRPMu9Kjzxc5S5YK+v8Aw9kl5666JK9wPqY/8Erf2Yvj14J8W6v+xD+1a/xL8a+EbKKafwl4un0O4ivLxmnSK2vrnTdG8Mat4YttZa0vY9D1W90HUNLuLmAQvdm2M+o2+nsKc0/ZVOZro/10Tj/4DL5XA+dv+CVvwq+DGuftF2GrfF34oXfw3+KPwy+JHgBvhZ4Akgt1k+IPiU3viSPXNCu1uLO4ngl0m80rR7aRIZrZ1fU3V3JCskUIx57ylyyjJcquvefVW30tvfr0swPvT/gsD8Hv2Y9d8T+Lfif4v+PM/hr9oDQfhL4eg8H/AAcWKyaHxNZ2mt6udNuWkksJLtTfG91UER3kY/4lw2hctu1xEINuTnaajpHTXtpvqB/NdXEB+iH7BX7cnh79iSX4oa6fg1H8SPG/jvTNI0fQ/Ec3iyPw8vhXTNM/tK6ubAWv/CNazcX1prWq3GlXuqRw3+nNOmhWMQZWVZU2pVVS5ny8zdrO9rW+Ut35ffb3Q739nLx1/wAFJvit+0h8P/GnhzxB+0Rr2pa94z0DV9a1XVX8ZQfDEeF77Uor3UjrtndJb+A7HwO2kyXT2+lrBb6WLcw2+gWxvTp8dVB15TTvPdN3uo281ora9vS2gHsX/Bcnxr8OvE/7SPgPQvCl1pepeMvBHw7fRviJfabLDO9ld3eu3upaD4Z1SWEELqmj2c95qM1tJK8trBr9rHIkMm9FeKcXNW3StL79F+b6b/OQeM/Dn4x/sF6V/wAE/fG3wz8Z/C5NQ/arv18Sx6T4obwlDd65ca/e6nfz+DPEek+PjAzaD4b8N6XNptprPhz7ZavqclneKlhe/wBpPdRJSpexcXH95rrbW72d7PRK11dbdbgfmVoeiav4m1rSPDnh/TrvV9d1/VLDRdF0mwha4vtT1bVLqKx07T7OBMvNdXl3PDb28SjdJLIijJIrBJtpJXb2S/p/l94H9Mja7ov/AATX+HH7Lf7IPgS+spP2iP2gPir8L/EHxu8Sac8cl1pWgax410LTfECw3QxILW+SGf4f+EsIqPouneKdfWKx1i7SaftX7lUqa+Oc48z8nJX11/wrRXV37rYHyJ/wXh/5Oh+Ff/ZBNH/9WH8RazxXxx/w/qB+Xfgr9qX9pL4beGtO8G/D/wCPHxa8F+EtJN42l+GvDHj7xLomh6cdQvrnU742WmafqEFpbG81G8u7658qJPOu7meeTdJK7Ngqk4qynJJbJf8A7a/L7wP3G/4JKeLf2h/iRqPxP/aU+P37QXxb1b4HfB7QdYsY7Pxl8QfFOpeFdV8Sf2O2qeIdU1SyvtQuLK+07wL4TZ9QuYbm3YRanrmiahbMZ9MdV6sO5y5pznJxjpZ7N9ftPZfnsrJgfiT+1h8etR/aZ/aD+JnxnvoGsrbxZrpXw/p0ixpLpnhLRba30Twpp9z5WY3vrfQNP08alMh23OpNd3C7RLtXlqT55yl3enTRbd+n9K9gP3N/4Iy397pX7IH7Wmp6dczWWoadr2uX9heW7mK4tL2z+GEdxa3MEi4aOaCeOOWJ1OUdFYYIrqw38Ofr/wC2gfkB8Pf+Ch/7aHgHxZo3iSz/AGgfiZ4rOnaha3E3hzxx4n1Xxn4d1u3SQefpWoaRr9zfxNb38LPbSTWX2bUYPNFxp95Z3sVvcxc6rVYu/M35PZ/+TS/T16Afqv8A8F2fAfhV9E/Z3+MMWi22h+PvEMniHwtr5EMMWqapo8Gk6NrOnWuryxxhruXwtdy3lnbSvIzRJrE0GXiWBYOjFJWjLrdrza/4Hz36W94P0u/ZM8UeA9K/Yc/ZA8EfEKIXGj/GzwVovwetbWeOJ9Nv9Q8ReBfGWttpOrPJPA0Nprek+GtV0a3MK3E1xq1/ptiIkS6e4g2pteypp7SSj96/W1uuv3xD+Qv9or4O6t+z/wDHH4n/AAc1jznuPAXi3UtHs7udNkmqaC7rfeGdaKBVCrrfh270vV0UKu1L0Ljj5fPnFwk4vo9Ol10fXdef3gf1c/8ABNDwL4c/Zl/Z7+Avwy1+GS1+LH7SNl4w+NN/YiKJbmOwtdK0K7j+3+bKt1bQ6H4U1DwPpk9mUdoNe1S+/dQ+ZctXdRShCEes7yf9ell0/NSD+YH9t7/k8X9qH/svPxS/9THV64qv8Sf+JgfLlZgFABQAUAFABQAUAFABQAUAFABQAUAFABQAUAFABQAUAFABQAUAFABQAUAFABQAUAFABQAUAFABQAUAFABQAUAFABQAUAFABQAUAFABQAUAFABQB//U/wA/+gAoAKACgAoAKACgAoAKACgAoAKACgAoAKACgAoAKACgAoAKACgAoAKACgAoAKACgAoAKACgAoAKACgAoAKACgAoAKACgAoAKACgAoAKACgAoAKACgD+rL/gq5/yjW+Fn/Ye+CH/AKherV34j+CvWP5AfgJ+wTIkf7aH7MbSOqKfjL4JjDOwUF5dXhiiQEkAtJI6RovVnZVUFiA3JS/iQ/xID9Mv+C9ttcJ8Z/gReNDItrP8MNctoZypEUlxaeK7iW5hRuhkhjvbR5FByq3ERON61til70H05Wvuf/BQH1/+zXY3dj/wQ/8AGv2uCW3N38EP2nL63WVCjyWlx4h+JRt5wrfN5c6L5sDkASwvHNHuikR21h/uz/wVP/bgIv8Agg8miJ+zZ8Yp4VjPiFvjXdpq3kqpvW0WHwF4OfQVby/9JaP7bN4k+yA/L5zXQg+cy0sLbkl35tfSyt+oHxl4O+Nn/BG/4d+P/DXxG8PfDX9pyx8a+DPFel+LtJ1K7v8AV7maHxFoeqw6rbXF9Dc/ExvtgN9bqb62u1dLtGmguUkSWRGhTwyaajJNO97yeq8m1f5v7wPAP+CpX7YfwR/bD8UfCDxL8IdO8Y2d54P0HxXofie48YaDp2iz3Ftfajo9/wCH4bJrHWNXa6itpRr7zCZrdbd7pDErmeVlivUhUcXG+l07q3p1l59fv+yH5UVzgFAH9Bf/AAQJ/wCR7/aR/wCxS+Hf/p48T12YT/l5/wBuf+3Ae3/Hb/gtlq/wZ+M/xT+E0P7Oem+IYvhv488T+C49dk+KNzpkmrp4d1a60xdRfTl8A362TXYt/ONqt7dCEv5Ynl2h2qeJ5ZSjyXs7X5rf+2P8/uA/Kfxz+1Hp37ZP7e3wA+LXi/wRY+AdCn+IXwM8Ja94fbXx4lsjoej+P7FtTvLnUbrR9DjMV1ZahcLPby2PlRRxsXmdXIXnc1Uqwk1ZXgmr30v6L8vvA/ez/gqFr37FWjw/BWH9sbwp8VPFFpdS/ECXwCnw6utRtrK0uLdPBieI21sWvifw5by3UsVxoo0oyi8miiTU/L+zpK/n9dZ0ly+0Te9rNrte9vl+m7A+RfhH/wAFEv8Agmr8BfhF4z+DHwq8H/HvTvBfjSXxLf6npOt6NbeJEkv/ABN4esvDuohZta8e30lvZXNjp1qstnDttjJ9onaFpJ5mfONahGLjFSSd9LX303cl+X3gYX/Bv51/a0+nwI/97LSwn/Lz/tz/ANuA/HL9sm88eP8AtkftDXXiebWE8aQ/HDxutpIZb/8AtC3t7TxPdxeEF0aV9t6un22gxaKnhdoNu3SI9LNkfJFuV56t/aTve/M/welvla3lsB/Qr/wVy+2Tf8E7Ph3N4+VV8b/8Jf8AB2W6FyP9IXxrJ4R1weIFTz9s4uRbv4h83A87yhP5gC+ZXXiP4KvveP321/C/9XA/lArgA/sB/wCCUHirQdf/AOCdOgaaulWfiqX4dap8VtK1vw3JZ2upG+1aPxVrPxD07TpbCbek9zdWXiPR5LRJ1VjI8BjI2xuvo0GnRXW3Nded72691089boD8TfhP/wAFQ/219S/aK8H+IdQ+I2peKtP8U+PdE0rUPhQml6avhC/0rXdbhsD4Y0PRlgjm0y4jhvvsmkalDfLrIuorObUtSvytwLjmVeq5rXdpctlb07r1vfvzW5Yh91f8F7vAPhC1h+AHxLtrGys/HGrXvjLwjql7BDHFe694f0y00TU9OGoSqm+6Xw9eXV1FZPI+6FNdni+dDGItMVFe5LrrH1W6+536deoH841cYH6+/s7fsDfCJ/2WYv2uv2wvjH4v+Hfwf1e6KeFfCXw/tBP4k1WBdfvNAtJLxr/RNfT7Xr+sWUz6Tpum6FcImkKuvX2sWlrJM1h0wox9n7SpJqL6RWu9td+vRLTe6A/UH/gls/7B/wDwsj4n2/7JGmfHKTxLb+CdO/4SzxB8UTaf2M2hPr0ItbLT0sL1Yk1O71CNLkfatKjkNrZXH2aeJRdwy7UPZXl7NSvbVy7dv6X3gfiz8AQF/wCCpXhBVAVV/a61kKoGAAPiDq4AAGAABwABx7VzQ/jr/r4/zA9u/wCC36kftm6YSCA3wV8DspIIDD+3vGq5HqNysuRxkEdQarE/xP8At1fr/X/DAfjzXOB7X8P/ANnH45fFXwb4n+IXw5+GXijxj4M8GNqCeKNe0O0ju7TRn0vSotbv0u0WcXO+30qaO9Kx28hkjbEXmyBkSlCck5Ri2lu9NLa9108mB+gnwf8A+CxX7Rvw+0nwV4B8VeFvhl4++Ffhrw/oPgi+8L3Xhu703V9R8HaPpdtoJs4NatdXaBdUm0m3WI3WoaXqNlLPk3GnPHI6VtHETVotRlHRWtZtbW3km35r5PVRD0P/AILA/se/CT4Dah8Lfi98HdEPgvSfitca7p/iXwOpuI9Psdc0+003VrXWNJsb24nudKOoW2oXVtrOkQ7NOsbuytJLWGB724RqxFOMeWUdOZu68972u7ea09APivwh/wAE/vj741/ZY179rrRo/Cf/AArXQrTxBq/9lXWsX0XjHVPD3hO+vtO8TeIdN0xNHl0ptO0e70zUFlS71y0v54rC9mtrKVEtxdZKjN03UVuVXdtb2W7XT/hvQD7q/wCCIX7PHhz4hfFj4gfHbxFHBqlz8ELPRbTwXoM6ZiPi/wAaW+vJF4iuJJFaFW0PStGvrfTVZJTHqOrxarH5NzpNq0uuGgnJzf2dEvN9d+22nnfRID3HXf8Agml+3H8Tv2vdE/ac+KPiL4MzEfGDwZ451PTdN8beKL19F8J+FvEuk3tj4Z0GK58DWsc0WieHtMh0vTUmltvtkkC3F3Mtxc3Fw9ujUdVVJOGkk7K+yey+S/V7gdL/AMFp/wBkn4mfEK/j/ak0PU/BsHw7+Enwj0Tw54m07UtU1eDxbc30nxA1x1k0bTbfQbvSrq1x4t0zMl3rdhLmK9Hk/uoDOYmm5e+mrRjrvffpsvxfpsB/OP4M8IeIfiD4u8M+BfCWnTav4n8Ya9pXhrw/pkA/e32r61ew6fYW4J+WNZLmeMSSuRHDHullZY0dl40nJqK3bsvmB/Qb/wAFF/Ffh79iX9i/4RfsG/DTUYf+Eo8baJBqXxK1Wy/cXd94btb9r/xNq11jy7qH/hYvjtbm3sRI8gTwzoWseH5g1p5KN11n7KnGlHdr3vTr/wCBPrptbW75Q/nMrjA/ps/4IjvoMf7Ln7TcniqNpvDEfjS7fxHEn2nfLoK/Dy1bWI1+xvHd7n08XCr9ldLnJ/cOsuxq7sL8E77c2v3IDxXwl+03/wAEWfhPrdh468Cfs1fEm+8V+H7mLUtDXU9M1vxQlvqloTLY3cFl8Qfi5qmgQ3NrcLHNbXklq09lcJFd23+kQRskqph4vmUHdbafleTSa76/KyYH5sftzftseNf21PiZZ+JtX09fDHgPwhFqGm/DjwTHMt0+iafqUtq+p6nq1+qR/wBoeIddewsJNTmiSOzt4bKxsLOIpaPdXWFWo6kr7JaRX6+r66K22trgfqx+054q1zwL/wAEkv2EPG3hm8fTvEfhD4j/AAQ8T6Dfx532Ws6D4Q+JGqaZdLjBJgvLWGTbn5tuDgGuibaw9NrdODXqrgdp+0n+yzpP7d/xq/YU/aa8D6S0nw9+PGjaHY/Gw2oaSDRbDwdp1x4zubTVbyIEJq97o9j4q+HLXUhSKHVfDuj2iea8yo7nTVWVKovhl8e2iSur/c4u1rfNKQd58Nvj1H8af+CyWvaFotykngv4KfCLx18J/DcNsVWyOoaFPpkvjO8ihj/cJIfFU+oaMs0RZbjTNC0sjaqIiNT5sQ10jFxXr1/HT5eoH8//AO29/wAni/tQ/wDZefil/wCpjq9clX+JP/EwPlyswCgAoAKACgAoAKACgAoAKACgAoAKACgAoAKACgAoAKACgAoAKACgAoAKACgAoAKACgAoAKACgAoAKACgAoAKACgAoAKACgAoAKACgAoAKACgAoA//9X/AD/6ACgAoAKACgAoAKACgAoAKACgAoAKACgAoAKACgAoAKACgAoAKACgAoAKACgAoAKACgAoAKACgAoAKACgAoAKACgAoAKACgAoAKACgAoAKACgAoAKAP2v/bZ/4KQ/A79pL9kbwX8A/A3hX4raV4w8Oan8Or291LxXofhCx8NSxeEfD19pOpLa3mj+Odc1R5J7i5R7ETaNAskKu07W0gEddNWtGdNRSldNb2tp6X/P5uz5g/HfwT4v1r4feM/CPj3w3NHb+IvBPifQfF2gzzRmWGHWfDeq2usaXLLErxtLFHfWUDyRiSMugKh1zuXnTcWpLdNNeq18vz+4D+i7xR/wVm/YT+PXw80FP2k/2bvFHi7xl4agjv7bwzd+EfBvivQrfxHc2cK6kfCvibU/E9hqFlo97dW0Md6L+xsJZ7OK0FzZao9qiL2PEUpJc8G2ulovXyfu/itVvbaQec+Jv+CvvwV8dfsjfFL4I6v8LPHHg7xt4y8BfFHwH4R0XwR4b8Ep8LvB+ha8mu6R8OdEjv8A/hL9F1ZrPQPDNxoVlrl7Z+DLbfe29/Npukm2NvAyeJi6couLTcZRVrcqvdR7PRWvp6W0A/Nz9g/9uXxf+xN8QtX1qy0YeMfh742trDT/AB94Ke9OnT3i6ZLcSaTr+h35injsvEGii91CKAXME1hqFjf31hdRwzS2WpabjSquk31i91+TWj1XyT69GB+o0n7f/wDwSh0/xx/wv3TP2XPG1x8aH1GTxHHKfA/hiBoPFju19/bs0EvxDl8IW2qnVJGuz4lsdLu9bivR/ascbXyRmt/bUL8/I+b/AArfvva/nb562A/Ij9s/9r3xt+2d8XD8RPEumQeG9F0nTY/DngXwVY3b6hb+G9BS5mu3jnvzb2p1bWtTvbiW71XVTZWhuW+y2kFtBYafZW0HNVqOpK7VktEt7fOyvf08tdAP0z/4Ku/CH4Bfs3/s/fs5/DbwR8KPAHhn4s+K2srzxR4v0jQNPt/E91o/gLwrZaZrv2/UY4hdb/EfifxBp97Pcuwe9l0i9Xc4+0Ct8RGEIRiopSfVb2S16Ldtd+uoH4I1yAfqP/wTF/bb+FX7FviX4t6z8UvD/wAQdftfHuh+FdM0ePwBpXhvVJ7afQ7/AFm6u31JfEXivwrHDDJHqMC27Wst47usoljhVUZ+ihVjS5uZSfNy2tbpfv6/1oB8Q/tHfEbRPi/8ffjJ8VPDVrqtj4e+IfxJ8X+MdFs9cgs7bWbXTPEGt3epWcGqW+n32p2MN/FBcIl1Faaje26ShliupkCu2U5KU5SV7N3V9/0/rvuB4zHJJDJHNDI8UsTrJFLGzJJHIjBkkjdSGR0YBlZSGVgCCCAagD+gDwF/wVY/Zz+N3wd0P4R/t+fBbVvH99oCWIXxf4f0zT9csde1DTrR9Ph8UXVpJrvhvXvCXim4s5549SvPDV3eQX0099NbppNpeLpcXYsRCUVGrFt97Jpvv9lp+mnpewHG/Gz/AIKjfA3wZ8CPEP7PP7CHwW1T4U6F4us9W03XvGGu2Ok6Hd2Vvrduuna1faLp2m6z4l1PWvEWraSBp0XivxJrlvqejW8UAtLGWa20640+ZV4qPJSjZPrord2lrdtab+av9oPEP+CXv7dvwj/YnPxwPxU8OfEfxB/wssfDQaF/wr/SPDGq/ZP+EN/4T/8AtT+1/wDhI/F/hTyPP/4SrTvsH2P7f5vk3v2j7L5dv9omhVjS5uZSfNy2tbpfv6/1oB9k+Bf+Crf7GHi7xZP8RP2iv2Yv7R+LHhrxBqsvgj4p6N8Nfh14j8Qah4bsdWubjwRc6tJqus6fqHh/xfomjR6RYJ9j1HX9PtNTtLrUdH1fSLe6FnBpHEU27zh7yekuVN+T3TTt2k/XZAfA/wDwUV/4KG6h+2rrnhrw/wCF/DupeC/g/wCBbu81LQ9H1m4tpvEPiPxBew/ZG8SeJI7Ca402xms9OMthpGk2N1qC6el7q00uq3zaikVllWre1skrRXfdvu+1vK/d9FEPzMrAD79/YH/bx8W/sTeN9ZuE0T/hM/hl45OmQ+OvCH2xrO/R9Me4Fj4j8MXTlrS11+wgvLqGSC8hax1uzf7BeS2csWn6ppu1Kq6Tel4vdfqt9fwfW2jA/WbS/wDgoT/wSf8ADni66+P3h34BeIrD4yTXF5qyPb/C3QbbxKmuXYne51S3lHiuXwXpmr38t3cm912wvl1OYyzzTzTO4D9HtqCfOo+9/h19Vul2vdeaA/G/9uL9tHxl+2p8UbXxhrWlp4W8G+FbK60b4e+CYbv7eND0y8njuNR1DUb/AMm3W/8AEGuzW9pJql1Fb29ukFlp2n28JisFuLjmq1XVle1ktEr3+d9NXp0W3UD4srID9oP2V/8Agop8AtN/Zjt/2RP2yfhF4h+I3w10WeWPw5rHhVYL67bTJtcvPElra61BceJfC2raXe+H9TupYtG13wvrH2v+ymt9NewgFnPdap0060OT2dSLcV1XrfXZq3dN+a0QHtn7Pv8AwVA/Yi/Zl8X+I/Dnwd/Zu+IHgL4LaloaT3Or6bb6R4p+LHjTxxFe2a2V14kufFfxI2aZ4V0bSf7Zj0vTIfFWtk3+qzXcFjo6zXMEtxr0oNqMGo918Tfd3vpv+el7AfjdbfG268K/tNN+0N4Ks3abSfjXd/Fjw5pmuIsLXEK+NJ/E9jpWtx2F1cLELu1ZbDVI7K9nCLLcLbXUmElbm5rT51/NzK/rfW1/wf3gfqV+2N/wUD/Yi/a7+E+r33iD9nz4jab+0jbeDo/D/gPxddx6Hc6P4WujqB1A2s3iPSvHWj3+taFZy3mryWkeq+C7hVub+S5h0m3lnlZN6lWlUi7wfPbR6aeV1Zu2+q+675Q/DquUD7+/YM/bz8XfsWeLtbQ6FH43+FPjyTT08feC5Zxb3pawS5gttf8ADN3LvtbTW7W2vJ4bm1vIZNO16y2affG2lh0/VNL2pVXSb6xe6/Vb6/n1towP0Tsf2rv+CMWi+JYvjBpX7MfjaPx/b3q69aaAvhNzptprSTG+he28JT/EyX4XWbQXpDQG1sBbWjRxtawosMZbbnwyfNyO+9rbfLmcd9rJW7WsB+b/AO3p+3R4s/ba8f6Lq1zoY8GfDvwPb6jY+A/Bwvv7Ru4P7VltX1bX9ev1it4brXdYFhp8ckVrBHY6XZWVrYWpuZVvdS1DGrVdVrS0Vsvzb219NttbXA+edI/aO+OegfCTWPgPo/xO8U6f8IteuZbrVfAtveIukXLXE32m7gVjE19bWF/cn7TqOmWl3Bpuo3H7++tbmXLrCnNRcFJ8r3X9K+vWzS/HmDzvw9438Z+EVuk8J+LvE/hhL5oXvk8Pa/quireNbiQQNdLpt3ai4aATSiEzBzEJZAm3e2+VJrZteja/L+vvYHs/wi/aP+Ingj4sfDDxn4p+JHxS1fwx4R+IfgrxP4j0m18X65f3OqaDoHiTTNV1jTrex1HXrTT72e90+0uLaG0v7u1s7mSVYbq4hgd5FuNSSlFuUmlJNq71Seq10+8D6m/4KRftx+Hf2u/iV4Z174R3HxV8K+ArD4cWHhPxD4W8Yy2Ohwatrdr4p8R63JfSaJ4Y8XeJdGv7U2epaVElzfTJeG4sihtlitreV7rVVUa5eZK1mm99fLT7wOA/4J5fH79n79mL413Hxl+OXhv4h+K77w5oN1Z/DfTfAmheF9Yj0/xDrKy2Gq+IdWfxJ4w8Krbzafob3On6RHarqHmS6zd3kpsp9OsmuJozhCXNJN2Xu2tv318vX8nEPE/2rv2gtb/af+PfxB+MusLdWtt4k1ZofDGj3Toz+HvBulr9g8L6IVikktluLXSoYJdTe1Igu9ZuNSvwN927NNSbnNy7vTyS2XXpvbd66XsB87VAH63/ALBH7e3wf/Za/Z/+PHwp+IHhv4k6x4h+KN5q9xoF74O0fwvqGi2aX/gr/hG4RrFxrfjDw9fW7LffvZRZadqAW0/eIXm/cV0UasacZRak23pa3a3V/wCXq7rlD8kK5wCgD9S/j/8Atu/Cn4q/sAfAL9lTw94f+IVn8Q/hXrHgnUPEOs6zpXhu38GXkPhvwv4y0S+TRtRsfFmo65cSy3XiKyktFvvDunI9vFdNM8EiRRT9EqsZUY00pXVtXa2n3v8AL9APVf2Hv+Cpej/ss/sv+Pfgv4o8P+M/EPjDT7rxXqvwP1HR7LQr3w1o174j0qS5h0rxXJqniHS76x0ay8aebrryaTpGuT3EWs6optw8NvHO6Vf2cHFptq/La1te/wA/1A+Tf+Cf/wC1N4O/Zc/aTf41/FWx8aeJtJufCni7SL5fCVppOr+I7vWPEktlMt9MniHX/DtnNG80E8t7cSan9oLyBlhmZn250qihPmld6Pbe79f+D+N4h87/ALRfxE0T4u/Hv4y/FLw3a6pY+H/iJ8TPGnjPRbPXILS21m10vxHr99qtjBqlvYX2p2UN/Fb3KJdRWmoXtukwdYbqdAJGmclKcpK9m7q+/wCn9d9wPGagAoAKACgAoAKACgAoAKACgAoAKACgAoAKACgAoAKACgAoAKACgAoAKACgAoAKACgAoAKACgAoAKACgAoAKACgAoAKACgAoAKACgAoAKACgAoAKAP/1v8AP/oAKACgAoAKACgAoAKACgAoAKACgAoAKACgAoAKACgAoAKACgAoAKACgAoAKACgAoAKACgAoAKACgAoAKACgAoAKACgAoAKACgAoAKACgAoAKACgAoAKACgAoAKACgAoA1ND1P+xda0fWfslvqA0nVNP1P7Bd+Z9kvfsF3FdfZLrynjl+z3PleTP5bpJ5btsdWw1NOzT7O4H03+1/8Ate/EH9sv4i6L8RPH+keH/Dtx4f8ACdp4R0nQvCw1NNGtbK21PVdWmvAmq3+oXTahfXWrSC7nM+HgtbKEKEt0FXUqOo03pZWsr29der/ReQHyhWYBQAUAFABQAUAFABQAUAFABQAUAFABQAUAFABQAUAFABQAUAFABQAUAFABQAUAFABQAUAFABQAUAFABQAUAFABQAUAFABQAUAFABQAUAFABQAUAFABQAUAFABQAUAFABQAUAFABQAUAFABQAUAFABQAUAFABQAUAFABQAUAFABQAUAFABQAUAFABQAUAFABQAUAf/X/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Q/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R/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S/wA/+gAoAKACgAoAKACgAoAKAOi8P+E/EHiicwaJplxebWCy3AAis7fPP7+7l2W8bY+YRtJ5rgHy43qoxlLZf1/Vv6YHuuh/s+kqkviPXNpOC9no8eSvfH267iIJHQhbEjPSRuDW0aH80vkv82v0fzsB6XYfB/wBYhc6M19Iv/LW/vbyct/vQrLDan14gB+vC1oqUF0v6gdHF4E8FRABfCnh8gf89dJspj+LTQO35lv/AImuSH8sfuX6/wBdgJf+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A+CvBp/5lLwz+GhaX/S1H8/yo5I/wAkfuiBRuPh14GugVk8LaOoPB+z2i2h/BrTyCp9w3vzyKXs4fyr+v6/qyA47VPgZ4JvVY2K6jo8h5Q2t49zCG/24tQS6kZe+1J4z6Mo4qXRg9rx9P6/yt+Eg8i8RfAvxPpayT6NcW+v26Zbyoh9j1AKOf8Aj2mdoZcDjEN00rkfJDyFrKVGS2fMvx/r5/cB4xc21zZzyWt3bz2tzCxSa3uYnhnicdVkilVJEYejKp/m2LVtAIKACgAoAKACgAoAKACgAoAKACgAoAKACgAoAKACgAoAKACgAoAKACgAoAKACgAoAKACgAoAKACgAoAKACgAoA//0/8AP/oAKACgAoAKACgAoAKAPoX4d/BmTUkt9a8WpLbWL7ZbXRhuiubtD8yyXzjEltbuMFYEMd1IOXa3UKJd6dK+stu2zfro7L0d/SyA+obKys9OtobKwtYLO0gXZDbW0SQwxr1wkcYVRkkljyWYliSxYt0JJaLYC1TAKACgAoAKACgAoAKACgAoAKACgAoAKACgAoAKACgAoAKACgAoAKACgAoAKACgAoAKACgAoAKACgAoAKACgAoAKACgAoAKACgAoAKACgAoAKACgAoAKACgAoAKACgAoAKACgAoAKACgAoAKACgAoAKACgAoAKACgAoAKACgAoAKACgAoAKACgAoAKACgAoAKACgAoAKACgAoAKACgAoAKACgAoA5HxX4I8P+MbUw6raKLpUKWup24WO/tTyR5c20+ZECSWt51lgbJIRXw6xKEZbrXutGvwa6dV92gHxr428B6x4IvhDer9p0+4dhYapCjC3uQMny5Fy32e7VeZLdz0DPC80YL1yzg4PXVdH/Vtf613A4eoAKACgAoAKACgAoAKACgAoAKACgAoAKACgAoAKACgAoAKACgAoAKACgAoAKACgAoAKACgAoAKACgAoAKAP//U/wA/+gAoAKACgAoAKACgD6M+Dfw4jvfK8Xa7AHto5N2iWUy5SeWJsHUZo2BDRRSKVtEPEkqtOQESFn3pU7+9Lbou/m/R+evloB9SV0gFABQAUAFABQAUAFABQAUAFABQAUAFABQAUAFABQAUAFABQAUAFABQAUAFABQAUAFABQAUAFABQAUAFABQAUAFABQAUAFABQAUAFABQAUAFABQAUAFABQAUAFABQAUAFABQAUAFABQAUAFABQAUAFABQAUAFABQAUAFABQAUAFABQAUAFABQAUAFABQAUAFABQAUAFABQAUAFABQAUAFABQAUAFABQAUAZes6Np3iDTbrSdVt1ubK7QpIjcMjdUmhfBMU8LAPFKvzI4BGfmDJpSVnt/X9f8OB8I+NvCN74M1yfSrotLbsPP06824W8s2ZhHJ2CzRkGK4jH+rlU7d0bRu/FOLhK33Puu/T+tr7gcjUgFABQAUAFABQAUAFABQAUAFABQAUAFABQAUAFABQAUAFABQAUAFABQAUAFABQAUAFABQAUAFABQAUAf/V/wA/+gAoAKACgAoAKAOw8C+F5PF3iXT9I+cWpY3WpSpwYdPtyrXBDYOx5iUtoW2sFnnjLALk1UI80kvv9P69fxvEPvuCCG1ghtreNIbe3ijgghjXbHFDEgSKNFHCoiKFUDoAB2ruStp0WgEtABQAUAFABQAUAFABQAUAFABQAUAFABQAUAFABQAUAFABQAUAFABQAUAFABQAUAFABQAUAFABQAUAFABQAUAFABQAUAFABQAUAFABQAUAFABQAUAFABQAUAFABQAUAFABQAUAFABQAUAFABQAUAFABQAUAFABQAUAFABQAUAFABQAUAFABQAUAFABQAUAFABQAUAFABQAUAFABQAUAFABQAUAFABQAUAFABQB5v8AFHwgvizwxcrBFv1bS1kv9LZRmR3jTNxZDgki9hXy1TKg3KWzswEZrOpHmj5rb9e35/cB8L1xgFABQAUAFABQAUAFABQAUAFABQAUAFABQAUAFABQAUAFABQAUAFABQAUAFABQAUAFABQAUAFABQAUAf/1v8AP/oAKACgAoAKACgD6w+AWgrbaLqfiCVB52qXX2K2cjkWVj/rCh7LNdyOkgGcm0Q9sL00I2Tl3dvRL87v0/WQfQFbgFABQB9a/sKfssyftr/tZ/Bb9luLxwnw2k+MPiHUtBXxxJ4cbxcnh46d4Y13xH9qbw4uu+GW1Xzhops/IGu6dsNz9o81vJ8mdSfLFve39ef9dtwP6of+IPDUv+khNj/4ivP/APRFVh7f+5+IB/xB4al/0kJsf/EV5/8A6Iqj2/8Ac/EA/wCIPDUv+khNj/4ivP8A/RFUe3/ufiB/O3/wVa/4JzT/APBMH9pPw/8As8T/ABfi+Nj698I/DHxVHi6HwG/w7W1XxH4n8beGxoX9hP4x8bmZrM+DTeHUv7YjE41H7OLGH7K01xrCfOr2trbv/W/9WA/M2rAKACgD+8f/AIKxf8EMP+Cb/wCyt/wTs/aR/aE+C3wh8U+Hfil8OvDHg7U/Cmt3/wAWviV4hs7G71j4keCvDt/JNo2t+JL3Sr5ZdJ1nUIFju7SVI3lWeNVmijdOenUlKaTtZ3/JgfwcV0AFABQAUAFABQAUAFABQAUAFAH9mvhH/g0O1LxV4U8MeKB+3/ZWI8SeHtF14WJ/ZdnuTZjWNNttQ+ym5/4aEt/tBt/tHlef5EHm7PM8qPdsXB17Nrl2ff8A4b8vuA6H/iDw1L/pITY/+Irz/wD0RVL2/wDc/EA/4g8NS/6SE2P/AIivP/8ARFUe3/ufiB+WP/BWr/ghHd/8Es/gN4A+N9x+1Db/ABwXx18XdN+FQ8Mw/BmX4cNpbah4N8Z+Lv7dOsP8U/HQvBEPCB0/+zf7MtDIdQF0L5fsrW9xcKvO7cttL73/AK3/AKsB/PvWoBQAUAFABQAUAFABQAUAFABQAUAfYf8AwT88F/AT4i/trfszeB/2odYttD+Afif4teGNJ+JV9f6q+g6VJo1xcN9l0vXNejntJNB8P67rC6boniDXY73T30bRdRvtTXUtOa1F7bzNtRbW6Wn9a/l94H9an/Byn+xf/wAE6PgJ+xn8N/G/wn+E/wAFfgN8fD8R/DWg/DLTfhD4d8NeCNT+JHgyfT9QbxpH4j8P+Gbexi8VaNo2nxadq7eN9WsbzUNL1lNH0pdehXxRNY6pjSlJyabbVru/T0/p/rEP44P2bf2ZPjj+138VtI+CH7O3gWb4j/FHXtO1rVtJ8Kwa94X8NyXen+HdNm1fWbgar4x1zw7oUIstOt5rkxz6nFNME8u2jmmZUbdtRV27L+v6/wCHA9V/a7/4J7/tg/sHN8P0/aw+Dd38JG+Ka+Km8BC68ZfDrxd/b6+CT4cHicofAHi7xUNP/ss+LPD27+1jYm6/tFfsIufs14YBSjLZ3t/X6AfGVMAoAKACgD+r+D/g18u/FH7HqftZ/DD9t608e2+ufs4n9oLwH4EX9nObSJ/Fy3vw1PxD8PeDT4hj+OesDSrvWWktdCk1T+wtROn3M7XDaTcNC1m+Ptve5XG2tt/Pf+twP5QK2A/a3/gkH/wRp8Uf8FXF+OWp2/xth+A/hf4LN4EsTr918NJviQPFWveNh4nuP7HsrRPHngNbA6Hp/hsXuo3JvL9v+JxpcQtkE3mrnUqcltLt9LgfOf8AwVM/4J0+Jf8AgmN+01B+zzr3xBj+Kun6v8OfC3xL8LfECHwhJ4Gi17RfEN5rejXcX/COv4k8XCym0jxH4a1zSXK+IL37THaQ3pjtPtQtkcJc8b2tra17/wBfj+kQ+HfhP8Otc+MHxT+Gvwl8MLu8SfFHx/4O+HXh5fKafdrnjbxFpvhrSR5KMry5v9TgHlqys/3VYE5Wm7Jvsr/1v+X3gf0ff8FEP+DcTTv+CfP7JPxO/an8Sftv2fj5fAcnhTT9F8Aw/s8yeFLvxlr/AIu8W6L4WsNHtdfk+OHiFdNMCarca3eXH9i6i0emaTfSLbOUFZRq80kuXfz2/r+twP5gq2AKACgDvPhZ4Kj+JXxP+HHw6l1YaBF4+8eeEPBUmutZf2kNFj8VeIdO0J9WOnfa9P8A7QGmrfG8Nl9vsvtQh8j7XbeZ5yD0Tfb+vP8AL7wP3/8A+CpP/BvtP/wTQ/ZgH7SN3+1rbfGMSfEbwl8PYPBcXwNl8APLP4ptdcvP7S/4SB/i740Ciwg0OdjZ/wBisbnzP+PqDyzvyhV55W5bfP8Ar9P0kH84lagFABQAUAFABQAUAFABQAUAFABQAUAFABQAUAfqL8Ef+CLv/BTL9o74TeDvjl8F/wBmHUfG3wr8f6bc6x4R8Vw/FD4JaJHrGnWeo32lXNymk+JPiVo+vWYj1DTb23MWoaVaTMYPMSJoXjd5dSKdm1dAfl1VAFABQAUAFABQAUAFABQAUAe2/sz+C/D3xJ/aP/Z++Hfi20lv/Cnj742/CnwX4msYbq5sZrzw94p8d6DoetWkV7ZyQ3dnLcabfXMMd1ayxXNu7iaCRJVR6T2fowP67f8Agud/wRk/YA/Yi/YJ1/47fs6/CvxJ4S+JNh8T/hv4ZttY1T4ofELxXapo/iPUL631a3OkeI/EOo6Y7zxQRqk72zTQEEwuhJNYU6kpSs7Ws/6/r9QP4pa6ACgAoAKACgAoA/re/wCDef8A4JQfsSf8FAP2cPjj8RP2oPhxr/jTxX4J+Nsfgvw7faR8RPHPg2G08PN4E8Ma4bSWy8La5pdpdynUtTu5vtVzFJc7HWHzBEiJWNWcotW6oD8Cv+CmfwP+HX7Nn7e37UXwJ+EekXWg/Db4Y/E/UPDPg/R73VtS1260/R7fT9OuIrefV9YubzU79xLcSsZ725mmIYAvhVFaQbcU3u0B8LVQBQAUAFABQB8G/E3QV8PeNNYtIkEdrczDUrNQMKLe/HnGNB2SC4M9ugGfli9sLxVI8s2u+v39P6t+sg4GoAKACgAoAKACgAoAKACgAoAKACgAoAKACgAoAKACgAoAKACgAoAKACgAoAKACgAoAKACgAoAKACgD//X/wA/+gAoAKACgAoAKAP0B8A6cNL8F+GrMLtYaTaXEq4xie+T7dcA9ORPcSAnueeetd0FaMV5em/zf5/dcDr6oAoAKAPQ/hP8WfiR8C/iH4Y+LHwi8Yax4A+I/gu8n1Dwr4w8PzJb6xod7c2N1pk9zYzSRTRxyS2F9d2rlonBiuJBgEg0mk1Z7MD78/4fS/8ABVP/AKPj+Of/AIPdO/8AlTU+zh/KgP8ARv8A+CdnxU+InxS/4Jh/s2/F74heLdX8WfEzxX+zdYeK/EfjPVpkm1rWPEcmi39xJq95OkUUb3jTRJIXWJV3KDt4rlmkpyS2TA/zkP8Ah9L/AMFU/wDo+P45/wDg907/AOVNdXs4fyoDxS41f9t7/gqT+0R4N0C/1D4lftU/tDa9o1j4K8M/bGttQ1q38K6Rf6lqkcWoamyabpGgeFNBu9d1XVNT17XLmw0XRYb26vNU1G2tg0iv3YLolf8AH+v60A/fj4V/8GkP7W/iXw5Y6t8Wf2kPgh8LNcvbQ3MvhbQdH8W/Eq70qZ1LQ2GqapEnhDSDdocJePo91rNjC5b7Je6igDtk68ekW/O9v8/67XsB8fftqf8ABtz+3z+yP4J1v4peFh4K/aY+HPhnTptW8TXPwffW/wDhPPDml2hJvdU1D4da7plpquqabZwlbq6l8HXviq6srJLvUNTs7HTbG4vFqNaMtLOLbtqwP59K1A/1QP8AgvZ/yiA/bJ/7En4df+rk+GlcdL+JH5/+ksD/ADB/hB8IviR8e/ib4K+Dnwh8I6t47+JXxD1608N+EfCuiQia+1TU7wk8vI0dtZWFlbxz6hq2rX89tpejaVaXurapd2enWV1cxdbaSbbsl1/r+uwH7r/tUf8ABuj8e/2LvgF4o/aI/aH/AGr/ANk/wb4N8LafAX02LVvipqHiLxH4ovbeR9K8B+DdPHwzt18R+LNZuoZbTTrSCWG1EUF1rGp3mm6Fp2panaZqqpO0Yt+d+n6AfiD8BfgB8ZP2nvin4X+CvwF+H+v/ABM+JnjC6Ntonhjw/BE0zRxgNd6nqd/dy22laDoOmQk3WseIdcvtO0TR7NXvNTv7a2jd60bUVduy/r7wP6b/AIYf8Gj/AO1p4j8MWerfFT9pT4IfDHxFeWX2p/CmhaL4u+I8ml3LgtFp2q60i+EdMFzGNqXs2jtrVjDN5i2d1qMKJPLi68f5W/O9v8/67XsB+e/7ff8Awb/ft0fsHeC9X+Ll/Y+E/jx8FfD8KXfiXx/8H7jV77UPBdiQfN1Pxt4I1rTNO8RaVo9sySPfeINHi8ReHNKtfKudb1jSxKsa3GrGTts30f8AW4H4laLpc2uaxpOi20kUVxq+p2GlwSzlxDHNqF1FaRSTFFdxEjzK0hRHfYDtViAK0emvb+vP8vvA/oJ/bE/4Nu/2wf2N/wBnrxn+0L4l+KnwQ+JmmeENX+HegxeAvhgfibq/j7xRrXxN+Jfg/wCFnhrSvDGlal8PdJtNR1GbxF400oiyN/FcXMCyxWUdzetb2s+Uaqk7crW+t+2uv9P8W4h9HfAf/g07/bH+Ivw/0vxf8Yvjb8JPgN4j1rTY9RtfhzLpev8AxE8SaL9oto5oNN8YX+jTaP4d0rVUlZor630DVfFlvZqoIu57gzWsCdeKbXK3533A/NH/AIKOf8EUf2xf+Ca+k6d48+Jdp4U+JnwW1W+tdJj+MPwsvNU1Dw9oeuX8ksdhoPjTSNb0vR/EHhbUb8xD7BeTWN54av5poNPsvENxqzPp8VwqRnorp9n+mrv+HoB+QdWAUAfpnp3/AAWV/wCCo2kafYaVpv7bXxvs9O0yztdPsLSHXNPENrZWUEdta20QOlEiOCCJIowSSFUAk9aj2cP5UB/Z7/wbN/tZftIftbfs4/tGeKv2kvjB4x+MXiLwr8bdI8P+HdX8ZXkF7eaTos/gTSNRm060eC1tlS2kvp5bllZWPmyMcjOGwrRUWrK2jA/Az/gs3/wVH/4KD/AX/gpn+1V8JPg7+1h8Wfh78NfBviXwPaeFvB3h7V7K30bRLbUfhP4B1q9hsYZdOnkjS51XUr++kDStme6lYYBC1pThFwTaV3f82B+V1v8AtIft4f8ABUr4n/Ab9kD4w/tP+LPiHb/Ej4z+DtE8DQfFTVZLnwh4a8d+JJLrwdpXifUBoui3GpxR2Nl4j1G3uJbSzvZ1s7y6EVrLIyLV2jTTklsun9P+u24H2x+1t/wbkftt/sq6P8Gp7bxV8Jfjt4q+O3xw0D4C+A/APwju/GkviSfxTr3gvx948/tfUpvGHg/wtoem+FtG8P8Aw71698Q61d6rFb6LZJ/al/5OlWt/e2kxqxlfRxsr6vT+vlr5Ae5/GD/g17/aY+Av7K/xf/aQ+JX7RfwWh1X4NfCHxv8AF3xD8OfC2jeM9fF1Y+BPCup+LNU8P2fi++tNAgOrS2mmPZQTjQZdNN8/F01oounSrJySUXq7Xv3drgfkD+wj/wAE0f2uP+CjHi/U/DX7NvgCDUND8NTWkXjb4n+MNRPhj4YeB2vlLWkWveJGtb65vNTuIx58Ph3wvpXiLxRLZiTUI9DbT4Li6TSU4x3fy6v+v66Af0E6T/waD/tATaJHPrn7Y/wd07xGYY2l0rSfh1411nREuSuZoo/EF3qeg30sMb/LHcN4aheVfna2gPyVl7eP8r+//h/z+8D8av8Agoh/wRZ/bR/4Ju6ZbeOPivonhf4g/Bi/1O30i2+M3wo1LUdc8J6Zqd/LImmaV4w07V9I0PxL4P1G/wBscVtPqmjt4cvL+ePS9K8R6nfsIG0hUjPbR9n/AE7/ANN2ukB8p/sI/sZePv2/P2l/Bf7L/wAMvE/g/wAH+MfHGmeL9U07X/HcutQ+GrSHwb4V1fxbfx3snh/SNc1QS3Vlo89taCDTZkN1LEJmhhLyq5yUFdq/lt/X4fjaQfpF+0n/AMG8v7cX7P8A8a/2avgBoGp/DP46/EP9psfE678NQfDC/wDFUGjeCdB+Er/D4eL/ABV8Rta8Z+FvC9l4e8M2cfxG0Z11KNr4yzRSaZDBLrF/omnalMasWm7NJd/Pt56dvvA/QW2/4ND/ANqGTwjDfXX7WXwGt/HT28Lz+GovC/xAuPCsNy0W6eBPGhs4NVmihm/dR3H/AAgsZmj/AHxgibENR7eP8r+//hvz+4D+eD9t39gz9pP/AIJ8/Fx/g/8AtIeDYtB1W9trjVfB/ivQ77+2/AnxD8O2901ofEPgzxAsNs17ZibYt5pup2WleI9Gknt4Ne0XS7ieGKXWMlJXX/BXrv8An99gPMf2av2Yfjt+198WdC+CP7Ovw71n4lfEfxBHPdQaPpbWlpaaZpNkY/7Q1/xHrmp3Flonhrw9p3nQJe63rd/ZafFPcWlmsz317Z21w21FXbsv6+8D+mj4ff8ABop+1FrHh+2vviZ+1V8D/AviKeAzSeH/AAr4W8bfEK0s5HUNFa3WuX3/AAgatOmdl21np15bRSqwtbm+hKTvi68ekW/O9v8AP+u17AfA37d//Bu5+3X+xH4D1/4w2v8AwhP7Q/wf8LWc+q+LPE3wjn1o+KfBeh2iB7zX/FvgDX9M0/VY9Fs1Lz3+peE73xhaaNp0E+ra/LpOnW9xcwVGrGTtZp9L9f8Ag/L7wPx5/Z3+CviD9pD48/Bz9n/wnqmjaJ4n+NPxK8G/DDw/rHiJ71NB0vWPG2vWPh/T7/WH02z1DUE021ur+Ka9aysby6FukhgtppNkbaN2Te9lf7gP1a/4KUf8EN/2l/8Agmt8DPCnx7+M3xi+DXxD8NeIPib4d+DumaR8P9R8fXuu2Opaz4U8b+LLC5kTxV4O0Cwi0S0sfA+pWzx29+88d1eWYhs3ha4lgiFRTbSi1pffz/4P9XA/ar/g3q/4I8fHf4WfFP8AZp/4KVa18S/hJqHwk8b/AAl8aarp3gbS7rxi3xFtYPH/AIW1jw3pkd7BdeE7Xw0JbO7lE9+IPEM6Lbgm3aeTCVnVqJ3hZ3TWt/8Agf5erA/VT/gut/wSK+OP/BU6X9l2T4M/Ef4UfD8fAyP41J4jHxOufF1udWPxLb4TtpB0T/hFfCvibeLEeAdT/tL7ebLb9ssfsv2jdceRFOooXum72622v/n/AFcD/PY/bC/Zh8YfsY/tJ/FX9mPx/r3hrxP4w+Eus6bout694Pk1SXw3qNxqfh3R/EkMulSa1pukao0MdprVvBKbvTbV/tMUwVGiCSP0xlzRUlpf+vPt/wANsB6n8QP+CZn7fHwr+A9p+018Qv2V/iv4U+CF3p+nau/jfVNGtkGlaNq3kDTdb8SeHIb2bxb4V0S+N1aLb6z4l0HSdMka8tFF0WurcOc8W7XV9gPheqAKAP8ATM/4Nrv2gI/jt/wS1+HnhDVbpNR179nrxp48+BmtpcsJZptHtr2Dx14PE1vJn/iX23g3x3pHhy0baYJk0CeEbpYLhU5KqtN+av8A1/T+WwH+eV+2d8EpP2bv2tv2k/gMbd7a1+E/xt+JPgnRlkDD7R4b0XxXqdt4W1CPd8xg1Tw4NL1K3L4dre6iLAMWFdUXeKfdID+/3/g3R+GXhP8AZN/4JG2Hx0+JWo6d4L0z4s+Jvij+0X458Sa64tYNB8D6CyeCNEvNQuSrMNKXwp8O4/FVjFF5uY/EUskMRub2SJuWq7zt2svn/T8vwvIPg7/g7t/Z8/tP4Y/softS6ZY/vvB/jPxZ8DfF17FHvkm0/wAc6R/wm/gj7UwBaK00m/8ABPjWKKViIftfiVIXImnt1eqD1kvK/wCn6gfgH/wb4/A7/heH/BVv9mmG7s/teg/Ce78VfHHXm2eZ9k/4Vx4a1C98I3mCCq+X8R7zwTHvYr5fm70LShErWq7Qfnp/Wj/T1A/oN/4O6v2hP7G+D37K/wCy5pl9i58e+PPFPxq8W2kEmyWHSPh3ow8IeEYr5QQ0llrOq+PfEl1bxENE154T86TbLbW5bKgtXL5Afye/sKf8E2f2tf8Agor401Pwn+zZ8P4tU0rw0bQ+NviT4s1D/hGfhl4GS+YLaJ4g8TyW13JPqdypae18N+HNO1/xVd2cV1qFpoc1hZXtzb7ynGO79Et3+X4v7rgf0DQ/8GhX7RraB9puP2wPgnF4owP+JPD4F8dT6Bu2EsP+Ekee31HAk+UN/wAIpkpl8KcJWXt4/wAj+8D8Fv2+P+CXX7X3/BOHxJpWl/tE+BbP/hEfE11c2fg34teBdQm8T/C/xZdWoleXT7LX2sdOvtG1z7PDLdp4c8WaR4d8Qz2MUuoW2mTafE91WsZxltutwPjP4R6r/YPxX+GOubtn9jfEPwXqu/ONn9neJNMvN2e23yc5/wAKb2fowP8AQN/4Ox9V+wf8E2/hhYq2G1z9sL4a2DIDy0Nt8JvjrqzMR3VZdOgB9GdPUVzUfj9E/wBF+vn+N4h/LF/wTi/4Ic/Hb/gpn8F/Efxn+C3xz+AnhOy8I+PtR+HniXwh8QLzx/a+K9K1ay0fRdetL+a38PeB9fsH0fWNN1y3fTL2O+ImuLTU7RkSfT7hF2nVUHZxb63vb+v67gfmh+1b+zZ4+/Y//aK+LX7NPxPk0u58b/CHxVN4Z1jUNDe9k0TWIXs7TVdG1/RX1Ky07UH0jxDoWo6ZremNe2FndGxv4DPbxSF0W4vmSa6gepfsA/sK/Fj/AIKJ/tF6R+zf8HtV8L+HfEd/4Y8U+MdT8UeNZNYh8K+G/D/hWwSe4vtYk0DSdc1VUvtUu9I8P2P2bTZw2q6zYrOYrdpZolOSgrvXpbv/AFuB9Bf8FNf+CTPxY/4Jby/CTT/jH8YPg38QNf8AjDH4tvNC8PfDC68Z3epaRo/g9tChvda18eJ/CXhuC0sb+9163sdIMMtzLfXFlquyNU06dlUKnPe0WrfP+vu+6wFH/gnv/wAEfP2z/wDgpE93rvwV8JaN4W+E2j6qNH1342fE7ULvw38P7fUkHmXek6E1lp2reIfGetWcGWvLLwtomp2ukzS2UHiLUdEGo2UkpOpGG+r7L+lb+mr2aA/ajW/+DQz9pW38OtdeHf2uvgfq3isW8zjQ9Y8GePNB0BrpY8wQDxPaf8JDqAhlkxHJct4UV4VPmC2mOY2z9vH+V/eB/OV+2Z+wp+05+wN8TU+Ff7TPw5vPBmsahay6l4W8QWVzDrngfx1o8LpHLq3gzxZp/maZrENu0sCalYF7fW9DluLe21/StLup4oG1jJSV0B8hVQBQB95fsKf8E2f2tf8Agor401Pwn+zZ8P4tU0rw0bQ+NviT4s1D/hGfhl4GS+YLaJ4g8TyW13JPqdypae18N+HNO1/xVd2cV1qFpoc1hZXtzbzKcY7v0S3f5fi/uuB/QND/AMGhX7RraB9puP2wPgnF4owP+JPD4F8dT6Bu2EsP+Ekee31HAk+UN/wimSmXwpwlZe3j/I/vA/Bb9vj/AIJdftff8E4fEmlaX+0T4Fs/+ER8TXVzZ+Dfi14F1CbxP8L/ABZdWoleXT7LX2sdOvtG1z7PDLdp4c8WaR4d8Qz2MUuoW2mTafE91WsZxltutwPaP+CaX/BID4n/APBULw98R9Q+C/x8+A/gjxV8LdW0208UfDv4l3njuy8XDQtctTLonjHTYvDngvxFp1/4bv7631TRnnivheadqmmSRanZ2cOo6NPqUzqclrxbT63A+dP+Chf/AAT3+OX/AATa+O8fwK+N8vh3W73VPCmjeNfCXjnwVJq914K8ZeH9V8+1uLjRLvW9J0TUhdaJrdjqeg6zYX2nWt1a3tiLlI5dM1DTL29qElNXX3dvz/4PlsB7N/wTP/4JFftJ/wDBUS9+J8nwa1rwJ4D8J/Ci10VPEHjv4nT+JbLw5e+IvEEszaZ4S0V/Dfh3xFeahrf9m2d9rGoqtqlrpNhHZG/uIJtZ0qO7U6iha6vfpt8/6/UD32f/AIIR/Gtv299L/wCCdmj/ALR/7OHiL44yfCjVfiz4q1DR774jzeEfAWn2Udreaf4Y8UXsngCPVYfF2taPeWmv2ml2ekXUVtol/pV9fXUC6paI0+1XK58rteyV9/8Ahvl+SkH+g3/wTp/Zh8Yfsc/sQfAP9mHx5r3hrxN4w+E/hHV/D2t694Rk1SXw1qN1qPirxFr0U2lSazpuk6o1ultrEEMhu9NtZPPimCxtGEduaT5pN7Xf9dv677gfwDft5/8ABvf+1D/wT9/Zs8WftOfE74y/ATxj4P8ACOs+EdFvtB8B3vxCm8SXNx4w8RWHhuwltI/EHgTQtLMNtd6hFPdmbUonFskhhSWUJG3TGqpSUeVq/nf+vx/NxD8sv2R/2Mf2j/25fipbfB79mj4b6n8QPFptTqetXSzW2k+F/B+hRv5c3iDxl4p1OW20bw5pKOfJgkvrpbvVb1otK0Wz1LV7m0sZblJRV27fr/X4fMD+kfwv/wAGh/7Td94cjvPGH7WfwO8OeKntIJToGg+EfHfivRYrx0VprSXxLer4VuvLgYtGLqHw1OJSu5YVVgay9vH+V/f/AMP+f3gfj7/wUL/4Iuftq/8ABOKxTxn8VvDWg+P/AIMXWpx6Va/Gr4U32oeIPB1he3boun2PjCx1HTNJ8SeCL2/aSK2tZte0eHQb/Un/ALM0bX9WuwqtpCpGei0e9v63sB8Afs4fA/xF+0x8fPg9+z54R1XRdC8UfGf4ieFfhvoGs+I3vo9A0vVvFur2uj2N9rD6ZZajqC6dbT3SS3TWVheXIhVvJt5XwjVJ8qb3t/Xn/XbcD9i/2yv+Ddn9tP8AZA8NfCDVj4p+Fnx48TfHD44eHPgH4C+Hfwal8b3vi2/8YeJfCHjrxpbXtwPFng/wto1n4fsNI8AazLrOq3OrRQaRAV1PUDBpFrqV9aZxqxlfRxsr6vT+vlr5AfcPgb/g0b/av1rwTbax48/ac+BvgbxzdWSXP/CFaZoPjPxlplhcy/Munap4wii0FEuYIyEvJtJ0HWbJLpZYrO61C2WK9ln28f5X94H4k/8ABQ7/AIJX/tX/APBNLxbouj/Hvw/oureCfF809v4D+MHgC/u9b+HXi67tbdLq80iG8v8AT9I1rQvEVjA5e50HxLo2k3s8UNzfaP8A2tpMJ1JtITjPbp0ej/Bv8/uuB+fPhvw34h8ZeIdE8JeEtC1fxP4p8TarYaF4d8OeH9Ou9X1zXdb1W6istM0jR9KsIp77UdS1C8nhtbKytIZbm6uJY4YY2dlWrA/p1+Av/BqN+3J8SfBmn+K/i/8AFP4Nfs/6pqtobuDwDqkuufEDxjpW+FZLa38TN4VgTwnp11JI22eDSfFXiF7OPmcLdB7JMXWinom/wXy1d/ml87geBfEL/gif+2d/wTc/as/ZC+IHxP03wl8SPgrfftUfs9aQPjD8KdS1HVfDmiazqfxW8NR6do3jLR9b0vQvE3hW9vpIxFZ39zpN14XvLu4tdMs/Edxq1ylhVKpGaaV07PR+nTV3/D0A/qW/4Og/+UVXiv8A7Ld8G/8A07anWFH4/kwP84PwL4E8afE/xj4b+Hvw68K69438c+MNXs9B8LeEvC+l3eteINf1m/kEVpp2laXYxTXd5dTOeI4oztRWkcpGjuvW2krvZAf08fAf/g06/bV+IHhfTvEXxs+Mnwb+AOo6jEJz4JVNY+Kfi3R0aNGWHXpPDcmleDor3zCyvDofjDX7ZI1Vzeeaz28WLrxTsk357f187frIPA/2yv8Ag2g/b1/Zb8D618T/AADe+B/2oPBPhrTrrVfEdn8KV12y+JWj6bZZe71Jfh3rthHc+IbSC32zvbeDdY8S64qJdSyaKlpavdu41oydrct9NWB/OwQVJVgVZSQykYII4IIOCCDwQRx7VqB+lv8AwT1/4JOftf8A/BSjWdW/4UN4V0fRfh14X1G30vxj8ZviLqF14e+HGgalPEt1/YtteWlhquteKPESWTx3U+h+FNE1m402G602fX5dEs9V0+7uInOMN9+ys366tfn6XsB+xHxL/wCDSn9tDwz4Nutd+HHx9+AfxP8AFdjps97J4GnTxh4GuNWu4FZ10jw54g1bStR0S4vbsKIrSfxJN4T0zz2Vb2/sbcPcrCrx/la/H9V+voB+w3/BrX8KviJ8D/2fv2zfhJ8WvCGs+AviR4A/azk8O+L/AAjr9uLfVNF1az+FvgcyQTCOSa3uIJ4ZIbyw1CyuLrTtU0+4tdS027u7C6t7iWKzTcWtmgP5B/8AgtX/AMpVf24v+y3at/6adHran8EfQD8u6sAoAKACgAoA+Xv2hdOC3fhvVlX5p7e+0+ZsdBayw3NuCe+ftd0QM8bT0zXPXXwv5frvf16fPoB84VzgFABQAUAFABQAUAFABQAUAFABQAUAFABQAUAFABQAUAFABQAUAFABQAUAFABQAUAFABQAUAFABQB//9D/AD/6ACgAoAKACgAoA/Si0iEFrbQL92G3hiGPSONUH6LXoLZAWKACgAoAKACgD/Vu/wCCV3/KHv8AZM/7NN0z/wBR/U64qnxy9QP8pGu0D/Rh/wCDXv8AYz8I/Bb9hiP9qfUdFspPi1+1PrniK8/4SKZVl1LRvhJ4H8S6j4S8L+E7R2DLYWeqeINB8QeM9S+ysj6uuqeHhqnnHQNMjsuWtK8rdI/n/Xp+sg/nC/4KNf8ABwV+298b/wBpH4g2/wCzT8dfFXwI/Z58GeLdZ8O/C3RPhnLYaHq3inQtD1KWxtfHPjHxNBbza5q+peLltE1gaINTXw3omnXNtpNpp9zcJqer6vrClHlV1d2Tbf5Lfb1+8D+hH/g3P/4K9fGb9uaL4o/sy/tR+ILbxt8ZPhV4UsfiL4H+JA03S9I1vxv8N11ew8MeIbHxdZ6Rb6fpt1r3g/WtZ8LJba/Z6fDda/p3iEnW1fVNKm1XWcqsFGzirLr5P9L+vpazA/mv/wCDi39jTwl+yF/wUQ8RXvw20Wy8O/Db9orwfpvx10LQNMVYdL8O+JNb1nXNA+IWjafajatjaT+LdBvfFVrp9uiabpln4qttL0tILKxis7XalLmjrutP8v60/C8g/t5/4Lh+F/Enjf8A4JS/tV+DfB2g6v4p8WeKdB+FXh/w14b0DT7nVdb17XNW+N3wvsdL0jSdMsop7u/1G/vJ4ba0tLaGWaeaVI40ZmArnpO00/X/ANJYH59f8EyP+Ce/7Pf/AAQ2/ZM8Zftr/tsa94b0n4+6l4OS8+IXia4e11dfhXoGpeTNpfwO+GCQvI3iHxx4i1EWdl4iu9DeWTxV4k+y6Bos03hzR01bVanKVSXLFaX9b26v+vyQH8d//BVT/gqT8Yf+CnXxzl8Z+JzfeD/gr4KudR0/4I/BuO+M2neENDuJAkuv68YGFprHxC8SwwW8/iXW9rxwIltoWkNHo2m2yPvCCgu76v8AroB/Yh/wa9/saeEvgp+w037V2q6LbS/Ff9qPWvEd0uvyRi41PR/hD4D8R6j4V8NeFrFVWV7ODVvEeg+IfGOpLZlZNaTUPDSahHM+g6alphWleVukfz/r0/WQfzS/t0f8Ft/+Cl/7SXx78ZeJ/g38Tvjt+z78EtL8SanafCb4ffCiLxH4Ekg8IWV9JDouqeNNW0W0tNc8VeJtbsoLfVNdTW9QutIs766uNP0bTNP0xEtm1jCEVryyfVuz+5f1+YH9O/8Awb0/8FIfj5+3X8KfjP8AAv8AbBsL3xZ8Sfg1beHLnTfiD4i8Jx6S/wATvhn42TWdJuNJ8YWMemWWhan4g8LX+kmwv9TFrav4m0LxBpn9o2V5quma5rOq41YqLTjs+iez/Hf+rbAfx1f8FQv2SvD/AOxR/wAFTPih8DfBNkmm/DiD4n+B/Hfwz06KSSWDSfA/xITQvGWleHbZ52e5Nt4SudWv/CNs91JLcywaFHPLPctL9ofeMuanfrZp+q+/+u2wH+lH+3/+0T4V/ZJ/Y8+OX7Sni/wfo/j6x+DPhrTfG2ieEde+zLpms+P9O8UaDH8L4ZLm6tL5dNuIPiTP4Uu9P1i2tZdS0XUILXVdKX+07O0ZeWKvJLu7f1v+X3gf50if8HCf/BWRPiq3xS/4aeunR9bXVG+Gr+BvAh+FR0xLsTjwqvhUeHxPHohtQNMa+i1ZPFz2mbpvFDawzanXV7KFrW+fX16+u1vVAf3xePtb8J/8FIP+CRfinxdrnhXTU079pv8AYv1PxuPDN6VvrPwt461X4bS+J9J+yXEpJku/APxFs7O/0XUnKSx3+g2N+ypKmyub4Klu0vv1+e68tPOwH+TpXaAUAFAH99P/AAaI/wDJqP7Vn/Zwuh/+q30OuavvH0A/mb/4L7/8peP20P8Asbfh3/6pT4aVrS/hx+f/AKUwPAv+CTf/ACk1/YN/7Oq+C3/qcaRTqfBL0A/0iv8AgrT+3Z4W/wCCc/7Jd7+0pqngHSPiP4+0/wAa6X4L+Bvh/W40TT4fi14w8N+LrKz1e61NYZNR0mw0rwTB44udZk0WWy1bWdCXU/CltqWnR+IZr235YRc5Wvbq35f1b+kB/n+fHH/gvj/wVH/aB8L/ABI+H/jn9oHSLf4Z/FbwT4q+HPjL4deHvhD8IdO8PXvg7xpo19oHiHSbbUbnwRf+MbOS70vUrqCLVovFP9tWZZJLTUYJEDt0qnBW93VO97v/AIYD77/YG/4OMfBv/BP79jbwT+y58Nf2GrbWvEfhXTPE+o6v8TLz45QaXaeNfiX4nvL7Ubnxv4k8K2fwflv7mCKeXS9LTSj4ue+XwxoWl6Fb67BHZ209vMqXNJty+Vtl/Xp+F5B+bWuf8Fvv+CsXjH4hQ+O0/bJ+LVlrialJfaf4b8JxaBo/giEtdC7i0/8A4VzpOhR+EdXsLfYlvHba3ourNNaK0N492Jbhp79nBL4V8wP9BD4ZeItR/wCCiP8AwSA0/Xf2gvCtla+IP2i/2R/EkPxF0eXSZtJs4/FcvhfWNMn8S6Xpc5Nxo27xFpcHjLw2InM2kSnTbixmL2tvNXN8NT3dlJW/rX7/AJ2WwH8Nf/Btd/yl3/Z9/wCxQ+O3/qlvG9b1vg+aA/rt/wCDgD/gpB4v/wCCdHwC+G+ufBHSPC9v+0r8bNU8ZfDv4b/EnXdF0XW9R+F/gjT4fCviD4ma5odhq+n38GqXF/fW/wAP7FNF1BX8OS6oNG17XLHVn8OabptxhSipS12WrXft/WnltaQfzD/8Ezf+C+//AAUA0P8AbG+B/g39oL446t8c/gv8XPih4R+G3jvw1440bwqbrQ7Xx/4h0/w3D4x8La9pWjaRq+kX/hW71KDVhpYvpPD+padb32mz6Uk89nf6bvOlHldlZpNq3l0fr8rfepB/QV/wdV/B/wAPeNv+CdHhr4qXGk2Eni34KfHfwVeaPr8kSf2pY+GvH1lrHg/xPoVpcHDrp+t6rceDtS1G1XInufDWlzsB9jU1lRfv27r+v60/C0g+Wv8Ag0L8J/DxPgd+1746tYdNm+LFz8V/BHhPXbgrFJrGn/Dyx8IPrHhOFGZ2ms9N1jxJqHjR5Fijgi1G60OIzvdPpVuto6+8e1mB8Hf8F5vjH/wWb+Gn7ZHxS1y18ZftX/Cb9lPSNS07/hRviL4BeIfiD4P+D7eD7bSrSa3v9e8VfDC50uxm8cyamNUvdet/HuoHxJpl40sGmLH4Wt9Bdrpqnyr4XLrfe/z7+W4GR+x5/wAHUXx1+BfwKsfhL+0v8BJP2xfFmlX+p2tn8WNf+M9v8OfEGqeDLu2tY7Dw54z04fBz4gxeL9W06b+04pfFl3qFpe6zpV1Y2msWN5qNjd61q5Kim7p8q7Wv/XT+kB+Pn/BPjxF4Y8X/APBXT9knxZ4J8HJ8OvBvij9vD4WeIvCXw+j1Ya/H4F8M618adM1LQfB0eurpeiLrSeGNKubXRE1YaLo41FbIXg0vT/O+yQaS+CXX3Xr30+f5/eB/Yt/wdof8o3/hF/2eh8Nv/VK/tDVz0Pjf+F/mgPxm/wCDcL9u39rrxn+3D8A/2S/FHx18Y6z+zj4d+F/xSstF+E10NH/4RrTrXwz4F1rVtBhgMWlRans0zUUW7t/M1Bz5gHmF1+WtKsYqLlbVtagfq5/wc7ftxftY/saz/sTL+zB8b/F3wbX4jQ/tHN43HhUaQf8AhIz4Sf4Ejw2b7+1dL1L/AJBI8Ta79m8jyP8AkJXHm+Z+72RRjGXNdXtb9f8AID+GbxT+0H8SfiZ8e4/2jfjLrU/xb+I974z8MeM/F2p+LBa7vGl14Yk0hILLWlsrS3tTa3emaNZ6TcCGzUGzXmN3yW6OVJcq0Wv4/d+f3Af3Nftj/wDByP8A8E8fin+wR8YvDXw8k8eeKvjZ8b/gp41+Gdv8DfEHw91/TW8Ha18RvCGoeFry78beMbyxT4f6j4f8NNq9xe3H/CKeIte1HW1sorS1srL7a93Yc8aU1JdEmnfTW2ui1t81162A/wA/WukAoA/r+/4NGv2hP+Ee+PX7T/7MWp32yy+J3w38OfF3wvbXEm2JPEPwu1xvDmv2unoSAb7WdB+IVnfXSAM0ll4QEgKrauHwrrSL7O33/wDDf1cD4/8A+DlP9mrWfDX/AAVnkvPCOjS3d5+1h4C+D/jHw5Y2ceItR8ZS7/gpdaVbYURjUb3VPAWnajeRgl2n1+K7l+a9DPVF+5/hb/z/AK2/C8g/oT/4L0eLtG/YR/4Io+Av2TPBd/FbXfjSw+B/7KugPZnyLyfwj8PNCsvEXjTWhGdrSW2saV8O00LXJ5Q8sr+NR52Z7tpVyp+9UcvNv/Lv+flrqB0vxtuv+HoX/BtzL47U/wBv/EG2/Zg0b4jXd2v+k6lJ8Xf2WL9JPiK1pEd8q6j4o1D4beNNJtrZg9xLZeJRFE8rTxXDi9yr2XNbbo/n+P4dAPy6/wCDQr4H/bfiF+2D+0lfWe0eG/B/gH4JeGr5kyLh/Ges33jrxrbQyYwj2KeBvAckwB3OupxdAp3XXeiWvfy/r5/dYD8vf+DjL463n7Rn/BVz4l+DvD8z6xpfwP0PwB+zv4Ut7eQFZ9Y0u2fxJ4stI4i6wx3kPxI8c+J9CmdmV5P7Lg811RESKqS5YJ99X/WvT+lsB/aPeaT4S/4Ig/8ABIPVrn4a+A7fxb4l+Anws0O6vdMsbO/vl+JX7Q3xD1Xw74UvPFXiWTTEXVrvRtV+JXiazutRaOaO40vwPYW2haZdWVppWmpb4fxJ6u13v2S++3379wP4S9V/4K/f8FjNU+KEnxZP7Tv7ROn642qtqsPhnStNnsvhfajzhJFpsfwnXQn+Hk+lQoqW62l/4cvDPCpa7luLiSeeXo5KdrWj+v36P7n9wH90nwK1zw//AMFvP+CRUNp8e/A1j4Y8V/GbwL4q8E+NdNl0rULC08FfG3wFqt/pGjfEbwlBfiS/0+1g8S6VonxC0C1W51E2en6h/wAIxqV3q0ceppd87/dz0eid1bs+nT03+4D/AC9dY0nV/B3iXVdD1OI2OveFtcvtJ1CAOrm01fQ7+Wzu4g6Eq5t7y2kTepKtsypIOa7N/Rgfrn/wUX/4Ld/tUf8ABTX4SeDfgz8c/h/8AvB/hbwR8RrP4naZd/CXw18RdF1q71+x8M+JvCtvbalceMfij45sJdLXTvFWpymG2020uzdrbOL4QpNby5wpqDbTbvptb+v67gff3/Bqr+1h/wAKk/bY8dfsza9qX2fwr+1L4AmOg200u2AfFb4Swar4q8P7PNPkwf2l4Gu/iLZy+WUm1DUIdBtP3zpbxrNaN483b8n/AMEDpv8Ag7H/AGbP+FfftifBz9pXSbDyNF/aI+FT+HPEN1HHkXPxE+DN3Z6PeXd1MigRvdeAPEvw+0+yimPmSpoF68TypC6WpQd4tdn+D/4NwPsn/g0S/Zt+zaF+1Z+13q1h+81TUfDf7PHgTUGi2OlrpUNn8RPidEkjDdLb3lzqPwsCNFtjWfSrqOQu6gRTXfwx+f6LT7+v3Afk7/wVv+Imsf8ABTv/AILcx/ATwTrQk8NaV8V/hz+xV8PNQSVZrLS49I8XjQPiD4jHzfZbi2g+I/iDx7q63sPmfbdBsdMAe4WKBKuHuU+by5v8u35/cB/X/wD8FM/2iov+CPH/AATQ8OaV+yP8ObeDXNIufB37OfwA0aLQrnxHpHg/UtR0PX9ZufG3iSyhglGuX+neH/CvibX5bjWPMj8SeO7yyu/EI1OG/wBThusILnm+Z26vz8l94H8Onw6/4LEf8Fhfh38VbL4rj9oz4++N72LV49T1XwR8Q7HV/FHwt1+2Nz597od38O59Pg8OaPpWoxGWzc+EbXw3qem28u/QtT0m7gtLqDocKbVrR+W/36P+uuwH9rv/AAUJ+GHgT/grD/wRiv8A4vS+CjoXje4/Z+tP2q/hRZatFKniD4efEvwr4Ln8V654Ohvp7e0lkXVLW28TfDXUZZrZNN1K31GLWBFFJbaZe2vPBuFS19L2dtmu/T18vPYD/MUrsAuadp95q2oWOladbvd6hqd5a6fYWse3zLm8vZktrW3j3Mq75p5EjXcyruYZYDJUA/1KrzSfCX/BEH/gkHq1z8NfAdv4t8S/AT4WaHdXumWNnf3y/Er9ob4h6r4d8KXnirxLJpiLq13o2q/ErxNZ3WotHNHcaX4HsLbQtMurK00rTUt+P+JPV2u9+yX32+/fuB/CXqv/AAV+/wCCxmqfFCT4sn9p39onT9cbVW1WHwzpWmz2XwvtR5wki02P4TroT/DyfSoUVLdbS/8ADl4Z4VLXctxcSTzy9HJTta0f1+/R/c/uA/uk+BWueH/+C3n/AASKhtPj34GsfDHiv4zeBfFXgnxrpsulahYWngr42+AtVv8ASNG+I3hKC/El/p9rB4l0rRPiFoFqtzqJs9P1D/hGNSu9Wjj1NLvnf7uej0Turdn06em/3Af55/7B37YnxV/4Jn/tk+FPjX4chupbvwF4i1PwL8XvAcV4sNt468AS6pHpvj7wPdy7jam4c6euo+Hr6dZ7fSfFmj6BrhinGnCGXqlFTjbvqn2fRgf3q/8ABWv9jHwL/wAFm/8Agnh4D+MP7L8+keN/ij4f0S0+NH7MfiCO50/S5PF+jeJLOzXxp8KtR1DU7i3tdCuPE+nWsMNxYavc2H9ifEbwhoWna5daVbW2tMnNTl7OVns9H0t5/L8gLVxqvwX/AODd/wD4JGaVZ3A0LxF8T9H0porWxRmt3+On7WHj7TTc30pI+y30vhbSJtPJnuWKahpPwn8DWtshudYtrSG7Nas/K/3R/q4H+ep4S/be/aq8A/tFeM/2svBPxp8WeGf2hviBqHizUvFfxO05tPfXNSm8b3n23xHDsvrG9sLayvJFihgsba0ittPs7e2sdPitbSCGFOnli0o20X6Af6en/BIr4wfEv48f8E1P2WfjB8XvF+qeO/iX418A6/qnirxfrItRqmtaha+OfF2m291dizt7S18yKxsLS2XyreJfLgTKltzNyTSU5JbJgf5qvx3/AOCoH7ff7Tnw31X4QfHr9p74hfE34a65eaTqGreEPEC+Hhpd9e6FqNvq2kXE39n6FY3W+x1G1t7uHZcKvmxLvDLlW61CKd0ldAf34f8ABJH4C/D7/gmX/wAEhdM+N+qeFJ7/AMZ+I/gPrH7Y/wAcrnRrc3nirxU7+Ar34ieHfCFq0UVzMD4W8ArpXhbS9Jg86wttebXdWii+1a5qc9xyzfPO17K/Kvv36/122A/i/wDjj/wWW/4K7fGj4tar8UrT46/Hf4TWU2sTX3hr4a/CWLxB4N+HXhXSluJJdN0FfD2n2KW/iqCxgZYJ9R8ajxDqmrFTJqV1PuVF6FCmlb3X3btd/wCXy/yA/tM/4I//ALWuvf8ABWP/AIJ8+PvB/wC2X4DtNe8aaNqPiL4BfG611Pw1J4d0X4seF9a8MaffaX4zGjwW1hY6Nqet6PrNxpusReHzZxWHijw/d+INDtfD9rqGkadYc81ySvF6bqz28uv59eoH8UH7KnwHvP2Xv+C6/wADf2eL26fUD8G/+Cg3hD4f2WpyFTJq+jeHvixbWWgay4RY1V9Y0NNP1No/LjMZuzG0aMpReiT5qTfeP9d/z+8D++H/AILJfttj/gn3+xbr37RWh+EfC/i34sWXjHR/A/wJHiyztrzT/DPxS8c6D4q0ZPGESyxPdGfw/wCBG8c3U9nps9jc67ph1Dw1c39npOtalMnNCPNJLp19F9/9dtGB/Cv8D/8Ag4f/AOCoPwx+M3h/4kePP2hNW+Mvg4eJLS/8dfCvxj4Z8DQ+FfFHh6S5B1jRtJTQ/DOkXPgu6ezeY6NfeFrjS49Ov0tHubXUNOS50696XSg1a1vNbr87/P8ABtMD+1j/AILrfDvwd+0N/wAEhf2j9efTbHVv+EX8CeEPj18PdWvYYzdaFqHhbWtC8Qf2zpcm5ha3+oeCL3xJ4dmeJ2MumeINRswXW5Jrnp3VRetn/Wv9dr3A/mz/AODTn9k3wx8S/wBov45/tW+MNItdUk/Z08M+GvCfwzF6Flj07x98WI/EsOreJ7KLBxqWg+C/DmqaJDLNiOKLxvLNAjXcEVxa615WSj3d36L/AIIH3F/wcDf8Fxv2gf2VvjlB+xp+x14l0/4deLPC/hjw94l+NHxXOh6D4j8UWOq+L7CLXvD3gHwrZ+JLHWdE0WKLwleaR4h13XZtKutYu28RaZZ6NPoY0u9uNXmlTUlzS110XT1ffXztpre4HxN/wR//AOC8X7SHxN/aa+G37JX7e3ibRP2ivg18f/GHh3wJ4d8Q+OPCPg+PxN4C+Jl9q9jL8M7p7nStG0qx8S6HqHjq20Owni8R217q+hatd6V4n0PWbU6JLpWqVUppJyjo1rp1XXtb+r32A/cn/g6D/wCUVXiv/st3wb/9O2p1nR+P5MD82f8Ag0w/Yx8Jv4S+Nv7dnizRbTUvGA8W3PwG+EN7eKk0vhfStN0HRvEPxM13TYW3pDfeJX8S+HPDUOqKIr+107RfEemQOthruoJdXXlqo9N3/XX7vvA+K/8Ags3/AMFk/wBv/wAXftf/ABh+Bf7Mvjb4vfAP4H/AXx34h+Fti/wtsNd8KeLvHvivwPqVz4e8Y+LfEPjXTbKHxJJYXPiWy1Wz8OaLpWpWGhJ4ftdMvbmxu9Wubm+d04QUU2029dbaX6W/z/RAfpB/wbn/APBVX9rf9oX4o+Nf2Qv2wNU8YfEmWDwDqPxE+EnxZ8ZaDc2/iy0k8NalpFj4k8BeK/EC6danxPb6hp+sjxD4e1rXC+t2E2ja1pl7q+rW+p6FZ6NNWEUuaNt9UvPr/wANb9ZB+If/AAcY/sUaD+zj/wAFI2uvhN4ftNK8K/tX+GtF+LejeGtKWO2sNP8AiP4g8S6v4U8eaVp9uxWOzj1rxRpkPjAwoy2FrceMZbSyFtZ2qWlrpSleGv2fy/X8P1kH9vMr/B//AIIyf8EuJr200K3u/B/7KPwUtJrvTdOmSwm+I3xU1aezsZJrrUZom+z6j8Uvi54jiN5qT20409vEDPb2LW1lb2C8+tSf+J/h/wABL/MD+DLxf/wcT/8ABWPxN8Ubn4kaZ+0fF4L086s99pnwy8M/Dv4dN8N9J0wzpKnh4aVrvhjWdW1iwWJPsz3/AIg1vVvELxvI660kxSROn2ULWt8+vr0/BW9LsD+7r/gj/wDtweGP+Ch/7JNj+0yvgnwt4H+MOo+J7n4e/tEWXhaxitrXUPih4C0TQ7e31ZLt2l1a+0zVPBGqeE9V0KHW7q+vfD+m6gnhdNQ1GDREv7rmqR5ZWvdbr0f9eX5uQf55f/Bav/lKr+3F/wBlu1b/ANNOj11U/gj6Afl3VgFABQAUAFAHgv7QMQPhfRp/4o9eSIfSbT792/W3Xt+WKwr/AAr1/T/gf1cD5JrmAKACgAoAKACgAoAKACgAoAKACgAoAKACgAoAKACgAoAKACgAoAKACgAoAKACgAoAKACgAoAKACgD/9H/AD/6ACgAoAKACgAoA/S5PuL/ALq/yr0AHUAFABQAUAFAH+rd/wAErv8AlD3+yZ/2abpn/qP6nXFU+OXqB/lI12gf6o//AAQ+1nTPHv8AwR//AGRI/Dt3bWuPhR4s8FzzWUiu2n694f8AHHjbwtqkswVnaK8GqWM1/NG4V98wkCBHTdx1NKjv3v8Al6/122A/y1vFPhnXPBXifxH4N8TafPpPiTwlr2seGfEOlXK7LnTNc0HULjStW0+4U4Kz2d/a3FvKpHEkTDjFdi117/15fl9wH9Nf/Bpv4L8Q6x/wUJ+K/jWyt7lfDXgv9lvxhY6/qCL/AKINR8WfEP4ZQeH9HnfBxPqKaPrWp20Z2708P3T7v3Wx8az91Lu1+v8AXT8LSD1T/g7s8TaPe/tX/sr+ELZ7Vtd8Pfs+65r2qiORGu49O8VfETWLLRo7qMMWii87wprEtrvVS/mzsNy4KqhtL1/QD+3P9o79ob4b/sn/ALP3xK/aL+Ll9fWHw9+E3hCbxR4hbS7JtR1a+2NbWOlaHo1kHhjuda8Ra3e6boGjx3VzZ2J1PUrU6hf2FiLi9t+dJyaS3YH59apb/slf8F+P+CbM6adczQeEPiXaPPps9zHZXfjv9nr49+E7aVLZr61hnCReI/B99qLRXdvHcWtp408Ba9Ktvdf8I74vhuHrWlPu1+K/S9v6uB/mZftRfs0fFf8AZA+PHxG/Z2+NWhNoPxA+G2uzaTqCx+a+l63p0irdaF4q8O3csUDaj4Z8U6PPZ65oV+YYZJtOvYRdW9reJcWsHZFqSTXUD/TN/wCCHXi6z17/AIJB/sgaz4RsrPVrrRPhZ4p0JNHtr6O1S78T+D/HXjXQ7/Trm78u6GnXOo6zpcrXE0tvKbdr37Sbd4yqNx1Pjl6/mB+C15/weCa1p15daff/APBOqOyvrG5ns72zuv2prmC6tLu1laC5trmCX9nBZYZ4Jo3imikVXjkRkcBlIrX2H9/8AIB/weIXm1gf+CeNsXyuxh+1dIFUc7gyf8M3ksTxtIdduDkNkbT2H9/8AP56/wDgoL+38P8AgpT+3B4N/aVPwih+Ck0+mfCzwLceD4fHB+IInk8Ka9dFdak8Qt4Q8EEyXsGpw232I6L/AKNHYp/pk/mBYtVHkg1e++u39fh+N5B/eV/wcYf8ocf2vf8Arr+z9/61B8Fv8/8A6q5qX8SPz/8ASWB/l3V2Af6oH/BM/wD5Qkfs7/8AZm+s/wDqOeJq45/xH/iQH+V/XYAUAFAH99P/AAaI/wDJqP7Vn/Zwuh/+q30OuavvH0A/mb/4L7/8peP20P8Asbfh3/6pT4aVrS/hx+f/AKUwPAv+CTf/ACk1/YN/7Oq+C3/qcaRTqfBL0A/sw/4O2P8AlHV8Ef8As9T4ff8AqjP2iqwofG/8L/NAf549dQH+iT/wT8/4JQ/sEf8ABN/9hbT/ANs/9sb4ceEPit8VNN+D1j8c/ir4w+I3hW0+IWm/Da1vtDtfEtn4E+GXgPV4r/QItc0MXlnoEPiGLT5fE/iPxXJPLa6zp+j3Wm6Rp/LOcpS5U3a9klp83v8A5aX0vYD4713/AIO2vgX4Gnu9I+Bv/BPvxBc+F7eSSHSZNb+LPhD4TzS2iSMLaS58O+Efhl8RLDT3aMJJJaW+s3scTlokuXVRK1ewb3nr6N/n/X4Af0wfs6ftJXv7YH7AXhH9prUPAbfDG6+MvwO8TeMm8DNr7+KRoMN1puvWtrFH4gfQ/DbapBe2tpDqdtcnRLD/AEe9ijEcoT7RLk1yztvaS/rr/XbYD/P7/wCDa7/lLv8As+/9ih8dv/VLeN66K3wfNAfr9/weI/67/gnf/wBcv2s//Q/2aaih9v8A7d/UD+Rn9lf/AJOe/Zx/7Lz8IP8A1YXh6t3s/Rgf6J3/AAc1f8omfit/2U/4Jf8Aqf6bXLR+P5MD+BT9hD/goN+0n/wTp+Lsvxd/Z08S6fZ3OsWEGi+OfA3imxm1r4f/ABF0C3uGu7bSfFuiQXmnXbtYXTyXOk61oup6P4i0eSe7j03Vra01LU7a96ZQU1Z/J9v6/rcD+uD4Df8AB3Z8EdYh0+w/aW/ZT+JXgO/Iig1DxD8GvFPh34kaPNM2FfUB4d8Xt8OdU0myDHdJZRa14lvIYVYwy3spWFsHQf2ZX8mrf5/12vcD9UX/AGbv+CQ3/BcL9n3Vfit4K+Hvw/8AFsGsXup+Grr4weA/B8Pwp+Pnw68dWtja3c2n6/qkWkaZr8ms6PFqdhqkOh+M7XxN4N1e2vLXUYrHW9Kvobi6i86btd/o15b7f1ZOwH8O37M37O2u/slf8FyP2e/2bPEeqQ67qfwa/wCCgHwk8ELr8FubOHxFpem/Fjw+2g+IksWluGsB4g0GbTdYOntcXD2JvTaNPM0Jlfpb5qbe14P8n6f133A/rC/4O0P+Ub/wi/7PQ+G3/qlf2hqwofG/8L/NAfzY/wDBs5/ylr+Dv/ZOfjf/AOq012ta3wfNAfrN/wAHiIP2j/gngcHHk/tYjPbO/wDZs4z0zjB6/lUUPt/9u/qB/FDXQAUAFABQB+l3/BHj9oT/AIZj/wCCln7IvxPur77BoFx8VtL+HHi+4kk2WcPhH4vW118MNdvtRGQslnodr4r/AOEiYMHMc+jwXESmeGErFRc0JLyv92vn/Xa9wP8AQJ/4KDfsDyftQft3/wDBKn48x6E994e/Z1+MvxF1f4najDaNdR2ukaN4Rg+LHwun1cBGSPTYPin8NNO0KCSdo7YXfjIwyGWa5treXmjK0Zrulbp5efT+ldsD+Y3/AIO0P2jP+E4/a0+BP7NWl3/n6R8B/hReeM/ENvFJhYPHnxk1SGeWyvIV4knsfBHgzwbqVnJLuMUPia5WAJ51wZdaC91vu7fJf8ED9DP+DTb49WHxF/Ze/ad/ZH8VvBqq/DTx9Y+PdI0jUiJY73wB8Z9BuNC8QaLb2zHbNpWneI/BOoXupJt+W58bqJHZbqNEmsrSUu/4Nf18+yteQfqF/wAEkP2U7P8A4JbfsJ/H+1+JtvdaFZ+Hfjx+1Z8XvE2o6lCYdQm+Gfwv1vU/AnhLxIz3AiZ9L8RfDH4S6R470ORmSCfS/E0GoKIzfSmonLnkrdor5/j1ff79AP8AN4g+NV748/a2g/aJ+I5hudQ8Y/tFQ/Gfx0biVpLaa61/4lJ428SiaV9jNbvJdXqu7BD5XPy4rrt7tl2svuA/1Vf+Civ7Y2rfsKfsefEv9rLw38KR8dIvhs3gq6vfBdr4zPguO90Hxb4y8P8AhK416PxJb+FfGpS10YeILfVZhFoVxHLZxSyyXFrbJJcLxQjzSUb2v1/r+vvA/l3/AOIxC/8A+kedp/4lZN/9DlW3sP7/AOADj/weIXm1Nv8AwTxtgwB3k/tXSFWOflKKP2b1KALgEFnyfmBAO1T2H9/8AP45vi346j+KPxW+J3xMh0WPw1D8RPiF408dReHIr3+0otAj8XeJNS19NFj1H7Hp/wBvj0pdQFil79gsftSwCf7Hbb/IToWiS7f15/n94HntAHsH7Pvxo8Vfs5/HP4Q/HrwRIU8V/B/4jeEPiLokZlaGG9u/CmuWWsHSrx1Vy2naxDay6VqcLJJHc6feXVvLFJFK6OmrprurAf6DX/Bwj8NfCv7bH/BH7Sf2mvhkBr1r8NpPhP8AtS+A9St4ka/1H4aeONLt9C8RRbk8xYbOLwj4/tvGOsQ+YoQ+D4iWL26RvzUrxqcr63j8/wClvr+N4h3v7L17Y/8ABI7/AIN/dA+KGr21tpfjvwv+ztqPxpuLe/ijjm1D44fH65/tj4eeHdahk4e507xN448DeBL9FSVodP0Q5S48hmlT9+r6u3yX32/p6bAfw4/8ElPG1ppH/BU39ifxd4zvlvTqv7THga21LVdZuizT654z1ttCtNUvr24k3PdnXtbtb1rmeQl7oCSRmy27omvckuy/ID/RP/4K2/8ABSLXv+CX37P/AIK+Pmm/AJvj5pXiX4raX8Mtb0wfEWT4cx+FjrPhjxT4h03XLnUovAfj43cFzceF5dJEMlhYQpc3tqDetNNBby8sIc7te2l+/wDW/wDVgP54P+IxC/8A+kedp/4lZN/9DlWvsP7/AOAHMeO/+Dumbxx4J8X+C5v+CfFpaW3i7wpr/he5uZf2ppL5IE1/SLvSZ7k2n/DOtoLmONbtpfsjTxeaq+Sbld3mK1Qs0+bZ9v8Ahvz+4D+M2twPSPg3r+meE/i98KvFOtpDJo3hr4keBtf1eO4OLd9M0bxPpeo36TnIxC1rbyrKcjCFuR1pPZ+jA/1mf+Civ7Y2rfsKfsefEv8Aay8N/CkfHSL4bN4Kur3wXa+Mz4LjvdB8W+MvD/hK416PxJb+FfGpS10YeILfVZhFoVxHLZxSyyXFrbJJcLxQjzSUb2v1/r+vvA/l3/4jEL//AKR52n/iVk3/ANDlW3sP7/4AOP8AweIXm1Nv/BPG2DAHeT+1dIVY5+Uoo/ZvUoAuAQWfJ+YEA7VPYf3/AMAP45vi346j+KPxW+J3xMh0WPw1D8RPiF408dReHIr3+0otAj8XeJNS19NFj1H7Hp/2+PSl1AWKXv2Cx+1LAJ/sdtv8hOhaJLt/Xn+f3gf6S3/BDf4G+Mv+Cd3/AAS80bxB+1/8Tx4F0fxPq2pfHKfw58Q9TstC8Nfs++CvHMeixaJ4Yu77VFguNH1TxBceR4s8S6PeXMMGk+K/Fk+iRaVb68mt3er8lVqU/dW2ne9v67feB8Cf8HWn7G3xc+K/wb+EX7XngXxB4h8SeAP2eYdW8MfEv4Ywv9p0fw1ovjvVdPa1+MejWUEQkMw1O30rwp46uJJbxk0dvCOpWsOn6boviS9nqjJJuLWr67bdH+mn33A/girpA/1Vv+CFwJ/4JGfsYAAkn4Z+JwAOpP8Awsfx1wOvJ+n51xVPjl6gf5VNdoH+t/4P/aEPwx/4JZ+Cf2ofh54Hh+J8fgD9h3wb8Z/D3w+0vXv7CTxTY+F/gppfiw+G7LXYdI8SPp8z2NlNZxSRaLq1wk8Qt1sppyEbht77T0963prYD+Zn/iMQv/8ApHnaf+JWTf8A0OVbew/v/gA7/iMQvNgH/DvG28zcSW/4auk2bMDChP8Ahm/cGByS28gggbBjcx7D+/8AgB+LP7Pv7Tiftmf8F5P2ef2n08BxfDH/AIXH+2n8D/FD+BYfER8Wx+H5o9c8JaRcQDxGdC8MnVmup9Mk1CS5OhaaRJeNEYW8vzpdJLlpNb2X9d/67bAf1B/8HbH/ACjq+CP/AGep8Pv/AFRn7RVY0Pjf+F/mgP8APHrqA/1QP+Cgv/KDv48f9mK2P/qvdCrjh/EX+Jgfjb/waBeI9JuPg9+2t4Sja1Gu6T8SvhJ4jvEEi/bX0nxB4X8XaZprPFu3/ZY7zwzqoikC7fNlmUtkgVdfePawH4Hf8HFvgTxN4K/4K5/tN33iC2uo7L4gWnwl8d+Er+4Rlj1fwzdfCLwV4c+02bMqCS107xD4Z8QeHN67lFzodxFuYxk1rSacFbpo/X+tQPg3/gnX4D8T/Ez9vX9jbwX4Ptbq617Vf2l/gxcQm0RnlsLDRfH2ha9rmtybVdo7Tw/oWl6lrt/Nsf7PY6dczlWEeKqbtGXo/wAgP73f+DoP/lFV4r/7Ld8G/wD07anXNR+P5MDmP+DWDxNo2tf8EwrnRtOa1GpeD/2jPito2vxQyK1z9u1DSvBPiazuLyIMXjaXSdcsIYHZVWSG1ATcUcqVvj9Uv6/r9QPj79o3/g6q8S/s6ftAfG34B67/AME/EvtV+DPxW8ffDK71O5/abn0mTWD4J8T6n4eh1xdNP7Pl+LODW7ewh1a1hjv76Fba9iMF7dwlLiWlRuk+bdX2A8aX/g8QvBu3/wDBPG2bKkJt/aukXa+Rhmz+ze+5QNwKjYSSCHGCKfsP7/4Afjp/wUP/AOCv+m/8FLf2mv2Pfi7r/wCz/YfAnT/2ffEmm22sWsnxPPxJh8TaNefEDwt4muZry+f4f/D/APsi20uDR7yNoPI1ETpfzTGe28vZLpGHJGSve/l5f10+8D+0/wD4OE/BHiL4if8ABIn9qu18IQz6nc6DY/C/x/fWlj+++1+FvBfxc8C+JfE94TGJA1no3h2x1DxLcygqiWujyTF9qfNz0naav5r5v+rf0wP8uCuwD/Qv/wCDTHwH4n8O/sFfGXxprFrdWeg/EP8AaX1+48IC4Rki1Ow8L+AfAmg6rrdjlQstpLrseoaE0yu2b7w7ewFUNuS/LXfvLyX6/wBf0gP5FP8AgtX/AMpVf24v+y3at/6adHren8EfQD8u6sAoAKACgAoA8L/aA/5FDS/+xktf/TZq9Y1/gX+JfkwPkOuUAoAKACgAoAKACgAoAKACgAoAKACgAoAKACgAoAKACgAoAKACgAoAKACgAoAKACgAoAKACgAoAKAP/9L/AD/6ACgAoAKACgAoA/S5PuL/ALq/yr0AHUAFABQAUAFAH+rd/wAErv8AlD3+yZ/2abpn/qP6nXFU+OXqB/lI12gf1af8G6f/AAWR+HH7Hv8AwkH7HX7U/iOPwj8EfH3i8+L/AIWfFHUEZtC+Gfj3W4bHTPEOheN7vezaT4C8Vrp+maha6+Iv7N8IeIotUvtd8rRfEOpa3oGFWm5e8t+q6v09Pl37KQfvT+2N/wAG+37A/wDwUW+JN1+1b4A+Kfin4ba58VJl8R+LfEnwO1nwT4w+GPxO1C5ZftfjW1tLmy1awh8Q6z5bvq2teHNci0nWL9pdY1DSLrWrrUtR1DONWUFytXttfRr+t9vv0A92+G3gr/gmT/wb3fsy+Kba++IUHhabxCIfFXifUfGOv6J4k/aH+PfiDSoJ9P0TTvDvhTTYtEudag0+S6u9P0DR9A0TSfCHhZNQ1TWNdvtPW88SeJZ03OrJafdsvV6/8HpbRAf54H/BQn9tDxn+39+1p8Vf2m/GNiNDj8Zanb6b4L8JJMLiLwX8O/DlsmkeC/DAnXEdzfWmkW8d5r9/CkUGq+Jb/WdVhtrWK+S1g6ox5Ypff5vr6Af6Nn/Bez/lEB+2T/2JPw6/9XJ8NK5aX8SPz/8ASWB/DF/wRN/4Kna7/wAE1/2lYP8AhML7UtR/Zf8AjHd6V4c+OPhmAT3n/CP+XM9voXxZ8P2EXmSNr/gh7qdtVtLSGWbxH4SuNX0cW82rJ4eutN6KkOdaaNbab+QH9gH/AAXV/wCCXHhr/gpd+zRof7R37OsGj+Jf2kPhb4LTxT8Lta8NTWl9a/Hj4RajanxLJ8PbbVLJ5INXuLy3vH8U/CnURNc2n9s3l9osD21j40vNUssKU+R2ez38n38vPf8AWIfgx/wbt/8ABYfwB+xlc+J/2Lf2stcbwN8HfGnjWfxN8NfiRrUEkOlfCr4i6olppPijw14/mmKzaF4J8SvpunXcOtyQpYeDPEsGrXfiEQaP4h1LWdA0qwcvejrpqu67r+tem4H7V/tZ/wDBuR+wn+3f8StS/ai+DPxn8S/CU/F3Ubjxl4pm+Ec/g34i/CTxxqur3TXmr+L/AArAzomk6j4jvJLy91a50fxJfeHLrUZmvrTQrOdr37bEasoqzV7d9H8/+G9b3A7jwj+yR/wR3/4IRfAfxZ4h+NOreEPGvivxZbNqd1q/xzsPBXxI+NfxOudBhvZdL8I/Cv4dDSLeGw05Lm+a2xoOi6fpyXN7Y33xA8WNaWVpqOnpynUel/ROyXrv/W1rtAfwYftH/tIL+1t+214k+P8Aa+BPDvwv0Tx98UvDM/hT4ceFLDTNN0LwR4O0i70fQ/Cvh63t9G0/SdNmvbTQ9Nsn1zU7XTbFda1+bVNZe1hl1B0rpS5YWveyev8AV/67bAf6IP8AwcYf8ocf2vP+uv7P3/rUHwWrlpfxI/P/ANJYH+XdXYB/qgf8Ez/+UJH7O/8A2ZvrP/qOeJq45/xH/iQH+V/XYAUAFAH99P8AwaI/8mo/tWf9nC6H/wCq30OuavvH0A/mb/4L7/8AKXj9tD/sbfh3/wCqU+Gla0v4cfn/AOlMDwL/AIJN/wDKTX9g3/s6r4Lf+pxpFOp8EvQD+zD/AIO2P+UdXwR/7PU+H3/qjP2iqwofG/8AC/zQH+ePXUB/p8f8E8f2wv2TP+Cv3/BPew/Z78e+IdEvfH+qfBGw+Dn7SHwTuNei0Tx7a3+neHIPD2q+NPC9mbr+1rnw5rdxYJ4u8J+KtJGow6LdS22napcxa7pOoWack4ypzutr3Tt+e9t7b/fZAfmF4q/4Nr/+CYf7Hkmp/tA/tbftf/EqL4AeDdUi1hfC3jnVvAvgC11uCylkv4PBWueJtJ0x/EXjW81y3tzpy6L8O9K8KeL9cdpYPDptb+eDyq9tOWkYq/3/AOX9d9EB/RN+zh8aPhp+0L+wD4U+LvwY8Dv8NvhF4p+Cfi22+GHgSS007Tz4Y8BeFrTxF4P8J6Yul6SP7M0eOPQ9AsZIdFsHntNGikTS4bu8S0W6nzaanZ6vmV/X73+f3Af5/wD/AMG13/KXf9n3/sUPjt/6pbxvXRW+D5oD9fv+DxH/AF//AATv/wCuX7Wf/of7NNRQ+3/27+oH8jP7K/8Ayc9+zj/2Xn4Qf+rC8PVu9n6MD/RO/wCDmr/lEz8Vv+yn/BL/ANT/AE2uWj8fyYH8/P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EB+y1+0D4g/as/4Lgfs8ftHeJ7CDSNZ+Mv/BQL4U+PJdFtpnuLbQbLWvi7oUukeH7e5lCy3MGgaOLDR4bmRVkuI7JZpFV3Za6WuWm12g1+DA/rM/4O0P8AlG/8Iv8As9D4bf8Aqlf2hqwofG/8L/NAfxz/APBID9rTwf8AsS/8FD/2d/j/APEie8tfhno2s+JPCPxDvLGBrqXS/CvxH8G+IPAtx4hmto1e5ubHwlqGvad4t1G2sop7+5sdDuLewtrq7lhtpd6keaLXXdfL/Pb5+QH+h3+2d+w9+wz/AMFpvgx8NTrvxTk8W+H/AAZqOpeK/hh8XP2d/iF4M1PUtMj8SWllZeINPjv7jS/G3hu+0XXP7I0ddb0290gX8N7olktveaXeW02/ljKVNvT1Tv09Gr/f9+oH+c7+3b+y18Iv2Rv+CiHxT/ZX0vxf4w1D4M/DL4m+B/C9/wCM/Ek2kal4zj8K6xoXhDWvFGqXb6Fo2kaTcalpket6t9kis9Ft1C2tvBLBLOsjy9UZOUFK2rT016fe9fX7wP7zP2/f2D/+CVfhf/glb8Z9V0/4M/s7+B/hr4K/Z81/xZ8GPjF4N8P+ELbxX/wmEHhGe8+FeueG/ihYwHxL4113xr4mHh+zZbvX9Wk+Ir6n/Z+qSakmpM1c8Zz51q7t2s3pb7u2uyv5MD/MsrrAKAJYJ57WeG5tppbe5t5Y57e4gkeKaCeFxJFNDKhV45YpFV45EZXR1DKQQDQB/sNfsPfH6D9qP9j39mz9oRbmGe8+Knwb8DeKfERiKeVaeMZdDtbXxzp2UCx50jxhaa5pkhVVXfZsdi/cXhkuWTXZ/wBd/wCu2wH+V1/wUi/aLP7WX7dv7U3x/hvjqOi+PPi/4nXwbeeZ5nm/DvwrNH4L+G43ZK5TwH4d8Oowj/dh1by8oFLdkFyxS8tfV7/1/kB+i/8AwbZ/tG/8KG/4Kh/DPwxqF/8AYvC/7RnhLxj8CtbMsmLUarq1pb+MvAr+Sx2PfXnjnwZoPh2ylUCaJfEN1HG3lTzpLFVXg/LX+v61+QH9jP8AwcQ/tCf8KA/4JXfHmCyvvsPiT46Xfhf9n3w2fM2G5Xx/fyXnjaz2gh5BdfCzw749hKKQMurSBoldGwpK815Xf3fd1t/wdEB/l612Af6DX/BGn/gr5+y7+2j+ydov7B37bniXwToPxb0T4cf8KU1DTPinqFhofgj9o34XDSU8JaPHpuvare2tnP8AEFvDb2uieKfDVxeWviDXb+3Pi/wu16bzVbXwzyzhKMuaN7Xurbp/r+XQDK8U/wDBpH+xxrPxCvNf8M/tGfH7wj8N769lvIvh/FbeB9e1fS7e4kWX+zNI8eano5f+z7UGSDT5Na8N65qa232f+0NS1K6inu7p+3lb4V6/8C/6rytcDs/26/2i/wDglH/wRu/ZRu/2cfgZ8MvgJ8Tv2lNB8M6h4b+G3w31Dw/4M+KXj7RvFPiBLy4l+J/x48WappOtXenxaZfXh8RSaL4gubPVvEjf2X4b8LaJpXhYm/8ADqip1JXbdr6vpp0S0/P1sB/nm3FxNd3E91cyNNcXM0lxPM5y8s0ztJLI57s7szMfU+9dQENABQB/oo/8G4Pxx8G/tnf8EvPHX7IPxgs7PxrB8Erzxd8DPG3hTVZ7hj4i+BPxf07WNY8LwajPa3Fve29lc22p+PfAdgbOW1ubLTPB1obS6jmSOSLlqrlmpLS+vzX9ID5Q/wCDtX9qiDwv8MP2b/2JvCt7FZ3HjXV7r44/ELS7Bktfsvg3wYl74P8AhppU1tFhH0fXPEl74t1GO38uOKC++H+nSR52AK6Cu3L5fN/8N5fO/uh/Dfo2sap4e1fStf0O/udL1rQ9SsdY0jU7KVoLzTtU0y6ivdPv7SZfmhubO7ghuIJV+aOWNXHIFdIH+kb+xT/wUW/Yd/4Lc/sfz/ss/tVX3grSvjd4q8MaP4U+MHwR8TazZ+DdR8X+K9Oa3ubD4l/Ai7lvbe41VZdb0228UaVZ+HZrjxJ4C1mNdL1mwn0pdM1bxFySjKnK626Nfk/+D8tgPmDRP+DSD9jrTfHv9ua9+0l+0Frvw4t9SjvYvAptfAWk63Np0NyZ20rV/Hlrobx3FvPbqlrd3el+FNDvPK86a0nsp3ikgr28rfCvX/gX/V+d7AeV/wDBZr9uL/gmr+xx+yv4j/Yg/Y3+G/7PHjL4+a34Ll+DBvvAXhLwZ4nj/Z+8Fppceg69rPiX4if2bq15qHxVn0o3ekaRZDxFeeNdM8Q3F34z8Walp+o6dZW/iEpxnKSk27b6639Nv6Wl7WA/hTrpAKAP9Br/AII0/wDBXz9l39tH9k7Rf2Dv23PEvgnQfi3onw4/4UpqGmfFPULDQ/BH7RvwuGkp4S0ePTde1W9tbOf4gt4be10TxT4auLy18Qa7f258X+F2vTeara+GeWcJRlzRva91bdP9fy6AZXin/g0j/Y41n4hXmv8Ahn9oz4/eEfhvfXst5F8P4rbwPr2r6Xb3Eiy/2ZpHjzU9HL/2fagyQafJrXhvXNTW2+z/ANoalqV1FPd3T9vK3wr1/wCBf9V5WuB2f7df7Rf/AASj/wCCN37KN3+zj8DPhl8BPid+0poPhnUPDfw2+G+oeH/BnxS8faN4p8QJeXEvxP8Ajx4s1TSdau9Pi0y+vD4ik0XxBc2ereJG/svw34W0TSvCxN/4dUVOpK7btfV9NOiWn5+tgPwO/wCDdf8A4JiTfts/tLT/ALTfxk0FtT/Z0/Zx8SWOtXUGrW3naZ8VPjYph1vwz4MkSZTb6lovhgS2njbx1bkXEEsTeF/Duo2dxp3i25aDWrPlXKt3+C7/ANfoB9xf8HTf/BSP/hKPFWg/8E5/hRr2/wAP+C7nRviB+0ne6bc5h1TxjJBFqnw++GNzJCwEtt4UsLiDxv4ksnNxay6/qnhCM/ZtW8J3kCTRh9t/L9X87/1qB+pn/Bvn+3t4Z/4KCfsR+Iv2R/j8+neNPil8B/Bq/CzxxoXijy9QHxa/Z78QabceGvC+uanb3ZaTWWstJNz8OfG5YXcjtZ6DrWsXZvvGUaNnVjyS5ls9dtn/AFr/AMMB/GV/wVw/4J2eJv8Agm5+134t+Enk6lqHwf8AF32nx58AvGF6Hm/t34c6lezLDoeoX+0RXHirwJe+Z4W8TKfJuLqS0sPEYsrTTfEmlq/RCfPFPqtH6/8ABA/sP/4Nt/8Agoh+z345/Yb+GX7I3i34neFPBvx++BWo+N/Dlv4M8ZeIdI0DV/H3g7W/GXiDx34c8ReBYNRurb/hIrXSNN8St4X1bT9NM+raXceHHv8AULKHTtR028u8KsGpOXR6+nr91/L5Afmx/wAFvP8AghP+xr+x/wDsu/Gn9tP4H+K/jDo3iN/iB4LfRfhbqXiTwdqnws0lfiJ480/TNVsdAgHgm28YrpOn2Gp3M2h2V14w1GayMUXnXt5ZxLbpVOpKUlFpW111vt3vZ9tl/wDJB6Z/wbyf8FpPgr4a+DGhfsAftheNdA+Hs3g+bVtO+A/xL8dXVjpnw/8AEXgvXLu81W5+F3jfxHq0yaZoOtaPqWoanH4Tv9ee20DXfD15Z+ERc2WraPpFr4mKtN35lqutt159/u2+8D6z+NP/AAarfsP/ABj+I138T/g78a/ij8GfAPjG8bxHJ8PPCVv4S8beDbODVS955Xw51rU4or/RPDs6TRT6Zaalc+L4LSJmi0+ddNNlZWkqtJKzim++z+fn935uQeufEyx/4I6f8EGv2W9S8A6p4T+GvxY+LAsr3xNoXw98f2vgn4lftF/Gnxtd2dtp9he6/Pc6BdjwF4Pkezt4pNXOh+HfA2g6fa6nLoWkav4muZtO1xL2lR7tLyukvlr+d/W4H8Yf/BPH4iav8Xf+Cwf7J/xT1+y0fTNZ+Iv7b3w78a6lpfh7TrbR/D2lXfiX4oWmry6VoGkWaR2mlaHphu/sGj6baxx29hp1vbWkKLHEir0T0ptdl/Xf8/vA/rx/4O2P+UdXwR/7PU+H3/qjP2iqwofG/wDC/wA0B/nj11Af6oH/AAUF/wCUHfx4/wCzFbH/ANV7oVccP4i/xMD+EH/gif8A8FJbT/gmv+19a+PPHMWpX3wH+Kmgt8N/jZZaRaNqGqaVos17DqXh3x5pGnxskt9qPgnXYEubqyhE91feFtR8T6fp1rPq13p+zoqQ546OzWq/yA/vS/ax/YK/4J3/APBav4VeAfiHq3im08dWujWc8Hw5/aE/Z78b+HR4s0nS75otQ1Dwnc6vLpXirQb+wS7kSe/8JeMPD17f+G9SmvzZw6Bqt7qjy80ZSptr70/L7vz+4D81PBn7OH/BKH/ggh8Tfh3c+DNb8Q/Hv9t/42+Pfh78HfhvoHxI8deFNd+JHg7Qvix4s0fwj4h8VWeg+EfC2haX8NfB9vod9qNzdeJ9W8PXPiPxP5U/gnRNfOn65q8UGjc6vTlite60+679H91rge//APB0H/yiq8V/9lu+Df8A6dtTqaPx/Jgfyqf8EDf+Csnh7/gnD8b/ABd4G+N02oj9mP4+f2HB401fTbC41e/+GfjfQWurbw18Q4NLtfMvb/QGsdT1DRvHGnaTb3GsXOm/2RrGn22o3XhqDRNX2qwckmt1+Pl5Af1U/tpf8EU/+Cfv/BXfxBa/tcfCf42t4X8Z+MbLT7XXviz8BNc8GfET4e/EpdL062sNPv8AxPoqy3FlN4s0vTINN0t9S0bxDoN4bG2itPEFjqN3DbXFrjGpKHutX7J3TX3/AOXpawFH4Af8Eqf+CUH/AARg8HeLfjz+0R8Q/DXjHVtU0qXQ5fiN+1CPB+qWlpp7NbX114c+FXwutdGmS/1/VJdPimePSNK8Y+PLqCK4sNMvYNKuL+yuBznUdkreUX+b/wCG/WQfxEf8FU/20PAf7cf7Wvif4pfCD4YaB8IPgp4b0my+H3wl8H6J4a0DwrdXPhTQrzUbtvF/inTPDdnZ6evirxhqup3+sXkR+2T6Ppcmj+GX1PVE0GK+n6IRcYpN3e7/AK62+X6yD+2f/giJ/wAFcfgH+27+zF4I/ZU/aB8WeD9J/aX8EeCLP4ReJfAvxEuNIs9O/aD8H2umSeGtJ1zwpba3KbDxrqeueFooNP8AiF4QiSbVW1hNX1MaMfDeqWrxc9Sm4u61Td/Trb/ggcV8Xf8Ag2N/4JT6N4r8R/HDxV8RPjX8FvhLpM9z4r8U+Cm+LfgTw98I/DemW8ourq1bxZ428C6j4r8O+ElQSR3f27xzJfW8EuzT9d0wRw7Gq09rJvp3/W/3adb6ID9N/wDgl5+1F+yz8ffh58V/hj+xV4O03wx+zL+yT8Q7D4AfDPVtFe4TRfG9vp/hHRfFGu+KdFtLyAaidLuvEGv6lFBr2r3uo6z41njuvGup3TXWvuKicZKzlvLV+X9emnmB/nc/8Fq/+Uqv7cX/AGW7Vv8A006PXVT+CPoB+XdWAUAFABQAUAeF/tAf8ihpf/YyWv8A6bNXrGv8C/xL8mB8h1ygFABQAUAFABQAUAFABQAUAFABQAUAFABQAUAFABQAUAFABQAUAFABQAUAFABQAUAFABQAUAFABQB//9P/AD/6ACgAoAKACgAoA/S5PuL/ALq/yr0AHUAFABQAUAFABQAUAFAHa+FviT8RPAqzJ4J8feNfByXIkFwnhbxTrvh5ZxKmyUTLpF9aCUSJ8kgkDb0+VsrkUrJ7pfdf+v67Ac1qmrarrl9NqetanqGsalckNcahql7c6hfXDAYDTXd3LPPKQMAGSRjjjtTAz6ACgAoAKACgDtPC/wASPiJ4IiuIPBfj3xp4Qhu1kS7h8L+Kdc0CK5SZdkyXEelX1qkyyp8kiyK4dflbIwKVl2X3AcpeXt5qN1Pfahd3N9e3UjTXN5eTy3V1cSt96We4neSaaRv4nkdmbuTgbWBWoAKACgAoAKACgAoAKACgAoAKACgC1Y317pl3b3+m3l1p9/aSrNa3tjcS2l3bTJ9ya3uYHjmhlU8rJG6uOzDrQBq+IfFfinxddpqHivxJr/ie/jiWGO98Q6zqOtXccKBVWJLnUri5mSJVVVWMOFAVQBwNpZLb8rf1/XcDAoAKACgAoAKACgD0Hwx8W/ir4JsH0rwZ8TfiD4R0uXzRJpvhjxn4j0CwkE7Fpw9npWpWlu/nMS0u6JvMYkvkkmlZPdL7r/1/XYDjNT1TU9av7nVNZ1G+1bU72TzbzUdTu7i/v7uXaF825u7qSa4nk2qq75ZHbaoGSANrAo0AFABQBNBcXFrIJrWea2lCsolgleGQK6lXUPGysFZSVYZwykgggmj+v6/r8wIiSSSSSScknqT6nryfr+dAG7deKvFF7oNh4WvPEmvXfhjSrmW80vw5daxqNxoOm3c4cT3VhpEty+n2dzMHcSz29vHLIHcOW3MaLLfr/X9f8MBg0AFABQAUAFABQAUAFABQB3sfxV+KEPh9/CcPxI8exeFZVVZPDUfjDxCnh+RUQxor6MuorpzqqMyKGt8BCVGATuVl2X3AcFTAKACgAoAKACgAoAcrMjK6MyOjBldSVZWU5VlYYIYEZBByDyMYFAHdap8U/idrmhxeGNa+I3jzWPDUGfI8Pap4v8Q6hocOQoPlaTd6hLYR5CqDsgXIVeOFFKy7L7gODpgFABQAUAd7H8VfihD4ffwnD8SPHsXhWVVWTw1H4w8Qp4fkVEMaK+jLqK6c6qjMihrfAQlRgE7lZdl9wHBUwCgAoAKACgAoAnkubmWKGCW4nlhtwywQySu8UAY7mEMbMViDMcsEADHk4P3j+v6+9gQUAd3onxS+JvhrSbjQPDnxF8d+H9CvIzDd6Loni7xBpWk3ULNvaK406w1CCzmjL/MUkhZS3JyTSsuy+4Dh3d5XeSR3kkkdnkkdi7yO5LO7sxLM7MSzMxJJJJJJzTAZQAUAFABQAUAdD4f8W+K/Ccs9x4V8TeIfDU91E9vdTeH9a1LRpbiB0ZHhnk065tnmidHZHjkLIyOykEEqxZf1r/X9dgMKaaW4llnnlknnmkeWaaZ2klllkYtJJLI5LySOxLO7EszEkkkk0AR0AFAHVeFvHXjbwNdNfeCfGPirwfevgveeFvEOr+H7pyuQu640m7tJW2gkDc5xkgdaVk90vuv/AF/XYDJ1jW9a8RahPq3iDV9U13Vbo7rnU9Yv7vU9QuG5+ae9vpZ7mY8nmSRjyfWmBl0AKCVIZSQQQQQcEEcggjBBB5BB/LFAHR6z4y8X+I7Ow0/xD4q8Sa9p+lJ5el2Os65qmqWemxndlLC2vrqeGzQ7m+W3SNfmbrkliy/r+v6+QHN0AFABQAUAFABQAUAeF/tAf8ihpf8A2Mlr/wCmzV6xr/Av8S/JgfIdcoBQAUAFABQAUAFABQAUAFABQAUAFABQAUAFABQAUAFABQAUAFABQAUAFABQAUAFABQAUAFABQAUAf/U/wA/+gAoAKACgAoAKAP0uT7i/wC6v8q9AB1ABQAUAFABQAUAFA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V/wA/+gAoAKACgAoAKAP0uT7i/wC6v8q9AB1ABQAUAFABQAUAFABQAUAFABQAUAFABQAUAFABQAUAFABQAUAFABQAUAFABQAUAFABQAUAFABQAUAFAH7Z/st/8EAv+Cg37XX7MMH7VXww0T4X6Z4O17TtW1f4d+DPHHjbUPDvxH+KWl6TPd2f9oeD9Kh8Mal4bsrXVb+xu7PQpvHHivwcmqiKPUbcnRbyw1S7zdWKlZ3v100XrqvwTv1tYD8WdT03UNG1LUNH1exu9M1bSb2703U9Nv4JbW+0/ULGeS1vbG9tZlSa2u7S5ilguIJUSWGZHjkVXVhWgFKgAoAKACgAoAKACgAoAKACgAoAKACgAoAKACgAoAKACgAoAKACgAoAKACgAoAKACgDQ0nSdT17VdM0PRNPvNW1nWtQstJ0jS9Pt5Lu/wBS1PUbmKzsNPsbWFXmuby8upore2t4keSaaRI41Z2AoA/aD9qz/ggL/wAFBP2Pf2ZZf2p/ilo3wu1XwZodlo+o/ETwl4D8bah4k+IXwssNZubWwS+8Y6ZN4Y0vw5e2enalf2en6zc+BvFPjKHS2nfUJ3/sS1vdVtc41IyfKr+Teifpq396XzuB+bv7MP7JH7RX7Zvj/Vfhb+zJ8MdU+K/j3RPCOoePNV8OaTqvhvR7mz8JaVrGg6Bf609z4o1nQ9PeG21jxPoVk0EN294z6jFJHbvDHcSRW5KOrdlt/X4gW/2ov2OP2lv2LPGGgeAP2nvhVqvwl8X+KfDSeMNA0TV9X8MaxPqPhuTVNR0VNUjn8La5r1nFE2qaTqNp5NxcQ3Ie2dzD5TxOwpKWqd1t/X4AfM1MAoAKACgAoA3fDfhfxL4y1i08O+EPD2u+KvEGoM62GheG9Jv9c1i9aNDJItppmmW91e3LJGrSOIYHKopZsKC1AHqXjX9mX9pH4a6IfEvxF/Z8+N/gHw4sUdw3iDxr8KPHnhXRFgldY4pzquuaBYWIilkZY45DOEd2VVZiQGSaezT9GB4hTAKACgAoA6nwj4H8a/EDVl0HwH4P8U+NtcdPNTRvCPh/VvEmrPHvWPzF07RrS8vGTzHSPeIdu91XJZlVi6W/+X9f13A6b4hfBH40fCQwr8VvhF8T/hk1xIkUC/ELwD4r8GGeWSN5Y4oR4j0nTTJJJFG8qImXaNHdQVVzSTT2afo7/wBf12A8wpgFAGxoPh7X/FWq2uheGND1jxHrd8zJZaPoOmXur6reOql2W10/T4bi7uGVFZ2WKJiFBY4AJoA9I8c/s9fH34YaZFrfxK+B3xg+HmjTxQzwav45+GnjTwlpk0Fy6R280V/r+iWFrJFcSSIkMiTFJXdFjLFl3K6ezX3geP0wCgAoAKACgAoAKACgAoAKACgAoAKACgAoA8L/AGgP+RQ0v/sZLX/02avWNf4F/iX5MD5DrlAKACgAoAKACgAoAKACgAoAKACgAoAKACgAoAKACgAoAKACgAoAKACgAoAKACgAoAKACgAoAKACgD//1v8AP/oAKACgAoAKACgD9Lk+4v8Aur/KvQAdQAUAFABQAUAFABQAUAFABQAUAFABQAUAFABQAUAFAHafDfSNP8QfETwFoOrQG60rW/GnhbSNTthLNAbjT9S1yxs7yAT28kVxCZbeeSMSwSxzR7t8ciOFZU9n6MD+4j/gs/8A8EVP+Cbv7I3/AATa/aJ/aD+APwD1DwT8WfAUvwgXwr4mn+Lvxn8URaavir46fDPwXrobQ/FvxB1zw/e/bPDniLV7Bft+l3Jtmuhd2vk3kFvcRYU6kpTSdrO/5MD+EOugAoAKACgAoAKACgAoAKACgAoAKACgAoA/qC/Yk/4Oavix+yB+xn4W/Ze1D9m7wx8VPFvwq8NXfhH4RfE+8+IN94Y0zT9BV7qTw1aeO/BFp4T1SfxMfCX2hLKKTRPFnhN9c0WzsdPu20/UorrX9QxlR5pN81k91b/h/wCu2wH86Oh6jd/Ff426Rq3juVtav/iV8VNP1HxlPk2Tatd+MfFsVz4ilzYm2a0a/m1G8fNmYDAZf9HMWxCur0T8l+QH9tH/AAWf/wCCKn/BN39kb/gm1+0T+0H8AfgHqHgn4s+ApfhAvhXxNP8AF34z+KItNXxV8dPhn4L10Nofi34g654fvftnhzxFq9gv2/S7k2zXQu7XybyC3uIsKdSUppO1nf8AJgfwh10AFABQAUAFABQAUAFABQAUAFABQAUAFABQAUAFABQAUAFABQAUAFABQAUAfan/AATk+EHw/wDj9+3b+yj8Ffitob+Jfhv8TvjZ4J8HeNdAi1XV9Dk1fw9rGpx22oWKavoF9petac08LFRd6ZqFneRfehnRhmpm2otrdID+kf8A4OGv+CTf7Bv7B/7Gvwt+Lf7LfwYvfhz4+8S/tN+Efh1rOtXPxN+K3jRLvwhqvwr+MniW+0saX468beJdJt3m1nwnoN2L+2sYdRjFk1vFdJbXV3DPlSqSlJp2ta/4r/ggfyE+DPF2veAPGHhTx54VvP7O8T+CfEuheLvDmoeVFP8AYNe8N6pa6zo955MyvDN9l1Cyt5/KlR4pNmyRWQsK3eunf+vL8/uA/pY/bm/4OZPir+2R+xr4m/Zd079m3wz8J/E/xT0DTvDHxe+Jdn8Qr7xVp2oaJDc2d34gsfAfgy78J6TP4YXxVLZi1nl1zxV4tm0XRLu/0y1e+1Ga28Q2WMaPLK/Ne2ytb+v67gWP+DS3/lI/8Yf+zLPiR/6u79nWiv8AAv8AEvyYHbf8Hcn/ACe7+zh/2atY/wDq2/idRQ+B/wCJ/kgP5RK2A+sf2LP2Lfjr+3x8dtD/AGe/2fNE0rVfGeqafeeINW1LxBq9voXhrwh4P0q60+01vxh4k1GVZ7pNH0iXVNPjmt9I0/Vtbvbi8trLSdJ1C9nit2mUlFXf9em35/cB/oT/APBPb/gkz+wb/wAElk+Geq/Ebxh4L+IP7W3xc1y08A+Fvil8Sl0yy1TV/GOr2rC58E/s++BLye+m0G3Fm9x/amqaf/ani670p7658Q+ILLw7Mmj2HNOcql9LRWtl+r/4bt5yD5V/4O07Ozt/+Cd3wRe3tbaBz+2j4AQvDBFExU/A79oclSyKpKkqpIzjKgnGF3Oh8T/wv80B/D1+xJ+yn4y/bd/ao+DH7L/ga6Gl6v8AFXxZHpeoeIXs3v4PCfhPS7K71/xr4uuLJJrb7ZH4Z8JaVrOsx2DXdn/adzZwaYl1BLeRyV0Slyxb7f0u3Xz+4D/Rt8a+Kf8Agmh/wb0/sreHJ4PBo8N/27JH4d0bT/Cek6L4l/aJ/aG8V2EFg/iDWNS1jWb/AEN9Yj01bi21nxDfarrmheB/B9veWGj6Fa6bJqPhjw3f8vv1W9dvkl2XW3Xu/WwHzl+xn/wcsfsWftg/Gnw5+z14s+HHxK+BOv8AxN1r/hEfAWt/EKXwl4g+H3ibV9WmXT9B8L67q2kan9r8P654tuLiLTNLs7vQtQ8PTajPHplz4ijmubMXTlSlFXunbXTRq39d9PO4H5if8HKX/BIb4M/Cr4Zj9v39mbwVo/wzFh4v0Tw7+0N8PvCtjbaR4K1CDxtqTaX4f+Keh6JbGGw8O61/wlt5pHhjxRpei2sGmeIH8RaZ4gWxsdVsPEF9r90ZtvlevZt9unmB/Jn+y1+zB8Yv2yPjp4F/Z2+BHh2PxJ8SPiBe3cGl295eR6Zo2l6fpdhdavrniHxDq0yvFpeg6DpFld6jqN2UmuHjgWz060v9UurKwut21FXe39f1/wAMB9zf8FF/+CMX7YP/AATM8MeCPH3xvk+GfjX4ceOdZTwtaePvhD4h8Q6/oGieMpNNvdWt/CniOHxX4R8E63p2palp2l6xfaPcxaRd6TqNrpV4F1GG9iexWYVIz0V0+z/TV/13snIPn/8A4Jw/sPeM/wDgoZ+1t8Nf2avCd3daFpevTXfiH4keNbexGoL4B+GXhxYrnxX4oktneKGS72y2eg+H4LmWK1vvFeu6Dp1xNDDePKjnLli393m/0A/0NvjT8bv+Ccf/AAb7fsu+DdG0j4fR+GovEjx+H/B/gX4eaNomo/Gj45+IvD1jbDWfF3jHxFfy6O2tPpcV5bXXibxj4p1SHTtIOqWOi6FarJe6F4dl5VGVVt39W9UvJf1+QHnH7Cf/AAWm/YU/4K5ax4n/AGVvFnwqvfCvjPxJoOpXsXwX+POjeEPGngv4seHdLi+2azaeH7sPqOia9q2i2UTavqPhrWtG07Uhplvdazo0WrWej6xc6UTpyhre/mtLeX9enUD+Tr/gv9/wSY0L/gnd8avDHxS+BtjqUf7L/wAfb3W28OaPcGe9j+EvxD08/wBoax8NRqssk81z4fvtLuBrvgCbU5f7Vk0yz1/RLh9QbwpJrOpb0p8ys91+K7/1+oH4vfs0/s+/EH9qv49/Cj9nb4W2H2/x18W/GWleEdF3pK9ppkd5I02seItVMIaWLQvC2h2+peJdfuUVmtNF0m/uQreVtrRuyb7Af6UvhT4Yf8E7v+DfD9jB/iDrWm2lncabaab4a8U/FGPw1pOp/Hz9of4iaok99B4b0qVpLe5ddQubO/vtE8HR61Y+DfBug6fdanqV5BDYaz4huuT3qsu34pL+vv8AkB4H+xf/AMHFf7EH7efxgs/2XvF/w08bfB/WfipPceE/A0Hxcg8I+Jfh78SLzUkkt7fwPrF1p19d22k694niZrLS9F1vTbnQtcvZU0CDW59Y1DS9N1JypSgr3v6aW8/6237gfhn/AMHGv/BHD4ffsrJpX7bH7K3hOHwh8G/GPii18K/GT4V+HtPjt/Cnwu8XazG3/CN+L/CFnaBYtA8D+MLyCfRtS0EQwaR4Z8WT6NbaEY9P8U2WjaHpRm37r3Wz8u3y/rYD+TGtwP2W/wCCCP7Jw/a0/wCCmHwL0jV9MGpeAvgrdXP7Q/xCSWET2h0v4YXOn3fhSyvIXU29zZ6z8Tb/AMDaNqFncZjudKvtRDRTokkL51ZcsH3ei+f/AAAP9NL4j+DfhT8cvBHxd/Z68TTeHtc0rxX4F1Twb8S/B9leaXNrOl+Gfif4e1nQY7jU9LRpbrSDrmk/2v8A2Hf3lrEt41hdPZSTfYp/K5FdWfndfL+v6sB/j6/H/wCDPir9nX44/F34D+N4jH4s+D/xF8X/AA61xxE8MN5e+E9cvdHOp2avkvp2rx2seqaZOrPHc6feWtxDJLFKjt3J3SfdXA8hpgf7LP7Pul6ZJ8AfgiJNOsJBJ8HvhqHD2duwcP4L0XcHDRkMGBIbcOc85zXA936v8wP8sn/grf8AsgP+xB+39+0F8ENO01tO8BP4pk+IXwkCxGOzf4W/ETf4m8K2Fg5Cm4h8KC8vvAt1cbIxJqvhXUdqbQrN2QlzRT8rP1/C/wB33Afm5Vgf2Q/8Gl/7HMXiXx98e/22/F2jR3Ok+A9Oi+BHwqmvbZZ7aTxh4lgsPE3xK1e0MiYh1Dw94UHhPQ4Z0Miy2Pj3WYGCNHlueu9o/N/p+v8ASA/Tv/g6ysrO3/4JoeDXgtLaF/8AhrD4XLvhgiibafh98YSV3IqnBIBIzjgdON0Ufj+T/r+v0A/zo66wCgAoAKAPC/2gP+RQ0v8A7GS1/wDTZq9Y1/gX+JfkwPkOuUAoAKACgAoAKACgAoAKACgAoAKACgAoAKACgAoAKACgAoAKACgAoAKACgAoAKACgAoAKACgAoAKAP/X/wA/+gAoAKACgAoAKAP0uT7i/wC6v8q9AB1ABQAUAfdn/BM34xfDX4F/t0/s3+PPjP4O8DeO/g8/xD07wh8UvDvxG8MaD4v8IjwP4+in8Ga54h1HRfEljqOmzS+C4dcXxnp8pgWaK/8AD9sY5VBcNM1eMu9rr1X3f13tYD+yb/g5M/4J4fAqx/4J7n45/AX4D/Cb4W+KfgD8UPCHiXxVf/C74a+D/BF5rXw48ZzS/D7WrDU/+ET0XS5tTgsfE/iHwVrivdm4i02z0zU5wkUU1xOnPRk+eze6tq+v9feB/AN4d8P6x4s8QaF4V8O2E+q+IPEus6Z4f0LS7Vd9zqWsazewadplhbqSA095e3EFvCpIzJIoyM5rqemvb+vP8vvA/wBKX9tL9nb9i/8A4Jof8ElfGvii/wD2a/2a/EvxK+D37Onhb4S+EvHHiH4JfDPXfFHi/wCNuu6DpHw18O+MtQ1TWPDM+r65qk3jXU/+E61uWed7qWwsdUuXeCKF5IOOLc57uzld+nXS/bz176pgfy9f8EFP+CMGjf8ABRLxJ4m+Pf7Q/wDbdl+yv8KvElt4aXw/o95No+p/Gj4gwW1lrGoeD01q0kj1PRPB/h7Sb/SrjxhqulvaaxfvrmnaL4b1TT71dX1TQ96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mv8A4IK/tnf8Ez/2a/A3xM8Efts/Djwr4z+Kfjv4yeD7v4Uanr3wA0b4tXml6c2j2OkRx2fiLUtE1Sfw2o8RMlwILee3Cy/6djeN9Y1YydnF6Ja6gf3WftxfGP8AZt+AP7L/AMS/iz+114d0vxX+z34WfwWvj7QNa8BWfxN02+bXfH/hbw54UNz4Iv7LUbTWvsvjTV/Dt5CZbSX+zZ7eLVo9klikic8U20lu9gP88r/guZ+1r/wT0/at8Y/s76l+wB4A8NeA9E8GeGviHY/EyHw38ENJ+CsepaprOqeFbjw1Ld2mlaPpC+IHtrSw1hIriZZ208TSRIyC6YN00oyjfme9ra373/NdOnWwH9m/w9/4Jzfsz/Hv/gld4E8E+F/2eP2afDPxe+M37APhTwx4e+K+o/BPwCNc0D4j/EL9nfT9L0v4g33iTT/C0nicatpfiXV4PEdzrdjcPrv2yCS+tpmvyj1z8zU73ekr7767fPYD530D46f8G+3/AASa063/AGY77xT8DbH4h+Bvs/hn4hamPhFr/wAc/itqnia2tI01u++KHjXwX8O/GksGttPJM+peHLjUrC18PXE8+h6T4d0m3tv7Mtaaq1Pes7PbVJfK7X9drpxD+XD9iD/gn98O/wDgrd/wVo/ak07wt4gk0T9kLRPjN8cPjjrXiPwZpcvhq51f4R658X9a/wCFaeEfBOm6npFqfCt541tNY0xbKLU9FspvDXhew124Glrqml2ulvtKThCOnvWS+dte/wCfTruB/V18cP2kv+CHv/BF6fRfgfe/CL4ceFviLF4a0/Xh4G+GXwYs/iV8WbnRZmli0jVfHXxB8QQSXU+paj5M0un/APCe/EIa5dWYW9hiOmzW9w+KVSprd22u9F+H6L7gO2+ETf8ABGn/AILlfCTx7D4Q+Dvw58ZX3hX7LpXjC31H4ZWHwp+P3wvuPEC3suhaxp/ijQ7W01+xtNUk0y6urDUvDviXW/C+qXWm3Ol60l3La6hpKj9pTau3r53T8v6+XUD/AD+f+ClH7FWr/wDBPz9sj4u/sx32s3PifQ/CV/pmteAfFl5BBb3fif4eeLdLtfEHhTUb+C2xBHq9pZXjaF4g8iKC1bxBo+qvYwR2LW4bphLmin338n/X9agf6FfgD/gnN+zT8ev+CVngbwV4U/Z3/Zn8NfGH4y/8E/8Awt4Y8OfFbU/gr4CTWtB+JPxC/Z3sNL0n4gah4l03wpN4oXVNM8T6vB4iutcsJpdeF3BJf20r6hsduTmane70lfffXb57AfBfwh/bA/4N5/8Agljq0f7KHh698KeIfiH4BuB4T+LPxuHwN1j4r63qfjfS3ktPEEnjH4n2fhXVbnUri21M3nn6F4DbVPCnhSeS60PTbOwms7yyi0cas/e2vsr9Pw/F/doB9oft5/8ABJH9hn/gph+y3e/ED4A+BPg94c+K/iDwHd+Of2efj78H9M0DwnpnizVdR0v+1fDdl4zv/Ctla6b4y8FeKLiO103ULjxBZ6nqnhmG8u9Q0OXT9Qiu4LqIzlB2d2tmnfT79n/XYD/Oa/Za/Zo8a/tUftPfCH9lzwtLDofi/wCK3xG0vwC2oanAZbfwvDJdyHxLr+o2azQS3MHhXRbPVtavLCCZLm7j02W0tm+0SxV1ykoxct0lfT+n/XbcD/Qr8W/A7/gj3/wQR/Zs8KePviT8G9D8Ua/qOoWnhDTfG+t/DvQPi9+0N8XfGh01r3WP7EvfFAttL8K2JsbG41bUdP0/V/A3gDS44ra2wNYv9Ph1LlvUqvR2Xa+i/V/i/wA4hxn7Lv8AwUP/AOCMv/BYjxhffsxav+zLo1h8Qdc0fWrzwz4J/aD+CXwx0rVfFtlo+m3F7rE/w28a+CNf8YS6X4l0XQorrVGS113wv4ptbCz1K/0P7Va6Xe3cBKE4e9fRWu03v/WnX81EP5Pf+C7X/BLnw1/wTR/aV8KW/wAJbzVbv9nz49aFrvi34XWOvXk2paz4M1XwzqNjZeNvh5caxcbrrXbDw5/bnhrUdC1m/d9Vm0bxFZadrE2o6ppV3req7058613T1/QD+u7/AIIWfskfspfEf/glN+yP41+If7Mf7PfjzxlrmhfE6TW/FvjP4L/DjxR4m1iSz+OHxN060k1TXtc8N32q6g9rp9naWFs13dStBZ2ttaxFYIIkXCq2pys30626L+v+HA/nA/4IQftm/wDBM39mrwj8VfA37bHw38KeMfij46+NnhW6+E2pa78ANF+LN1pOmnTLTR4orLxDqOianN4aRfETJOLe3mt1WQC+ChwHrWrGTs4vRLXUD+6T9uL4x/s2/AH9l/4l/Fn9rrw7pfiv9nvws/gtfH2ga14Cs/ibpt82u+P/AAt4c8KG58EX9lqNprX2Xxpq/h28hMtpL/Zs9vFq0eySxSROeKbaS3ewH+eV/wAFzP2tf+Cen7VvjH9nfUv2APAHhrwHongzw18Q7H4mQ+G/ghpPwVj1LVNZ1TwrceGpbu00rR9IXxA9taWGsJFcTLO2niaSJGQXTBumlGUb8z3tbW/e/wCa6dOtgPwdrUD+nX/g1k+D/wAJPjN+2R+0BoPxg+Fvw6+K2haX+zNfavpmi/EnwT4a8c6Tp2rL8U/hvZLqljp3ifTNUs7TUVs7u6tBe28MdyLa5uIBL5U0iNjWbSja+/e39f13A/oY/bf/AOCZH/BL/wCFn7TcP7f/AO2bpvwJ+EP7JPwt+BvgD4b+FPgj4f8ACqeC/C/jf45wfEH4peKtY8UeKvA3w50PTrn4i3h8K6r4V0vw94L0Wy8R3/i1NN1t/Fmlnw34Us7XVMozm1yRvdu977Lsvnq7W/SQer/ssftv/wDBCz9uDXo/2Y/g94Q/ZyutZ1aG/t/Dvwg8e/syaH8PtM8X28drOb2Dwfp/ifwFp/hjWL86fby3B0OwuU8RtYRS3SaSbe1uHtxxqR1d7LW6f9fl94H85H/Bwr/wRX+Hf7GNhof7X37J2hXfh34D+K/E1t4S+KPwuS5vNS0z4UeLtYhZ/DniLwreajdX2qReB/F91bXmm3ukahczQeFPE76XZ6PdnRvEmm6H4d1pVHL3Zb9H3337W09QPmr/AIICf8Ej/BX/AAUe+KfxB+JPx9fVW/Zw+A83h601vwto2oXmi6h8U/HfiNb290zwe+u6e0GoaT4Y0jSdNn1TxhdaPeWOvyLqPh/TdJvLH+1LrVNPdWbirLd9e3n/AE/usB/UV8b/APgpB/wQ6/4JeeMdT/Zs074WeArDxx4Few0rxf4H+AP7PHhvXLrw3e3dpbu0Pi7xfe2nh/RdX8RR2UsM2vxzeK9c8TRSs0OtR/2p5tu2KjVn713bo27fd/w333A9Gm/Za/4JDf8ABcb9mTV/iP8ACn4ffD8S302p+Fbb4vfD7wBYfCv44/Cfx/YafBcppniZLPTNHvtUm0ePVbHUf+EZ8Vr4j8F65YXsWoaWby3urPVkL1Kb1v3s3o/8vkB/nVfGT9lv4lfB39q/xz+x9qNtDrXxQ8IfGe8+CliLMpa2XifXn8Tr4b8N6lpxuJWFtp3isXOmappv2qUPDY6lb/azHIsgrqTTjzdLX/rf8vvA/wBAf4Tf8E5f+CXn/BEv9kWb9oL9p7wV4K+KfjnwZpehP8QvjZ498B23xM8Ta78QNZmjsrHwx8GfBWtWuo2HhGG91i7fSPD0ejW2l6m+lKdT8deKHsrLUdUtOVznUlaOi6K/RdW9L/1a+qA8/wD2ff8Agsr/AMEYP+ChPxS8P/sreKP2ah4avviPqlt4P8A237R37PvwXuPAfjHXNQlFtoXhixvvDvib4gLoHiDV70pa6BFrFlpNpNqk1hY6frH9tXlnZu5U6kVfmvbV2burf1ff7rAfgr/wcPf8Efvhb+wPrXw7/aO/ZmsLzw38BfjH4pv/AAP4g+HF3qF/q9n8NPiWmk3niPSoPC2q6pNd6rN4V8Y6HpXiO9ttH1O8vLjw5qPh3UIbO+l0bU9M0vQdKU3K6e61v3QH0X/wbs/8EW/gd+1N8O9S/bX/AGs/DsfxG8EQeNNV8H/Bv4PajPcQ+Etcu/CT2Y8Q+PfHUNjcQzeItNh1uabw5ofhG8lj0a4m0fXbrxJp+s2N5pUESq1HF8sdHu3+iX/D/pEP1B+LX/Bdv/gi5+yt8TPEX7Nvhj9m3WPFGg+APEF74E8Ta18Ev2c/gvY/CfS9Q0K8k0vVtP0i017xV4G1DXbDQ9UhurK5u9J8LyaTdraTXnh271y0ls5rqFSqNXb80m3d/ddeev4XfKGr+29/wSW/4J9/8FTf2M5v2tv2EPB3gLwJ8Vdd8Ca18Q/hB46+EfhqLwF4c+KWpaINTOpfDv4meANOsdK0pdd1TW9N1HwtqGu3OiWXjjwr4ut0/tO91DTtP1LQdSIzlCXLLVX1u9r9V+f/AA7A/wA66uoAoA/0u/8Agl/+yN+yj4x/4JA/s6+OvF37MX7PXinxvqv7N/iHVtU8Y+I/gt8N9c8ValqsTeK/K1O/8Q6n4budWvNQj8mHZeXF5Jcp5UWJRsTbySb9o9X8S6gf5oldYH91n/BrN+zf+zx8Zf2Mfj74g+MHwF+DHxW17TP2ntT0fTdb+JPwu8D+OdX0/SE+FXwxvU0ux1LxPoeqXlppy3l5d3a2ME0dstzdXM4i82eV256zacbX272/r+u4H8xn/BS7wf4S8I/8FX/2n/BPhTwt4c8MeDNH/aiv9G0jwj4e0TTNF8MaXpC69p0a6Vp2g6ba22lWOmrG7RrY21pFbBGZBFtYitIt+zT68oH+hZ+3N/wSd/ZK/aR/Zl8cfBzwb8GP2dP2f9Q8T+IfhTf618XvCXwf+G/g3xT4O8A+D/i74E8bfE+fw74m0fwpFdaRreq/Djw74q0HTLi4lj0h7zVIYNfkTQ5dRZeaE3GSer8r73Tt+Ovy9APzs+An/BTD/g3T/Zs1bTv2YPg7/wAKu8K+H9NuYPBlx8S7j4C65rHg7xPqe6LR7jUvF/xf1rwpfa34riu5UC6j498ST3Xhq4s1/tBde/4R9Le6W3Cq7yd+9k9fu06fP1egDv8Agt//AMEZf2W/jj+yX8UP2ov2bvhd4A+Ffx4+DPw/1P4r2uqfC3TNI8JeD/iz8PvClhN4o8XaR4h0Dw1bW/hrV9bm8Iw6rrHhHxVZ2Ca9qOrWelaJeatc6LeRraFOo1JRbbTdtW9Pv/r8APzv/wCDer9s7/gmf4H+GH7Pn7NPxS+HHhXU/wBt7xR8dfENp4F8aXfwA0bxFr9lqPijxFG3gSS3+Lk+iXGp6O1jFgW88WpwnRx8sRiwaqrGTbkn7qXf9AP6fP8AgpL+0p+xL+y38EfCXj39vHwZoPjj4Saz8VdG8IeGtK8RfCTTfjJZW/xGvvCPjbWdK1CLwzqmmatb2F1F4Z0HxbbJrqW6TW0V1Np6zKmpyI+MIyk7R3tftp/X9agf53n/AAVt/aA/Y3/ae/bj8JfEL9iTwboPhD4In4f/AA08MXmhaJ8K9N+EumTeL9P8S+IpvEFzL4Q07TdMtJpLqx1HSIp9Te1Z75IkhkkdbZVXqpxkotS119dLf537frIP7IP+C9n7Jf7Kvw0/4JNftZeNvhz+zN+z78P/ABnolv8ABQ6L4u8E/Bn4c+FfE+kHUP2i/hFpV+dL1/QvDdjqtgb7S769028Npdw/abC8urObfb3Esb4Um+eOr69fJgfzz/8ABpb/AMpH/jD/ANmWfEj/ANXd+zrWtf4F/iX5MDtv+DuT/k939nD/ALNWsf8A1bfxOoofA/8AE/yQH8olbAfo3/wTG/4KEa5/wTT+OHxB/aB8J/D/AEz4jeNNb+BfjL4WeC9I1/UrnTvDWleJPFPibwNrFp4k8SpYKNT1XRtHtvC93JPoem3el3mr3EtrZJrOkxSTahBE4c6SvbW/fp/wf6sB9VfsEftbftB/tn/8Fo/2L/jL+0f8Sdd+I3jXUvj34ags31CVbfQvC+j/APExmt/Dfgzw3aLDo3hXw7Zu7PDpWj2drDNcPNqF8bzVLq9vbhSio05JK2n3+v8AX6Af05f8HbH/ACjr+CP/AGen8P8A/wBUb+0RWND43/hf5oD+HX9jD9sj4vfsH/HTSf2h/gZF4Qk+Imh6D4i8O6ZJ420CXxHo1tZeKLD+zNVmXTotQ0x/trWLTW0Fx9qAijuJh5b7/l6JRUlZ3t5f1p90vQD1X9vz/gpb+0z/AMFJfEvw68U/tI3XgmS++F2ha3oHhO08CeGrjwxpcFr4iv7PUdWubqzn1fV/tF/dTafYRPcrJBm3s7aJo28pXojBQ2vr3/r9F872iHLf8E6P2bfij+1d+2l+z38IPhNYarLr958SvCfiXWtf0zzIl8CeCvCev6brfizx7qGoJHImmWnhjSraW8t7iXD3ertpekWCXOralp9ncE2lFt9v67/l99wP70/+DnP47eF/hf8A8EvfHHwv1LUdPTxZ+0Z8QPhr4D8J6NNsm1C8tfB3jfQPit4m1e0tGDsLPSLLwTZ2N5qTIIbC817SIRLFfX9gH5qKvNPtd/oB/B9/wTf/AG4vEv8AwTv/AGtvh5+094d8J2Xj238M2+veHvFfgi91F9GHijwd4s0ubSNc0+z1qO1v20fVoFkt9V0fUWsb23h1TTrRb6yvLB7m2l6Zx542vbz3/r8fwvEP1Z/4LNf8F6NM/wCCl/wc8C/s9/Cr4Ka98Kfh1ovjfTPiX4y1vxvr+lax4p8ReI9F0bWtG0TQdMsNDhbTdK8PacPEGp6heX02oXmo61eLpQS10W3066j1WKdLkd279tLf1+H4tSD9Kf8Ag0F+D+km0/bO+Pt3CJddW5+F/wAH9BnMYBsdJeLxD408WwrLyZBqt4ngp3jGwRf2MjN5nnJ5UV38K9X/AF/w/wB9wPyl/wCDm/42618UP+Cpfj74f3V9cTeHv2e/hz8Lvhr4dsS22yt5vEHhDTfix4gvIYQdpvLrVfiE1he3boJ54tHsrZpHtrG0WK6K9y/dv59P6/4IH4y/st/G3XP2bf2kPgZ8e/Dt5c2OqfCP4qeCPHayWpO+4sfD+v2N7rGmSoOJ7PWNHjv9J1C0cGO8sL25tZVaOZlbSSumu6a/rf8AL7wP9Iz/AIOKfhBpHxc/4JN/tC393Gsuq/CS/wDh38YvClxsWZbXVPD3jTSNB1adehH2jwP4q8W6essbKU+2+Yd8SvG3JSdprz0/rR/p6gfzHf8ABp18H9J8Z/t4/Fj4satCLib4Lfs/6w3htTGD9k8T/ETxPoXhgakJTnY0fhODxfpvlABpV1Z38xVhdJdq791Lu/6/rT8LSD1j/g7n+Nutaz+0x+zF+zvFfXC+GPAHwU1L4u3GnxtstLjxP8T/ABrr3hMT3SKR9putO0X4X24smlDiyh1q9FsyG+vFdUFpJ+dr/wBev9WA/kl0XWdV8O6xpPiDQtQutJ1vQtSsdZ0bVbGZ7e+0zVdMuor3T9Qs50IeC6s7uCG4t5kIeOaJHUgqDW4H+q1+0xaad+3f/wAEYPiDr+v28byfH39gvTvjVZRrbx+XaeMrn4R6X8ZvCNwLUbVUaX41sNGujbx7Gj+y+VG0bqjrxL3Zrylb8bdn+X3Af5SddoH9/wD/AMGnf7KH/Cvf2W/jB+1t4g03yte/aF8cp4J8D3U8WXHwx+Ekt7Y31/p85AMcOv8AxF1TxPpmpwpuSWTwJpcrOWjCJzV5Xko9ld+r/wCAB4X/AMErf+Cn3/C6v+C+H7a+k3fiH7T8Mf2u49e8F/CZPtX+gXc37LttdWvwhv7VC5traPXfhPovxD1ae3gO6617xCrCWeeZ2uHOFqce8dXp33897frsB+fn/B1R+yf/AMKi/bb8E/tL6Dpv2fwp+1P4AhbXbiGLbAPit8JoNK8J+IgwiUQwf2j4Huvh1fxmTZNqGpLr12fNdLiSqoyvFrs+/T0/4P3agfy71sB/rP8Ax7/afu/2Mf8Agmd4d/abttJtddt/hR8MP2ZdW13R7qKaY6h4Q1jxR8KPC3ja2sVgurRo9afwhruuf2BcySvbWmtjT7q7tb61hmsp+G3NNru3/XT+u+wH4I/8HVn7Lui/Fv8AZ5/Z2/4KA/DRbXXoPAkum/Dzxl4i0hRcW+s/CD4q48RfDHxRJeY2nRNE8Yz3Gm6c6lTPc/FSFtjKA0WtF2bj/V15/wDA6dLgfwpwQT3U8Nrawy3NzcyxwW9vBG80888ziOKGGGMNJLLLIypHHGrO7sFUFiBXSB/pvfDd9K/4Ip/8Env2XvhzLY6RH8ZPFvjP4K/DC403UUEqa1+0H+0h480/UPiO8zxTQPqf/CvtD1Dxpd6Q8rMlzovw90iwnhW2It15H+8qPtr90U7ff+F/IDwH/g63/wCUZ3g3/s7H4W/+q++MVFH4/kwP85qusAoAKACgDwv9oD/kUNL/AOxktf8A02avWNf4F/iX5MD5DrlAKACgAoAKACgAoAKACgAoAKACgAoAKACgAoAKACgAoAKACgAoAKACgAoAKACgAoAKACgAoAKACgD/0P8AP/oAKACgAoAKACgD9Lk+4v8Aur/KvQAdQAUAFABQB/qGf8E//iFon/BV3/gi1ofg/wAa6nDf+JfH3wC8a/sufFa/vHN3e6b8RvCnh268Ax+LdQYCQrreo26+FfinA8YLQT65ZTJHE6rEvHJezqad7q3bt/VredrgfxZf8EJP2R9b+MP/AAVt+DngXxroE8EH7NHijxV8ZPibpd1Dvl0PVPgfeeRoNteR/NFm3+Mc/gfS7tZD5eyWYDzH2I/RVlaDffRdN/v6dPy1YH7S/wDB3F+1d/ybV+xT4f1Lr/aP7RfxNs4Zf+wv4B+FVpP5Tf8AZTNRu7G59NAvxFzbzVnQjvL5L9QP3S/4IVeEtC+E/wDwSC/ZTutKsLcHVPh74z+J+uvYgPcavrHijxt4v8TXU1zIu957+Ozls9IUMWe3g061sVCx2scSZ1Naj9bf1v8Al99wP8wD4l/EPxT8W/iL48+KnjjUp9Z8Z/Ejxh4k8deKtVuZZZp9Q8Q+K9Yu9c1e7eSd5JW86/vZ3Xe7lVKrkhRXWlZJdlb+t/z+8D+mz/g0v+Kfifw9+3T8avhJbX10fBfxK/Zw1nxNrWkI832R/FXw58d+CY/C+tTRK/kiXT9H8Y+MtMilkjLga2yJKm4pLlWS5U+t7f1/wAPoz/g5W8A6Lo3/AAVE/wCCenxEsbS0ttX8daF8PtB12WAKlxft4F+Ogk029vkU/vJls/Fn9nxXci+bJa2EFoZGhsYEiVJ+5Jdr/iv+B3+4D9rP+Dlv/lEd8cv+x7+Bv/q2fC1Z0fj+TA/zJK6wP9UD9ln/AJQP/Cj/ALRl2/8A6zxdVxz/AIj/AMSA/ig/4Nrv+Uu/7Pv/AGKHx2/9Ut43ret8HzQH7bf8HgHxE8W6T4B/Ya+FmnazfWngvxv4n+PvjPxRosFxJFZazrvw80/4QaV4Rur6BCq3J0e2+IXir7KJd6Ryai8gQSKjrFBK8n1Vvxv/AJf1cD+GiugAoA9G+D3/ACVv4W/9lG8Ef+pNplJ7P0YH+mT/AMHGX/KHL9rr/rv+z9/6078Ga5KX8SPz/wDSWB/l4V2Af6uT+PPEvwt/4IhD4meDNRuNH8YfDz/glcnjfwpq9rJ5V1pXiXwr+yUuuaFqdtIASk9hqlja3cLgfLJEp4riSvNLo52/ED/KTubm4vLie7u55rq7uppbm6urmV57i5uJ3aWaeeaVmlmmmkdpJZZGZ5HZndixJbtA+kv2Tv2Vv2jP2yPi7pfwS/Zk8D63458favbS6jeQadew6Po/h/w9ZTQRX/ibxd4hvrmy0jw/4d02S7t4ptQ1O7iE15dWel6dFe6vqGn2F0pSUVduwH9N3w4/4NEf2hfEWnWl/wDGj9sn4VeBtcuYY5L6w8DfDvxh8WY7NyBi3OreIfEHwna7khj2pIyWaQrIpjglmhVJ3xdddIv5v/h/z+8D94v+CRX/AARM0j/glb8Qvi346tP2mtT+Omp/E7wRoXg+/wBFf4Y2vw207RotN1xtbg1Z7aP4g+PLm9uZmjktbMSzWqW0Ml8VkuDM3lZTqc9la1n3v/X3/fYD+WT/AIOpo40/4Ke6WyIiNN+zJ8J5JWVQDLIPEnxIiDyEcu4iiiiDNkhI0X7qqF3o/B82B/ZK3jnXPhj/AMEQh8SfDE72viX4f/8ABK6Pxp4euo5Hhe11zwv+yUut6TcpLHiSNoNQsreVXjIdSgKFWANcyV527yt+Py/P7gP8o4ksSzEkkkkk5JJ5JJOSSTyST+ea7gP9NP8A4NoPEmra9/wSX+Dtnql3NdReFfiH8afDej+dLJK1tpI+Ier69HaIZGYpDDe67feTEmI4omVEVVGK5K3xvzS/r+v1A/hp+Gf7SNl+w7/wVw1D9oq30CXVvDvwV/bB+K13q3hvTTHHe3fgS68ceMfCXirTNFNxLDbrqv8Awh2r6rFon2uaO0/tJbQXci24kauhrmhbvH9Pl/XfYD/QA+OHwd/4Jwf8F7v2avCtjY/Fi2+IXh7w/fr4y8HeL/hJ4w03Rfix8J/EGp6cllfWfiDwvrdhqt14fuL6zlgs9e8J+PvCBWdYrK8toLa8t9J1aLmTlSk9PJ32fo9P672sB/PD8ev+DRD4qaRBqGp/sz/tbeCfGzqss1h4S+M3gjWPh/dhIwWWyHjTwff+PLLUbyYKEhnm8I+H7PznVJ3toQ9wuqrrrH7mB/LZ+1L+yZ+0F+xf8WNT+Cn7SXw51j4cePtOtYdTtrO/ktNQ0nxDoN3NcQWPiXwn4h0ue80TxL4evprS6t4dU0i+uoYr6zvtLvfsuq6ff2VrspKSundf1/X/AAwH+lT/AMG/H/KH/wDYz/7F/wCK3/q/PitXJV/iS+X/AKSgP8xj4Vf8ln+G/wD2U/wf/wCpXp1db2fowP8ATA/4OMv+UOX7XX/Xf9n7/wBad+DNclL+JH5/+ksD/LwrsAKAP6uv+DRv/k979o//ALNVv/8A1bnwwrCvtH1A3P8Ag7k+L3i3VP2tv2bfgPJqF2ngTwV+zzH8VrPShJNFZXHi/wCJHxG8eeFNV1KaDcILua10T4YaJaWN06O9oLnVIIHj+03auUEuVvre3ySX+YH8p3gvxj4m+HnjDwr4+8F6ze+HfGHgjxHoni7wrr+mzNb6joniPw5qVtq+iatYzphobvTtSs7a7t5FOUliU8Yrdq6a76Af6l3/AAVTtNN+P3/BGb9p/X/EmmWiJ4i/ZRtvjIthOrJDp+veGdI0H4taN5AmYSxz6drmi2ZtA7GUzRRxvvLFH44aVF6tfp5/n94H+cn+wp+wF+1r/wAFA/iHqHw4/Ze8IT6ougxWV/468ba1rL+F/hz4BsNRklgsL7xd4jKTGOe/e2uV03RdHsNb8T6rFZX8+laHe22m6hLa9UpxitfuW7/L8Xr5Af0e+CP+DQP4t6rZwXPxR/bi+H/hfWJkjk1C28EfBjxN8RrOO5cbrhYNV8ReP/hhdXiLIWEdxNpVnJMP3klvESUXL266Qf3gf0Y/8Ejf+CV2kf8ABLD4dfF3wBpfx41L46P8UPGmh+Kb/ULvwPa+AbTw9d6FoT6T9htdGt/F3jJnuL2K5S4vLmfU45GiisYRbhYhK+M587Tta3nf+vv+6wH8Lv8AwWM8f6n8Hf8AguD+0X8VfDdray658Mfj78IfiPotrcBks7jW/CHgz4YeKrNLrydsgiutRsEN06ESMJJHB3nNdUNacV3X9dvz+4D+4nRfit/wTl/4L0/sf3Pwun8a2HiTR/GVjofiHxR8LbPxdY+Ffj38GPG+jD7XbX50WXztQtNS8Oagb60sfEY0bXfAnimyW+SFtf0O8u7dua0qcr2/DSz+78/uuB+Dnx3/AODQm/T+0dR/Zj/bDtLjLSnSPB/x38ATWexckwJqPxI+H97e+a20rHLJbfCuIAq0yRfMIE0VfvD7n/XmB/L9+27/AME9/wBqr/gnt8QbD4fftM/DyTw03iCK+u/BPjTRL+LxF8PfH9hpssMV/d+EvFFoqw3M1g1zaNqeh6nBpXifR4r/AE6bWND0+LUrB7jaMoy2dwP6wP8Ag2j/AOCqn7OPgv8AZ5i/YS+PPxB8M/CLx94Q8deKNe+EGt+ONVtfDng/4geGvHmp/wBvXnhq38TapNBo2n+N9J8XX2smDR9UvNPfxDp2s6RF4dTU9RstWt4sa0G3zLVWV/6/4b8LyD6T/a9/4NZv2U/2h/G3i34tfs+fHPxz+z1rXxB1fU/GF94cm0HSPi18K11XXriTVbmbwtpj6v4P8T6HpWpXdzPdC2bxnr2n2C3ITRbKz0y3tdNSVWktHFO3yf8AX3fm5B/N5+3b/wAG7/7d/wCxJ4J8R/Fyzi8HftD/AAb8J2d3q/ifxZ8IrjVz4n8H+HrJWku9f8YfD3XtOsdZttKsoEkvdV1DwrdeMtN0PTYp9U12/wBN0+2uLmLaNWMv7r7PW/8AX/B6AfgvWgBQB/qgf8Em/wDlCx+zL/2a/wCJf/QvGFcc/wCI/wDEgP8AK/rsA/0E/wDg0d/5Ma/aL/7Ov1X/ANVB8KK5q+8fQD+Uj/gqf/ymG/ax/wCztNR/9SHTK1h/DX+Fgf30f8F9fHWu/Dv/AIJFftma94duZLTUdR8J/D7wPNNHLJC39ifEr4y/Dj4d+Jod8ZDFbvw34o1a0ePISRJzHJujZ1rmpq84rz9dlfy7f8PawH+V3XaB/qp/sA6rd+P/APgid8ApvFTtq7ah+ww3hrUDeSSXDXulaP8ADjVvCttBcySM0su/R9Ot7eVmcswzzyK45fxH/i/Ngf55f/BID/lKD+wn/wBnJ/Db/wBPUVdNT4JegH9i/wDwds/8o7fgh/2el4B/9Ub+0PWFD43/AIX+aA/z6fCf/I1eGf8AsYNG/wDTjbV1Af6f/wDwcRf8oc/2xv8Ar2+BP/rTXwYrjpfxI/P/ANJYH8sv/Bpb/wApH/jD/wBmWfEj/wBXd+zrW1f4F/iX5MDtv+DuT/k939nD/s1ax/8AVt/E6ih8D/xP8kB/KJWwBQB+m/8AwRj/AOUp37DX/Ze/C/8A6Kvqip8EvQD+wD/g7Y/5R1/BH/s9P4f/APqjf2iKwofG/wDC/wA0B/nkV1Aez/s9/s+fF39qb4v+CvgT8C/BupeOviX4+1WPS9B0PTlCxxoAZb/WNYv5dtnovh7RLJJ9T17XdRlg07SdMtri9vJ4ooizJtRTb2QH+jl+yH+yd+xx/wAG+X7E/i/4xfGzxjot18Q9R0nTrn42fGAWay+IviB4rMM1zoHwc+Dui3ZttRuNHjv1uLbwzoMbWl5r13Fe+NPGEul2FrIPDPJKUqsrJadF282B/B1/wU3/AOCjXxY/4KXftH6r8ZvHySeHPBOhRXXhr4M/C23vGutK+HHgMXjXEVo0qrFFqnivXpVi1Txn4kaCOXV9TENpbR2fh/R9A0jS+mEFBWvd9X5gfnhBBNczQ21tDLcXFxLHBbwQRvLNPNK4jihhiQM8kskjKkcaKzu7BVBJAqwOp8ZfD/x78OdRt9H+IPgnxd4E1a7sodTtNL8ZeGtZ8L6jdabcFhb6hb2Wt2dlcz2U5RhDdxxtBKVYI52ncXT2/wA/6/rsB/df/wAGh2uWtx+zD+1r4bRYhe6T8efCuuXDjHnta+IPh9aWFmsn8XlLL4ZvjDkY3vPjPzVzV/iT8vyf/B7feB/N5/wcG6Hf6D/wV8/bCivo51Gpaz8KtcspZgdtxYax8C/hlewSQOeJIYWklswVJEclrLAcPE6rtT1hH0/J28v677gfjlp2nXur6hYaTpttLeajqd7a6dp9nAu+a6vb2eO2tbaFf4pZ55UijXu7Ad6sD/Vb/wCC02oW3g7/AIJIftmi/dLmOH4IW/hcS3HPm3mu+IPDHhSxnJbGZzf6nbyxHr5+wgE4FcdPWovW/wCb8vy+4D+Zv/g0H1y1t/j9+2T4bdYje6t8H/hvrlu5x562vh/xpq9heLH/ABeU0viaxM2BjekGcfLWtfaL83+P/DdvuA+bv+DsDQ7/AE3/AIKR/DvV545/sPiL9kz4cXWnzuCYC2n/ABJ+MWl3dtC/3d8Elsk80QO9PtkUjALOhaqPwejf+f6+f42iH8xlagf6uv7PIk+Gf/BE/wCEFx4jhaOTwd/wTJ8I6vrlpfjabU6b+zFZ6tqOn3atgKtmEls5UPCrCVyQM1xv3qnrP9beX/A89wP8q/wZ4Q8Q/EHxh4U8BeEdNn1rxZ438S6F4Q8MaPajNzq3iHxLqlro2i6bbg4BnvtSvba1iBPMkqjjNdgH+sJrv7OHxP8A2av+CXOofsrfshaHZ+JPjH4D/Zff4O/C7brOk+E4dR+IureGR4b1X4hy6vrt3pulafeL4i1fWviRdfa7m2W61COW2hQzXMVu/De8+aT0vd/1+AH8WX7MP/BBv/gsn+zL+0V8Ef2g/DHwH8HvrPwc+J/gz4hQWkPx4+D8R1W28Na7ZahqmhTP/wAJgoNn4g0qG90S+jZlWWyv7iJyFcmuiVWDTWuqt/Wj/L7gP6lf+Div9lD/AIad/wCCZ/xS13RtN+3eO/2ar+x/aF8LNFFm6bRfCFtfaf8AE2zMyK0wsR8NdY8TeIJbVA0d3qfhvRzIqtBFPBjSlaa/vab2/wA/67XuB/mHV2Af6cv/AAVw/wCUBXxf/wCzcP2cv/U1+DdccP4i/wATA+Vf+CNPjnwv/wAFTv8Agih8RP2KfihqkN14q+GXhLxJ+zBrd3e/6Xe6T4dm0o67+z34/htcybY/BsI0rSdA37vN1X4U3ErRFCoeqicKnMuuv6P79fv8gP5mv+CIv7Anif42/wDBWDwn8K/in4XmtdK/ZD8X+J/ib8cdGvoPMg0/Xvgl4mi0XRfCl+sgFrcm/wDi7/wjWm6jps5I1DQLXX2EE0FtOF2qStDT7Wi6b/18vmB+tX/BwR+2D/wsz/gqX+wz+yB4Y1XzvDH7OHxV+DPi/wAfW1vN+5m+LPxS8ceDtStLG+iVmjmk8L/DiDw3dadOSsltL451+0aNSGZopRtCTf2k7ei/4P3/ACA/SX/g63/5RneDf+zsfhb/AOq++MVZ0fj+TA/zmq6wCgAoAKAPC/2gP+RQ0v8A7GS1/wDTZq9Y1/gX+JfkwPkOuUAoAKACgAoAKACgAoAKACgAoAKACgAoAKACgAoAKACgAoAKACgAoAKACgAoAKACgAoAKACgAoAKAP/R/wA/+gAoAKACgAoAKAP0vHQfQV6AC0AFABQAUAf2J/8ABpP+1j/wjfxY/aD/AGMfEOpeXpfxL8PWfxw+G1rcTbIE8aeCRaeG/H2nWMWf32p+JPB+oeHtXkXb8mnfDq6k3jbsbCvHRS7af13/AA+f2Q/o9/Yn/wCCcVl+yx+31/wUk/awksNNttC/af8AF/gXVPhbNHcWJu9P0jV9Ibx98cZbqC2meXT4fEHxj1aZo4L2O1ke18MWl6kbwXMcz4ynzRiu179fT8P60A/ztP8Agqf+1W37aH7fX7Snx7s9QbUfCOt/EC+8L/DWQSFrb/hWHw/ii8FeA7m1iBaO1GtaBodp4kvoISYzq2tajOXllneaXrguWKXlr6v+v6sB/c9/wbN/tSeE/jr/AME3fC3wVOpac/xE/Zd8ReJvh54t8PNOranJ4Q8VeIdb8b+APE81i7SMuj6np+t6r4UtZwDFPqPgrWEKJsCNzVlad++v+f8AXX5ID+NP/goz/wAEhP2sv2M/2kPiF4N0D4GfFD4gfBXVPFus6h8F/iZ4B8EeJPGfhrXvA+p6lLceGtK1LUfD1jqsei+MtHsbm20XXvD2rta6h/aVpNe6amoaLeabqd30QnGUVqr9U3s/wv62+7UD+k7/AINif+CYPx0/Zz1n4r/tl/tGfD/xD8KdY8e+AofhP8IPAnjXS7rQ/Gk/hPVdf0XxZ4y8aa74b1GO31Pw1aahfeF/Cul+F4NWtbXVtStYtf1B7O10mfSLrWca007RTvZ3dgPyd/4OG/2zvBvxQ/4Kx/D+18I6nY674R/Y0tfh54E17UtLmN/a3nj7QvHd18QPiNawywsySTeHrjULDwXqdpCpktdf8MaxbSSPIuyK6UWoPvL8raff6feB/ZB/wVz/AGZfFH7eX/BNX47/AAf+Cbaf4k8ceM/DPgj4hfCmNL6zhsfFmpeC/F/hf4i6bpGn6le3VnpsMvjXRNGvNA0a/wBQvbPTIL3WrK8vrqCyimlXCD5ZpvvZ+X4r9fTRAf5xPwt/4JO/8FHfi38UdO+EmgfsaftC6D4kvNXh0rUdW+IHwr8afD7wT4XWR2Emq+K/HHi3RNL8M6JpMMEc10l1PqLSalDF5eiwapeT2lrP1OpBK/Mvk0B/pi678G7H9nb/AIJh+IvgHp2px63afBX9hjxB8K49cig+zJrj+AvgRfeGLjXPs/mTeQ+sXGmS6lLCZZDHJdOhdiC1cl7zv3lf8fn+f3gfwHf8G13/ACl3/Z9/7FD47f8AqlvG9dNb4PmgP1+/4PEf9f8A8E7/APrl+1n/AOh/s01FD7f/AG7+oH8UFdABQB2fw41ex8P/ABD8B69qchh03RPGfhfV9QmVS7RWOm65Y3l3IEGC5SCGRgoOWIwMZFJ7P0YH+qL/AMFqvgF8S/2pP+CYH7Unwd+C3h668afEbxHoPw88R+FvDGk7J9R8Sj4ffF34ffEnU9L0WHePt+rahoHhTU4tGsYGafUtRe0srVZp7mKNuOm0pxb2V/yYH+XD8VvgH8dfgPeaVp3xx+C3xZ+DV/rq376JY/Fb4c+MPh3eaymlS28GqPpVt4u0bR5tRTTZrq1hv2tEmWzlubeO48p5ow3Ymns0/Rp/l/X3MD/Tm+I//KAPxt/2iB17/wBY0ua41/EX+Nf+lAf5X9doH92P/BoNpHgIfBr9svXbSPT3+KD/ABN+Gmka/LiB9VtvAUXhXW7zwhHne1zBp974hm8bthUigu7nT8s872SLb89e949tfv8A6/rUD8sP+DgPR/8Agpjr3/BQL4qaJ4s039o/XPgNqmp6Nb/s5aR4HsvHmpfCC/8ABcuh6OkNt4a0/wALRzeG7nxi+rC6XxlBcwP4qfW+b0NpTaEaulyKKel+uyd/wfX/AIe7YH7Df8Gwv/BOb9pH9miH45/tSftF+CPEPwof4w+F/DvgH4ceAPHGnX+ifEK90XStevNc8SeMPFPhnVYbbVvC9hd31rotj4Xtdat7fWNZgXVtYews9GfQr/Ws6007JO9tbq1vw/4FvO75Q/Gf/g6o/wCUnej/APZsPwo/9Sj4l1pR+D5sD+vD4j/8oA/G3/aIHXv/AFjS5rnX8Rf41/6UB/lf12gf6W3/AAbD/wDKKLwD/wBlg+NH/qUpXJW+P5ID+I7wv+yNrf7dP/BUv4zfsw+FviJ4I+GPiz4j/tB/tIDwx4h+ITatH4butW8O+KfHPib+wnl0ax1C8TUtXsNIvoNJjFs63eoLb2KZuLqBH6HLlgna9kv6/r9APpj9uj/ghj+3l/wTQ8N+DfjhpGvx/Fjw9Jf6na6348/Zuj+ITat8JruzhtJtNv8Axa39i6Nrmi6Prsc15FY+JLLzdIs73TX0/WL7TbzUtDh1WY1YzurW9Wtfv7f10A/Rn/g3n/bG/wCCsfxR/a68C/DHxD4z+N3xw/ZMk07xQfjDrXxpj8R+NvD/AMPtLsPC+uT+Gb7Qvin4qhv9c0PxBJ4qstJ0TRPClp4guLDWYLu+tptCitrJ9Z0OaqppN6KT2tbX9Px131sB9N/8Hft18O/+EE/Ypsp/7Nf4sjxb8W7rTDG9udYt/h22j+EItd+1xp/pS6bd+JV8O/2c9wBbvdWWqC03SJe7VQveXbT7/wCv61A/aX/g34/5Q/8A7Gf/AGL/AMVv/V+fFas6v8SXy/8ASUB/mC+BNXsfD/xP8G69qchh03RPHnh7V9QmVS7RWOm+IbS8u5AgwXKQQyMFByxGBjIrrez9GB/qef8ABar4BfEv9qT/AIJgftSfB34LeHrrxp8RvEeg/DzxH4W8MaTsn1HxKPh98Xfh98SdT0vRYd4+36tqGgeFNTi0axgZp9S1F7SytVmnuYo246bSnFvZX/Jgf5cPxW+Afx1+A95pWnfHH4LfFn4NX+urfvolj8Vvhz4w+Hd5rKaVLbwao+lW3i7RtHm1FNNmurWG/a0SZbOW5t47jynmjDdiaezT9Gn+X9fcwPJaYH9XX/Bo3/ye9+0f/wBmq3//AKtz4YVhX2j6gfqv/wAHKX/BK74zftj2vws/af8A2Y/Clz8S/in8HPCN78P/AIk/C7QPKufHHiL4Z3mt6l4k8Ja74Q0jelxrd54Z8Q3/AIyiu/D1ktxrOtW2vCbQrO7m0e9tp5pTUbp6JvR9L/l+fna3vB/Lz+wx/wAES/26v2sfj14O8B+Mv2dvjR8DPhPb+JNNf4s/FL4ufDvxX8MtK8NeD7W9VvEkfh4eNtI0e48VeMprKGfT9E8PaFb6jMmsXVhLrr6PogvdXtNZVIpfEm+lrO/6foB/bJ/wcH/tAeC/2ZP+CVXxe8CW1xpul+IPjbp3hr9nz4X+FxMUkurPVL7Tn8V/Y7VGNz/Z/hz4a6P4gka7Km0gv30Wxu5Vk1O3jn56Sbmn21fX/L+u9kgPGv8Ag1p0jwFZf8EwIdT8KR6efFOtfHz4qSfE+4thA1+fFFivh6z0W01KVHedfs/gNPCVzZ2s/lLFDftcwwgXjz3FVr8/yVv6/r8AP5F/+Cm3gv8A4Ko/ED9tv42+Evjz4V/ao8c+IdS+KHjGP4d+G9H0L4leJvAmo+Bm1/Uz4Nj+D+jaBa3vhu68GnQGtRpcfhi1chjdLrCnxANXWtociirNbb6J+d9vxX3Af2Df8G4X7AXxw/Yh/ZL+IOu/tDaBceBviH+0P470bx1a/DfUgyeJPBvgvQ/DcWm+HI/Gdo2G0TxdrF1qGtahqHhmXff6Dp50m11r7Hr7atoukYVZKUlbWytfo/T+vkrJyD+S/wD4KyfCN/j7/wAF4/j18EIfGPhr4f3fxa+PXwn+HeneMvGL3kfhXw/q3i74d/DbRNIvdfnsILm6ttL/ALTvLSG7u44JFtIpTczAQxOy7wdqadr2V7Aelftif8G5H7d/7FPwhk+P/hnxR4T+PcfhTXdPGvaF8ALP4g33xD8JaRLDdynx1Dpd14b0y/vdE0W8t7S31ifQXu9T0iPUItZuLRNEsdX1LTVGrGTtbl821b017/10A0P+CN/7af8AwV+u/wBrv4HfCf4WePv2gvjT8LtQ+JHhPQvi14F+Kkni/wCJHw38K/C6XW9PtfHWq6prfi6PWJvhZbeHdAuLvVLXVNB1PRJ49WhsbRLHWpL/APsPVSoqdm3ZPpa13+nTy7eUg/o4/wCDqu6+HcX/AATY8PWviv8As1/G11+0V8Oz8LUme3GrJrNvonjBvE91p8Z/0trGPwc+sW2qPEPsqTXmli6ImexDZUb8/wAnf+v6/AD+bL9iv/g3T/aC/bo/Zi+Hn7UPwl/aP/Z7sPDPxCtNfMHhnxC3j5fEXh7WvDXiDVvDWq+HvEX9leFNSsrLUYdR0iSRdk8qyadd2OoRhre6hZ9ZVVFtOL089/6/rYD88NH8V/8ABTr/AIJ9/Fa8+EPhjxV+1h+zr8RPDet3GnP8PPDmtfEHR9J1i6tLmRRLZ+FrCebwl470C/eI3enX1tp+veHtbtGh1CwmvrSaG4qvckteVrfp+a+78OoH+lR/wTQ+Iv7T3xJ/YC+D3xB/b80G18I/G7V/C3ii7+I1t4o8P2fgq8m8JWWu67beHvEPxA8Jy2un6T4U1jXPA9tputeJNK+yWFjbpdPcXWmaJJPc6Lp/JPl5ny6r+ttvy+7QD/KH+K0nhCb4o/Emb4fRLB4Cl8feMZPBECZ2Q+EH8Rai3hqJd2G2x6MbJFyM4XnFdq2XewHA0wP9TH/ghF4q8NfFr/gkF+ypYW1zDe22m+BPHPwv8UWcL4msdQ8O+O/GPh2/sLpT80Fxcab9j1KIMP3lnqVpdJmKaMtx1NKj9b/1t+f3WA/z9vj1/wAEjf8AgoV8Cvjd4q+C037Jv7QPxCn0jxLqekeFfGnw2+EPjjxx4L+IWi29zINJ8T+F/EfhTR9b0a4stV0s2uqXNg+orqnh37Q+n+I7TS9Ss721g6VUi1fmW2q0Vvlq/Lf77gf33f8ABA39g/4l/sCfsJQeAvjZYW2h/GH4q/E3xH8Z/HHhKK7sNRufAo1zQfCnhPw54P1HUtMurvT7zUrTw74NsNb1NbSZ4NP1bX9Q0pJbk2DXVxzVZKUtNkrev9fL9ZB/CL/wVP8A+Uw37WP/AGdpqP8A6kOmV0Q/hr/CwP7tf+DjD/lDj+15/wBdf2fv/WoPgtXPS/iR+f8A6SwP8u6uwD/VA/4Jn/8AKEj9nf8A7M31n/1HPE1cc/4j/wASA/zyf+CTOtad4f8A+Cmn7COo6rOLazb9qP4PaZ5zfcW713xjpmh6cHJKhI5NQ1G1jkkYhYkdpG+VTXTU+CXo/wAAP7sf+DlT9lr44ftU/wDBPnw3ofwC+Hvif4p+L/hh+0T4H+KuseCvBWk3niHxfqfhKy8BfFLwPqc3h3w5pkVxq+v3+n6j470e9m03SLS81A6bDf3UVrKlrIU56TSlq7aNa+q/r/hmB/nR658J/in8GviX4W8I/F/4a+P/AIVeK5L/AMO6xH4Y+JPg3xF4G8QyaRe6t5FnqiaL4n03S9SbTruezu4ba+W2NtPLa3McUrvBIqdSaeqafmtfy/r7gP8ATA/4OIv+UOf7Y3/Xt8Cf/WmvgxXJS/iR+f8A6SwP5Zf+DS3/AJSP/GH/ALMs+JH/AKu79nWtq/wL/EvyYHbf8Hcn/J7v7OH/AGatY/8Aq2/idRQ+B/4n+SA/lErYAoA/Tf8A4Ix/8pTv2Gv+y9+F/wD0VfVFT4JegH9gH/B2x/yjr+CP/Z6fw/8A/VG/tEVhQ+N/4X+aA/gh+BnwN+Kv7SnxZ8EfA/4J+DtU8e/E34h6zFonhfw1pMaGa5uGjkuLu9vLmZ4rPStG0iwgutW13W9RntdL0TR7K+1XU7q1sbSe4TpbSTb2QH+mD/wTG/4JdfCz/gkV+zR4x8Zr4a1P43/tO6l4C1LxN8X/ABd4E0A674x8Vy6FpkuvQ/Bj4JaRemwul0I6hZxafollcTaXe+PPFBstd8TS6dCmi6P4Z5Jzc32XRfq3/wAN+Dcg/ku/4Kc+Af8Agtr/AMFNfjXL4++Iv7Df7TnhX4XeFrjULL4N/BbTfAXiO58NfD3QLmRVa7upPstvH4g8c63DDby+KvF1zaw3F/NFDp+m22l+HtP0nSLDaDpwXxK/V9/6/rYD8pPHv/BMH/goZ8LfBfif4i/EX9jj4/eDPAvgvRr7xF4s8V+IPh9rOnaJ4f0LTYWuL/VdVvpoVitLKzgVpZ55CEjRSx4zWiqQbspK7A96/wCCIHxv/Zx/Z4/4KR/Af4o/tRzaRpXw30n/AIS2w07xh4is1vvDvgDx5rPhnUdO8F+M9cjeG4FpZaXq0620euGBk8L39/ZeKJprGDRpdRtVUTcGo7/muv8AWnz2A/oV/wCDn/8AbT/YT+Ov7MnwW+Fvwj+LXwh+PXx3sfi9p/jbQ9e+Enivwx8Q4fh/8O18J+JbDxXFrXjLwne6vpulp4t1C/8ACQg8IS6kl5q7abaeIJrUQaFZTS5UYyTbaaVuq3fz1/D7tAPzw/4Nb/2xPD/wB/bZ8X/s/eNtV/sjwz+1x4T0fwv4cup5lisP+FweAbzU9Y8A6fetKVjhPiHRdc8ceHNLdSZrzxLqnh/SYo3fUEZKrRbimvs6/Lr+SA/Rb/g53/4Jc/GT4r+O/BX7dP7PHw98Q/EpLfwVYfDj48+EfBOkX2v+K9LTw3eX9z4O+JNvoGmx3Wq6xpL6VqcvhfxRLpttI3h+20Hw5qNxavp91q+oafNGaS5W7a6X0+V/+B99wPx5/wCCIX/BJ34/ftRfti/Cb4mfEj4S+NfBH7NvwO8aaF8TfHnjDxz4Y1jwzpHi7U/BepW2ueHPhv4YGsWtjL4m1DxDr9lp8HiRdMMlroXhZNWutRvbW/uNDstUupNKLs1d/P5/1+gH9BP/AAdbfti+Hvh9+yx4A/Yy0TVvN+If7QHi7RPHvjHSLeZT/Znwf+G+py6lZT6vErCWI+J/iXZeHj4dLK0F0vgnxQTslsYi+dGOrl0Wi9f+G/rVgfzG/wDBBj9sTw/+xh/wUf8AhP4u8dar/Yfwz+LWnax8A/iHrEsyw2Wj6V8Q7rSZfDWtapJKVgh0bRviJofgvUNdvpmRNN0KDU9Qy32Yxy61IuUWlundf16Af1c/8HLX/BM/4n/tjfBr4YftD/s9+ENS8efF39nYeJNJ8UeAvDtpLf8Airxv8KPFD2GoXEvhrTIfMudc13wLrumtqVn4d06E6lquk+I/Ej2KXuo2On6bd40pqLabsn1fT5/8D7gP4+v+Cff/AASh/ao/bc/aO8GfCz/hUHxL8C/DSz8TWD/Gj4n+LPBuv+F/D3gDwZYXiSeJEOpa7p9nb3fjO8sYrjTfDHhe1ebVL/Wp7eS5gs9GtNW1TT95zUYt3V+ivf8Ar+uwH9wf/Bwp+1V4K/Y7/wCCZXjL4N+HbmDRvGn7Ruhwfs6fCvwtp8oR7bwMLTT7b4mX7QNIbj/hHNE+Gq3PhWedGkMeseLvDNrNvhvZHTnpLmnfotX69PxA/k7/AODav9k//hoz/gpJ4Q+IWt6b9s8CfsseHNR+NuryTw77KbxrFInhv4WacZcExanbeK9WHjnTfuh18B3gLjaUfatK0Lfzaf1+X49AP6Uv+C+X/BaT42f8E4PH3wG+C/7M9j8MNR+IPjfwn4h+JfxIufiL4e1bxMdG8Itq6+GPANro9lpniXQIbZtf1fSfHU+qT3yXUyp4f0pLEwR3F99oypU1K7d7LT+n/wAD7wP58f8AiKl/4Kff9A39mX/w0/iP/wCeLWvsYeYH9eX/AARy/b2vv+Cp/wCwzqXjr41aF4GPxG0rxZ45+Cvxs8LeFdN1DTfCWrwPp9nqGl3kOgaxrOvahbaf4o8A+KdKt9WDapPYXmv23iQaZHp9miaVYYVI8ktNt13/AE6/09wP82j9t79mzV/2P/2t/wBoL9mvWFuifhJ8TPEPh3RLu8BW51jwXPOuseAPEMqlVwfEngfU/D2vAAYC6iAC2N1dcXzRT7r+v619XuB/off8FcP+UBXxf/7Nw/Zy/wDU1+DdckP4i/xMD+Tj/g2h/bB/4Zt/4KHaL8J/EGqfYvh5+1roJ+EWpxzzeXYQfEewlm174R6rIm5TNqF1ri6r8P8AS0AcCb4iSsyAL5kW9aN436x1+XX+tP0kH90mnfs/fs3/ALBfi79vz9vuUNo03xl0jTfjL8Z7k29pHb6JovwX+Hd62pWfhtS4lkuvFeqL4h8XatGZUm1zxXr0cPlO1vZBee7kox7Oy+f9fL5Af5kHhP42eL/2kv8Ago54F+Pvj2bzfF3xg/bC8C/EHW0WV5oLG58TfF3RtSi0ixZ8FNL0S1ng0fSYAqpa6ZY2ltEiRxIi9drRt2X6Af3Bf8HW/wDyjO8G/wDZ2Pwt/wDVffGKuaj8fyYH+c1XWAUAFABQB4Z+0B/yJ+mf9jLaf+mvWKxr/Av8S/JgfIVcoBQAUAFABQAUAFABQAUAFABQAUAFABQAUAFABQAUAFABQAUAFABQAUAFABQAUAFABQAUAFABQAUAf//S/wA/+gAoAKACgAoAKAP0vHQfQV6AC0AFABQAUAfqJ/wRZtvjLN/wVG/YxuPgbp95f+LLD4yaFc+Ijbw3MttY/CeaO5034zX2ryWysbXSY/hZf+LIbm5lxGJJ4IV8y4mt4Xipbklfs/v6fj/WgH+g3/wW9/a6g/Y4/wCCcHx+8bWGrDS/iB8StCk+BXwq8qYQ37+NfilZ32jXGpaZJnMd/wCEvBqeLPG9tJtZVm8NIhDF1RuWnHmml21fy/ID/KgrtA+q/wBjr9tL9ob9hH4y6T8cf2cfG03hPxXZw/2brmk3kT6l4P8AHfhqS5gub3wh468Ome3g17w9fyW8MjR+daalpt5FbavoGp6RrdlZalbzKKkrP/gr0/r9QP6zfhZ/wd96L/wjljb/ABt/Yt1Q+LYLQrqWr/Cz4q2g8OarfKpInsfDni3wwdT0C0lfCm1uPFPiSaBQXF5clvLXF0H0np5oD5A/bT/4Oq/2j/jZ4J1v4dfsq/CHTP2X7PxDp02lar8TtQ8YTfEH4sWltckrczeCLu30Pwt4c8DahNas1n/ar6Z4q1iwEj3+ganoerx2V/aONFLWT5vLZf193n2kH8p95eXeo3d1qGoXVzfX99cz3l7fXk8t1d3l3dSvNc3V1czvJNcXNxM7yzzzO8ssrvJI7OzNW4H9Of8AwTX/AODl74yfsbfB/wAKfs9fHv4Rp+0b8Nfh/pkHh74c+KNP8Yf8IZ8SvCHhaxijh0nwpf3V7ofiHRvGWg6DbRLp3h1LqLQtX0nTPJsJda1GwsdOsrXGdFSbadm+lrq/f+v0A+kv2uf+Ds34h/EH4c+I/Af7JX7Oz/BjxN4isbrSl+MHxC8cW3i/xD4Zsb60mtri98JeC9E0HStJ0/xTbNKs+ka9q/iTX9P06aISSeGr2Vo5LdRoWd5Sv5JbgeNfDj/g5tu/An7DXh79jXUP2M7nxTf6N+zc/wAAL34tXn7S0tvd61dzeAJ/BNz47uvCs3wI1KYXNzNcPrc+iy+LrqWWUtaSa87u17TdG8ubm63tb/g/qvkB+I//AATW/ba/4d5ftefD79qr/hWX/C3v+EE0jx3pX/CB/wDCZ/8ACAf2r/wmvgvXPCHn/wDCUf8ACKeNfsP9mf2z/aPlf8I7efbfs32TzbXzvtMWk488bXtrvv8A1+P4XiH1/wD8Fif+Cw//AA9kf9nd/wDhnb/hQX/ChF+LK4/4W5/wtP8A4Sv/AIWifhqc5/4Vl8OP7C/sP/hXfTGs/wBp/wBsf8w/+z/9NmnT5L63vbpba/8An/VwPxPrQAoAKAP6jv2KP+DpL9pb9mr4S+EPg78bfgf4U/ab0fwBomkeF/CnjKTx/rHwz+I7+HNFtEsNPs/F+vSeGviFpXiy/srGC1tLbWj4e0jVbmG383XLrWdRmm1F8ZUVJ3Ts30tp/X9dQPgf/gsP/wAFa4/+CrfjD4I+JLf4Cv8AAu1+DHh7xroUNpN8TF+JFx4kbxlqPh7UJLySZPAXgWPR10/+wEgS2WLVDdfaGmNzBsETVTp8l9b38rbf8P8A1cD9CvEn/BzD/wAJB+wDrf7DP/DFP2T+2P2QL/8AZS/4Wj/w0f8AaPs/274NS/CP/hPf+EJ/4UNB53leZ/wkH/CL/wDCWxb9v9lf8JEmf7SWVRtJS5tpXtbzvbr+f3gfyv1sB90f8E/v+ChX7QX/AATg+NqfGb4DanptwNW0+Pw/8QPh94oiu73wR8RvCwuo7waR4gsbO6srq3vrC5Q3fh/xDpt1a6vod484gnm02/1fTNSmUVNWfyfbz/r9EB/U5D/weC+FV8KRTXH7CXiCXxyLeNJ9Ph+P2nQeFJLoRESzxaw/wouNXht2mAeO0fQ55EiYxNeyOnnvj7B3+PT01A/PT4N/8HPX7Rvhj9q/4lftL/HL4M6X8X9B8T/DK3+Fvw3+B/g/4n6l8JfAfwl0iHxXaeJ7rWNPm1DwX8UbnxL4l11rO3tvEmuajbWeo6o0FkkVzY6LpWkaBYU6KsknbW7dt9Pw+77rAfld/wAFVP8AgoZ/w80/aes/2j/+FQ/8KT+yfDDwp8N/+EN/4T//AIWR5n/CMap4m1L+2f8AhIf+EK8BbPt3/CReT/Z39ht9m+x+Z9uuPP8ALt9IR5I2vfXfb+vw/G8g/XjxJ/wcw/8ACQfsA63+wz/wxT9k/tj9kC//AGUv+Fo/8NH/AGj7P9u+DUvwj/4T3/hCf+FDQed5Xmf8JB/wi/8AwlsW/b/ZX/CRJn+0lzVG0lLm2le1vO9uv5/eB/K/WwH9Lf8AwTD/AODiP/h3D+yjoH7MP/DH/wDwuX+w/GHjTxZ/wnH/AA0B/wAK8+1f8Jfqg1L7B/wjX/Ck/HPk/wBnY8n7V/b832vPmfZrX7jZTpc8r81vl/X6frIPwK8Z/GvxPrX7Qfi79onwVc6v8NvGGtfGHxF8ZPC11oGu3H9ueBfEOreM73xpo76R4ltLbSLp9S8OX9xB9j1m3s9NmkuLOO8jtbNmECaW0t0tb+t/z+8D+qH9lv8A4O2Pi94L8I6T4U/aw/Zv0X4z63pdnFZyfFL4a+L4fhtr+tC3SONL3xH4JvvDniDw1e6zd4eW+vvD2p+EdK83b9l8OwKzquLoL7MreTV/8v672uB7h8Wv+DvrR/8AhH7y2+BX7GGp/wDCVTwumn618Wfijajw/pdwYm8u5vPDHg/w6dR16FJtoeyh8W+HHli3MNQifalJUO8/uQH8kv7XX7YXx9/bj+NGufHf9ovxpN4w8b6vb2+mWFvBANN8M+EPDdi80mmeEvBnh+J3tNA8Oac9zczR2cJlub3ULu/1nWLzUtc1LUtSu94xUVZbf1/X/DAfv9/wT8/4OXf+GFP2P/gz+yj/AMMV/wDC0/8AhUen+K7D/hPf+Gjv+EI/4SD/AISfx94r8ceb/wAIt/wofxd/ZP2H/hJ/7L8v/hItS+0/Yftu+D7T9kt8p0uaTlzWvbS3ZWA/lpmk86aWXG3zZZJNuc7d7lsZwM4zjOBnrgdK2A/qJ/Yo/wCDpL9pb9mr4S+EPg78bfgf4U/ab0fwBomkeF/CnjKTx/rHwz+I7+HNFtEsNPs/F+vSeGviFpXiy/srGC1tLbWj4e0jVbmG383XLrWdRmm1F8ZUVJ3Ts30tp/X9dQPgf/gsP/wVrj/4Kt+MPgj4kt/gK/wLtfgx4e8a6FDaTfExfiRceJG8Zaj4e1CS8kmTwF4Fj0ddP/sBIEtli1Q3X2hpjcwbBE1U6fJfW9/K23/D/wBXA/GmtAP6uv8Ag0b/AOT3v2j/APs1W/8A/VufDCsK+0fUD7V/4Le/8FLP2i/+CaH/AAV4+F3xK+Bl5o+saH4v/Yd+FGi/Ez4X+MIr278E/EDRdO+PX7Rl1Y/bobC7srzSvEeitPfHw14p024S/wBGbUdRtpYtR0bVNX0jUFTgp02n/M7PqtF6/PvbpuBn3H/B4N4cPhR5bT9g/W4/HDQyxpY3H7QVjL4UguDFiC6fVYvhHDq91CJ/3kunjRrN2iXyU1JHf7Qq9g/51b0A/l0/4KCf8FHP2kv+Cknxbtvij8f9c06DT/DtpdaV8Ovhl4ShvtO+Hnw30a9e2k1C38OaVf6hqd5NquuTWdpdeJPEmrX9/rWtz2tlbzXUGj6ToekaXvGKirL/AIP6X+77tAPWv+CYf/BWv9ov/gl7428Rah8MrTRviF8KfH01jN8R/gx4wu7+18P67e6bHJBY+I/D2r2Pm3fg/wAY2trK9j/blraajZajp/lWmvaJrKadpB01Tgp76Po/6/pfMD+i7xV/weB6AfCcv/CD/sM6wnjq4sp44B4q+OllL4T0jUXhxbXUraR8NItY8RWVvcEST2CL4XnvIU8mPUrF5RNBl7B3+PT01A+DP2TP+Dn/AOPPwW8c/tFfEv8AaE+BsX7Svi748eJ/B2r6VBpPxhuvg94O+E3hrwZo+qaTpngPwP4WuPht8VDF4fU6nNfeY+qwX9zqL32qa1c63rWqahqktSop2Sdkr9L7/wBdvvA/DT9vD9q1/wBtj9rz4z/tWR+Bn+Fsnxc8QaLr0fghPFR8Yv4afRvCnh7wykKeKl8PeEW1R5W0Eagtwvh/SzAboWwjkMH2mfWK5Ypb2/rz/rtsB+9/7En/AAdRftIfAjwN4f8Ahn+1H8JdO/ai0rw3Y2uj6T8S7XxlceAvi22mWcAgtj4wv7rQ/Feg+P8AUYIooYBqs9j4Z1zUAJL3X9a1vVJZ72fGVBPVO3la6/r7/wAlEPuvxz/wd+/DuHQZ/wDhWv7FHjTUfE8lvttf+E5+Luh6LoNndvx50/8AYHg/XtQ1K3gPz/Zo/wCypLvHlfarLPnKlQfWenkgP5W/2/v+Cj37TX/BSH4pWXxJ/aE8R2A0/wAN297p3w8+GnhG2utJ+Hfw60rUJ457638O6PdX2o3c+qao8Fodc8S61qGp+INZFlp9rdah/ZmlaRp2n7QgoKy+b7ge0/8ABM//AILB/tSf8ExdY1rTvhe+h/EL4NeMNVi1rxp8EvHj6gfDF7rKW8FjL4n8K6np1xFqPgvxfPp1rbafdavYpe6bqtrZ6bH4i0HXBo+j/YFOmp7tp91/X+X4NSD+k/Rf+Dv74QzaJHN4j/Yn+JGneI/s8Zl07Rfi/wCGNZ0Q3W396kes33g3Qr4W4bJjkbQWkKnDRAjdWPsH/OvuA/IX/go5/wAHIH7Un7b3w/8AEnwP+F/gnSP2X/gr4wtLnSPGll4e8T3/AIv+JvjjQLk+Xd+Hda8fPpnhm10nwzq9uoh1rQ/DfhrTrrVLOa80TVtf1XQb290670hSjF3u2/T+u/8AVgP5za1AKAP2Q/4JT/8ABZ/4+f8ABLnUvE3hvw/4Z0n4xfAXx1q0PiDxZ8HvEWsXXh5rTxNHbWthL4t8DeK7Wx1d/C3iG+0uytNM1f7Vomu6PrNlZWAvdJ+2adp1/a5zpqdtbNdd/l/X6Afvp8Qf+Dv3wr/wiV0vwq/Yo8QHx3c6fcx2U/xB+LmnL4S0XVXjdbO8urTw54PbWPE+n28pSa506K88I3F5Gr20WqWLOt1Fn7B9Z6egHwJ+xf8A8HOnxf8A2dD+0F4g+On7PY/aZ+I37QPxqn+Lup+Krb40v8JNH8JWC+B/B/gXRfh94b8KN8KPiUIPDfhrSvB9rFo7DXIpFtZViu4bq/W61XUKlSTsk7JLt/X5feB+En7U/wC09/w0x+2H8WP2sf8AhCP+EK/4Wh8Wrj4o/wDCA/8ACS/8JH/Yf2jUba//ALC/4Sr/AIR/Qf7T2fZvK/tP/hHLDdv8z+zxt2Noo2jy36Wv/T/VfID92/8Agox/wcmf8N/fscfF79kv/hjH/hU3/C1X+Hzf8J//AMNFf8J5/YP/AAgvxQ8F/EjH/CK/8KL8G/2p/av/AAh/9jZ/4STTvsP9o/2j/pn2P7DcZwpcslLmva+lu6sB/LtWwH9UH7M//BzD/wAM6/sSfDv9jj/hin/hMP8AhAvg3efCT/hY3/DR/wDwj/8Aa32vTtT0/wD4SD/hEP8AhQ2t/YfL/tHzf7K/4Se93+T5f9pL5m9MXSvLm5ut7W/4P6r5Afy36Tq2qaBquma7oepX2j63ouoWWraPq+l3c9hqelapp1zHeafqWnX1q8dzZX1jdww3Vpd28kc9tcRRzQusiKy7Af1u/s8/8Hb3x+8CeCtD8M/tD/su+Cfjr4j0i2g0+5+IPhD4kX/wf1bXYLaCKGPUte0GfwR8RtEudfnKPPqVzoo8OaVdzPm10fTVBVsHQTd1K3lYD8Sf+Cn/APwUY/4ePftcaR+1Evwg/wCFPw6L4G8D+B4PBDePP+E9kuYvBes67q41ObxIPB3g9YZNTbXGhNmmhSrYrbq32q9LsE0hDkja99b9u3+X9XA/Vn/goj/wcpf8N7/sc/GP9kz/AIYu/wCFUf8AC2o/Akf/AAn/APw0X/wnX9gf8IV8TfBfxGz/AMIr/wAKJ8Hf2r/af/CIf2Nj/hI9N+xf2j/aGbr7J9iuohS5ZKXNe19Ld1YD8sv+CS3/AAUk/wCHXH7R/jH9oL/hTH/C8/8AhLPgt4k+D/8AwiP/AAsX/hWX2D/hIfG/w68Zf8JD/b3/AAgvxB+1fY/+EB/s7+yf7FtvtH9rfbP7Th+w/Zb25w51a9tb9/63/qwG3/wVy/4Ke/8AD0/43fDf4yf8KQ/4UT/wr74VwfDL/hHP+Flf8LP/ALX8nxd4n8U/23/bH/CAfD37Bu/4SP7B/Zv9l3uPsX2r7e32j7PbkIcite+t+39bf1cD8oasAoA+nP2Mf2jf+GRf2p/gZ+0x/wAIb/wsL/hS/j7S/HH/AAhX/CQ/8In/AMJJ/ZqTr/Zf/CSf2H4l/sfzvOz9t/sHVfL24+yPnKqS5otbX/ry/rvsB+wH/BWz/gvT/wAPSv2dfBHwC/4ZT/4UX/whvxq8P/GD/hLP+F5/8LN/tL+wvA3xE8F/8I9/YX/Cnvh99j+1f8J9/aX9rf2zdeR/ZP2P+zJvt32qyzhS5Hfmvpba39bf1cD81f8Agmt+23/w7x/a7+H/AO1V/wAKy/4W/wD8ILo/jrSf+ED/AOEz/wCEA/tT/hNfBmt+EftH/CUf8Ip41+xf2Z/bH9oeV/wjt59s+z/ZPNtfO+0xXOPPG17a77/1+P4XiH9OX/EYn/1jr/8ANuf/AMmOsfYf3/wAP+IxP/rHX/5tz/8Akx0ew/v/AIAfOn7Xf/B0p/w1V+zD8d/2b/8Ahhf/AIQP/hdnwy8VfDn/AITP/hpv/hKP+EZ/4SbTZdP/ALZ/4R3/AIZ88Pf2z9i83zv7O/tzSftO3y/t1vnfTVGzT5tmnt2A/kmrcAoAuadqOoaRqFjq2k315peq6ZeW2o6bqWnXM1lqGnahZTR3NnfWN5bSRXFpeWlxFFcW1zbyxzQTRxyxSI6KygH9eX7Ef/B118Sfhj4D0X4d/tofBe9+OV34c07T9K034x/DvXrHw78QNasrCFLbz/HvhrX45fD3ibxFNGokuPEmk6x4TF68QbUNHu7+6u9UfCVC7vF28mr/AHf0/wAlEPpX4/f8Hd3gBPCmq2f7Ln7KfjK88b3Vv5OjeIfjz4g0LSfDGi3LoS1/qPhH4f6rrup+I44XARNMt/GXhkzhvOfU4fL+zTpUH1lp5L/hv672uB/Gz+0V+0V8Yf2rvjF40+PHx38Z6j46+JXjvUm1DWdYvmEdvawIPK07QtC06PFnonhvQ7JYtN0PQ9PigsdM0+CG3giG13fdJRVlt/X9f8MB4lTA/qL/AOCcP/Bzb8cf2Ufh34b+B37Tnw5n/aW+GvgzSodD8FeNrHxM/h/4yeHNHs8Jpui61qmrw6vonj7R9Js0j03RhqEfh/X7CzSOO88R6vb2tnaRYzoqTvF8r66af8D7/usB+m3xR/4O8fgNaeF7w/BX9kv4u+IPGsunMtgnxR8UeDfCHhew1eRNqS3kvhO+8carq2nWbnzmghh0W61FI/swudKM32yCFQfWSt5L+v1/NRD+P39tv9uT9oP/AIKA/G3VPjp+0P4mg1bxBcWsekeGvC+hw3em+Bvh74Yt3aW18LeB9Bur7UZNK0mOaSW7upbm9v8AVtX1Ge51TWtT1HULiS4beMVBWXzfcD9Lf+CQ/wDwWs8Kf8Epfht8WvCdl+yB/wALv8bfF/xro/iHxD8Q2+OyfDRo/DXhfRP7O8J+Dk8Pj4MePnmj0TUtU8YaydVbXoxdyeJ2thplt9gFxdzOm5te9ZLpb+vy087gfn3/AMFHv24vE/8AwUS/a1+IP7UXiTwp/wAK+g8V2HhTQfDHw7TxK/i+28D+GPCXhvTtEtNFtvEb6F4ZbVftmo2+qeJL25/sLTUfVde1Dy7WKLYtVCPLFRve3Xa/9f1uB8L1QH7R/wDBID/gsZ4n/wCCUWqfG2OP4Mf8L58GfGiw8HPdeEZPia/wz/4R7xP4LuNbFh4jstUPgH4hx3P23SvEWpaZqenppVg955Wk3MmoFdLitpc6lPntrZrrYDwz/gqr/wAFAvCn/BSr9pLTv2ktD/Z8/wCGevEM3w88P+CPGmjx/E5PifD4x1LwxeasNI8Wy6j/AMK6+HcmnajH4evdM8MT2rWuoxy2Hh3SpI54HWZJXCLgrXvrppa39f1uB+of7XH/AAccf8NT/sC+MP2HP+GOP+EE/wCEr+HHw5+H3/C0P+Ghf+En+wf8K/1rwbrH9r/8IV/wo7w/9q/tb/hEvs/2D/hLbb7B/aHnfbbz7L5dxCpWlzc3W9rf8H9X8wP5q/CvijX/AAR4o8N+NPCmqXWieKfCGv6P4o8N61Yv5d7pGv6BqFvquj6paSEEJdafqNpbXdu5B2yxIcHGK2aumu+gH9I//BRL/g5I+IH7eP7H3iX9lTS/2aLX4H3XxAuvBifEb4h6d8aJ/GqeINA8Naha6/q3h7SvCh+FnhC40C18S+I9L0a4nml8W6x9m0K2v/DtzDqkeqyXtvjGkoyTve22n9f16Afzs/Cbx1/wq/4qfDT4mf2X/bn/AArv4geDfHX9ifbv7M/tj/hEfEem6/8A2X/aX2TUP7P/ALQ/s/7J9u+wXv2TzfP+yXPl+S+z1TXf+vL8/uA/fP8A4Kuf8F/v+Hnf7M2jfs6/8Mmf8KQ/sj4s+Fvih/wmP/C9/wDhZX2j/hGvD3jDQv7D/wCEf/4U14B8n7b/AMJZ9q/tP+25Ps32DyP7Pn+1eda5Qpckr81/l/X6/rEP5zK1AKACgAoA8M/aA/5E/TP+xltP/TXrFY1/gX+JfkwPkKuUAoAKACgAoAKACgAoAKACgAoAKACgAoAKACgAoAKACgAoAKACgAoAKACgAoAKACgAoAKACgAoAKAP/9P/AD/6ACgAoAKACgAoA/S8dB9BXoALQAUAFABQB/oE/Cv/AIOEP+CMn7M3w10eT4S/CHxhpvjg+C/D2meKNO+Dn7NvgnwHq/iPWdP0yzhu4dX1281XwTp+oxtqUctzLeXup3efnuo0uLllifmdKber0v1d7fn/AF23A/lg/wCCtH/BWf4r/wDBUn4saBretaAvwy+CXwzTU7T4S/CS11VtZfTZNXNquteMPF+tLa2EWveMtejsbKFngsLTS/D2k2tvo2jwSzNrOta9tCCgu7e7/Rdkvnf7lEPyVqwCgAoAKACgAoAKACgAoAKACgAoAKACgAoAKACgAoAKACgAoAKACgAoAKACgAoAKACgAoAKACgAoA/bj/ghb/wUi+Bf/BMz9oz4tfFz49+Gfip4o8NeO/gpdfDnR7P4TaF4V1/WrfXJvHXg3xMlzqNt4t8beBrKHSxYeHr2Jp7bUbu6F3JbRiyMLyzxZ1IOaVraPrf9E/y+a1QHPf8ABcj/AIKGfBT/AIKWftaeAfjv8B/DnxO8MeD/AAt+z14R+E+oaf8AFfRPDGg+IpfEeg/Eb4r+Lry7s7Pwn4y8cadJo0mm+OtIhtrmbVoL17231CKTT4YIbe4uynFwi07b30u+i7qP5fdZcwfjRWgBQAUAFABQAUAFABQAUAFABQAUAFABQAUAFABQAUAFABQAUAFABQAUAFABQAUAFABQAUAFABQAUAFABQAUAFABQAUAFABQAUAFABQAUAFABQAUAFABQAUAFABQAUAFABQAUAFABQB4Z+0B/wAifpn/AGMtp/6a9YrGv8C/xL8mB8hVygFABQAUAFABQAUAFABQAUAFABQAUAFABQAUAFABQAUAFABQAUAFABQAUAFABQAUAFABQAUAFABQB//U/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f8AP/oAKACgAoAKACgD9Lx0H0FegAtABQAUAFABQAUAFABQAUAFABQAUAfeX/BNj9i7Rf8AgoH+1l4K/ZW1T4yRfA7UPiDofjO98L+L5/A3/CwYb3X/AAh4bvvFr+HZNDHjHwOYjqOg6NrlxDfjWXMdzYQ2i2M7XivFM5csW7Xt/X9f8AD7b/4K8/8ABE3xL/wSo8JfBTxu3x6g+Pfhv4t+IvGHhXUb6D4WTfDP/hDdc8Pabomr6JaSB/iF4+XWv+EnsLvxDNGd+ktp/wDwjUoCXwvWa0mnU576Wtbz/r+uwH4ZVoB/WX8IP+DVf4k/Fj9lP4fftBj9rGz8PePfiJ8DtD+LumfBSf4DXF9PZ634n8Fw+LtB+H1741PxhsSl9NJeWGi6jq//AAiIGnXk1xINIuhbeVPi6yUmraJ2vf8A4f8AL7wP5N5I3id4pUeOSN2jkjkUo8boSro6MAyurAqysAVIIIBGK2A/X3/gkR/wSU8R/wDBVvxz8ZvDNh8Yovgh4d+DPhTwxrur+Lpvh3L8SFv9a8Y6xqGn+H/Dg0qPxr4FWxa9sdB8S6n/AGg2qXRUaObZbB/tDXFrnUnyW0vfzt/X3/fcDzz/AIKu/wDBOrR/+CY37Qnhf9nq1+PcPx817Vvhho3xI8Rata/Dg/DiDwq3iDXvEekaT4dmsW8e+PHv7+ax8Pf25NMbqwENjqumBYJfOd1cJ86btbW3e/8AX9bAfmFVgFABQAUAFAH7Tf8ABBn9jX4A/t0/ty3fwR/aR8Lal4v+HcXwS+IHjRNJ0rxP4h8JXQ8Q6Bq/g600y7Oq+GtQ03UTFDBrF+r2pufs0xlVpY3aKMpFSTjG63uv6/r9QPe/+DiD/gn1+y7/AME+/jP+zt4O/Zd8Fav4K0D4g/DDxR4m8U2ur+M/FXjKS91jTPFaaXZ3EN14q1XVbiySOyJjaC0eKGRv3joz/Ms0puSd+jA/nerUD6m/Yl/Znk/bI/as+CX7MUXjRPh3J8ZPF48KL41k8PHxWnh0nS9R1L7e3h1db8OHVhjT/J+zDXNN/wBb5n2j5CjKT5Yt72/rz/rtuB/Vh/xB4al/0kJsf/EV5/8A6IqsPb/3PxAP+IPDUv8ApITY/wDiK8//ANEVR7f+5+IH5x/8FSf+DfS8/wCCaP7MA/aSn/axtvjMh+I3hL4ff8IdF8D5fh8+7xTa65cjVv7ff4ueNRix/sUobH+xgbn7Tu+2QeSUluFXnlblt8/6/T9JB/OLWoBQAUAFAH94/wDwVi/4IYf8E3/2Vv8AgnZ+0j+0J8FvhD4p8O/FL4deGPB2p+FNbv8A4tfErxDZ2N3rHxI8FeHb+SbRtb8SXulXyy6TrOoQLHd2kqRvKs8arNFG6c9OpKU0nazv+TA/g4roAKACgAoA7H4ffD7xv8V/G/hX4a/DbwtrXjbx7431yw8N+EvCfh2xm1LWte1zU51t7HT9Ps4FZ5JZZHBZ22wwRLJcXEkVvFJIo2krvZAf2Nfst/8ABo9qWs+D9L8Q/th/tK3ng7xbqKwXN58NPgboela4vh63kjWQ2Oo/EfxUJNP1DW4zJ5F9Fo/g260WyuYJPsGueILWWK5Xndf+WPzb/G2n5/cBV/aq/wCDSLXNB8Hap4k/Y4/aQuvHXirTI7m6t/hh8btE0vw9L4it4ojKtjo/xG8MmPSrTXpTGbaxttc8J6bol9c3ERv/ABFoFtDLcOKv/NHTyYH8dPjnwN4x+GXjLxP8PPiF4Z1rwZ458F63qPhvxX4U8RWFxpeuaBruk3MlpqOl6np90kc9td2txG8ciOuDgOhdGV66E01dbMD+pb9jf/g16vf2t/2XPgb+0tH+23a+AU+NHgDSPHS+DH/Zzm8Tt4cGqiX/AIlbeIF+OPh8auYPK/4/Roum+bn/AI9Uwd2Mq3LJrlvZ73/4b+u+4H0v/wAQeF//ANJCrP8A8RWn/wDoiqn2/wDc/EA/4g8L/wD6SFWf/iK0/wD9EVR7f+5+IH81P/BTX9hOX/gnJ+1d4k/Zgm+KEfxgfw/4T8F+KP8AhNo/BjeAlux4w0dNWFj/AMI63irxk0B0/f5Buf7cl+1Y80QW+SlbQlzxva2u2/8AX4/haIfn7VAer/A74HfFb9pL4reC/gj8EfBerfEH4n/EHVl0bwt4W0cQJcXtz5Mt1dXN1eXk1tp2k6Tpdhb3Wp61rerXdlpGi6VaXmp6peWtjazzom0lduy7/wBf12A/sT/Zy/4NFLG58Labq/7V/wC1Vq2neLb62tJ7/wAD/AnwvpsmmeHpniElzYt8QPG63jeILhHfyGmtvAekWkEkEjQy6lDMki4Ov/LH5t/jbT8/uAt/tE/8GiWiReFtT1T9lP8Aat1648X2NtdT6b4M+O/hbSpNH8QzrGXtbCTx74Gj0yfw3I7r5X2uTwJr8EryqZI7FEeRhV/5o/NP9G/wb+fUD+Ob47fAn4sfsz/Fnxt8Dvjf4M1TwD8Tvh9q8mjeJ/DWqiF5Lafy47i0vbG9tZbjT9X0XVrGe21TQ9c0q6vNJ1rSbyz1LTLy6srmGdt01JJrZgcp8Pvh943+K/jfwr8Nfht4W1rxt498b65YeG/CXhPw7YzalrWva5qc629jp+n2cCs8kssjgs7bYYIlkuLiSK3ikkVtpK72QH9jX7Lf/Bo9qWs+D9L8Q/th/tK3ng7xbqKwXN58NPgboela4vh63kjWQ2Oo/EfxUJNP1DW4zJ5F9Fo/g260WyuYJPsGueILWWK5Xndf+WPzb/G2n5/cBV/aq/4NItc0HwdqniT9jj9pC68deKtMjubq3+GHxu0TS/D0viK3iiMq2Oj/ABG8MmPSrTXpTGbaxttc8J6bol9c3ERv/EWgW0Mtw4q/80dPJgfx0+OfA3jH4ZeMvE/w8+IXhnWvBnjnwXreo+G/FfhTxFYXGl65oGu6TcyWmo6Xqen3SRz213a3EbxyI64OA6F0ZXroTTV1swPdf2Qf2Ovj9+3P8adE+A37Ofgx/F3jbVbefVdRuru6TSvDHg/wxYzW8Oq+L/Gevzo9tofh3S3u7aKW4MdzfX99dWWjaJp+q67qWm6ZdKUlFXbt+vkv69QP7A/gz/waGfC228O2M37Qv7XXj/WvFk8Yl1LTvgz4O8O+GPDumSsihrKx1rxvH4u1LXI4pQ7DVJ9A8OtcIyp/Y9qyNI/O676RXzd/wTX5/eB4R+1p/wAGk/jDwt4P1bxZ+xr+0RL8TvEWk2Ut1B8JPjFoWkeFdW8RtATI1roHxJ0W+h8ORavcxYgsNO8ReGNC0iW6Cte+K9Nt5WeKlX/mjbzTv/l/Xe1gP49fF/hDxR4A8VeI/A3jfw/q/hTxj4Q1vU/Dfinwzr9jcaZrega/o15LYarpGq6ddxxXNlf6fewTW11bzRpJFNGysowK3Tvr0eoHO0AfY37Bf7FXxQ/4KA/tO/D79mn4WEadf+KribU/F3jK50+bUtI+HPw+0YwzeK/HetWsNxZC4ttItZobbTdNfUNO/t/xHqGieG4NQtLzWbeZZlJRTb/4f/ID+pD/AIg8NS/6SE2P/iK8/wD9EVWPt/7n4gfxufEfwgfh98Q/HngI6gNWPgjxn4o8IHVRa/YRqZ8Na5faMdQFkbm8NmL02X2kWpu7r7P5nk/aZ9vmt0LVJ9/68vy+4DjKACgAoA/fX/gkh/wQ0u/+CqHwf+J3xYt/2nLf4Gr8N/iVH8O20Gb4OyfEhtYaTwvo3iX+1xqafFHwILAAauLP7CbC9JNv9o+2DzRBFnOpyNK17+dv6+/7rgfrD/xB4al/0kJsf/EV5/8A6Iqs/b/3PxAP+IPDUv8ApITY/wDiK8//ANEVR7f+5+IFHVP+DP3UtN0zUdR/4eC2MwsLG7vfJ/4Zanj837LbyT+X5n/DQ8mzzPL279j7c52NjbR7f+5+IH5D/wDBvv8AsQ/s6/t8/tnfEb4OftN+EtU8Z+AvDv7M/jT4k6Vpek+K/Eng+5g8W6N8T/g54ZsL99T8L6jpeoTQxaP4v123axmuGs5XuYp5Immtrd00qycYpre9vwf/AAAOn/4OFf2Dv2af2AP2n/gx8M/2YfB2q+C/CHjH4C2vjrX7DV/F/ifxjPdeJJfiF440B7yO/wDFOp6peWsR0vRNOh+yW80dsHieYRebLK7FKTlFt73t+C/4IH4EVoAUAf3Rf8G2n7Fn/BOP48/sT+PvHHxV+E3wT+PHx6f4h+KtD+K1l8XfDvhrxtqvw08J21vaHwVb+HdD8TW96nhHRNX0drrXI/G2kWdjqGq63NrWmtr0w8LwWWkc1WUlKybS3Vuv+f329AP5Ff29vBvwI+Hv7Z37S/gj9mPWINe+Avhj4veL9I+GWoWWqPrumDw/a6g6nT9F16Sa6k1/QNG1A32j6Br0l5fvrei2NjqjajqLXZvbjeLbim92tf61/rtsB8j1QBQAUAFAH2H/AME/PBfwE+Iv7a37M3gf9qHWLbQ/gH4n+LXhjSfiVfX+qvoOlSaNcXDfZdL1zXo57STQfD+u6wum6J4g12O9099G0XUb7U11LTmtRe28zbUW1ulp/Wv5feB/Wp/wcp/sX/8ABOj4CfsZ/Dfxv8J/hP8ABX4DfHw/Efw1oPwy034Q+HfDXgjU/iR4Mn0/UG8aR+I/D/hm3sYvFWjaNp8Wnau3jfVrG81DS9ZTR9KXXoV8UTWOqY0pScmm21a7v09P6f6xD+GiugAoAKACgAoAKACgAoAKACgAoAKACgAoAKACgDwz9oD/AJE/TP8AsZbT/wBNesVjX+Bf4l+TA+Qq5QCgAoAKACgAoAKACgAoAKACgAoAKACgAoAKACgAoAKACgAoAKACgAoAKACgAoAKACgAoAKACgAoA//W/wA/+gAoAKACgAoAKAP0vHQfQV6AC0AFABQAUAfqP/wT7/4I+/tp/wDBR83Wu/BLwbpHhn4UaVqg0jWvjX8T9Qu/DHw7g1FDm70vQ5rTTtX1/wAZavYxqTf2fhPQtWh0maSzg1+90b+0LOSeJ1Iw31fZb/p/WuuwH7aXn/BoT+0UmhC40/8AbC+C114m2OW0m88BeObHQg4TMajxFBdajflGfKu58Lq0afOI5Sdi5+3X8j+8D+fr9ur/AIJpftc/8E6vFul+G/2k/h6mmaJ4kkuU8F/EzwlfnxP8MPGjWhf7Tb6H4oitrR7XVoY4zczeG/Emn6D4phsWh1GfRIrC4t7iXWM4yvboB0X/AATW/wCCa3xb/wCCnfxZ8c/CD4P+Ofh14D13wF8O5viRqepfEmfxLb6Td6TB4l8P+GGsbFvDHh3xJeNqLXniK1uAtxaQW32aC4JuBKI45VOagk2m7vvb+vv++4H2L41/4N5/26PD/wC2d4d/Yq8IXvww+JPi/Uvg34d+Ofir4n6BqvirTPhD8M/A/ifxl478D6W/jnxDr3hLT9Zt9Wu9Y+H+rjT9F0Lw7ruq6vDKkuk2d6mn64+lpVY8rlZrW1urfl/S/JyD9CfEf/Boj+1FZ+GVvPCv7V/wI17xcsEkkvh/WvDHj7w1oRnSPdHBbeKbS08S3solkzGJbjwtaKnyuy4LBI9vH+V/ff8ABtfn94H8yf7S37Mnxv8A2Qvi/wCJvgV+0J4D1L4e/Enws0El7o99LaXtnqGmXqs+ma/4f1nTp7rSdf8AD2rRI8unaxpV3c2c5Sa3Z47y1ubeDZNSV1t/X9f8OB4LTA+mv2MPj1dfsvftZ/s5/tCW8s0cHwk+MXgPxnrMdvv8y+8Labr9l/wl+k4jzIY9a8KyazpEyxje0N7IEyxFKS5otd1/X9a+j2A/0L/+Dk34M2vxw/4JRfEXxjo8cOr3nwQ8b/C/45+H57MpcfaNNGrHwBr17aXEeUeyg8GfEfW9bmdX8mW007zRvdIa5aTtNeaa/r+v1A/zwP2Q/gZe/tNftS/s9/s+2STsfjB8YPAHgPUJrfcJNP0HX/Emn2fiTVyyfOkOieH31PV7mRAXjt7KWRFZlCt1Sdk32Tf9bfn9wH+wXB4n8DaB4m8N/Ca21XR9M8UXvgzWvE/hjwVbskN8/gbwNqHhPw1rOq2NjGu2HR9B1Hxl4S0l2Plos2r2cMCuEl8rg8/61/4b+rgf5QX/AAVv/Z8/4Zg/4KQftd/CS2sf7P0K1+Lut+N/CFqkey1t/BXxVitfid4TsrJgAk1tpOh+LrPRvMTO2fTp4JdtxDMi9sHeEX5floB/Y1/wad/A7/hBv2FPix8bL6z8jVfjv8dtStdPudmPt3gj4U6Dp3h7Rn8wgF/I8Z6z8RoNo3Rpsyrb3lVcK7vJLsvz+S/N/ID+Pb/gsF+0J/w07/wUp/a6+KVrff2hoEfxX1b4d+D7iOTfZzeD/hHBa/DDw9faeoJWOz1ux8Jp4gVVCmSbVp7mZVuJ5t29NWhFeV/v/MD7e/Yj/wCDb/8Abz/bA8C6J8WPEreC/wBmr4Z+KNOt9X8KX3xcfWn8c+KNIvCrWWsaV8O9B0661TTtJvIN13ZXPjG/8K3GpWT2WpaVZ3+k6hbX7TKrGLsry722Xz/yX3WA+r/jT/waXftk+C/DF/rnwY+O/wAFvjbrFhCJ08GX9pr/AMLNe1kiMmS00O+1p9f8KtfebtSBfEHiPw7YSRb5ZtRtnVIHSrxf2Wvnf+v67AfzCfE74X/EP4L+PvFPwt+LHgzxD8PviJ4J1WfRPFXg/wAU6bcaVrei6lb7WMN1aXCKzRTwyRXdjeQmWy1GwuLbULC4ubG6t7iXZNNXWzA9P/Zb/ZP+Pv7Z/wAXdF+B/wCzj8PdU+IfxA1mGe/ktLSS2sNI8P6HZGIaj4l8V+IdSntNG8NeHtPM0Ec+p6te28U17c2OlWC3mr6jpun3SlJRV27L8/Jef9dGB/SNpX/Box+19c+Ek1DVv2nf2ddL8bSW0Eo8MQWHxH1Lw/DcSRb57W58Xjw1aXqm3lIh8618I3cUuHkT5Qm7H28f5X66fldr8fuuB6J/wQ3/AGCP2mf+CfH/AAWUvPhN+0r4Ij8Oapqn7Lnxi1bwb4p0TUItf8C/EHQLTxZ8PLKXXPB3iKBIhd28U/lC+0rVLPSPEujfarIa7oWlPe2yTlSSlTuu69V67/n99gMH/g70/wCTkP2Qf+yI+N//AFPI6KG0vUD+QmtwP1S/4Iif8pXf2If+ywJ/6i3iOoqfBL0A/tI/4OWf2pv2hv2TP2O/gp46/Zv+LXi34P8Ai/xB+0tovhLWtf8AB13BZ6hqPhu4+F3xR1ibR7mSe2uVazk1PR9MvWQIrGeygbdhSK56UVKTTV1y3/Ff8ED+KT/h9L/wVT/6Pj+Of/g907/5U10ezh/KgPFfj3/wUZ/bi/ai8CD4Y/tB/tMfE34r+ABrWneIx4V8WanaXelf25pMd1Fpup+VDY2z/arOO+u0hfzCAJ5AVOQVahGLukk/6/r/AIYDwv4C/AD4yftPfFPwv8FfgL8P9f8AiZ8TPGF0bbRPDHh+CJpmjjAa71PU7+7lttK0HQdMhJutY8Q65fadomj2aveanf21tG7021FXbsv6+8D+m/4Yf8Gj/wC1p4j8MWerfFT9pT4IfDHxFeWX2p/CmhaL4u+I8ml3LgtFp2q60i+EdMFzGNqXs2jtrVjDN5i2d1qMKJPLi68f5W/O9v8AP+u17Afnv+33/wAG/wB+3R+wd4L1f4uX9j4T+PHwV8Pwpd+JfH/wfuNXvtQ8F2JB83U/G3gjWtM07xFpWj2zJI994g0eLxF4c0q18q51vWNLEqxrcasZO2zfR/1uB+G9aAf6on/BeaGa4/4JDftiW9vFJPPP4N+G8MEEKNLNNNL8ZvhmkcUUaBnkkkdgiIiszswVQSQK46X8SPz/APSWB/JB+y9/wa1ft3fHHwLo3j/4teMvhj+zJa+ILUX2m+CfHA1/xT8TrayngSexuvEPhnw3ZLonh1r2OVCdJ1HxYPEumES2+t6Dpd9C9m2zrRT0Tl89P6+WnmB8q/8ABQX/AIIGftvf8E//AARf/F/Xbfwf8bvglo/kHxL8RfhHdaveTeB4rmUwQ3fjnwhrmlaX4g0bSnmASTxDpkWveGrBprWLVtZ025vLaCeo1YydtU+z/Tv+Hbs5B+IlaAFAH9oX/BpX+xz4e17Wfj1+3L4r0r7fqvgjUYfgN8ILm5hR7XSNY1bQ7LxL8VNctTICV1pPDuseDPD1jeQFHttH8Q+KLKQyJqjKnPXltH5v+un36+VgPAP+Djf/AIKv/HjxJ+1h4r/Yy+BHxS8XfDP4OfAeLS9F+IMnw+8Q6n4X1L4m/E/U9Is9a8QQ+Ida0a4sNVuvDPguLU7bwtaeF2uE0qXxFp+v6xqEWqOdDfSqpQXLzNav56f16/pENf8A4Nvv+Cr/AMd9L/an8PfsUfHv4o+Lfib8JvjfZa1Y/DG6+IPiDU/E+rfDX4m6Do1/4i02w0PXtYmvtVh8LeNdO0rUdBn8MyXMmm23ieXw7qGjx6U1x4gOsqrBW5lo1v5r9Lb/APDAen/8HaP7HHh7wr4z+A/7cHhHSv7PvvidcXfwR+MU9vAkdnqnijw1oh1z4X6/cug3S67qHhHTfFnh2/mmb59G8E+GoIFH2S4dyhLRx7ar/K3r5/eB/OF8PP8Agp3/AMFCfhL4I8M/Db4afth/HnwR4C8GaVb6H4U8JeHfHuq6doegaPa7vs2naXYwuIrW0h3N5cSDauTjGa1dOLd2ldgdn/w9/wD+CoP/AEfZ+0n/AOHK1r/45S9nD+VAf3u/8EM7b9p7Qf2Cf+GoP26/2gPiT4/8RfGy3m+LmkN8X/Ft7qOm/Cz4EaDpV3N4W1Jf7Uka30g+LNKOq/EXWNVjlWK68Man4SivI4J9GmDc1Tl5rRVktNOr/rTz+YH+f5/wU7/bIuP28/23fjl+0jFbtY+FPE3iKLw/8NNNktxa3Nl8MPBdnD4Y8DtqEWxZU1jVtF06HxBrsczzG31vV9QtYJfscNtHF1QjyxS+/wBf6/rUD4GqgP6u/wDg2O+NX7DP7Lur/tN/HL9p/wCOfwp+E3xS1W18GfDL4YL8QfENno+pR+CrhtR8SeP7vRoLiJ5Wh1nWLPwVa3V2jrtGhG2TCTXAfCspOySbXW3fpf0A+bv+C33/AAWL+OH7Tn7VPj34Y/s7/tB+IdA/ZI+G0lr4W8DQ/BnxrrnhzQfixLNo2k3Pijxr4y1Tw9qFi/jWO719r/T/AA5Y6gZdD0TQrC0On6dFq1/r2qazVOmlFNr3ut1t/Xz76XsB9if8Gyf/AAUS/ak1/wDa/m/ZC+JvxR+IHxd+D/xD+HPjHxBoOn+Ptf1vxtd/DTxV4D0+21mz1Dw3revahfX3hzwvquj2+qaLqnh+3l/sS61m90O9t7S0v1uJr2a0Vy8yVndbLf8Ar5/k4h2f/B338OPA2k/FP9ir4rabBYW/xE8b+CPjL4I8WyQgrf6l4V+Hes/D3V/BU12qDy2Sw1H4i+M7aGebbPMlwsEbTQ2RS1VB/Eumj+//AIYDof8Ag0r/AGOfD2vaz8ev25fFelfb9V8EajD8BvhBc3MKPa6RrGraHZeJfiprlqZASutJ4d1jwZ4esbyAo9to/iHxRZSGRNUZUK8to/N/10+/XysB4B/wcb/8FX/jx4k/aw8V/sZfAj4peLvhn8HPgPFpei/EGT4feIdT8L6l8TfifqekWeteIIfEOtaNcWGq3XhnwXFqdt4WtPC7XCaVL4i0/X9Y1CLVHOhvpVUoLl5mtX89P69f0iGv/wAG33/BV/476X+1P4e/Yo+PfxR8W/E34TfG+y1qx+GN18QfEGp+J9W+GvxN0HRr/wARabYaHr2sTX2qw+FvGunaVqOgz+GZLmTTbbxPL4d1DR49Ka48QHWVVgrcy0a381+lt/8AhgPT/wDg7R/Y48PeFfGfwH/bg8I6V/Z998Tri7+CPxint4Ejs9U8UeGtEOufC/X7l0G6XXdQ8I6b4s8O380zfPo3gnw1BAo+yXDuUJaOPbVf5W9fP7wPRv8Ag2z/AGm/+CeH7HX7JXxL8TfHD9pD4MfCz4//ABi+LN+fEOm+NPFNjpfia3+HPgjStP03wJprW0sXnW+nHWNS8a63ETJ/pb6ysj5SC32KqpSkkk2rfK/X9NwPwS/4Kbf8FbP2qf2yv2mvinrOjfHX4geEvgPoXjbXfD/wb+G/w38b+JfCvgS38CeG9fv7fwl4m1HS9D1Ozs/EnjHXrGK31/WPFerRXN+97e/Y9JfTdAsdI0jT9YQjFLTW2ra1/wCB+Pm3owP6OP8Ag1r/AOCgH7Sfx/1H4/8A7MXx3+IXjP4v+H/hx4P8P/Ez4ceMvHmqap4q8UeF4b3xAfDfiHwbf+MtZvL3VtS0a+a+0fUvC2k6nc3LaKuma9Bps0WnPDY2mNaKVmla972/P+l9wH5G/wDB098OPA3gb/gptp3iDwjBYWms/Ff9nL4afED4iW9kCsk3jO28S/EL4fQ6leoo8iO6vvB3gTwmrhCs032Y3lzGXu1uLi6L9z0bS/P9f61A/m4AJIABJJwAOpPoOvJ+n51sB/ou/wDBIn9k34Zf8EYv+Cb3xH/bT/art18L/Ffx/wCBrT4q/Fp722iXxH4N8DwxLJ8LvgZosF20EieLtd1DVLBtW0YvZT6h8RvFFj4Y1Ezx+FtJuouWo3UnyrZaLz7u3T/JAfoF/wAEXv2uPiV+3L+x1qX7S/xUlSPxB8Qfj38a5dK0G2lM2meC/B+neJ0sfCHgnR3McJk07wzoUNppwu3iS51W7jutYvt2oahdu01IqMrLol5X8/6/UD/MH/aQ/wCTiPj1/wBlo+KX/qca7XWtl6IDxemAUAFAH13+zt+3v+2P+yV4b13wh+zb+0L8RPg74Z8T64viTX9F8Haja2VlquurYW2lrql1HPZXLPdDT7O1tN6so8qCMbcrmpcIy3VwP2i/4JFf8FUP+Ch/xv8A+CkX7Jvwp+LP7Wvxc8efDrxr8RbvS/FfhDXtXsrjR9d09PCPiW9S0voY9NheSJbu0tpwFkQ+ZChyMfNE4RUZNJXSA/oz/wCDlv8Aap/aI/ZM/ZI+Bnjb9m/4t+Lvg94s8RftGWPhXXNd8HXkFlf6l4dk+GfxD1d9IuZJ7a5VrRtS0vT7woEVvOtIjuwpFY0oqUmmrrlv+K/4IH8VM/8AwWe/4Km3UE1tcftv/HGWC4ikgnifXdPKyQzIY5Y2A0oEq6MynB6HtXR7OH8qA/Uv/g0t/wCUj/xh/wCzLPiR/wCru/Z1qK/wL/EvyYH33/wcEfsJftG/8FBf+Cn/AOzT8Ff2cfCdrrWuwfsjWeueKfE/iC9k0XwL4B8OR/GL4lWzeIfGfiBLS/k0+xe6litLKz0+x1PXNWun+zaPpGoSxypFNKSjBt/zP8kB836n/wAGhv7S8PhV73R/2uPgbqHjZbSSRPDt/wCDvHuleGJL0RBo7b/hMIBq2qJbyT5ja7PggyJHiX7IzExK/br+V/f/AMN+f3AfzR/tZfsj/Hn9iT4z6/8AAb9orwVceC/HuhwwalbBLiLUdB8UeG76a6h0nxd4Q1y2zZ674Z1drK6S0voCk1vd2l9pOq2una1pupababRkpK6YH6Z/8E3/APghb+01/wAFIfgNr/7QHwb+MnwY+H3hjTfiH4j+E+oaN4/1H4gWeu3t/oWg+E/EN/Ps8LeDdf0+XRrq28V6fDHHPfCZ7i1ufOtFjWB5c51FB2cb6Xvf1X6P+mwPyT+Pvwf139nr46fGX4CeKdS0nWfE3wT+Knj/AOE3iHV9Ae8fQtV1v4eeKtV8JapqOjPqFpYX76Xe3ukT3Ng19Y2d2bWSI3NrBNviTRO6T7pP7wP12/YG/wCDfX9uj9u3wPofxgtbfwZ8Bfgr4lgiv/DHjn4vXWsW+r+NtIlMiprPgfwLoOl6prmpaTLtjmsdY8RSeE9D1qzmS90DVdVt8u0Sqxjpu+y/V/5X7dbxD9GvHH/Boh+01pmgT3nw7/ay+CHjDxJFb+bFofirwj448B6bczry9tHr+nHx5KjMBtt5Z9EiiklKLcNaxF5kj26/lf3/APDfn9wH80P7U37Jn7QH7F3xa1b4J/tIfDrVfhz4+0y3h1G3tbyS01DR/EOg3ck0Vh4l8KeIdLnu9F8SeHr97e4ih1LSry4SC8trzS79LLV7DULC32jJSV1t/X/AA+cqYHsn7O/wV8QftIfHn4Ofs/8AhPVNG0TxP8afiV4N+GHh/WPET3qaDpeseNtesfD+n3+sPptnqGoJptrdX8U161lY3l0LdJDBbTSbI2Tdk3vZX+4D9Wv+ClH/AAQ3/aX/AOCa3wM8KfHv4zfGL4NfEPw14g+Jvh34O6ZpHw/1Hx9e67Y6lrPhTxv4ssLmRPFXg7QLCLRLSx8D6lbPHb37zx3V5ZiGzeFriWCIVFNtKLWl9/P/AIP9XA/Lz9mr9mH47ftffFnQvgj+zr8O9Z+JXxH8QRz3UGj6W1paWmmaTZGP+0Nf8R65qdxZaJ4a8Pad50CXut63f2WnxT3FpZrM99e2dtcW2oq7dl/X3gf00fD7/g0U/ai1jw/bX3xM/aq+B/gXxFPAZpPD/hXwt42+IVpZyOoaK1utcvv+EDVp0zsu2s9OvLaKVWFrc30JSd8XXj0i353t/n/Xa9gPgb9u/wD4N3P26/2I/Aev/GG1/wCEJ/aH+D/hazn1XxZ4m+Ec+tHxT4L0O0QPea/4t8Aa/pmn6rHotmpee/1Lwne+MLTRtOgn1bX5dJ063uLmCo1YydrNPpfr/wAH5feB+CtagFABQAUAFABQAUAFABQAUAFABQAUAeGftAf8ifpn/Yy2n/pr1isa/wAC/wAS/JgfIVcoBQAUAFABQAUAFABQAUAFABQAUAFABQAUAFABQAUAFABQAUAFABQAUAFABQAUAFABQAUAFABQAUAf/9f/AD/6ACgAoAKACgAoA/S8dB9BXoALQAUAFAHuH7M3wT1f9pL9on4Hfs/6Fc/YdU+M/wAV/Afw0t9SIUppKeMfEum6HdaxKr5VodHtLyfU512sWhtZAqOxCMpPlTfZf12/P7gP9NP/AIKJftMeAv8AgjJ/wTRi1P4D+CNA02TwPZeD/gJ+zj4Jv0eTw/H4w1q01B7DU/EWye2vtbOk6Fonivx74gdrj+0/F2r6ZdLqN/Dc61e6tByQXtJ6ve7fX5L8O/4XiH8HHhb/AILx/wDBVvwx8Ubf4qSftdeN/E18urLqd/4K8U6b4Z1H4X6tbNO0t1olx8PbbR7Hw7pmk3kUktof+EbtdC1SxgdZNI1PT722tLy36fZQt8P+f9f0wP74/sXwk/4Ld/8ABKDStR13w5p2n6f+0r8IbvU9Jt7iQ3h+Ffx18LT6roQ1PRtTVTd5+H/xX0DUbWC8CQTa54etbrT9UszYa1qWmvy605+j+9fhf8PkB/LX/wAGmek6hoP7en7UWh6tbtaapo37M2u6TqVo7Iz2uoad8ZfhpZ3lu7IzIzQ3EMkTMjMhKkqxBBbavtH1/QD9V/8Ag4s/4KtfFz9g3Vvhr8EP2VZNB+H3x2+NngWDxd8Q/jamheHdX8aaJ8KfDXiLxPo3grwlosWt6RqVs7al4kv/AB/d2er6pHdjwtENbPhq0ttX8SXmr6fFKCldvVLp5v8Arv630A/OD/ghP/wW8/bT+Jv7bnw4/ZZ/ak+K178cPht8c08R+HtD1bxbpPh6DxZ4C8a6R4Y1zxToWo6b4h0bTNJvtU0vXptFbw3qej67LqqQvqVhqOkSWD2N3b6ldSnFRbSs122f/Db7+TvoB9Cf8He/wf8ADz+EP2OPj7a6TYW/iu28SfEb4Q67rkUSJqer+H7/AEvSfGfhXSr2bh7ix8PajpnjG702M5W0n8TaqwIN6RSoP4l00f8AX/D/AH3A/h4roAKAP9RX9gPxDZ/8FH/+CHPgLwZrN5DqGs/Er9k/xx+zF4tuLuRXurfxh4O8OeIfgp/beou24wapeT6LpfjSK4OGVtStL+IR7kFccvdqN9pc36+X5/dYD+T3/g19/ZvvPiJ/wUx1D4i+ItImgs/2Wfhb498WXC3tu22y8f8Aikx/CjRNIu4XXEWoR6b4n8aarbCVc2914beVNlzFCy71pWhb+Zr7t9/+Hv8AjEP1j/aE/wCCjP8Awi//AAc8/AjwXFr3lfDLwH4P8OfsU+JYYrnbpt74h+Ommv4ruLl5S3lxTWHxV8WfDDStaaUCJG8AiBvLaE3S5qH7l6at8y67dtul/v62SA+L/wDg7f8A2fP+EV/aV/Zt/aW02x8rT/i/8K9c+GfiKeCP90/ir4Ra6mqWV9fyAfLe6r4Y+Imnabab2HnWfhJxEv8Aos7NVB6OPZ3+/wDP7vvA/oq+Ad9D/wAEz/8Aggz4N8XTpHo/iL4N/sV33xS+xzosWz4x/E3QNQ+IVpodxvCgz3XxZ8fW+hvI6tullDBGBVGyfv1PJytrrp+H9dHsB/GJ/wAG9X7HHhn9s7/goz4Yk+KGlQ+Kfhz8B/C+s/H/AMY6Nq7fabLxTrfh/WdD0bwPo+rRzGU6nbTeOfEmkeItV067Sez1rS/D+p6Zqay2l9NBPvVlyxsuuny/T8f1iH9IH/Bxn/wVM/al/ZS1v4Zfsp/sizeJvA3jDx74Db4o/Ev4u+HPDc2qeINM8J6l4g13wp4X8JeCtUn06/sdC1HUdQ8L+JdR8R65Zxf2/Y20GgQ6LfaWbnUHuMqUIu8pNb2s9O2v4/1cD8Uf+CUf/BZ3/gol8Kf2tPhF4I/aI+Inxo+PnwD+LfxA8N/Dzx9pHxZtvEPjPWvCUfjTWLTQLDx74T8V6vZXfiXSZ/CWoahb6pqGhxX91oet6DDqmmf2Omqy6Rq+kaThBxduVSW1tPlppr6fdqB+pv8AwdmfseeEtU+EPwX/AG3vDmjWVj4/8JeNbD4IfEjUrVBBdeJvA/ijTNe1zwVe6rj93dTeDfEejahpVjPhb17Txqbed7iz0yySwihLVx6br+un3fcB9qf8GxH7J3hf4I/8E89K+P02k2i/Ev8Aar8TeIfFuu65IFfUoPAHgbxHrvgfwD4ZEoASHTYZNK8ReMI4o2Mkk/jCT7XIxtreCymtK8rdI6fPr/X/AAQP51v+CiX/AAcdftufE79orx7pH7I/xak+BP7PXgnxVq/hz4fR+EvDvhHUvEnj7TNB1GWxt/HnizxH4j0TXb7f4ma1fVLDw9o02maJpujXlnpl9a6zqEF1rF7tClFJcyu336eSX+d399oh+7H/AAb7/wDBW7xv/wAFDtZ8X/BX9rDT/CPiv9pr4F+Dbzxx8NvjFZ+F9A0TX/Fnwx1zU9C8MePbW/tNKsrLT9E1/TNauPBceq3PhWz0rTPFmlajph1LSLa/8NPf6vlVgo2cb2ejXnuvX5rpfTUD8vv+DvT/AJOQ/ZB/7Ij43/8AU8jq6G0vUD+QmtwP1S/4Iif8pXf2If8AssCf+ot4jqKnwS9AP9Bf/grz/wAEy7z/AIKl/AT4d/BOz+M1t8EZPAnxe0/4pt4kufAEnxDTVEsfBnjPwl/Ya6TF4x8FNZtK3i1b/wDtE6lchBYG2+wv9p+0W/LCfI72vpbt/W39XA/nk/4g8td/6SB6T/4jBd//AD/619v/AHPxA/FH/gr7/wAEf77/AIJP3X7P1te/H+0+Ov8AwveD4ozxva/DGb4b/wDCMf8ACtJPh7G6usvj7xz/AGx/bP8AwnqlWVtM+wf2WwIvPtim10p1Oe+lrW633v8A5f1YD+rn/g17/Y08JfBT9hpv2rtV0W2l+K/7UeteI7pdfkjFxqej/CHwH4j1Hwr4a8LWKqsr2cGreI9B8Q+MdSWzKya0moeGk1COZ9B01LTGtK8rdI/n/Xp+sg/ml/bo/wCC2/8AwUv/AGkvj34y8T/Bv4nfHb9n34JaX4k1O0+E3w++FEXiPwJJB4Qsr6SHRdU8aatotpaa54q8Ta3ZQW+qa6mt6hdaRZ311cafo2mafpiJbNrGEIrXlk+rdn9y/r8wP6d/+Den/gpD8fP26/hT8Z/gX+2DYXviz4k/Bq28OXOm/EHxF4Tj0l/id8M/GyazpNxpPjCxj0yy0LU/EHha/wBJNhf6mLW1fxNoXiDTP7RsrzVdM1zWdVxqxUWnHZ9E9n+O/wDVtgP4u/8AgsH+yV4f/Yo/4KHftEfA3wTZJpvw4g8QaZ47+GenRSSSwaT4H+JGh6f4y0rw7bPOz3JtvCVzq1/4RtnupJbmWDQo55Z7lpftD9FOXNFPrs/Vff8A122A/wBQf9qz4q/C/wCBP7M3xa+N/wAZdB0/xR8PPg34Jn+KmreHtQsdP1Eaxqfw9ktPFvhKx0y21WKawHiObxjpGgDwpdTov2DxP/ZF9FLBNbxTpxxTbSW7f9dvz+4D/OT+K/8AwcX/APBVX4hfFTUfiJ4V+P8AH8IvD39rzXnhn4WeCPA3w+vPBPh3ShctLaaNdjxT4T1zVvFuyHbFe6j4p1DU7m8k814UsbdobO361Sgla1/P+v6+5Af23/8ABHj/AIKD2f8AwVY/Yo1XxN8WfCnhlPiP4Y1bW/gr8f8AwhbWSy+EPFT3fh+zuovEFnod7Le+T4Y8feF9c8m/0a8ee3g1qz8T6VAJdLtrR356kOSWj0eq8vL5Af5y3/BRf9muy/ZA/bj/AGnP2ctIWVPDXw0+KmuWngqO4uJLy6i+H3iBLbxd8PIb27lZ5LrUIfBHiDQIr+4kYvPeLPK2C21eqD5op9Wv67f133A+LKoD/S1/4Nh9DtdJ/wCCUXgK/t2iabxP8YfjRrl8I8b0urfxQnhpFnxz5psfD1m43ZPkND/DtC8lb435Jf5/r5/i1EP4C/8AgoXrt/4n/b3/AG2df1OSeS91T9rP9oi5l+0EmWJD8W/FywWpB+4lnbpFaQxDCwwwpEgCIFXpirRivJf11/P7wNf/AIJr67f+Gv8Agoh+wprOmyTx3Nr+17+zlEwtyRLcWd98XPCWn6lYjHJTUNOurqxlQffiuHT+I0SV4yXdP8vl+f3Af3jf8HReh2urf8Er9cv7gxCbwx8efg9rliJMb2uri51/w04gzz5v2LxDeMdvPkrN/Durmo/H8mB/mw11gfpp/wAEi/2EtQ/4KE/tv/C34J3lndv8L9EuT8Svjnqdv5sS6d8J/CF5ZTa3p/2uHElnfeNNRutI8B6TdRb5bLUfE8Gp+U9tYXLJE5csW+uy9X/luB/Yh/wc1ftz6d+y9+xv4c/Y4+Ft5aaD4/8A2nrF/Dmp6boXlWH/AAh37O3hT7La+JoILSzCR6baeN7xdN+Hmm2bQR2WoeFl8eWlttk01VTCjHmlzPpr6v8ArX/hwP8AO7rqAKACgCzZWV5qV5aadp1pc3+oX9zBZWNjZQS3V5e3l1KsFtaWlrArz3NzczyJDBBCjyzSuscas7AUAf6JH/BA/wD4JLR/8E6/hR4r/bK/axfTPB3x6+IHw+u5LvSvEt5Z6bpv7PHwWhW38T6zbeKdRvJorHTfF+uR6RY6146urqeOLwjpOlWnh5pbO6XxSlxy1Z8ztHb836f1+IH8of8AwXF/4KOaZ/wUa/bK1DxZ8PnnHwH+DmjTfC74My3MEtrceJ9KtdVu9Q8R/Ea6tLmKG7sn8b61N52l2V0kF1a+FNL8MxahY2WsLqcC7Uocsdd3q/Ly/r9AP7IP+DYfQ7XSf+CUXgK/t2iabxP8YfjRrl8I8b0urfxQnhpFnxz5psfD1m43ZPkND/DtC4Vvjfkl/n+vn+LUQ/gL/wCCheu3/if9vf8AbZ1/U5J5L3VP2s/2iLmX7QSZYkPxb8XLBakH7iWdukVpDEMLDDCkSAIgVemKtGK8l/XX8/vA1/8Agmvrt/4a/wCCiH7Cms6bJPHc2v7Xv7OUTC3JEtxZ33xc8JafqViMclNQ066urGVB9+K4dP4jRJXjJd0/y+X5/cB/eN/wdF6Ha6t/wSv1y/uDEJvDHx5+D2uWIkxva6uLnX/DTiDPPm/YvEN4x28+Ss38O6uaj8fyYH+bDXWB13gHwD40+KfjXwt8OPhz4X1rxr478ba5p/hvwn4U8O2M2pa3r+uarcJa2Gm6dZW6vLNcXEzqOgjiQPNMyQxu6jaSu9kB/pQ/8Erv2CvhL/wRI/Yo+JPxo/aZ8aeGtC+JvifQNN+IX7SvxBnuluNA8EaR4ft7r/hGPhV4VuIBNLrY0K71q7sgdIhu9R8e+PNba00aHUbYeFbKLjnJ1JWV7bJf1/X3AfwQ/wDBS39tnW/+Cgv7ZHxa/aX1DTbjQPD/AIkv7Lw/8OPC100L3Xhj4aeE7VdH8IabfvAXhbWbyzhk1/xEYZ7i2HiPWdXWxmawFsidUI8sUvm/V/5bAfqD/wAG5P8AwTWH7Zf7VY+P/wAT9A+3/s8/ss6po/iW/t9RtfM0nx/8YSw1HwD4JZJgLfUdM0B7dfHHi+1H2mEWth4c0LV7RrDxijVFWfKrLeV16Lv/AF+gH0d/wc8/8FL2+OHxps/2D/hL4g874Vfs/a4NU+Mt/pl1m08ZfHKO3mth4ZnkhYpdaV8JtPu7jTbiAuqHx3qniK2v7NrnwppF0iowsuZ7vb07/O/9XA/fb/g2H/5RReAf+ywfGj/1KUrKt8fyQH+dj+0h/wAnEfHr/stHxS/9TjXa6lsvRAeL0wCgAoAKAP1e/wCCG3/KWP8AYk/7Kpff+oP4sqKnwS9AP6sv+DuP/kx79nL/ALOs03/1UXxSrCh8b/wv80B/n311Af1C/wDBpb/ykf8AjD/2ZZ8SP/V3fs61jX+Bf4l+TA/cn/g4m/4KmfFH/gn9pfwv+GP7LyeHvBn7QX7QPhvUNQ8W/Gp9C8P6x4t8HfCjwFrE9v4e0LR7XWtJ1K0vbrXvEXinxgdI1DWI7208IwQeKZ9C01Ne8SJrWkZ0oKV29k9u7/rz++4H5Ef8ES/+C5f7b3jL9uH4R/s4/tO/F2/+Ofwp+PWtXXgWGXxhpHhuPxR4H8YX2mane+Fdb8P+IdH0zSNRura/163sNB1jRtaudR09dM1BrrSrW0v7OJLi6lOKi2lZrX18un9d9gPvL/g7v+Evhu+/Z7/ZQ+O39nwR+L/C3xl8Q/CUarGkcdzdeG/HvgjVvGLafeyKolu4LDU/hstzpiSs0enSalqxt1RtUuS80HrJdLX/AK+8D6U/4NQf+UaXj3/s7n4n/wDqs/gpSr/Gv8K/Ngfxz/tX6H4L8T/8Fof2ifDfxJngtfh34h/4KZ/FHQ/H1zdTm2trfwXq37T+tWHime4uRNbm3gh0O4vpJpxcQGKNWkE0W3eu8f4a/wAC/ID/AERv+Csx/bJ8KfsCfEmz/wCCdmh6lH8bdNj8K6RpOn/D6w00+NdD+GlvdxW3iwfCvRZbd4JfFNloMMVho1ho9t/btnpst7ceDoh4nstESuWHK5Ln28+/mB/Aj+z3/wAFcv8AgqD+wj+0hofir4x/Ff8Aac8f2uk6/BL8Uv2ev2mfHPxJurTxn4fNyYdd0U6f8UYvEN94B8Q3ECyxaV4v0XQl1LRNSt7OS6s9a0y2utDvelwhJaJLomktPu/rX1A9H/4K8/8ABaPwh/wVZ+H/AMJfD1x+x7b/AAO8efCPxjqutaP8Sv8AhdsfxMvLrwj4i0WWx8SeB20j/hTfw9mt7bVdZsvCuvJqLa5dx2cvh17ZdJlfVHvLQhT5G/evfpb+vy+4D8G60A++f+CVn/KS39gn/s7n4A/+rM8O1M/gl/hl+QH9pv8Awdof8o3/AIRf9nofDb/1Sv7Q1c9D43/hf5oD50/4NC/Cfw8T4Hfte+OrWHTZvixc/FfwR4T124KxSaxp/wAPLHwg+seE4UZnaaz03WPEmoeNHkWKOCLUbrQ4jO90+lW62jr7x7WYHwd/wXm+Mf8AwWb+Gn7ZHxS1y18ZftX/AAm/ZT0jUtO/4Ub4i+AXiH4g+D/g+3g+20q0mt7/AF7xV8MLnS7GbxzJqY1S91638e6gfEmmXjSwaYsfha30F2umqfKvhcut97/Pv5bgZH7Hn/B1F8dfgX8CrH4S/tL/AAEk/bF8WaVf6na2fxY1/wCM9v8ADnxBqngy7trWOw8OeM9OHwc+IMXi/VtOm/tOKXxZd6haXus6VdWNprFjeajY3etauSopu6fKu1r/ANdP6QH8wfxM8ReGPF/xI+IHizwT4OT4deDfFHjfxX4i8JfD6PVhr8fgXwzrWvX+paD4Oj11dL0RdaTwxpVza6ImrDRdHGorZC8Gl6f532SDZbLr59/z/P7wOIoAKACgAoAKACgAoAKACgAoAKACgDwz9oD/AJE/TP8AsZbT/wBNesVjX+Bf4l+TA+Qq5QCgAoAKACgAoAKACgAoAKACgAoAKACgAoAKACgAoAKACgAoAKACgAoAKACgAoAKACgAoAKACgAoA//Q/wA/+gAoAKACgAoAKAP0vHQfQV6AC0AFABQB+jv/AASD8TaP4R/4Ke/sM61rz2semt+0Z8PNFaW9kWG2gvfFGqr4Y0q4kldkSNrfVdXspondlRZY4y3yghpmrwl6fl939d9gP7K/+DsXwX4h8Rf8E7Phh4m0i3ubrSfh/wDtUeBtZ8VrCpMOn6Trfw7+KfhWx1i7OCFii8Q61o2jRsSP9I16JBndXPRfvPzT/T+un4WkH+dvXUB/qI/8G7/g/XvAn/BIf9l5fFMc2nS6+Pi144sbe+xD9k8NeJvi/wCO9V0G7y21UtNW0Z7bxDbyMxVrTVYpiyhyicdV3m/Ky/D/AD9f0iH8/n/Bsh4i0vxh/wAFTP28vFuhi3GieKPhT8UvEWji0YPajS9b/aK8D6np4tmBYNbi0uYfJYMwMe0gnINaVvhh/XQD53/4O0/+Uj3wc/7Mr+G//q7/ANov/P8A+uqofA/8T/JAfmX/AMERP+Urv7EP/ZYE/wDUW8R1dT4JegH9Tn/B3b/yaX+yv/2cVq3/AKrTxHWNDeXoB/AjXSAUAf3c/wDBot+0J/bfwZ/an/Zd1O+zdfD7x/4Y+NHhS1nk3TS6N8R9FPhLxXDYqSTHY6Lq/gHw/d3EeEjW98W+dGGkubhq5q61Uu6t93/D9/usB+rX/BOP9jTRf+Cfvjv/AIKw/HnxxYf8Il4X+Jn7Unjb4kaFqVxaNFZW/wCz54T8JS/FvRtR0y4dVWXSdG1X4q/EHQJBbs8azeE3huJnuraSO3icuZQXl367bdPv9LAf5sXxg+P3jX4sftKfEj9p2e/utK8f+PfjN4n+NMN9DNvudD8Ra54xu/GOniylxtjXQ7ue3h05ERYbeGyt4oY1hjRF60ko8vS1v62/P7gP9FD/AIKJfs+2f/BY3/gmz+xl4/8AA2kNqOo+MPir+yL8Zxb6PHLPfaJ4P+K2p6H8PfjJYySReZPBp3gPw58SNd8S+KwX/wBBg+HtzdSuz6cobli/ZykvKS+7bt+Wt9l9kPA/+Dqb4+W/wo/4J8eBPgFoc8VhqH7RPxe8OaNc6TAVtopPhv8ACO2Tx1rIggiAHk6f4zg+FsCwKiwJFc8shSJHdFXk32X4v/gX/q4H5Cf8GjHibRrL9r/9p3wndNaprniH9nOy1nSDLIqXUtj4Y+JPhi21i3tEZgZlZ/Eml3FwiKzKtqkh2ojlrr/DH1/T/gAfub/wVm/4LzeIv+CXX7Rnhj4FXH7H4+MWj+LvhVoPxN0X4gTfHCX4ewXg1TxF4r8OajocWip8H/G0Rn0W78MeZcTf24Zni1K0kksraOWB584U+dX5rWdrWv8A1/XYD8vV/wCDxC93Lv8A+CeVqVyNwX9q2VWK55Csf2cGCkjgMVYA8lTjDX7D+/8AgB+f/wDwU0/4OJJP+Cjf7KHij9mC4/Y9tfhGPEPirwX4ot/HI+PL+P5dKl8H65Dq/wBnj8Ot8GvBi3D6lAk2nNcjXLb7LHcyTeRc/wCoa4UuSV+a/wAv6/X9Yh/Xh/wRK1PT/H3/AAR8/ZEh8O3dvaeb8H/FPgxrmzkV/sGu6D4y8a+EtUmk2+YY7uLV9Pubq4QrvWZmOzBArCelR373+QH+Wv4v8Ka/4D8WeKPA/izTbjRvFPg3xFrXhTxLo92hju9K1/w7qV1pGs6bdRsA0dxY6jZ3NrMjAFZImUgEYrsTvr0eoH9Lf/BqB4D8T69/wUP+I3jrTrW6Xwr4A/Zo8Z2/iXU1RvsS3/i/xp4B0/w5ok8oVlF3qZ0/WNVs4WKebD4cv5Qx+zlHxrv3Uv736f1/VwPef+DvT/k5D9kH/siPjf8A9TyOlQ2l6gfyE1uB+qX/AARE/wCUrv7EP/ZYE/8AUW8R1FT4JegH9nn/AAcy/tMfH/8AZb/Y3+CPjX9nf4u+Ofg34t139pnRPC2seIfAWuXOg6pqXh2f4WfFLVptGu7q1ZXlsJNT0nTb54G+Q3FlbycGMbuelFSk01dct/xX/BA/iS/4fBf8FQv+j7P2kf8Aw42sf/HK6PZw/lQHzZ+0F+17+09+1c/hOT9pH46fEf41SeBF1xPBz/EHxHeeIG8Np4lOktr66Sbtm+yDVzoOjG+8v/XnTbTfnyU20oxjsrX/AK/UD/S9/wCCHXi6z17/AIJB/sgaz4RsrPVrrRPhZ4p0JNHtr6O1S78T+D/HXjXQ7/Trm78u6GnXOo6zpcrXE0tvKbdr37Sbd4yqNx1Pjl6/mB+C15/weCa1p15daff/APBOqOyvrG5ns72zuv2prmC6tLu1laC5trmCX9nBZYZ4Jo3imikVXjkRkcBlIrX2H9/8AIB/weIXm1gf+CeNsXyuxh+1dIFUc7gyf8M3ksTxtIdduDkNkbT2H9/8AP5vP+Co37fw/wCClP7UUv7Sp+EUPwUmn+HvhHwLceD4fHB+IInk8KSauV1qTxC3hDwQTJewanDbfYjov+jR2Kf6ZP5gWLaEeSNr3132/r8PxvIP9Fz/AILW+A/E3xI/4JQftoeGfCFtc3mtQ/B+38XG1s1aS5m0b4d+KvDHxB8TpFGis8p/4Rnwvq5aGNWklQNHGN7Lu5Kfxx9V+IH+UXXaB/et/wAGh/gTxNpX7N/7W3xGv7a6g8KeNPjL4H8LeHJpkZILzVfAXg2+v/Es1oGVfNjji8daBbS3EZeFp4JLcMJrWdF5q+8e9v69AP5vv+DgnxHpPij/AIK/ftkahoz20tpZ678KfDk8trIsiPq3hP4DfC3wxrqSshKC6tda0i/s7mMBWimt2imBnSVm1pfw4/P836f133A/GqtAP9Ef/g1E+L+k+Mv+CfnxE+E6zBfEfwY/aB8TG9svMDsPDPxF8P8Ah7xH4e1Pbw0KXutWnjOwWMgqW0eSZZGMrpFy1l76fdf1/Wn4XkH8d/8AwWW+CetfAX/gp5+2d4Q1exuLODxJ8bfF3xb8PPKv7i88MfGe+f4o6NPYzD93cWttB4rbSmeNnMF5p13Y3BW7tbhF3pu8Ivys/Vaf1/wQNf8A4In/AAS1r47/APBUf9jXw5pNjcXdt4J+MPh3406/cRL/AKPpmhfBOf8A4WdNd38p/dw2tzqHhnTtHj80hbq/1SysE3TXkSMVHaEvNW+8D+uH/g7J+L+k+Ev2EfhB8HzMP+El+MP7Qek6taWhkCF/Cvww8J+ItQ8R3oTlpfsuv+J/A1qUwqL/AGj5jOHSNJcKC95vsvz/AK/qwH+ehXUB/pH/APBu5+xBon7DX7BGoftKfF6Gy8KfEj9pHRLf4zeONa1/ZYnwH8DPD2k32qfDzSdSubkJ/Ztr/wAI5dar8SdfdzbvF/wlFrp2qxCbw3CU5KsuaVlstF6/r26frIP4cP8Agp9+2xrf/BQD9tP4w/tE3kt9H4P1LV/+ER+EOiXu9H8OfCHwlLcaf4KsDavn7Dfarbtc+LfENqjNEvirxLr0kR8uVVXphHlil13fq/8ALYD8/wCqAKAJre3nu54LW1gmubq5mjt7a2t43mnuJ5nEcMEEMYaSWaWRljjjjVnd2CqCxAoA/vf/AOCGX/BETw1+yL4V0/8Ab5/bx03RNE+LmmaDP43+HngHx3LZaf4f/Zy8L2lg+pz/ABH+IkurPHp9j8S4dLSXUIYNSeO1+FenLJd3zReNC48H81Spze7Ha9m77/8AA/P5AfkR/wAFzv8AguvrX7bGq65+y3+yzrOq+HP2SdD1M23izxZD9q0rXP2idW0u6Dw3d7A4t73S/hVYXkCXXh3w1dpFeeI7mK28SeKbaGSPR9D0O6dLl96W/Rdv+CB/MjWwH+iP/wAGonxf0nxl/wAE/PiJ8J1mC+I/gx+0D4mN7ZeYHYeGfiL4f8PeI/D2p7eGhS91q08Z2CxkFS2jyTLIxldIuWsvfT7r+v60/C8g/jv/AOCy3wT1r4C/8FPP2zvCGr2NxZweJPjb4u+Lfh55V/cXnhj4z3z/ABR0aexmH7u4tbaDxW2lM8bOYLzTruxuCt3a3CLvTd4RflZ+q0/r/gga/wDwRP8AglrXx3/4Kj/sa+HNJsbi7tvBPxh8O/GnX7iJf9H0zQvgnP8A8LOmu7+U/u4bW51Dwzp2jx+aQt1f6pZWCbpryJGKjtCXmrfeB/XD/wAHZPxf0nwl+wj8IPg+Zh/wkvxh/aD0nVrS0MgQv4V+GHhPxFqHiO9CctL9l1/xP4GtSmFRf7R8xnDpGkuFBe832X5/1/VgP8/Xwb4N8WfETxZ4b8B+A/Dms+L/ABp4w1rTvDnhbwt4d0+51bXfEGu6vdRWWmaTpWm2cct1e317dTRwW8EMbO7uABjJrqbtq9F5gf6JP/BKH/glb8B/+COvwA8S/tn/ALaPiPwXpnx/g8F3GtePvHeu3VteeFP2ePB97AiXHgHwPdxLdHV/GmstcQaN4l1/Q4rzU/E+rXUHgTwNHe6ZPJceLuSc3UajHbp5sD+Vf/gsr/wWZ+JH/BS/4iHwT4K/tv4ffsjeAtaluPh78Op5/s+q+OdVtfOtofiX8To7SaS2udfuLeSX/hHfDiy3Wl+CtOuZbW0mvdYvNY1rUt6dNQV3rJ/h5ID8Oa0A/wBXj/gmr+y9o/wK/wCCV/wJ+FP7O+vWvwy8X/Eb9nfQ/iN/ws/U/DFv4xubL4y/GjwFp/inVPiRrXhr+1fDsfip9C1zWbVNJ0K81yxi/wCEd8P6D4afUVsbFHrilK823rrt5LpfTp1t91gPwG1b/g0El17VNS1zW/8Ago5rGr6zrOoXmq6vqupfsu/bdR1PU9RuJLu/1C/vLj9pCS4u729uppbm6up3eaeeWSWV2d2atfb/ANz8f+G/L7gP6Q/+CY/7CEf/AATi/ZT0D9mGL4pP8YU0Pxf4z8V/8JtJ4LXwC10fF+qDUjYf8I4vivxoIRp+PJFz/bkv2r/WfZ7b7lZTlzyva3lv/X4/haIfxmf8Fpf+CFXh79hT4L+Nv2zNO/aT1r4lX3jr4/2+mSfD+9+Ftj4WtNNX4m3vi7xLLMniSDx3rs10dHewFpGh0W3F8spmZrUr5Tb06rk1G1lbe/b5f/I/oB/LhWwBQAUAFAH6vf8ABDb/AJSx/sSf9lUvv/UH8WVFT4JegH9WX/B3H/yY9+zl/wBnWab/AOqi+KVYUPjf+F/mgP8APvrqA/qF/wCDS3/lI/8AGH/syz4kf+ru/Z1rGv8AAv8AEvyYHbf8Hcn/ACe7+zf/ANmrWP8A6tv4nUUPhf8Aif5ID8X/APgkJ/yk/wD2Ev8As5f4Yf8Ap/t6up8EvQD+wn/g7e/5ME+AX/Z4Hhb/ANUv8bqwofG/8L/NAdz/AMGoP/KNLx7/ANnc/E//ANVn8FKK/wAa/wAK/NgfxCf8FOP+UkH7fv8A2eh+09/6urxrXRD4I/4Y/kB+0n7CH/B0N+07+zT4E8L/AAl/aM+GWj/tTeCvCOn2Og+H/GUviq78B/GKw0KxhW0srTXPEjaR4o0Hx1/ZVlFb29lc6roOleI79YnbXfFWp3M32uDOVFNtp8r7Wurgf0Kfs5f8F5/+CWX/AAUa8Q+Ff2dfi54A1Lwh4r+ImrWPhfw74A/ac+GXgvxj8OPFnirW5orLTvDmk+IbS98a+G/tesXUsOn6afGGm+El1TUJYNMtVlvbqyt7rJ0px1Tv6Xv+lvx+TYH47f8ABxf/AMEaP2d/2YPhRov7an7KHhaH4WaLJ4/0jwR8X/hJo81y/gaMeLodRbw/468FWF3NO3hNoNasYtA1vwvpso8OXEWs6Re6HpmgtpWqjWtKVRyfLLXTf+v+Bt8pB/HdW4H3z/wSs/5SW/sE/wDZ3PwB/wDVmeHamfwS/wAMvyA/tN/4O0P+Ub/wi/7PQ+G3/qlf2hq56Hxv/C/zQH8Sv7CH/BQb9pP/AIJ0/F2X4u/s6eJdPs7nWLCDRfHPgbxTYza18P8A4i6Bb3DXdtpPi3RILzTrt2sLp5LnSda0XU9H8RaPJPdx6bq1taalqdte9EoKas/k+39f1uB/XB8Bv+Duz4I6xDp9h+0t+yn8SvAd+RFBqHiH4NeKfDvxI0eaZsK+oDw74vb4c6ppNkGO6Syi1rxLeQwqxhlvZSsLYOg/syv5NW/z/rte4H6ov+zd/wAEhv8AguF+z7qvxW8FfD34f+LYNYvdT8NXXxg8B+D4fhT8fPh146tbG1u5tP1/VItI0zX5NZ0eLU7DVIdD8Z2vibwbq9teWuoxWOt6VfQ3F1F503a7/Rry32/qydgP8339rr9nbXf2Sv2nPjl+zZ4j1SHXdT+DXxH8R+CF1+C3NnD4i0vTb120HxEli0tw1gPEGgzabrB09ri4exN6bRp5mhMr9cXzRT2uv67f133A+dKYBQAUAFABQAUAFABQAUAFABQAUAeGftAf8ifpn/Yy2n/pr1isa/wL/EvyYHyFXKAUAFABQAUAFABQAUAFABQAUAFABQAUAFABQAUAFABQAUAFABQAUAFABQAUAFABQAUAFABQAUAFAH//0f8AP/oAKACgAoAKACgD9Lx0H0FegAtABQAUAaWj6vqnh/V9K17RL+50vWtE1Kx1fSNTspWgvNO1TTbmK9sL+0mXDQ3NndwQ3EEqndHLGrjBAoA/0qP2B/8Agp7+xb/wWP8A2Ubj9mn9pu/8Bab8bfGXgyz8A/HH4B+NNTs/CqfEfVDHCD41+DUk2oWdzrVnqGqWFv4n0q08MXh8ZfDbxDBbLJFCtj4f8SaryShKnK626NdPX0+f4tRD538L/wDBpz+wboXxPt/F2u/F/wDaG8X/AA4stWGqR/CrVNY8G6bDfWsc7zroWu+NND8Lafrtzojr5drcto8Xh/XZLVH8rXbe5k+1JXt5W+Fev/Av+r872An/AOC0/wDwWV/Zu/ZD/Zi8T/sX/se+L/BXin45+KPAB+D2n6d8LLvStW8D/s4/DdtJPhHUhf6poV1LpGleNNP8MRT6D4H8FafPJqnhq5a08R69a6bYadpFj4iVOm5S5pKyvftd/pr1/wAmB+QH/Bo3/wAnvftH/wDZqt//AOrc+GFXX2j6gcX/AMHaf/KR74Of9mV/Df8A9Xf+0XTofA/8T/JAfmX/AMERP+Urv7EP/ZYE/wDUW8R1dT4JegH9Tn/B3b/yaX+yv/2cVq3/AKrTxHWNDeXoB/AjXSAUAfvR/wAG3H7Qn/Civ+Cpfwq0C+vvsXhv9oTwn42+BOttJJiA3uuafB4x8FL5TfI91eePvBPhnRLVxiWIaxMEYpLLHLnVV4Py1/rb+u+wH9l//Bwn+0Z/wzt/wSy+P/2G/wDsPif45f2F+zv4YxJ5Zuv+Fl3M/wDwnFoMEO3m/CnRviAQqfxqm/EW8rz0leavstfu/wCDb+mgP8uiuwD/AEfP+DW79o3/AIW7/wAE5bj4P6nf/aPEP7MfxW8V+CIbaWTzbtfAnjqX/hZXhO+lckyC3bW/EHjbQbCN8iC08NxwQlYIoo05KytO/dX+f9ff8gPwC/4Os/2hP+Flft8+BPgVp195+jfs2/BrRbTU7LzN4sviD8WZ18da84UHbH9q8DL8LsqR5paAs7MhiVNaKtFvu/y/4N+n36gfiZ/wT/8A2y/Gv7A37WPwn/ad8FWa60/gfVriz8W+FJZvs9v4z+H/AIitJtF8aeFpJyHjtrvUNDu7mXRNQlini0jxHa6PrLWt1/Z4t5dJx5otfd5P9QP9B74tfCv/AIJif8HEf7O/gnVtD+Jf2/xT4OtLzXPCuueC9b0DQf2gvgffa4tpBr/hfx34G1aPWpINGv76w0+DWNL1nS7zQdbbTrTWPBfiPy5dO8Qy8qc6Tenyez81t/W97WA+Xv2b/wDg2k/YD/Y88bWP7Qv7QPxk8S/GbRPhfc/8Jdbab8X28E/D74K6PLo9wmoWOueP7NjImuWOiNbx3MtnrniWz8J3pSQa9omoWDNZNTrSkrJcvo9fl2+70tYD8Ff+DgT/AIKL/siftE6x4P8A2Yf2H/AfwsX4afDnxK3jD4j/ABv+H/gLw34WtfiL4yh0290jSfCvhDUdN0LStU1PwP4Wt9T1O61PWXnbR/FviG4sLjSLWbTPDWm67rWlKMldyvrpZ6/1933WA+lv+DbL/gr18K/2b9L8Q/sO/tReM9M+H/gDxT4uufGvwN+J/ie7ttL8H+F/E2uwRReLvAXjPX7uaKy8N6Lr11ZWWv8AhfW9R+z6PZ67c+JLTWdTgOsaOiKrTb95dtV6dV/l/mB++f7af/Bv7/wT7/b8+J11+0bqOp/Ej4V+OPHS2mueLfFHwF8VeDrPwx8TJLmCB18V6tpXibwb420R9a1KxWKWTxF4ZbR01qaRtY1uLWtQuJ7uXKNWUNLXS6P+tPx7dU4hmf8ABO7xR/wTe/Yz/aatv+CXn7BUNn8RPF1/4A8c/GD9oz4yxeMdN8bazB4i8AXvh3w14d8LeNPF+kafDo+v+LifEOsG48KeG4tA8PfDmK2uh/YdtrfinVIkclOS55abJK3f7vxvf5XA/CD/AIO9P+TkP2Qf+yI+N/8A1PI60obS9QP5Ca3A/VL/AIIif8pXf2If+ywJ/wCot4jqKnwS9AP6yv8Ag7g/5MP/AGe/+zuPD/8A6pv4x1hQ+N/4X+aA/wA+OuoAoA/q2/4N0v8Agsh8OP2Pv+Eg/Y4/an8SReEfgl4+8Xnxd8K/ilqKk6D8M/Hmtw2Wm+IdB8b3pctpHgLxWLDTL+08QeX/AGZ4Q8RRapfa8YdF8RajrWgYVabfvR1fVdX6enbr0A/bH9rP/g3I/YT/AG7/AIlal+1F8GfjP4l+Ep+Luo3HjLxTN8I5/BvxF+EnjjVdXumvNX8X+FYGdE0nUfEd5JeXurXOj+JL7w5dajM19aaFZzte/bYjVlFWavbvo/n/AMN63uB3HhH9kj/gjv8A8EIvgP4s8Q/GnVvCHjXxX4stm1O61f452Hgr4kfGv4nXOgw3sul+EfhX8OhpFvDYaclzfNbY0HRdP05Lm9sb74geLGtLK01HT05TqPS/onZL13/ra12gP4Af20P2kF/a2/ac+Lnx/tfAnh34X6J4+8Rifwp8OPClhpmm6F4I8HaRY2mh+FfD1vb6Np+k6bNe2mh6bZPrmp2um2K61r82qay9rDLqDpXVFcsUr3t1/q/9dtgP9W39t/8Aad8P/sa/sn/E79pTxb4QuPHnhL4Z2ngmbxX4Us57WC91Xwv4o8e+EvBPiL7CL6Kaxu7+x0bxLe6lZaZfeRZavdWcOlXl9p1teSX1vxRjzSSTs319Ff8AQD8CvC//AAb8f8EZ/wBu+8t/2of2ZvjD8UofhL411I63d+BfgV8SfAr/AA90rULp11G98Mx6T4o+Hfifxt8N7mOW4aHVfBOoarZ3nh2F10zStN8ORQW8UWjq1I+60r+ad/vUkvwf5oD9Kf2mP2u/2Dv+CH37IemfDnwsng/wzceB/Cd3YfAz9mjw1rcF78QvHniK/N7d2+qavZz3tz4jj0bVvEEtxrHj/wCKPiQyRmSe/uDd6t4lvtK0XUpUZ1Hd3fdvT/Pt0X3gf5fnxX+Jvi/41fFD4i/GH4g6iNW8dfFPxx4q+IfjHUkj8iK98TeMdbvfEGt3EFuGZba2k1HULg21qjGO1t/Kt4sRxIK60rJJbIDgKYH7A/8ABFn/AIKaT/8ABM79qv8A4TTxbBrWtfAH4saTa+BPjj4d0U+ff22lwX32zw18QtI01isep6/4A1C4vp4LEuk2o+HNa8U6PZyQ32p2txBFSHPHzW3+XzA/t+/ba/4JpfsE/wDBcLwB8Ovjv4T+Lds3iLRtHfRfBX7Q3wM1fw54mXUvDckr6k/gbxzpN2txa6rb6HqN/c3sWh6hL4f8W+EdXvdStHutPW+1bTbrmjOVNtW+Tuvu/pr77xCX9i7/AIJy/sB/8EM/hp8Rvjh4r+Ldtba9r2lR6T46/aE+OOr+H9AuIvD1rL/alv4B8B6NZRQQ6dbavf2UF+3hrRRr/i7xjrVnpsD3Oq/2boWm2BKcqjSt6Ja/j/w34NyD+Gn/AILL/wDBS29/4KY/tYXXxE8O2utaD8CvhppEngH4GeFtbdY9QTw8LxrzXfG+tWELva2PiXx9qoj1C/tomll03Q9P8MeHrm7v5dBN9cdNOHJG3V6v+vL8fkBU/wCCLv7A8/8AwUF/bn+HPw41/S5rz4MfDt4/iz8d7kxv9im8A+Fb+zaHwhLMAq/aPiH4huNI8H+TFPHfRaPqWu61ZrINDuChUlyxb67L+tPw289gP63/APg55/bxg/Zx/ZH0H9j/AOHWqRaZ8Sf2p4Z9O8SW+lyJbXHhj9n/AMNTQReJk8m22/YYvH+rLYeBbKF4hZ6n4Zt/H9nHtezxWFGN5OT6fm/PysB/ne11AFABQB/XH/wao/sW/Av44fFH46ftPfFPw4PGPjj9mrVvhlY/CHSNXWC68K+HvEfjW28Z39148n0qWJhqPizQF8LWkXhG5upGs/D9zeXmt29nJ4gttD1PRsK0mrRWz1f+X9Xv5W94P7Lf21v2Mvhp+3j8FZ/gD8YPFfxU8N/DrUfEek+IfENl8KfGUfgq+8WLosN8LHw74ou5NI1iPWPCgv7u31ybQp7YW0+uaNoWoyEy6Xbq3PFuLurX8wPxv/4hXf8Agl//AM/v7S3/AIdrQf8A53Vae2n5AfhN/wAF7v8Agjl+yH/wTe/Z5+DPxP8A2drj4sy+JfHnxnbwHri/EDxrpvifTRoQ8D+J/EObK1svC+gyW999v0i0H2h7idPIMsfkhmV10pVJSk07bX/Ff1t9wH5s/wDBFn/gppP/AMEzv2q/+E08Wwa1rXwB+LGk2vgT44+HdFPn39tpcF99s8NfELSNNYrHqev+ANQuL6eCxLpNqPhzWvFOj2ckN9qdrcQaVIc8fNbf5fMD+379tr/gml+wT/wXC8AfDr47+E/i3bN4i0bR30XwV+0N8DNX8OeJl1Lw3JK+pP4G8c6TdrcWuq2+h6jf3N7FoeoS+H/FvhHV73UrR7rT1vtW0265ozlTbVvk7r7v6a++8Ql/Yu/4Jy/sB/8ABDP4afEb44eK/i3bW2va9pUek+Ov2hPjjq/h/QLiLw9ay/2pb+AfAejWUUEOnW2r39lBft4a0Ua/4u8Y61Z6bA9zqv8AZuhabYEpyqNK3olr+P8Aw34NyD+Gn/gsv/wUtvf+CmP7WF18RPDtrrWg/Ar4aaRJ4B+BnhbW3WPUE8PC8a813xvrVhC72tj4l8faqI9Qv7aJpZdN0PT/AAx4eubu/l0E31x004ckbdXq/wCvL8fkB/Sd/wAGpf7FvwLm+Bnjj9uXWvDg8R/Hs/FTxl8HvCOt60sF3YfDvwlovhfwff6lceDbJov+Jf4k8Vv4qvNP1/xFJJNqA0G2h0PSm02w1DxGmuY1pO/L0Wvr6+n/AAbvaIf0F/t9/wDBN74Gf8FH/C3gTwP+0D4s+M+m+CvAGr6t4gsvCfwx8fQeD/D/AIg13U7extLbWPF2m3Hh/XINf1Dw7a2t3b+GLidYzoseu+IBbAtqs7LlGTi7q1/P+v6+YH5cf8Qrv/BL/wD5/f2lv/DtaD/87qr9tPyA/mW/4L//APBMb9mv/gmp42/Zo0D9nGb4jTWHxY8LfErWPFX/AAsPxVY+KJ1u/CmreELLS/7LksvD+gCziMOt3v2pJEuTM4hZXj8sq+1KbnzXtpb8b/5dvvA/L/w//wAFJv8AgoV4T0HRPC3hf9uH9rHw74a8NaRpvh/w74f0X9oD4paZo2h6Fo1nDp2kaPpOm2fieG00/TNM0+3t7KwsbWKK2tLWCKCCNIo0Sr5I/wAsfuiBr/8AD0b/AIKT/wDR/P7Yn/iRvxb/APmro5I/yR+6IH+hL/wb3fF/4rfHP/gmP8LviJ8aPiT45+LHj3UfH/xfsdQ8afEXxTrXjLxTfWelePdVstMtbvXvEF7f6ncW+n2cUdrZQy3Lx21vGkMKpGqrXLVSU7JJaLRafl/X3gf58n7bP7Y37WXxj+JPxo+FPxa/aX+O/wATPhjo/wAbvHVxpPw98efFbxv4r8F6ZP4f8W+IbDQprDw1retX2j2kujWM01npkkFpG1jbSyQWxjjdkrqjGKSaSTstUkun3gf24/8ABCP9ir/gnP8AEX/gl98MfGF98FfgL8Z/F/j7TfF8f7Q3iv4j+DPBvjfxXp/jG11/WLbU/CGr33iKx1DUfBul+GtEi0p9B0qyl0e3bSn0/wAZQxSXutyaxd89WUlN6tJPTt01/q/y1QH8FH7Y3hj4PeCv2sf2kvCH7Pmqx658DvDPxv8AiZoXwo1W3v21azu/AmmeLtVs/DjafrDyzvremRabFBBpetvPM+s6fFa6m8sjXbO3RFtxTe7Wv9a/122A+baoAoA/V7/ght/ylj/Yk/7Kpff+oP4sqKnwS9AP6sv+DuP/AJMe/Zy/7Os03/1UXxSrCh8b/wAL/NAf599dQH9Qv/Bpb/ykf+MP/ZlnxI/9Xd+zrWNf4F/iX5MDtv8Ag7k/5Pd/Zw/7NWsf/Vt/E6ih8D/xP8kB+L//AASE/wCUn/7CX/Zy/wAMP/T/AG9XU+CXoB/YT/wdvf8AJgnwC/7PA8Lf+qX+N1YUPjf+F/mgO5/4NQf+UaXj3/s7n4n/APqs/gpRX+Nf4V+bA/jn/ax+LMPwI/4LK/tQfGW68HeHfiHYfDP/AIKJfHXxjqvgHxdYWWp+GfG+jaJ+0B4ru9Z8I65ZajaX9nJpviPSo7vR7l5rO5+zpefaY4mlhSt0r00u8V8tFr8gP7cLz9mz/gj3/wAFv/2TbbSfgPZfCj4d6vNLpPjC21L4M+Efhp8OP2gvgz4utrK5t30fx74R03Skvp9LK6hfaVrWi6tBf+EfEsKx6x4W1qW5stA8T2XMnOnK7v8AO9n6bL/LztYD5k/ZP/4Ndv2cv2V/jZ4K/aG+Mf7UXir4w6T8HfFOk/Ejw94WuvAnh/4UeEYtb8I6laa7oF7471a58X+NptY0LSdRsYr+/wBPtpfDlrqTQQwahOdL+3WF7TrSkrKNr9nr12tf+u17gfBP/Byt/wAFbfgT8fPAXhz9hr9mbxno3xTsdL8fab49+NnxN8KXsOq+CIb3wrbarZ+G/h34W8QWk0uneKrkanqL+IfE+r6S11ounSaXoOmafq2oX82v2mkXRg17z9EvXr+lv8gP4263A++f+CVn/KS39gn/ALO5+AP/AKszw7Uz+CX+GX5Af2m/8HaH/KN/4Rf9nofDb/1Sv7Q1c9D43/hf5oD8ev8Ag3a/bW/YB8K+H/Ff7If7b/w6/Z807Xta8bz+M/gt8bPjN8PPh/qmjX416w0zT9b+F3inxx4r0e4Twy1nqGlx6/4MvNavYtF1GXXfEOjzahp1/b6BY61dWMtJRv5pfnp+PbfqB+rX7Vf/AAa1fst/tKfF7Xvjd8BP2hNb/Z78MfEfV5/GGsfD7w98PfDvxI+HsN7rU327UZfhm9n4s8E/8In4e1KaWa9stF83xHo+ky3T2+gxafoMOn6LZRGtKKs43t1u7/O//A7dE5B9vfCzR/8Agnn/AMG7f7HmveEPFXxolub3VtX1X4kazbeItT0C/wDjb8bvH1xomm6RBp3gf4f6W1lPDpf2XQ9M0jRbQIvhvwyksupeKfFMT3mq65cS+arJaW/FJX/S/S/6RD/OH/au/aB8QftWftJ/G/8AaO8T2EGkaz8ZfiT4o8eS6LbTPcW2g2WtalNLpHh+3uZQstzBoGjiw0eG5kVZLiOyWaRVd2WuuK5Ul2VgPn6mAUAFABQAUAFABQAUAFABQAUAFAHhn7QH/In6Z/2Mtp/6a9YrGv8AAv8AEvyYHyFXKAUAFABQAUAFABQAUAFABQAUAFABQAUAFABQAUAFABQAUAFABQAUAFABQAUAFABQAUAFABQAUAFAH//S/wA/+gAoAKACgAoAKAP0vHQfQV6AC0AFABQAUAKrMjKyMVZSGVlJDKwOQykYIIIyCDkHkYxQB6Fd/F34sahoi+Gb/wCJ/wAQ73w2iuq+H7vxr4ludEVXUI6rpM2pvYKroAjgQEMoCkEAUrLsvuA88pgFABQAUAFABQAUAFABQAUAFABQAUAaGl6tquh30Op6LqeoaPqVs2631DS7250++t2PBaG7tJYZ4mI4zHIp7ZGaLJ7/AOf9f12A3fFXj/x346lt7jxv418W+MZ7RFitZvFXiTWfEMttGiCNI7eTV7y7eFEjARUjKqEAUYAxRZLb8rf1/XcDkqACgDpbfxn4wtNCuPC9r4r8S23hm7YPd+HbfXdUh0K5YbsNcaRHdLp8zDe+Gkt3Pzt93cdxZAc1QAUAFABQAUAFABQAUAdp4X+JHxE8ERXEHgvx7408IQ3ayJdw+F/FOuaBFcpMuyZLiPSr61SZZU+SRZFcOvytkYFKy7L7gOUvL281G6nvtQu7m+vbqRprm8vJ5bq6uJW+9LPcTvJNNI38TyOzN3JwNrArUAFAG5oHifxJ4Uvf7T8LeIdc8Nal5bw/2hoGrX+jXvkyArJF9r064t5/LcEh49+1gSCDk0WX9a/1/XYDMvL281G6nvtQu7m+vbmQy3N5eTy3V1cSN96Se4mZ5ZZG7vI7Me5NAFagAoAKAPRvh58YPi38Ir6XU/hR8UviN8MdSneKSfUPh5438TeC76aSDcIJJbvw3qemXEjwh2ETO7NHuYIVy25WT3S+6/8AX9dgGfEL4ufFf4t38Wq/Fb4nfEP4m6pA0zQal8QvGniTxnfwtcbPtDRXniPU9TuI2nMcZmKSqZNieZu2qVEktkl6K39f13A88pgFABQAUAFABQAUAFABQAUAFAHo3w8+MHxb+EV9Lqfwo+KXxG+GOpTvFJPqHw88b+JvBd9NJBuEEkt34b1PTLiR4Q7CJndmj3MEK5bcrJ7pfdf+v67AM+IXxc+K/wAW7+LVfit8TviH8TdUgaZoNS+IXjTxJ4zv4WuNn2horzxHqep3EbTmOMzFJVMmxPM3bVKiSWyS9Fb+v67geeUwCgAoAKACgAoAKACgAoA3tK8VeKNCsNX0rRPEmvaNpfiG2Fnr+m6VrGo6dYa5aLu22ur2dpcw2+p2y7mxBexzRDc2AMncWQGDQAUAFABQAUAFABQAUAFABQAUAFAF/TNV1PRL+21XRtRv9I1Syk82z1LTLy4sL+0l2lfNtry0khuIJNrMu+KRG2sRkAtuAOy8T/Fr4q+NrCPS/GfxM+IPi7TIfLEWneJ/GfiPX7CIQtvhEdpqupXdunksA0e2MbGGU2kUrJbJfdb+v67gefUwCgAoAKACgD0Hwx8W/ir4JsH0rwZ8TfiD4R0uXzRJpvhjxn4j0CwkE7Fpw9npWpWlu/nMS0u6JvMYkvkkmlZPdL7r/wBf12A4zU9U1PWr+51TWdRvtW1O9k8281HU7u4v7+7l2hfNubu6kmuJ5Nqqu+WR22qBkgDawKNABQAUAFABQAUAFABQAUAFABQAUAFAHhn7QH/In6Z/2Mtp/wCmvWKxr/Av8S/JgfIVcoBQAUAFABQAUAFABQAUAFABQAUAFABQAUAFABQAUAFABQAUAFABQAUAFABQAUAFABQAUAFABQAUAf/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AUAfoh+z1/wSf8A+ChP7Vvwv0j40fs+/s0+JviT8MdevtZ03SPFmmeKfh1pdpe33h/UrjSNYt0s/EPjHR9URrHUbW4tXaawiSR4y8LSxFHaXOMXZtJ/1/X/AAwHyd4A+AvxZ+KHxw8Pfs4+B/B97rnxl8UeP0+GOkeDILixW5k8ZHVpNFuNOudQkuhpNna6fewXL6pq9zfR6Rp1ja3WpXd9Dp9tLcq20ldvTe4H6M/8FAP+CJf7av8AwTi+GfhP4xfG2L4X+Lvhz4m1qy8M3/iT4R+Ktd8TQeCfE2p2dze6VonjK18ReEPB19ZPqaWN/DZ6vpFtrXh1r21FhPrMN7faTb38xqRk2le/n+mr/T00A/IerAKACgAoAKACgAoA+jv2Yf2SP2iv2zfH+q/C39mT4Y6p8V/HuieEdQ8ear4c0nVfDej3Nn4S0rWNB0C/1p7nxRrOh6e8NtrHifQrJoIbt7xn1GKSO3eGO4kiTko6t2W39fiBb/ai/Y4/aW/Ys8YaB4A/ae+FWq/CXxf4p8NJ4w0DRNX1fwxrE+o+G5NU1HRU1SOfwtrmvWcUTappOo2nk3FxDch7Z3MPlPE7Ckpap3W39fgB8zUwCgAoAKACgAoAKACgAoAKACgAoA6Hwj4U8Q+PPFnhjwP4S02XWvFfjPxDovhTwzo8MttBNq3iHxFqVtpGi6bFNeTW1pDLfaleW1rHLdXEFtG8oeeaKIO6gH3L+0b/AMErP2//ANkj4aXPxh/aK/Zv8SfDH4bWesaToFz4p1TxP8PdVtYtY1yWSHSbI2nhzxhrOpl7yWKREkSxaFCpM0kYIapU4ydk03/X9f8ADgfnzVAFAH7gTf8ABvf/AMFF4P2Pj+2TJ4X+HX/CMp8Pv+FrSfCAeLtVPx1j+Ho0n/hIjr7eFf8AhFR4V+1J4azrz+FR43PjNbb/AIlp8OjxGDolZ+1hzct367K/be/4W8+gH4f1oAUAFABQAUAFABQAUAFABQAUAFABQAUAFABQAUAFABQAUAFABQAUAFABQAUAFABQAUAfo58BP+CR3/BRb9qD4UeFvjj8B/2YvFHxE+FXjU64vhfxhp3iv4b6ZZ6ufDXiPV/CWuCGy1/xnpGrQ/2f4i0LVtMk+1afB5ktm8sHm2zwTSy5xTs2roD4c8G/Dbxv8QPiV4V+D/g7QLjW/iT428c6H8NvC3haC4sYLrV/G/iTX7XwvoegQ3d7dW+mQ3Goa9e2unR3F3fQWMckoknuordXmWm7a9FqB9gftL/8Evf28/2O/h3bfFj9pT9nbxH8LPh7d+JdN8H2/ibVfEvgDV7aXxJrFnqeoabpYtfDPi3W9REt1Z6NqcyTNZi2RbR1lmR3iVpU4y0TTe/9fgB8DVQBQAUAFABQAUAFABQAUAFABQAUAFABQAUAFABQAUAFABQAUAFABQAUAFABQAUAFABQAUAFABQAUAeGftAf8ifpn/Yy2n/pr1isa/wL/EvyYHyFXKAUAFABQAUAFABQAUAFABQAUAFABQAUAFABQAUAFABQAUAFABQAUAFABQAUAFABQAUAFABQAUAFAH//1f8AP/oAKACgAoAKACgD9Lx0H0FegAtABQAUAFABQAUAf6av/BtB/wAokfgt/wBlB+OP/q0fEVclb4/kgP4ELD9onx1+yV/wUR8RftIfDWPTLjxp8IP2nfiH4u0ew1uCW40bV1tvHPiK11TQtXit5be6Oma9o93qGjX72dza30NrfSzWN1bXaQXCdNuaFtrpf10/rvsB+oH/AAVa/wCDgjxz/wAFKfgB4d/Zz0D9n7TPgP4JfxNofjP4i3k3xDl+JGteLdW8ORXD6Loulz/8IX4KtfD/AIcs9UuTq935lrqurapeWWkol5pdpaX1tq8Qpcjve/TawH87NagFABQAUAFABQAUAf1C/wDBpb/ykf8AjD/2ZZ8SP/V3fs61jX+Bf4l+TA7b/g7k/wCT3f2cP+zVrH/1bfxOoofA/wDE/wAkB/KJWwBQAUAFABQAUAFABQAUAFABQAUAfTH7Fn/J4/7Jn/ZzHwI/9Wl4VpPZ+jA/0EP+DoP/AJRVeK/+y3fBv/07anXLR+P5MD/NXrrAKAP6orn/AIOkfjnc/sPyfs1N+z14ZX44TfCdvg9N+0IPHtydGOmP4c/4RSTxunwr/wCEQyvjd9GLT+WfHDeG18S/8TwaSdJx4TXH2K5r82l72t+HX8/vA/ldrYAoAKACgAoAKACgAoAKACgAoAKACgAoAKACgAoAKACgAoAKACgAoAKACgAoAKACgAoA/wBRD/g3O/5Q4/sif9dv2gf/AFp740Vx1f4kvl/6SgP8/L9h3/lKl+x//wBpA/2f/wD1ozwlXVP4Jf4ZfkB/bV/wdY/8oyvDH/Z1Pwr/APUI+LFc9D43/hf5oD/OSrqAKACgAoA/tU/4IH/8Egv+Cfn7b37CU3xq/aX+CF98QPiQnxs+Ifg5dft/in8XPB8Y8PaDpnhG50ux/sjwV468O6KWtptVvmN3/Z/2ybzts88ixRheepUlGVla1l/X9foB/KN+2v8ADrwh8H/2yv2tvhJ8PtLfQ/APwu/ab+PXw68EaLJf6jqr6P4Q8E/FTxX4a8NaW+qavdX2rak+n6NpllaNf6pfXmo3hiNxe3VxcySzPvF3jF9Wk/vQHzJTAKACgAoAKACgAoAKACgAoAKACgAoAKACgAoAKACgAoAKACgAoAKACgAoAKACgDwz9oD/AJE/TP8AsZbT/wBNesVjX+Bf4l+TA+Qq5QCgAoAKACgAoAKACgAoAKACgAoAKACgAoAKACgAoAKACgAoAKACgAoAKACgAoAKACgAoAKACgAoA//W/wA/+gAoAKACgAoAKAP0vHQfQV6AC0AFABQBc07Tr/V9QsdJ0uzudR1PU7y107TtPs4ZLi8vr+9njtrOztLeJWlnubm4ljhghjVpJZXREUswDAH+kh/wTS/4Ie/sb/sD/s96V8Y/2ufBPww+JHx+h8Gnx58X/iB8abbQNe+HPwVgGjrqmteGfCun+JXvPBWkaX4HtlurbV/iHeWs+uaxeRapqUOraX4fuLDQ9P5J1JSdo3SvZJXu/W29/l285B5P8Wf28/8Ag2z/AGyNavP2cvienwYul12ePwro3xQm+A3ij4W6dpWpJK1pZTeGPjlp/grw3q3gu2tZo08jX7rVtE8I3Ntsjvb680e4kilajVWqv6X/AD1/R/KwH6/f8Ex/2MX/AGBf2VtL/Zrg8Y2fj7w94Z+JHxY8ReB/Fdsf9K1TwD438dav4p8Gtrapb29oPEVtoOp2drrj6YJNJn1GCe60yU2c8KJE5c7va2iut9f69fwtEP8AOI/Zi8O+H/F3/BZv4P8AhbxZoWjeKPDHiL/goloOi+IPDniLTLLWtB13R9R+PwtdQ0nWNI1KC50/U9Nv7WWW2vbG9t57W6t5JIZ4njd1rqf8N/4P0A/qP/4Oif2aP2cfg5/wT7+Ffij4Rfs//BP4V+Jr39rz4e6HeeIvhx8KvAvgfXbvRLr4QfHm+udHudW8M6Dpd/Ppdze6bp15Pp8tw1pLdWFjcSRNNawOmNFtyd2/hfW/Vf1/wwHxB/wbs/8ABFv4HftTfDvUv21/2s/DsfxG8EQeNNV8H/Bv4PajPcQ+Etcu/CT2Y8Q+PfHUNjcQzeItNh1uabw5ofhG8lj0a4m0fXbrxJp+s2N5pUEVV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r/APwb0/D3wD8Uf+CqXwK8F/E3wP4P+Ivg/UfCvxqm1Hwn478M6L4u8NX82n/CHxlfWE17oXiCy1DS7qWxvYILy0kntXe2uoIbiEpNEjrrVbUNO68v6/ruB/ZB/wAFD/8Agkn/AME+/Hvjv4AftC/HHw58Bv2cP2Qv2WvDXxt8T/HzR/BvhzRPgz/wtXWfFtx8JrT4YaL4n13wHpPh67n8MaPPoHi6SeK01X/hLL/V9W0fwp4SsppfFmp3VlhCcknFXbla2u297b6vT7um4HK/s1/8FHv+Dfj4o+LNG/Zh+D2jfs7+FV8Q3th4X8JaH4t/Zdi+HfgPxtqRaLT9K06DWvFfw707RJdU1KWVLbTx4xn0vU9avphbQG81K7jjuHKFVau76uz/AKf3L7tAPzB/4OA/+CF/wX+HPwZ8Tftw/sYeA7L4aN8PZbfUPjv8GPCdu1v4GvvB1/e/Zrr4leB9CErw+Er/AMLXd3YjxN4Y0GC08KXHhU3Gv2OnaDeeHtTPiS6VVt8stb7P7tPz1/4AHw3/AMGlv/KR/wCMP/ZlnxI/9Xd+zrVV/gX+JfkwO2/4O5P+T3f2cP8As1ax/wDVt/E6ih8D/wAT/JAfXP8AwQa/4Ii/sz+I/wBmvw7+3x+294X0H4kHxta634u+GXw48eyqnwr8D/Dfw3eX9m3j34haPdvb6V4qv/EA0nU9YtdP8Ttf+C9K8HNpup3em3uq3zTaHNSpK/LHS2/Vt9unr+GtmwPu2/8A+C8X/BCXwB4ig+EvhzwlYXngeC6GjT+KPAv7KumW/wAJ9Lt7O4WyEo0ybR9F8R32kQR75reXQPA+rxzWURewjn328c8+zqvW/wB71/X+n02A5r/grJ/wRq/Yr/a9/Y78Wftg/sXeB/h58PvivoPwtuvjr4F8SfBXStN8OfD348eCLPw/L4zutG1bwposeneGJdZ8T+H/ALTeeG/F1lpmmeIG8Qvp9p4ivb7TJLi3tyE5Rkoy2vbXdfP+vLqB+fP/AAax3P7MPx28I/tHfsw/HH4B/Ab4mfEHwLq2kfGnwDr/AMRfhL8PvGfiu98CeI4rHwf4z0WPWPEPh/UNT/sXwf4l07wrf21vJcPHFd/EC7EWxAiVVa6cWm9dHrbb+ui++4H5I/8ABw3+yV4f/ZN/4KS+PrTwD4T0bwV8LfjT4N8GfGXwB4c8M6PZaJ4a0SLVbKbwl4v0jSNO0u3tdLsIo/Hng/xLqqaZZW9vHp9jrOnxiBYXt5JdKTvBd07P+v6uB6D/AMG2f7IHhb9qf/goQmvfEvwX4f8AHfwq+APwv8X/ABE8S+HPGOg6d4l8H694i1+GL4feC9C1vRdXtbzTdQdbrxPqni/Tre9tpIPtPgsznLwIjqtK0bdW7f1/n+D3iH2V/wAHSV/+zv8ADn4ofs4fsl/s9fAr4L/DfxJpnh/U/jF8Tr74V/CrwP4R17U7jxZezeEPhp4WutR8JaFpupSfZrXRvGOs3ehzyyx3g17wzf8A2YPDZSvNG9pSbdtlf8f06fdqB+pf/BOP/giJ+xd/wT+/Zjh/a6/4KQaF4C8W/FfTPCVl8SPH7/GW3tNZ+FH7POmyQRXVt4SsvCFz/aGg+LfHFncXdjp+qaxqem+Ir+78YraaF8O7GGUR3XiGJ1JSfLG6V7K278/L+r9AO28K/wDBcP8A4IP/ABp8ZWfwC8R/DPQND8D6vft4Z0vxb8Wv2YfAlh8DroajN/Z8JuvMXWNU8M6JqBeMT6p4s8G+HdJ020l+1eILrS7OG6mtT2dRK97vtfX8bL+uuiA/ML/gvt/wQq+E3wF+Fmqftx/sT+HT4T8AeHrzSm+N3wY0q7n1LwvoGh67dQ6dY/E74dG8uLq/03SIdZvdOs/FPhWC5vdJsbPVINf0CLRNE0fVbRrpVW3yy3ez/R/oB+EP/BJf/gnR4g/4KX/taaD8ExqmpeFfhh4a0i6+IHxs8caVDbSal4d8A6Tc2tl9g0L7ckli3inxZrd/pvhvQjcw3kenfbb7xJPpmq2Hh++sJ9Jz5I367L+tNvX7gP7+PiT4e/4I1f8ABHX4N+GIfiJ8OfgH8GvD2rrdaP4bh1L4cJ8UPjF8Sbq2t7aHV5nnk0Pxh8TPGnkx3Fomt6zqtzLoWjLe2Vre3mm211ZW7cy9pUejb+eiv9y6fPztYD81YfgV/wAEcf8Agrr8Qfh58Wv+CeGu/DD4Rftcfs9/FX4T/F3VfDWkeBNZ+CkvjfwJ4H+Ifh3WfFdh4r+Gg0LSNG8SR3OmiWKx+IvhHSNV1TR/EjeH9L8T60NHvRZPd50786bi9N9rrS3xfl8nf3Q+of8Ag6D/AOUVXiv/ALLd8G//AE7anU0fj+TA/wA1eusAoA/0utd/ZG/ZRj/4IYaz8R4/2Yv2eo/iFH/wSd1DxsnjxPgv8OF8Zp4zX9j+bXV8XJ4oXw0NbXxOuuAayuvi+/tUaqBqAuheDzq5Lv2tru3tLb9ObsB/N1/wayfB/wCEnxm/bI/aA0H4wfC34dfFbQtL/ZmvtX0zRfiT4J8NeOdJ07Vl+Kfw3sl1Sx07xPpmqWdpqK2d3dWgvbeGO5Ftc3EAl8qaRG1rNpRtffvb+v67gf0Kft0fsL/8Enf2X/2ldN/4KDfto+Gfgd8P/gB4P+D3gL4QfCf9nzw58M7S38NeOfjhB40+LfivxT4u8QfCTwL4YWz+Jeqt4S1zwfpGhWV3Yano9rbaVreq+OYbbTtC8OXtvlGU5R5I3ve7d9l27d/vA+mf2SP2v/8Agjp/wUyTWfgp8HfBPwP8bar4c0K41a6+C3xM/Z88PeGtQHhnzIrG81bw74f8UeFBoms2Fm81tFqT+F7q/udGW4spNThsUubR3Uo1Iatv1Tf6bfd6X1A/jy/4OFP+CW3w8/4J4/Hz4deOPgFp02h/s+/tFaX4nvfDvg641S91d/h74+8FXWk/8Jj4Y0+81KW61N/Cl5p3ibw3rPhg6nf3t7FNP4g0nzTZ6PZu+9KbkmnuvxXf+v1A/nqrUD9r/wDggB8RPgz4X/4KOfDP4bfH74a/DH4m/Db9ofSdZ+Cw0/4peB/CvjnSdB8d641prPw31rSbHxTpepw2mtan4u0PT/AsNxaLFI1p4zu1k8xQirnVXuNpu617f1p3v+N4h+0H/B1D+wd8J/hV8MP2Zf2l/gT8IPh38KtH0rxl4m+DXxLsfhl4F8N+CtM1SXxZpQ8X/D3V9U07wrpel2jy6dJ4T8b6bJqd3DLJI2s6VYmdNltFLnRlrJN+auB/Jz+yN8BdU/ai/ag+AP7PGkC4W4+MPxY8E+Bby6tV3S6VoWta7aQeJdeIwxEPh/w7/amuXLBXKW2nzOEcqEbeT5Yt9l/X9aeq3A/vE/4OCfCH7Gf7GP8AwTd8YW/w7/Zd/Zq8IfFX41694Z+Bvwz1vQ/gl8MrDxRoMGoLLrnjXxFp2q23huLW7W4sPAPhvXNJg163vI7zTdd8QaJdm7+1PCs/LSvKa1dlq/00062/4NrAfz1/8EFP+CMGjf8ABRLxJ4m+Pf7Q/wDbdl+yv8KvElt4aXw/o95No+p/Gj4gwW1lrGoeD01q0kj1PRPB/h7Sb/SrjxhqulvaaxfvrmnaL4b1TT71dX1TQ9q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qD/g1lHwA+I/7Qv7Rn7Ofx2+Dfwe+K0/jP4XaD8T/h7cfFL4b+CvHNzo2pfDfxC2h+KNI8O3PinRdUnspPEOk/ECw1a/tLV0jnt/B32koptpGfGte0Wr6O2mm/8Aw39XQHy9/wAHJv7L3g79mn/go9fT/DbwR4a+H/w8+M3wc+G/xK0Dwz4J8PaX4W8IaRqGmw6n8MvENlpGh6Ha2WkabNPf/D9PEGqW9lawede+IG1O4Vp9ReV3SbcNb6NrX+v66AfuD/wa/fsGfBLxn+xn8V/j/wDHb4H/AAs+KepfFb40XXh7wPL8UPhz4S8erp3gn4YaHZ6e17oD+K9H1UaWNU8Z+IvGOn6omnCAXjeHbE3bzNbW6W+daT5kk3ovTf8A4YD8af8Ag5l/ZK8Gfszft8+H/E/wu8CeGPh98NPjt8GfCXi3TfD3gnw5pXhPwjpni/wdcX/gDxXp2j6BodpYaRYyNpuh+EvEWpfYbSFbrUPEs99ch7y5uJpdKMrx1d2nYD9aP+DWb9iH4KfEf9l79oj48/HD4KfC74qyeNPjTpXw88Gf8LS+HnhPx4NJ0f4ZeEbXV9Uv/Di+K9I1ZNLg1nWPiRPp+py6d9nOo3PhmCK883+zbQpnWk+ZJN6LvbcD8TfFf7M+gf8ABU//AILjfFr4A/AjSvB/we+D2s/Gjxf4c+2/DvwloXh/wn4N+DHwH05fCmveMPDnhjw/Y6foiaj4t0/wcdR0ZGtYINW8ZeL7GXWJolvb24TRPkpp7u33t97r/wCR/CwH9c/xGsf+CIv/AAQv8B+AfDvjj4YfDzw/4y8VaZeP4buLz4Zp8bP2hviHBo/2eLWNf1bxRqOkanqemaXPqLrt+36t4S8EpqktxY+GdOs0tZ7K0xXtKmzdl8kv6+fnveIbX7N37Tn/AARk/wCC0Nt40+EGifBj4d+MfF+jeHrjXtX+HPxf+Cnh/wAGfEu18MSS2ukXXi7wX4n0YXdxbHT7vUrTT7vV/A/jeDxHoU15aSXIsLe+srm4GqlPW77XTuvn/wAH/ID+KH/gtj/wTb0r/gmp+143w88A6jqur/BH4peFYvid8IbnW51u9Y0LSLnV9S0fXPAer6j8smq33hDVtPK2uqSwpPf+HdU8Pz30k+qtqUtdFOfPG73Wj/rzA/uN/wCDc7/lDj+yJ/12/aB/9ae+NFc1X+JL5f8ApKA/z8v2Hf8AlKl+x/8A9pA/2f8A/wBaM8JV1T+CX+GX5Af21f8AB1j/AMoyvDH/AGdT8K//AFCPixXPQ+N/4X+aA/km/wCCLv8AwSp1f/gp/wDtB6xo/ijVNa8Ifs7fB+y0nxD8Z/GGhpbjWr59ZubqLwx8OvCtxeRz2tp4k8YHTNYuH1e4tL208P6Fo2q6hNbXF++kafqG1SfItNW9v8wP7FPj1+1H/wAEQP8AgivPoHwIPwV8DWPxFh0qz1W68A/CP4S+H/ib8WdP0nUbdTp+ufEbx540v7S7F7q1qkU1jb+MPH03ie90yW01C2059FntLtsFGpU1u+127L5W/QBmg/Bj/gi5/wAF6vgf421P4S+BPB+h+PfDUEWlat4r8H+A9J+D37RXwd1zWY7m58Palr9lpdnFZ+KtEvZLW+fTV1h/GngLV5LfXLGxu01ux1FtNL1KTV9V+Dt57/fb9ZB/Gj4T+CHhb/gln/wVs8G/DL9uLRdK8XfCr4FfFWLUvGs9x4Kg8beG/iL8L9V8P3974Q8WWngq+i1O21jT/Eem6lo2pS6HcJeyaNqX2zSb4tqOj3W3ovzwbjo2u+zA/wBGj/gnj+0H+x9+0v8As/P8SP2IPCWieC/govjvxJ4efRtA+F+n/CKwPjHS7XRpteu/+ET03TtLtjPPb32lLJqn2bzLwRJG0r/ZgF5JJxdpb/1/X9MD+dz/AIKq/wDBRj/gjFqfww/by/Z60T4PeBof2xFt/jr8LX8XR/sp+HLTWz8edN1jXvD2t64fikvhpNQOozeMrS/vJPGf9o/arueRtVa6aScyNrCFS8XfTR79NPTp/T2A/hDrpA2PD2g6v4q1/Q/C/h+wn1TX/EmsaboOiaZbLuudR1fWL2HT9NsLdTgNPeXtxDbxKTzJIo4zQ9Ne39ef5feB/o0fs6/8Etf+CYX/AARx/ZVtP2hP21NF+GXj/wCI/h7S9Bufib8afiz4Vb4ladp/jnV2gW28IfBT4e3eka5Hai01WSbTvD17oXhifx7rdtDdaxrOpQaYHsdF5HOc5Wjez2S7d29N/N+Wl2BsfBn/AILHf8ESv2xPifoX7MP/AAgPhqCfx7q1v4J8FwfGv9m3wjZfDPxvrOszxWeleG7Ke5tNfttMl1+7uFsdMg8YaR4ctL6/aLTxKL68sLe7bp1Er3emuj1/rroB+JH/AAcZf8Ebfgp+yZ4S8L/tmfso+GI/h78PPEXji08BfF34SaXJPL4V8Ma94jtNU1Hw3448FW95czTeHtD1K70y78P654XtJX0bTtRvfDsnhyw0uwlv7aLSlUcrxlq90+/l8gPmP/g3u/4JFfDb/goX46+I/wAav2jor/Vv2fvgbqmheH4/h/p2o3mjt8UviFrVncat/ZGta1pN1bazpvhTwro0VlqGt2+l3Om6lrV5ruiWttqcNha6zb3Dq1HGyW769vl1fz+4D+iv9pr/AIK0f8EbP+CYfxO1f9lDRP2YU1rxN4CFjpnjrQP2dP2ffg/b+GfB97f2VvfzaJrms+K/EXw9g1/xKNOubK91UaX/AG9F9ruzZa1rMOtwanaWmShUmuZy0fdvX7r+mq+Tt7wdb4s/Yc/4JPf8F1P2TtR+Nn7Ofgjwb8OPGupvrehaB8Y/AXgLTfhp8Sfh58UNIs7O5fw18YPCmgR2WneM4rSO90h9V0jxA+tpdeGdUg1LwR4m086hpevKuadOVnr1tfRry/FAf5zPxM+Hvif4SfEf4gfCnxtaJp/jL4ZeN/Ffw98W2EUhmjsvE3gzXb/w5r1pHKUjMqW2q6bdQpIY4y6oGKLkqvWndJ99QOIoAKACgAoAKACgAoAKACgAoAKACgAoAKACgAoAKACgDwz9oD/kT9M/7GW0/wDTXrFY1/gX+JfkwPkKuUAoAKACgAoAKACgAoAKACgAoAKACgAoAKACgAoAKACgAoAKACgAoAKACgAoAKACgAoAKACgAoAKAP/X/wA/+gAoAKACgAoAKAP0vHQfQV6AC0AFABQB+in/AASP8E6R8Q/+Cmn7D3hjXba1vNKk/aL+HeuXVne7TaXf/CIauni+G1uI2KpPFcXGhQwtaybo7sP9mkSRJXRpm7Qk/ID+1L/g6q+L3iz4ef8ABOPwp4H8MX95p1l8bf2iPBPgjxtJayTQpqPg7QvCvjn4gvos8kRUGO88U+E/Cl5JDIxjuINNuInjdGYrz0VeTfZfn/wL9Pu1A/zma6gP9Sb/AIN9Pi/4s+Mv/BKD9mTVvGuoXmr654Lt/HXwri1W+kmmnu/Dvw68e+IfDvgyHzZ2d5I9G8HW2g+Ho2DsuzSFHykMicdVWnLz1+//AIPr59oh/B7+yD/ym5+A3/aSTwr/AOtCxV0v+G/8D/8ASQP64v8Ag7Q/5Rv/AAi/7PQ+G3/qlf2hqwofG/8AC/zQHyj/AMG0f/BVT9nHwX+zzF+wl8efiD4Z+EXj7wh468Ua98INb8cara+HPB/xA8NePNT/ALevPDVv4m1SaDRtP8b6T4uvtZMGj6peae/iHTtZ0iLw6mp6jZatbxVWg2+Zaqyv/X/DfheQfSf7Xv8Awazfsp/tD+NvFvxa/Z8+Ofjn9nrWviDq+p+ML7w5NoOkfFr4VrquvXEmq3M3hbTH1fwf4n0PStSu7me6Fs3jPXtPsFuQmi2Vnplva6akqtJaOKdvk/6+783IP5vP27f+Dd/9u/8AYk8E+I/i5ZxeDv2h/g34Ts7vV/E/iz4RXGrnxP4P8PWStJd6/wCMPh7r2nWOs22lWUCSXuq6h4VuvGWm6HpsU+qa7f6bp9tcXMW0asZf3X2et/6/4PQCD/g2u/5S7/s+/wDYofHb/wBUt43pVvg+aA/c7/g72+L3i3QPhL+xl8D9L1C7tPB/xM8bfGD4g+LrSCSaCDVtR+FGlfDvR/CltdmNkjvLa1PxR1++ezmEsUd7Dpl4YxPBaypnQSvJ9VZfff8Ay/q4H8KKsVIZSVZSGVlJBUg5BBHIIPII5B5FdIH+rt+yX4k1L9sL/gjp8LL/AOLUh8Rar8af2I7vwh8Qr/W3klk8TXd78NdU8C+Itc1ea4ffLc+IpLa51jULkuqvcX8txEyIyFeJrlqadJK33/P+u2wH8hv/AAaW/wDKR/4w/wDZlnxI/wDV3fs61vX+Bf4l+TA7b/g7k/5Pd/Zw/wCzVrH/ANW38TqKHwP/ABP8kB+b/wDwTx/4Imft2f8ABRPwrD8RPh7FoPwp+A8t3daXZ/Ff4s63rWkaB4lbT7h7HWLXwH4b0PTda8ReLBp08c9lPfrpmm+EjqNveaQ3ieLUbG+tbep1Iw01b7L/AD/yv284h+2Xhv8A4M99bkghn8Z/t96Rpkyrvu7Pw3+zhd6xAuBlxDq2q/G3QXCqOfNl0fkDmJc1m6/aH3sD+p74B/s16b+yR+wP4a/ZlsvGV38S9K+EvwM8T+EIPGWqaZBpU3ia0/srXr0XT6RBf6tb2NoY782tpYpqN/HDYQ28P2qfaXrG/NO+12v66f133A/zVv8AgjV+1j/wxt/wUY/Zx+Kmp6n/AGb4F1/xZH8JfijJLN5NgPh/8UvL8KalqWqMCC1h4R1a80Tx26Akm48K252S4MT9dSPNFr5r1X9Pt6rcD+qT/g7Y/Zs/4TD9mv8AZ7/al0ew83Vfgv8AEnVPhr4suLeL94PBPxa02K803UNRlxg2WieMvBel6VZKWzFeeN5tiETyuuNB6uPdX/r+vzA9B/4NS/2dLf4V/sO/Ff8AaY8QW8Om6l+0V8UbyHTdVu9kED/C/wCCdtf+G9NvHu5yiwwRePNV+KMV225bdY7C3kkkLIwiVZ3kl2X4vy/4OvloB/N/4C+Mumf8FIP+Dgv4a/FjxH5WteA/iR+2h4NvPCunaqWFnc/Cj4U6vZRfDrR7u1lKxgah4L8DaGmqWCosN9qN9frJFI95L5uzXLSaW6j+PX/h/wDID+77/gqX+wE3/BST9mzTf2c7j47az8BdCX4m+GfHniLW9I8KWfjBPFmn+GdI8SwWfg/U9KvPEfhZVsTr2raR4ojuV1KXytQ8MWINjKXS4t+aE+R3tfS2v9eQH87/APxCEfDf/o/7xD/4YTQf/nxVp7eX8i+8D+j7W/2arHwJ/wAEzfFH7H/jXx5/wt638Mfse+Lfgjc+NfEunWuj33izS9M+Fuq+FtF1a90tNS1UWd1Bp8On+TOup392s9nFfm/mvd1w2SfvqSVveTsvX+vyA/nb/wCDQLwTpFv8Mv21/iP9mtX17VvHfwi8E/bDte9t9I8PeH/GGu/Zo8ktb2t5eeJ/Nl2Ki3ktjD5pkNjCItq71ium4H4d/wDByF8XvFnxN/4KwfHjw3r1/eTeH/gvoXwv+GXgTS55JjBpGhn4ceGfHOri2gc+XH/anjHxn4k1V5YkXz4rq2DlxFG7aUlaC87v7/v6W/4GiA+Df+CZHxf8WfAv/goL+x38RfBuoXlhqVn+0H8MfDupJZyTRvqvhLxx4q07wV428PyiBleW38QeEvEGs6RNEQ6st5u8tyiq1TV4SXk/669u3pcD+7//AIOg/wDlFV4r/wCy3fBv/wBO2p1zUfj+TA/zV66wCgD/AFP/ABB/yr/a3/2h21L/ANYqmrj/AOXv/cT/ANuA/l6/4NG/+T3v2j/+zVb/AP8AVufDCta+0fUBP+DuLx1ruo/tvfs6fDWe5kPhnwl+yzp3jbSrMyyGOLXfH/xY+JuieILoQk+Uj3Gn/Dfw1C0ijzJFtFV2KpGqlBe631vb7kuvz7feB+W3/BCPxJq3hj/grR+xdeaRdzWsuo/EPX/Dd75Uska3Ok+J/h54x0HVLScRsolhmsr+b91JujMqxOV3IpXSp8EvT8gP6c/+DvCxtJP2Wf2T9SeBGv7T4/8AiOxtrkj95Daaj8OtUuL2BD0CXE2l2Ekgxy1rFjGDWNDeXoB/A5XSB0HhPxTr/gbxV4Z8beFNTuNF8U+D/EGjeKfDes2bbLvSdf8AD+o22raPqdq5BC3FhqNpbXUDEHbLEpwcYoavp0egH+nT+2PZ6B/wVg/4IdeNfHfg7T7e81j4q/s1aN8e/B2lWANzc6R8V/hlb2nj7UPBWnSEuRqkPi7wn4g+GV0/mMrfar+B5jFK8lccfcqW7O3yf9eV+yvYD+XH/g1T/Zs/4Wn+3r40+P2qWH2jw/8Asw/CjVL7TbxovMjtfiR8W/tngXw1E5YeWpl8ER/FG4jbJlS4soGjXh3i2rO0bd3+X5/h+kg0P+Dqr9q7/hbX7bXgb9mjQtS+0eFv2Wvh9AddtoZd0H/C1fi3BpXizxBv8tvJn/s/wNafDmzj375rDUJddtP3LvcRsUY2jfq3+AH9Vf8AwQq8JaF8J/8AgkF+yndaVYW4OqfD3xn8T9dexAe41fWPFHjbxf4muprmRd7z38dnLZ6QoYs9vBp1rYqFjtY4kxqa1H62/rf8vvuB/mAfEv4h+Kfi38RfHnxU8calPrPjP4keMPEnjrxVqtzLLNPqHiHxXrF3rmr3byTvJK3nX97O673cqpVckKK60rJLsrf1v+f3gf02f8Gl/wAU/E/h79un41fCS2vro+C/iV+zhrPibWtIR5vsj+Kvhz478Ex+F9amiV/JEun6P4x8ZaZFLJGXA1tkSVNxSXKslyp9b2/r/gAfRn/Byt4B0XRv+Con/BPT4iWNpaW2r+OtC+H2g67LAFS4v28C/HQSabe3yKf3ky2fiz+z4ruRfNktbCC0MjQ2MCRKk/cku1/xX/A7/cB+1n/By3/yiO+OX/Y9/A3/ANWz4WrOj8fyYH+ZJXWB/qgfss/8oH/hR/2jLt//AFni6rjn/Ef+JAfxQf8ABtd/yl3/AGff+xQ+O3/qlvG9b1vg+aA/bb/g8A+Ini3SfAP7DXws07Wb608F+N/E/wAffGfijRYLiSKy1nXfh5p/wg0rwjdX0CFVuTo9t8QvFX2US70jk1F5AgkVHWKCV5Pqrfjf/L+rgfw0V0AFAH6U/wDBH39ob/hmD/gpR+yP8Urq+/s/w/L8VtK+HXjG4kk2WcPg74uW918MfEF/qK7lWWz0Oy8VnxEVYOY59Ht7mJDcQQ7YqK8JLyv935Af09/8HenwS/tD4W/sf/tG2dptbwl488e/BfxDexplriLx9oFj428JQXD4JWPT5fh14ya25VfM1a4DbmaPbjQesl5X/T9QPZf2yfiH4j/4JOf8G+P7KPw48DX0nhD40eI/+GedDsWtne31DSPiJ4h8RH9p34tuUieKeSz/ALS0LxZ4Z1K4cKrQ67BFIIZrqBKIrnqyfTXz8lfb9L+VmBwH/Bzh4L8P/tP/APBOH9jz9ubwHbfbdN8O+IvCmv2d4m2VrX4V/tOeAdM1qK8uLmPAdY/E3hz4d6eiMuzztWkZPLYujlHSco/1dP52+/77gfdf7DupQ/8ABN//AIN5vCvxduki0zxL4c/ZW8d/tD2styixSal4++M7a747+GFjehwAs9zfeMvAnhaMSIXjhhto5I3kRleZe9Vt/eS+S/r9OgH+dJ8GPhN8Yv2hfit4W+FHwT8KeJ/iL8WfiFqz6b4d8OeHC0utazfSpLe31xcXk9xb21nY2ltDc6pretave2elaVp1td6rrF/aWNrcXSdTaSu3Zf1/X/DAf1B/CD/g0p/az8b6Lp2sfHr9qD4SfCbVby3jll8O+G9A8U/GXWNFjkRZPsOqXs+o/D7QjqEEjyJcw6LrOs6WHG+11e7R964uvHpFvzvb/P8ArtewH7Pf8Evv+DerSf8Agm7+1Dov7SL/ALXmpfGHW9K8E+MfC6+Crf4N23w3sL228V2dvp897d3zfFPx3d3FtpriOeO2FnGkt6tpK88PlLE+c6vOrctl6/1+n6SD8qv+DwKOMfFH9hyYIglfwD8cI3kCgO8cXiL4ctEjN94pG00zIpOFMshGN7VpQ2l6gfvV/wAG53/KHH9kT/rt+0D/AOtPfGisqv8AEl8v/SUB/n5fsO/8pUv2P/8AtIH+z/8A+tGeEq6p/BL/AAy/ID+2r/g6x/5RleGP+zqfhX/6hHxYrnofG/8AC/zQCf8ABqr8PtE8L/8ABNfX/GlnaWi678TP2iviLqutajHh72e08M6L4P8ACej6ddSZLJBp40vULu0tTtSN9XurlUDXru6rP3/RL+v6/QDxf9qv/g2G8O/tUftJ/HH9ozxf+3r4q07XfjL8TfF3jyXRLn4L6JrL+GNP1vV7mfQvB8Oqv8VNMa/sfB2g/wBm+F9NuTpun+Zp+k2pFjaDFujVZpJcq0VtwPqn/glp/wAEI9J/4JjftE618efCv7YOv/FOy8QfDXxB8OvEvgC7+GGleD9L1bT9W1bw/rVlqV5qdv8AEHxMyzaJqugWdxaFdMWU+dcQLewQXN1FcKdVzVnFLW973/r+uwH4V/8AB3L4K0Ow/ap/Za+I+nQ2K6r4z+A/iDwtrF1aGPzrxPAfjy8v9NkvDESJJIYvHNxbxTyfvmgjjtyzQ20CRaUH7rXn/X9f5gftV/wav/8AKL65/wCzk/i1/wCmXwBWdb4/kgP4Tv8AgpH/AMpEv29/+z0v2pf/AFeXjqumHwR/wx/ID4tqgJYVmaaJbcStcNLGsCwhzM0xcCIRBMuZS+BGEG8vgLk4oA/pX/ZQ/wCDY79v/wDaR8FaH4++MnjLwT+zH4Y8Q2dtqmk+GfiPL4i8V/FM2d3Gk1lf6n4A0OKLTfDnn2kpkOm+I/F2j+KLGRvsuqeHtPmMoTGVaKdknL8P6+70vdgfp98Iv+DSez+G/j7wB8QfEn7fd1fT+DfGnhTxTFpXh/8AZ2h0GS7u9A1yx1aCwtfEOofHDVWtri8mtFt7e7XQ3kt5HWZLWd18lode90o7+fT8fy+8D9Pv+Dl2ON/+CSHxtZ0R2h8ffA6SJmUExSH4q+Goi8ZPKOYpZYiy4JSR1+6zBpo/H8mB/Pp/wbMf8FQfgH+yfd/F79lL9pHxjo/ws8M/F7xho3xE+GnxM8T3SaZ4KsvG0Wi2/hjxJ4X8Z6/cMLDwxDrWk6V4cvdA17V5LDQIbnStWsdW1S1ub7R459a0G7NdL39P68vvuB+4P7eP/Bu3+x5/wUH+IniX9p74a/GTxf8ABn4k/Fd4vEHiHxN4KHh74ofCXxnqklrHbN4uXwtcXulXf9p6otvBJqNx4a8faXouozRy3p0pdTvL2/uM41ZRXK43t8n/AF8vvuB/N9+19/wbBft4/s6+Gde8e/B3XvA37Vvg/wAP21zf3uj/AA+t9Y8MfF0abZxPPc31t8NdcW8s9cZIVJi0fwh4z8T+JbyUGDT9Dun2b9Y1ovdcr++/9f10A/m1kjkikkimR4pYnaOWORWSSORGKukiMAyOjAqysAysCCAQRWoDKACgAoAKACgAoAKACgAoAKACgAoAKACgAoAKACgAoA8M/aA/5E/TP+xltP8A016xWNf4F/iX5MD5CrlAKACgAoAKACgAoAKACgAoAKACgAoAKACgAoAKACgAoAKACgAoAKACgAoAKACgAoAKACgAoAKACgD/0P8AP/oAKACgAoAKACgD9Lx0H0FegAtABQAUAfTf7Fvxzg/Zm/a4/Zs/aAvYnn0r4Q/Gv4c+Otfto0lkluvDOh+J9OufE9pAkOZTcXXh8alb2+xZCJpYz5U2PKdSXNFruv67f132A/0qf+CxH7E03/BUT/gnxe+C/gnrfh7XfHFjqPg39oP9n7Vv7UtY/DPjTVNP0PVIrLTYNfLfYodP8d+AfGGvWOg6tPPDo6atqOhahqVzBpcM91Fx05ckrvbZ9P6s/wCtQP8APK8Mf8Elv+Clfiz4nwfCKw/Yj/aOsPFk2rLpM974i+F3inw14H05jO8H9qal8Stb0+x+H1n4fLRyPD4hk8S/2NeRKHsL263wq/XzwtfmVv66b/qB/psf8E3v2SLP9hj9iv4EfsvR6vp/iDW/hr4Zuz4413SjI2n6p8RPFmt6n418eT2DzpFdyaXD4n8Q6lZaG99Bb3p0G10sXNrbSK1vFxylzScu4H+b5+yD/wApufgN/wBpJPCv/rQsVdb/AIb/AMD/APSQP64v+DtD/lG/8Iv+z0Pht/6pX9oasKHxv/C/zQH8637Ff/Bun+0F+3R+zF8PP2ofhL+0f+z3YeGfiFaa+YPDPiFvHy+IvD2teGvEGreGtV8PeIv7K8KalZWWow6jpEki7J5Vk067sdQjDW91Cz6yqqLacXp57/1/WwH54aP4r/4Kdf8ABPv4rXnwh8MeKv2sP2dfiJ4b1u405/h54c1r4g6PpOsXVpcyKJbPwtYTzeEvHegX7xG706+ttP17w9rdo0OoWE19aTQ3FV7klrytb9PzX3fh1A/0qP8Agmh8Rf2nviT+wF8HviD+35oNr4R+N2r+FvFF38RrbxR4fs/BV5N4Sstd1228PeIfiB4TltdP0nwprGueB7bTda8SaV9ksLG3S6e4utM0SSe50XT+SfLzPl1X9bbfl92gH8NH/BASTwhN/wAFyfA03w+iWDwFLf8A7U0ngiBM7IfCD/Dj4kt4aiXdhtsejGyRcjOF5xXRV/h+egH9Vf8AwcJf8E2viB/wUJ/Zj8DX3wMs7HXvj/8As9eIvEfjTwZ4Jub+y0++8e+CPE2naVpnxF8LaDcX89taRa+1xpPgzW9MN7c29leS6IdFMqX+sae65Up8r12dk/Lt/X4O94h/DJ8Df+CPn/BSH47fFnSPhLpP7Inx18A3t5q8Gna74z+Lnwx8bfDT4d+DLNriKO+1rxH4v8WaFpulC0sLV31BLDSZdU17WbWJl8O6Rq9y8Fu/Q5xSvzL5NP8AL+tdQP8AQ8/am8SfDn/glt/wSL8aaHa63bDTPgJ+yxb/AAS+G91qZWyu/G3xIuPBKfDzwOXs4ZXmk1LxT4yu7fXdbgsDM1lZy6zqOUstPnuIuVXnP1lfvpfyt+f3AfyM/wDBpb/ykf8AjD/2ZZ8SP/V3fs61vX+Bf4l+TA7b/g7k/wCT3f2cP+zVrH/1bfxOoofA/wDE/wAkB/Wl4q0f4i6J/wAEiYNH/YASGH4g2f7E/hKL9m1vDP8AZwupmf4YaLL4fu/C0kzyadL4ovtGeW78OXdxLLHdeJ7iwup55XlkmbDR1Pe25tb+vz/rtuB/mz6d+y9/wUk/aq+Lsvw/vfhB+1r8WPizqviKLSvEEfxB8PfFDUNR0jWNQv2gnvPH/iHxzF9k8J2cF2802r654w1PS9O05EuLvUr23jildeu8YreKXyX4f0/vA/01P2Tf2cNb/ZE/4JvfDL9m/wAT6rp+teKfhP8As56l4f8AFmo6Q80ujzeK7jQNX1nxPHo89xFb3F1pFpr2p6hZ6VeXFtaT3lhb211NZ2csz20XI3zTv3l/X9a+r3A/yNq7QP8ATI+D2rN/wWU/4IIXHhaaa38RfFrx9+z3qvw01eO/u7WOZ/2lPgdJAPC2p6zd3s0Vrpr+KPHvgzwh44lnnuYo7XR/E8E8ksKFwnI/3dTyvf5P+ttfV7gct/wUJ8U2X/BJz/ggvZfBXw/fW+lfEGT4J+B/2UPDFxYzJC+pfEv4m6DPb/FrxLp1xC+6C/8A7I/4Wr48srq13tFqlvbNHIm5bhCHv1L9Lt/Jbfpv+oH+ff8Ase/HQ/syftV/s7ftCNayX9r8HPjJ8PfiBqunRbvO1LQvDnibTr/xBpkO1lYTajokWoWMLZ+WS4ViGA211SV4td0wP9FX/guJ+xzrn/BUH/gnR4b1j9lu90v4keL/AAh4h8IftG/ByHRNRtfsXxY8J3vhPWtN1HRPDupXMsVi1zr/AIS8XDxJ4dE8kJ1PVdD03RhLbPqbOnJTlyS122f9f8P+N4h/ncaF+xP+2H4m8fL8LNE/ZZ/aDvfiJ/acWjz+Dv8AhUHj2312wv5bk2fl6tZ3ehW76PDDOri7vNVNnZWUcU093dQQQzSV180bXuvW/wDX9bAftR8bv+DbP4+/s0fskeM/2rvj9+0j8E/h7Y/D34Xjx94u+HpsPE+t69p/iGext/7N+GVprljHH4d1bxbqniS907wZY3FheS6Hc+Ib2L7LqVzphTUHzVZOSik9Xa9/01/rtf3Q+yP+DR/9pXw14U+L/wC01+yv4i1KysNZ+Lvhvwf8UPhxDdT+RLq+r/DL/hItO8a6Hp4c+Xe6lN4c8T6b4gis4gtymk+FddvsTW1pcNbzXWil8v6/4b77gdP/AMHHX/BIH9pT4hftM3v7b37MXwr8WfGvwz8UfDXhTTPi94P+G+iX3irx94T8c+CdCsPB2n+IbfwZo0Fzr2u+F/EHg/RvDkUl54f0/U59I1jR9Yudeis7PUNOubhUqiS5ZO1tm+3b5fkB8Sf8ETf+CMX7V/xI/bC+D3x6/aE+CfxB+BPwA+APjnw/8V9V1T4w+FNZ+H2reO/FHgnULbxB4H8KeE/DHiuz0rW9bsL/AMVWek3PiDXP7PXwzbeH7HV7JtUl1q50/S7u6k4qLSd29NNbJ9X/AMHv5Af0n/8AB0H/AMoqvFf/AGW74N/+nbU6xo/H8mB/mr11gFAH+p/4g/5V/tb/AO0O2pf+sVTVx/8AL3/uJ/7cB/L1/wAGjf8Aye9+0f8A9mq3/wD6tz4YVrX2j6gcX/wdp/8AKR74Of8AZlfw3/8AV3/tF06HwP8AxP8AJAfmX/wRE/5Su/sQ/wDZYE/9RbxHV1Pgl6Af1Of8Hdv/ACaX+yv/ANnFat/6rTxHWNDeXoB/AjXSAUAf31f8GnH7Vy+Pv2bPjZ+x74l1BbjWfgV4xj+IngOyu5AzS/DT4rPc/wBvaXp9sxYPZeHfiDpmq6rqbsqgXHxGs4zv3/LzVlZqXfT0a/rf8Fa8g/TH/gm1+xP4O/4JG/AX9ufxv48/s/QvCeo/Hj47fHKHVrW4sLqXSf2Y/hxYXs/wrsLxrW5eBLzTPB9hr+vSWM00Vxa3fiKexuIreWN40iUudx9Euu/5v+vMD/NH/aG+NPin9o747fGD49+NZGbxT8YfiP4v+ImsRec08VhceKtcvdXTSbN2CldO0a3uYdJ0yFVSO30+ztbeKNIokRetKyS7KwH+iB/wbN/tSeE/jr/wTd8LfBU6lpz/ABE/Zd8ReJvh54t8PNOranJ4Q8VeIdb8b+APE81i7SMuj6np+t6r4UtZwDFPqPgrWEKJsCNy1lad++v+f9dfkgP40/8Agoz/AMEhP2sv2M/2kPiF4N0D4GfFD4gfBXVPFus6h8F/iZ4B8EeJPGfhrXvA+p6lLceGtK1LUfD1jqsei+MtHsbm20XXvD2rta6h/aVpNe6amoaLeabqd30QnGUVqr9U3s/wv62+7UD+k7/g2J/4Jg/HT9nPWfiv+2X+0Z8P/EPwp1jx74Ch+E/wg8CeNdLutD8aT+E9V1/RfFnjLxprvhvUY7fU/DVpqF94X8K6X4Xg1a1tdW1K1i1/UHs7XSZ9IutZxrTTtFO9nd2A/J3/AIOG/wBs7wb8UP8AgrH8P7XwjqdjrvhH9jS1+HngTXtS0uY39reePtC8d3XxA+I1rDLCzJJN4euNQsPBep2kKmS11/wxrFtJI8i7IrpRag+8vytp9/p94H9kH/BXP9mXxR+3l/wTV+O/wf8Agm2n+JPHHjPwz4I+IXwpjS+s4bHxZqXgvxf4X+Ium6Rp+pXt1Z6bDL410TRrzQNGv9QvbPTIL3WrK8vrqCyimlXCD5ZpvvZ+X4r9fTRAf5xPwt/4JO/8FHfi38UdO+EmgfsaftC6D4kvNXh0rUdW+IHwr8afD7wT4XWR2Emq+K/HHi3RNL8M6JpMMEc10l1PqLSalDF5eiwapeT2lrP1OpBK/Mvk0B/pi678G7H9nb/gmH4i+AenanHrdp8Ff2GPEHwrj1yKD7MmuP4C+BF94YuNc+z+ZN5D6xcaZLqUsJlkMcl06F2ILVyXvO/eV/x+f5/eB/Ad/wAG13/KXf8AZ9/7FD47f+qW8b101vg+aA/X7/g8R/1//BO//rl+1n/6H+zTUUPt/wDbv6gfxQV0AFAEkM0tvLFPBLJDPBIk0M0LtHLDLGweOWKRCHjkjdQ6OpDKyhlIIzQB/qR+KPhd4e/4LN/8Erv2VdQ1u80ma4+JF1+yf8ZPFl1f7nsrXWPAnjzwnH+0Lo8H2eGYy6k/hy2+LvhDR4ykEE+sXVnFey2dpLcPFx3dOcvLmS6enfy6/N/aD+dT/g7k/aDHiH49/swfsw6XehrH4X/DXxF8W/E9tbSZhPiH4pa4nhzQbS/jBIF9ougfDy5v7RCFaKx8YF/mW6TbrQWjl3dvu/L7/uA/Rn/gmJ4cT/gqb/wbx+Lv2Q7vWdOTx14NsPHX7PthqmtvK1lpfizwD4k0f4v/AAOvtRWJLi7ttG0ix1X4e6TJdWsE7i10W9a2hmmhktlifuVb/Ptvo+/n6+V/dDQ/4Ogfi3ov7PP/AATZ+DX7KPgqUaXb/GH4geC/BVnoyyKm74SfAPRbHxFdwqqbDINO8V2/wniKiNYQkpZtjCJJSirzb7K+3V/NW+5/KwH5Zf8ABovpHgK7/ax/ah1bVo9Pl+JGkfAPRI/BAuRA9/b+F9S8e6dF4/u9NSR/Nj231v4Fs7y6t4i0cN8ttJNFFeNFcaV78q7X/T+v6QHp3/Bz3B/wUWuP2l/Btv4PT49XH7Hd18NPDsHhC2+FKeMZfh1N4/a71lPGUPj+Hwfm0k8byM9qNJXxWjs/hhrZfDeQNfFKjy8renNfra69P6f4WiDP+DaL/gmr+1Z4W/al1L9tn45/Dnxr8Jfhx4Q+H/i/wh4Li+J+ia34Y8Z/Ejxd41ttNsHvdF8OeIbWz1p/BujeHp9UuLvxZeQRadqGsTaZpmgNrDwa/NoJWmnHlTu79LO1u/n/AFdWtIJv+DwL/kpv7DP/AGInxz/9SD4a0UNpeoH7z/8ABud/yhx/ZE/67ftA/wDrT3xorKr/ABJfL/0lAf5+X7Dv/KVL9j//ALSB/s//APrRnhKuqfwS/wAMvyA/tq/4Osf+UZXhj/s6n4V/+oR8WK56Hxv/AAv80B8v/wDBpX+1P4V134CfHf8AY81bVbC08f8Aw/8AiJP8a/COlT3Hl6h4g+H/AI40jw94c8RS6Zasx+0w+DvFfh2zfWZogvkf8J3oqup3l6ddaqXdW+f/AA39agfg1/wWr/4JWftNfs0/tnfHT4l+GfhF498efs9/Gz4leLviv4A+I3gnwvrPinQNG/4WDrN74r1fwL4pn0Sz1A+Ftb8LazqWp6Rp1vrxtW1/RLC01rTJ7tZL6Ky1pzTik3qlZ3dtuvX+u17AcB/wT+/4IQ/tv/t43mv6k3hHUP2cfhpoWmNcQ/E345+EvFfhvTPE+svNaJaaB4N0GXT4PEHiWSS3uLi9vNcsbP8A4RvTIrKW1u9XGqXFjp90Sqxj5vsn+b/4f9Yh8n/8FHf2E77/AIJ1/tCn9m/xB8Y/BHxi8aab4N0DxV4vu/Aenaxp+m+D73xK17c6X4V1Ua1sun15tAh0zxLPHFCsEWleIdHYSvNNPHb1CXOr2trtv/X4/haIf26/8GqGtadqf/BMvxJp1nOJLzw7+1H8UtM1aHo9vd3Xg74Xa5bjGSWjl0/VrORJMKrOZYxloXrmrfH6pf1/X6gfyUf8Fb/2A/2w/hd+3L+2z8Stb/Zy+M198JfEvx4+Nfxt0j4uaD8N/F2v/C9/h3498ca94/sNau/Huj6Re+FtOTSNI1yCDxHFf6pazaFe29zDqcVrtQtvCUXGKur2StdXvb7/AOtdgPxorQD9Jv8AgjzpHgLXP+Cn/wCxDpnxKj0+bwtP8fPCMi2+qiBrC68UWjXN54BtJ4rl0gn+1+PLfw1bRWsu9bqaWO28mcyiCWZ35JW7Af3G/wDByD/w3MP2LPCjfsZN8VV0lfiRn9oD/hSJ10fEQ/Ds+HdTGml/+EUI8UnwKNbI/wCE1GjHZ5R0o62D4dGrGualy83vW20vtf59dO/3gfxxf8E2f+CZ37bn7bH7Vfwgvr74afFrRfhh4Z+Ifhbxr8TfjZ8UdB8XaR4S0bwt4X8T6ZqfiG30vxH4ntIYPE/jbUYbeWw0Hwto9zd6nd6lOl3qQ0zQbLV9bsN5zjGL1W1kk1f/AIC+/wAk9gP7Rf8Ag5b/AOUR3xy/7Hv4G/8Aq2fC1YUfj+TA/jr/AOCbv/BC/wCMv/BTL4G658b/AIQ/H/4H+DrTwx4/1f4d+I/Bvjb/AITRvFWj6tpulaJrdte3UGg+HdVtRpes6ZrtrNpd354W4lt9QtgDNYXCpvOqoOzi31ve39f13A+Zvi38KP8Ago7/AMEqPj14n+Edl4r/AGhPgh4j0XxLdWnh7xh8IvEvxJ8J+BvippyXPl6V4q8F6toU2k6f4v0DxDa/Z5RaTwz3ts00ug+I9MsdYs9R0m1acZq+mq2dm15d9P62A/v1/wCCEXxn/bu+Ov7E48a/t6aXr0XjJfiBqumfCvxP418Kr4K8e+OvhRBoHh250zxL4m0OLTdJiuYm12713TdC8TSadZX3ibTLBNQvIr0C317WuaooqXu/Ptfy2/rve4H+fF/wVfuvh3e/8FJ/22rr4Vf2afBMv7RXxHNk+jPbyaTPrI1uZfF91pklpm0exu/GK6/c2r2hNq0MqG2LQlDXVC/JG/YD8+aoAoAKACgAoAKACgAoAKACgAoAKACgAoAKACgAoAKAPDP2gP8AkT9M/wCxltP/AE16xWNf4F/iX5MD5CrlAKACgAoAKACgAoAKACgAoAKACgAoAKACgAoAKACgAoAKACgAoAKACgAoAKACgAoAKACgAoAKACgD/9H/AD/6ACgAoAKACgAoA/S8dB9BXoALQAUAFABQB/Qt/wAEyf8Ag4g/aV/YB8A6T8C/HngjTf2mPgJ4dEsXg3w94g8VX/hH4g/DyxkGY9B8I+Oxpfiezl8H2kzSXNr4X17wvqhsNwsNB1rQNLVLNcp0lJ3Ts/TR+v8AX5gfpF8ff+Du7xdrfgnU9D/Zr/ZHsPAfjnUrFYbL4gfFX4kJ4203w1czJsuZ7TwDoHhLw7Hrl1bhnfS7vUvF1tYR3McM2peH9StjLp7SqGusrrslb/P+u17gfMX7CP8Awc4+Nf2Q/gFB8JfiP+y/qv7SXj28+IXxN+JHi/4ya5+0YfBOq+L/ABB8TvGmreNNTuL3w/8A8KP8aLay211qz2oeLXZYJUiRraz0+AJZxOVFSd07KyVrdv68v1kH4LfCD9qH/hVP7bngP9sj/hBv7e/4Qj9pLSv2hP8AhXP/AAk39l/2n/ZnxDTx5/wiP/CX/wDCPaj9i8/b/ZX9v/8ACL3Xl5+3f2K+PsdatXi491a/yt5/n94H64/8FaP+C+H/AA9G/Zv8Ifs+f8Mo/wDCjP8AhFfjR4a+L3/CXf8AC9P+Fmfb/wDhHvBXxD8H/wDCPf2B/wAKd+H/ANl+2f8ACef2j/a39tXH2f8Asn7J/Zk3277TaZwpcjvzX0ttb+tv6uB8c/8ABM//AILB/tSf8ExdY1rTvhe+h/EL4NeMNVi1rxp8EvHj6gfDF7rKW8FjL4n8K6np1xFqPgvxfPp1rbafdavYpe6bqtrZ6bH4i0HXBo+j/YKnTU920+6/r/L8GpB/Sfov/B398IZtEjm8R/sT/EjTvEf2eMy6dovxf8Mazohutv71I9ZvvBuhXwtw2THI2gtIVOGiBG6sfYP+dfcB+Qv/AAUc/wCDkD9qT9t74f8AiT4H/C/wTpH7L/wV8YWlzpHjSy8PeJ7/AMX/ABN8caBcny7vw7rXj59M8M2uk+GdXt1EOtaH4b8NaddapZzXmiatr+q6De3unXekKUYu9236f13/AKsB5d/wbXf8pd/2ff8AsUPjt/6pbxvRW+D5oD+in/g5F/bO+PH7Bvx7/wCCZ/7QX7PXiO20Txno2n/tgaPqelazaS6p4R8aeFtUf9mQ6t4Q8Z6JFdWLav4f1CS2tLoxRXllf6dqdhputaNqGnazpthf2+VKKkpp/wB31W+29vu+/UD5s8Mf8HgmjL4TjPjP9hXU5vHVva28cyeGPjza23hPV71YQLu7jk1X4XXeseHbWacF7fTmj8Ty20LiOTVLp4zLLXsHf49PTUD+eL/gpt/wV8/ab/4Ke+I9Dh+Jg0f4d/BvwXqE+p+Bfgh4HudSk8Madq0sd1ar4q8V6nqMxvPGvjePTLubSYddurbTdN0uwmvofDnh7QRrGuHVNYQUFpq+r/q33fnuBkf8Elv+Ckn/AA64/aP8Y/tBf8KY/wCF5/8ACWfBbxJ8H/8AhEf+Fi/8Ky+wf8JD43+HXjL/AISH+3v+EF+IP2r7H/wgP9nf2T/Ytt9o/tb7Z/acP2H7Lek4c6te2t+/9b/1YDb/AOCuX/BT3/h6f8bvhv8AGT/hSH/Cif8AhX3wrg+GX/COf8LK/wCFn/2v5Pi7xP4p/tv+2P8AhAPh79g3f8JH9g/s3+y73H2L7V9vb7R9ntyEORWvfW/b+tv6uB9p/wDBML/g4t+Pv7A/wy0X9n74m/Dew/aS+BvhYS2/gO0vPFlz4M+Ivw80y4mmuH8P6N4rk0fxPp+ueE7O4mkm0nw9rOiLd6SkjabpniKx0SGw0yymdJSd0+V+mj/r8fvA+8v2lP8Ag7i+IHinwLrHhj9ln9lyw+FnjLVrRrS1+J/xQ8ewePn8Ni4t5Iri70XwBpHhXQNMudatHkE+kajrnibUtHhuII21Pwrq1u72lQqGvvSuuyQHi37OP/B0P4n+CX7J/hT9nHxr+yXrHxm8X6N4O8WeHfE3xq8QftO3Om63421vxfqniLVtS8W6rod78C/FF0t/JdeIJZLmCfxXqMl3JCZGvovP2RU6N5c3N1va3b5/qvkB/KLWwH95/wDwaJW3xlt/2e/2sn8QafeW3wGvvit4Hvvhje3kNzDBqPxIHhnVdP8Ai2+jvIot7u1t9D0/4U22oTQErHfRLbhnmjuUg5q9rx72d/Tp+v8ATA+BP+DsP9rqD4h/tJ/B39kDwxqwuNF/Z88J3Hjz4i21tMDD/wALO+KdtYXGi6VqMQLBrzwx8O7HSNVsZBt8uH4h38Lbm3LFVGNk5d9Pkv8Ag9gP5K63A/dT/gmX/wAF8f2rP+CdPhqz+EVzo2jftCfs7Wd611pXwx8cazqei694FS5uJrrU7X4Y+PLSHVZPDOm6pdTy3t3oOs+HfFXh6C/aW+0fS9IvdR1e51LKdKMtdn37+q+W9/W90B+5Wrf8HgXwzi0GOfQv2G/HV94nYN5ulat8cfD+laDEcDYY9fs/hvrOoXA3Ftyt4btjhRhsuQmfsH/OvuA/nI/4KW/8FkP2rf8Agprf6foXxLn0T4c/BHwzrcuu+EPgh4B+2J4dttT8mS0s9e8Y63fSNq3jrxRZ2Ms1tbalqAsdG003Woy+HfDehHVNRW41hTjDzff/AC/r8wPzV+FvxR+IfwT+Ifg/4sfCfxdrXgP4jeAdbtPEXhHxd4eujZ6tour2TExTwSFXimhmjaW0v7C7huNP1PT7i603UrW6sLu4t59Gk1Z7MD+vz4B/8Hd3i7RfBen6L+0p+yPp3jrxvp9p5N147+E/xFHgjTPEMsMCx28974E8ReGPEy6Re3MiGXU7vTfFsunvNPI+naBp1vFFY1zuh2l96/roB8Nftt/8HKn7Q/7WXiP4Y6F4S+E2lfBL9n/wN8VPhn8T/GHw00bx5e6/43+L8nw18aaT4ys/C3i34mP4Y0ey0rwnqF9othOui6P4Fb7NqMMN3q974ntrW309bjSUb63fpovRaa/P7rXAP+CoP/Bw5/w8j/ZU1X9mT/hkH/hTP9p+N/BvjL/hNv8Ahf8A/wALE8j/AIRK7urr+zf+Eb/4Up4G83+0PtHl/bP7fi+ybN32W53bFIUuSV+a/wAv6/X9Yh/NXWoBQB/VBqH/AAcw/bv+Cf19+wt/wxT5X2z9ju5/ZN/4Wl/w0f5nl/aPgq/wf/4T/wD4Qn/hQyb9m/8A4SL/AIRX/hLU3Y/sj/hI1z/adY+y9/m5vtc1red7Afl5/wAEjf8Agp5/w6w+N/xH+Mv/AApD/he3/CwfhVcfDL/hHP8AhZX/AArD+yPP8XeF/FX9t/2x/wAIB8Qvt+z/AIRv7B/Zv9mWWftv2r7ePs/2e4ucOdJXtZ9r/wBfd91gMX/grT/wUl/4ekftH+Dv2gv+FMf8KM/4RL4K+G/g/wD8Ij/wsX/hZv8AaH/CPeN/iL4y/wCEi/t7/hBfh99l+1/8J/8A2b/ZP9i3P2f+yftn9pzfbvstkQhyK17637f1t/VwPmX9iH9pn/hjb9q74IftPf8ACE/8LH/4U14wHiz/AIQf/hJP+EQ/4SPGl6lpv2D/AISX+wfFH9j/APIQ877V/YGqf6ry/s37zelSXNFra/8AXl/XfYD9Tv8Agrt/wXI/4ep/CX4V/C3/AIZf/wCFEf8ACs/iLd+P/wC3f+F1/wDC0P7b+1eGtS8O/wBk/wBmf8Kk+Hn9m+X/AGh9s+3/ANo3+7yfs/2Ib/PiiFPkbd738rf1933XA/AitACgD+h3/g2GtvjKf+CpPhC++Gmn3lx4Ei+FPxTsfj5frDcnS7D4b3vh57nQUv7mFTBDdXnxZ034dDSoZzuubiCUxqYYLqWDKtbkd97q3rf/ACuB/TT/AMHPX7XUHwC/4J+N8DdD1YWfxB/a08WWngO2treYRX8Pwx8HXGneLPibqsfOTZ3Tx+FPA+oRlT59j44uVXBR3ixoxvK/8uvz6f09/kB/m811gfVf7HX7aX7Q37CPxl0n44/s4+NpvCfiuzh/s3XNJvIn1Lwf478NSXMFze+EPHXh0z28GveHr+S3hkaPzrTUtNvIrbV9A1PSNbsrLUreZRUlZ/8ABXp/X6gf1m/Cz/g770X/AIRyxt/jb+xbqh8WwWhXUtX+FnxVtB4c1W+VSRPY+HPFvhg6noFpK+FNrceKfEk0CguLy5LeWuLoPpPTzQHyB+2n/wAHVf7R/wAbPBOt/Dr9lX4Q6Z+y/Z+IdOm0rVfidqHjCb4g/Fi0trklbmbwRd2+h+FvDngbUJrVms/7VfTPFWsWAke/0DU9D1eOyv7RxopayfN5bL+vu8+0g/lPvLy71G7utQ1C6ub6/vrme8vb68nluru8u7qV5rm6urmd5Jri5uJneWeeZ3llld5JHZ2Zq3A/pz/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8R/wDgmt+21/w7y/a8+H37VX/Csv8Ahb3/AAgmkeO9K/4QP/hM/wDhAP7V/wCE18F654Q8/wD4Sj/hFPGv2H+zP7Z/tHyv+EdvPtv2b7J5tr532mLSceeNr2133/r8fwvEPr//AILE/wDBYf8A4eyP+zu//DO3/Cgv+FCL8WVx/wALc/4Wn/wlf/C0T8NTnP8AwrL4cf2F/Yf/AArvpjWf7T/tj/mH/wBn/wCmzTp8l9b3t0ttf/P+rgfifWgBQAUAf0uf8ExP+DjHxD/wTs/ZR8P/ALLWtfss/wDC+dO8IeL/ABnrvhLxV/wvZvhodG8PeMtUHiO48LHQG+D3xCFx9k8U33iXWRqqa1arcDXRa/2XA9k91e4zpc0ubmt8v6/T8LyD8c/+ChH7ZXiD9v39rj4s/tU+IfC3/CCSfEi58NxaR4ETxE/iu38G+H/CnhPQ/COj6Hb6+2i+HBqe210QX95eR6BpCXepX99dGyjeZ2bSEeWKje9uu1/6/rcD7y/4I/f8FpfEP/BKPS/jl4bk+BP/AAv/AMK/GPUPA+uWmiSfFVvhd/whviHwlbeI7DUNVtbkfDn4iJqv/CTabrOmWl/A9ppzW/8AwjmmyR3EoeSOpqU+e2trX8/6/rsB5j/wV4/4Kv8AiH/gqz8UfhN44uvhF/wo/wAK/CPwFqnhXRfAn/CxW+Jv2jX/ABF4hn1fxN4t/t4+B/h+lqdY0+z8J6OdJXQ52tx4aW7bVLkXyWtg4Q5E1e932t/X3ffcD4Y/ZQ/at+Nf7Ffxy8HftC/AHxOPDPxB8HTXCRi7ga/8P+I9D1GP7PrXhPxbo3mwR634Z1y1/cahYPNBPFKlrqel3mna1p+m6laVJKSs9gP66PBf/B4DpMfg6AfET9h7Ubr4gW9oiXL+C/jZbWHg7WL9ceZcwR658PtS1rw3aSnLJZSS+KprfARr+6zvXB0H0np5oD4BvP8Ag56/aP8AE37Z/wAPf2j/ABt8G9Jvfgh8KdF+IOmeCf2W/B3xM1PwfplzqnjrQpNBTxl47+I154O8VP4z8XaFZyyQaddt4F0fSbOymvLbQ9F0K41bWr7Uq9iuWyertd27eX/D/jeIfDv/AAWB/wCCt/8Aw9d8T/AzxH/wz9/woT/hS+heOtE+x/8AC1v+Fpf8JL/wmmoeGr77T9o/4Vt8Ov7H/s3/AIR3yvJ8jVftn2zf5tp9n2T3CHImr3u+1v6+777gfef/AATm/wCDkv8A4YB/Y4+EX7Jf/DGP/C2f+FVP8QH/AOE//wCGiv8AhA/7e/4Tr4n+NPiRj/hFf+FF+Mv7L/sr/hL/AOxs/wDCSaj9u/s/+0f9D+2fYbeJ0uaTlzWvbS3ZWA/n5+B3x1/4Uz+1T8H/ANpn/hFv+Ek/4VR+0F8P/jr/AMIT/bn9j/29/wAIL8RtI8f/APCLf8JJ/ZGq/wBl/wBqf2X/AGT/AG5/YOpfYfP+3/2ReeV9il1aumu6a+8D9tf+CrP/AAcA/wDDzj9mTS/2c/8Ahkv/AIUj/ZvxV8K/E3/hMf8AhfH/AAsnzv8AhGdE8WaN/Yn/AAj3/CmvAPl/bf8AhKPtP9pf24/2b7D5P2Cf7T5tvnClyO/NfS21v62/q4H4UfAX4+/F/wDZi+K3hH43fAnx1rXw5+Jvgi/N/wCH/E2iSxiWMSxtb32najZXMVxp2taHq1nJNp+taDq9pe6RrOnXFxY6jZ3NtM8baNKSs1df19wH9d3wI/4O89ZsfDWn6X+0r+yDaeIfFdsix6h4y+DHxCbw3pGqhY1Xzk8A+MtH16fTLlmVpJzH49vLaVpCILWyRBG2Dodpaea/4b8vuA80/ab/AODt34zeM/COq+GP2Vv2afD3wT8QX++3t/ij8RvGsXxW1jS7SRHU3eh+Bbfwf4X8MWGuQv5cltdeIdT8aaMoEkdzoF0WR0aoL7Ur+SQH8kvjfxv4v+JXjDxN8QPH/iTWfGHjfxnrmpeJfFfinxDfT6nrev69rF1Le6nquqX9yzz3V5eXU0kssrtyWwoVAqLukkrLZAfpL/wTH/4K2/tH/wDBL3xZ4quvhVY+GvH/AMMviLPpFx8Q/hJ45fVU0LVbzRlnhs/EHhvU9Lu4Lvwl4ujsrmfT31mG31Owv7L7LBruh6wul6R9gicFPfR97AfsR+1r/wAHSD/tUfsofHD9m+4/YkTwTqvxr+Gvif4cXXjOH9og6/p/h2PxLp0lhJrkHhx/glo9xqj2qys6aTJr1grkLnVAMq2caNpJ82zT27AfyU1uBo6Pq+reHtW0vX9B1O/0XXND1Gy1fRtY0q7uNP1TSdW025ivdO1PTb+1kiurG/sLyGG6s7u2ljuLa4iimhkSREZQD+v39lX/AIO1Pib4F+H+i+Df2r/2cLb4z+KtCsLbTz8WPh542tfAOseJktI/JS98U+DNR8M61okuvXSKkuo6roOr6DptxceZJb+G7MS7VwlQT1jK3k1ewHzl+3T/AMHO/wC0F+1Doul/Df4MfCKz/Z0+E8uveHtS+IItPiBfeKfij8RdG0LXrPWLnwinja08OeGNO8EeFvEkFmum+I9P03w3reqajZtLY3HiCXQr7VdD1Bxopat3fTSyX5fn91wMz/gpb/wcZ/8ADxH9kfxz+yx/wxz/AMKf/wCEz17wNrf/AAnf/DQn/CwP7N/4Qvxbpfij7N/wjH/Cj/BP2z+0v7M+w+d/wkNp9j877T5V15X2d3ClySvzX+X9fr+sQ/Iv/gn3/wAFI/2mP+CbXxS1D4j/ALPuvabNpfii3sNO+I3wy8X213qvw9+Iul6ZNPNp0Wv6XZ32m3ttq+jvd3zaB4k0bUNO1vR/t+oWsV5LpWq6vpmoVOCmrPS2zX9P+u24H9UHgn/g7++HE+hwH4j/ALE/jbTPEsduVuV8E/F/Qdc0O7ukGBLA2u+DfD1/p9vcH5zbyJqcloD5f2m92+a2ToPpPTzQHwT+3B/wdOftKfH3wP4g+GP7L/wq079lrQ/Ethd6PrHxGl8Y3Hjv4vNpd7bvb3S+E9Wt9E8LaH8P725hmmhOqWeneIPEOn/ur3w/4g0TUYkuoqjRSabd2ultLgfyvSSSTSSSyyPLLK7SSyyMzySSOxZ5JHYlnd2JZmYlmYkkkkmtgGUAFABQAUAFABQAUAFABQAUAFABQAUAFABQAUAFABQB4Z+0B/yJ+mf9jLaf+mvWKxr/AAL/ABL8mB8hVygFABQAUAFABQAUAFABQAUAFABQAUAFABQAUAFABQAUAFABQAUAFABQAUAFABQAUAFABQAUAFABQB//0v8AP/oAKACgAoAKACgD9Lx0H0FegAtABQAUAFABQAUAFABQAUAFABQAUAfpf/wSJ/bI+F/7BP7dvwt/ac+MWi+OvEHgHwToXxK0vVtL+HGl6FrPi2e48Y/D3xH4U0t7DT/EniXwjpE0MOo6vbS3zXGu2rxWaTSQR3MypbyxUi5Rsrbrf/gX/J/K94h94/8ABe//AIKzfs4f8FRpP2VH/Z98IfGjwoPgcnxwXxb/AMLe8N+C/Dxvz8Sm+EJ0H/hHv+EP+Ifj37Z9lHgHWf7V/tE6V5H2jTfsn27zrn7FNKDhzXtrbZt7X7xj3/4ay5g/nfrUAoAKACgAoAKACgD9W/8Agjb+0T+yJ+zD+2DJ8Sv22fCOleNfgtJ8KfGnhwaPrHwy034s2SeL9U1Dw1caDfN4U1Szv7fzLaHTtSEeprbNPZGXbGVE7moqJyjaO9/T+v67gf1AftFf8HUH7Hfwp+FN14J/YY+BvjXxZ4ztNHn0vwOvi3wfoHwp+CnglpEmjs76TRNG1q48S6vBpVwy33/CJ6Z4f8MWWqRk23/CVaVI7yJiqMm7ydvTVv8ACy/HzSt7wfww/FL4n+O/jV8R/HHxc+J/iO+8XfEP4j+KNZ8Y+MvEmomP7Xq/iDXr6W/1G7aKFIra1hM87R2lhZwwWGn2iQWNhb29nbwQJ0JJJJaJbAcFTAKACgAoAKACgAoAKACgAoAKACgAoAKACgAoA9Y+A3iTwj4N+OXwY8X/ABAs49R8BeFfix8OvEnjfT5tMi1qK+8I6H4v0fU/ElnLo06tBq0d1o1rewPpkytFfq5tZFKTMGT2fowP70Lj/g5M/wCCQv7OfgvWbT9mb4J+Pri9vc3lv4J+FHwL8EfBrw7qusJbyC1l8Rajc6j4ct7O3VsW9xqlroXiLULaOUta6XeoHSub2U3u16vX+vw/BKQfxl/8FF/+ChHxk/4KSftE6r8ePi1FZ+H7G006Pwt8NPhvot1Pd+Hfhr4Es7y7vbLQLG7uI7ebWNVuru8udT8S+Jrq1tLrXtXuZZYrLStHttI0PSuiEVBWXzff8vu+++4HwXVAFABQAUAFABQAUAFABQAUAFABQAUAFABQAUAFABQAUAFABQAUAFABQAUAFABQAUAFABQAUAFABQAUAFABQAUAFABQAUAFABQAUAFABQAUAFABQAUAFABQAUAFABQAUAFABQB4Z+0B/wAifpn/AGMtp/6a9YrGv8C/xL8mB8hVygFABQAUAFABQAUAFABQAUAFABQAUAFABQAUAFABQAUAFABQAUAFABQAUAFABQAUAFABQAUAFABQB//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B/Uv+wH/wAGyPjP9tP9lL4SftPeLP2rofgV/wALe03VvEWi/D+T4DTfEG/svCsOu6ppfhrXLjXG+MXgaKYeLNN0+38SWNtFpSpBo+q2DtdTTPJFFjKtyya5b263t/X9dwPxt/4Kbf8ABP7xf/wTV/ao1z9m3xR4wT4jafH4R8I+O/BXxGi8MS+DYPGvhfxRYSRzajH4al13xMdKOkeLNK8UeFJo11/VFuJ/D8l8s0IuvsdvpCXPG9ra2tvb+v62QH59VQBQAUAf1vf8G8//AASg/Yk/4KAfs4fHH4iftQfDjX/GnivwT8bY/Bfh2+0j4ieOfBsNp4ebwJ4Y1w2ktl4W1zS7S7lOpandzfarmKS52OsPmCJESsas5Rat1QH4Ff8ABTP4H/Dr9mz9vb9qL4E/CPSLrQfht8MfifqHhnwfo97q2pa7dafo9vp+nXEVvPq+sXN5qd+4luJWM97czTEMAXwqitINuKb3aA+FqoAoAKAP00/4I6fs2fCP9r3/AIKPfs4/s7fHbQb3xN8KviJJ8WF8VaHp2u6x4avL4eFfgb8TPG2i+TregXdjq1l9m8ReG9Iu5Psl3D9oige0n32088bxUbjBtbq35oD9X/8Ag4s/4Jifsd/8E9fCX7Kerfss/D/XPBN78UvEfxc0/wAZyax498Z+NF1G18J6Z8PrnQ0gj8V6zqqae1tLr+ptI9ksL3InVZy4hiCTSnKfNfpb8b/5Afgx+yb+xF+1F+3L4u8TeBP2WPhZc/FbxX4O8OJ4t8SaTbeKvAvhNtM8PSanaaOmotd+PPE/hawuVOpX9pbfZrK6ubwGUSm3EKPImjko7uwGZ+1Z+x1+0h+xF8RNI+E/7UXw0uPhZ8Qdd8G6d8QNK8PXPibwZ4qe78IatrXiDw9p+sDUfA3iLxPpEKXGseFtfshZz6hHqMZ09pprSO2uLSWcUlLVO62/r8APmamAUAf0o/8ABMj/AIN373/go7+ynoH7TsH7XFr8Ho9c8X+M/Cg8FS/AqXx69sfCGqDTTfnxEnxg8GiYagT5wtv7Di+y/wCr+0XP31ynV5JW5b/P+v1/SIfoL/xB4al/0kJsf/EV5/8A6Iqo9v8A3PxAP+IPDUv+khNj/wCIrz//AERVHt/7n4gfycftf/s+P+yh+0/8dP2bZPFq+O3+CvxG8Q/D5/GKaGfDKeJG0C6NsdWXQG1fXjpAusbxYnWdTMP3ftk2N9bxfNFPa/8AXl/XfcD6e/4J2f8ABKP9rD/gpd4q1bT/AIHaBpXh74eeFLiG28b/ABo+IMup6P8ADjw7dyiGYaFa32n6ZquoeJvF0llMt5F4a0CwvLi2gltbrXbnQ9Ovba/lmc1Ba6vst/0/rvsB/Uz8P/8Ag0L/AGf7LSLZfip+198YvEuvNZJ9sl+H/gjwV4I0iPUWi/eG2t/Eb/EG8nsop8qglube4uIl3N9ld9i4+3f8i+8D5U/au/4NJ/iP4T8Map4p/Y8/aJtPivq+m2M11F8Kfi54fsPBGv65Jb5k+x+HviDpOp3HhebVb2PENlZeI9C8K6StygN74mtoJy9rUa93aUbLunewH8jXxI+G/j34P+PPFfww+KHhLXfAnxB8D61eeHvFvhHxLYTabrehaxYvsuLO9tJgGGQUmt54zJbXlpLBeWc09pcQTPummrrZgcTQB3nws8EH4mfE74c/DhdTGit8QPHnhDwQusGz/tAaSfFfiDT9CGpmwF1ZG+Fib/7UbMXlp9p8ryftUG/zUHom+39ef5feB/ZD/wAQd1z5G7/h4fB9o/55f8MnyeR9/H/Hx/w0nv8A9X83/Hv9/wCTp89c/t/7n4gUbr/gzy1xLeVrL/goJpVxdBCYIbr9mC7s7eSTsstzF8f76SFD3dLSdh/zzbIo9v8A3PxA/IL/AIKD/wDBv3+21+wR4N1j4vSDwv8AtAfA7QENz4i8f/CiPWW1nwTpiRl5dY8feA9VsYdW0PRISkrXev6Le+KvD2lWyx3Gu6vo4mSNtI1YydtU+z/Tv+Hbs5B+MXw2sPB2q/EXwDpfxE1a80H4f6l418K2HjrXdPj82/0Xwdea7Y2/ifVrGLyrjzLzTtEkvry2j8iffNCi+VJnY1vZ97Af34/8Fjv2Cv8Agk78K/8AglD4z+IXw5+FHwA+F2q+G/CnhG8/Zo+K/wAM7Xw7b+N/iL4rvb/SU8OaSnjnTJJvEHxnsvF+iTX0mtzeItT8WeXocmpeNBPa3GjJrNpzU5zc7Nt33T6fkl8vudrAfiL/AMG5X/BNb9kb/godN+2Gn7VHgPWvG6/CKP8AZ/bwKNH8deMPBf8AZh8et8ax4m+0f8Inq+lf2l9sHgzw/wCT9vM/2P7LL9l8r7VcebrVnKHLbrf8Lf5gfnd/wWr/AGWfgx+xl/wUO+Lv7P3wA8O3/hX4X+E/Dvwr1DQ9F1LxBrfii7trrxR8NfDHiTWXk1nxDe6hqtyLjVtTvJ40nunS3SQQQBIY0Raptygm93f82B+UlWAUAFABQB+ous/8EXf+CmXh74G6n+0nrH7MOo2fwT0b4VXfxt1Lxufih8Epobb4X2PhKTxzdeKTodt8Sp/E0scXhWN9WOlQaLLrjov2SPTGvyLap9pG9rq97fMD8uqoAoAKACgAoAKACgD+rz9jP/g19v8A9rv9lr4H/tLx/ttWngCP4z+BNN8br4Mf9nWbxQ/hwajJcR/2Y3iBfjj4eGrGHyM/bBomm+Zux9lTBLYyrcsmuW9nvf8A4b+u+4H01/xB4al/0kJsf/EV5/8A6Iqp9v8A3PxAP+IPDUv+khNj/wCIrz//AERVHt/7n4gfiH/wRp+AH7LHxC/4KleCPgl+15deHvEHw40nVPiPpPhvQvF80ejeDviV8UPC32qz8E+GfEsU12IHsNauba81Kx8N3OoPa+JNdsdH8I3S6xb6xJpWoaVJNQvHfTzsnv0/RfKwH6lf8HRf7LH7Cn7O99+zVqP7PHgD4WfBf45+Kp/F1v45+Gfwi0XQfB+jan8NrCz01tC8Y+IfAfhiCy0bw/qEPiGS60rRNbi0rS7nxdDc67HdTaz/AMIxE2lRRlJ3u20ur3v21/y+4D+RutwCgAoAKACgAoAKACgAoA/re/4N5/8AglB+xJ/wUA/Zw+OPxE/ag+HGv+NPFfgn42x+C/Dt9pHxE8c+DYbTw83gTwxrhtJbLwtrml2l3KdS1O7m+1XMUlzsdYfMESIlY1Zyi1bqgPwK/wCCmfwP+HX7Nn7e37UXwJ+EekXWg/Db4Y/E/UPDPg/R73VtS1260/R7fT9OuIrefV9YubzU79xLcSsZ725mmIYAvhVFaQbcU3u0B8LVQH6I/wDBL/8AYFm/4KTftS2P7NEHxVj+Dcl54E8YeN/+Ezl8Et4/SMeE47CQ6Z/wj6eLPBZc3/27AvP7bX7L5WfstxvwkzlyRva+u239fh+NpB/SL/xB4al/0kJsf/EV5/8A6Iqsfb/3PxAydZ/4M9vF8Fk7+Hv2+PDeqagA3l2us/s46poNkxx8oe/sfjV4knjBbAYrp0hUcgN92j26/k/ED8DP+Chn/BHr9sv/AIJtPYa78afDGheLvhNreorpOifGv4XX+o+Ifh9Jq0/2iSz0HX31LSdE17wh4gu7WBp7Wx8RaNZ2OqMl1D4e1XWjp980WsKkZ7aPs9/1/rXTYD8sqsAoAKACgAoAKACgAoA/RP8AZf8A+CTv/BQP9s74ZN8Y/wBmj9nm++J3w3TxHqvhJvEtv8RPhH4YjHiHQ4bG41TTv7M8a+P/AA3rW61h1Oxc3P8AZv2OXz8QXErRyBZc4xdm0n/X9f8ADAfD3xF+H/i/4TfEHx38K/iDo7+HfH3w08ZeJ/h/438PyXmnai+heL/But33hzxLo76hpF3f6TfPpms6be2TXml317p10YDPZXdzbPFM9J316PUDjaACgAoAKACgAoAKACgAoAKACgAoAKACgAoAKACgAoAKAPDP2gP+RP0z/sZbT/016xWNf4F/iX5MD5CrlAKACgAoAKACgAoAKACgAoAKACgAoAKACgAoAKACgAoAKACgAoAKACgAoAKACgAoAKACgAoAKACgD//V/wA/+gAoAKACgAoAKAP0vHQfQV6AC0AFABQAUAe4fsz/AAL8T/tN/tCfBf8AZ88HBx4i+MXxJ8I/D+xukhM6aVF4j1m1sNR166jBB/s/w9pkl5rmpOSFi0/T7qViFRjSbsm+wH+n3+3R+2v8LP8Agk/8Hf2M/CWnaTodp4K8V/G/4Ifsy6Zo2oyTLH4L+Bej6fFpfjfxraJbXNgZT8PfBml6XFbGR2tv7U1PSRd2s9q86Lxxi5uXezfq/Trd+n6SD8c/+Ds79k//AITX9nv4Hftg+HtN8zWvgl4xuPhd8Qbq3hzK/wAO/ie0dx4b1LUp8HFl4Z8faTbaPYRhk/0z4kXBIk3Zi0oSs3Hvqvl/wPL7rMD+CCukD9Lv+Cev/BJz9r//AIKUazq3/ChvCuj6L8OvC+o2+l+MfjN8RdQuvD3w40DUp4luv7Ftry0sNV1rxR4iSyeO6n0Pwpoms3Gmw3Wmz6/Lolnqun3dxE5xhvv2Vm/XVr8/S9gP2I+Jf/BpT+2h4Z8G3Wu/Dj4+/AP4n+K7HTZ72TwNOnjDwNcatdwKzrpHhzxBq2lajolxe3YURWk/iSbwnpnnsq3t/Y24e5WFXj/K1+P6r9fQD9hv+DWv4VfET4H/ALP37Zvwk+LXhDWfAXxI8AftZyeHfF/hHX7cW+qaLq1n8LfA5kgmEck1vcQTwyQ3lhqFlcXWnapp9xa6lpt3d2F1b3EsVmm4tbNAfyX/APBXPwpe+PP+CxX7WXgfTbi1tNR8Z/tLWvhTT7u+My2Vte+Iv+Eb0i1uLxreKecWsM95HJcGGCaYQq5jikcKjbQ0pxfZf13/AC+8D6G/by/4N7v2of8Agn9+zX4t/ad+J3xl+AnjHwf4P1jwjo1/oPgO9+IU3iW5uPGPiTTvDNhLaR+IPAmhaWYba81GKe7M2pROLZJDCksoSNphVU3bla+f9fp+kg/A2tQP6G/h7/wbh/tXfEf9j7w5+2ZpPxt/Z6sfAPiX4CJ+0HaeGNQvviQvi+Dwu/gmTxyNGuYrb4f3GjDXxp0ZtCkWryaf9tIAvvIJmrJ1UpcvK97Xv/wP0fzA8Q/4N2v+Ux37HX/Xb49f+sw/GqnV/hy+X/pSA/ej/g8F/wCRA/YR/wCxw/aA/wDTL8Jazofb/wC3f1A+rf8AggV/wR4+O/8AwT7+IHjP9oj4n/Ev4SeMvC3x1+AHhnSvDei+ArrxjPr+kz65rfhjxxbya2niHwnoOnJFFp1s9pMbC/vXF6yiNXgLTLNWop6JNWb63v8Ah/l6O3uhB/wWw/4IXftG/wDBTP8Aas8C/Hr4RfFn4J+BPDXhb4A+FPhNeaR8R7vx1b65ca3oHxB+KXi651G1Twz4K8R2B0qax8dabbQNLfRXZu7S+ElqkIt5ZynVUE04t633t0/4H9XA/gD+K3w91T4R/FH4k/CnXL2w1HW/hj4+8Y/D3WNQ0lrhtLv9U8F+IdR8N6he6a13Ba3bWF1d6bNPZtdW1vcG3eMzQQyl416U7pPuk/v+/wDP7wOBpgf6W3/BsP8A8oovAP8A2WD40f8AqUpXJW+P5ID+R79tD/grz/wUv8A/tiftY+BfBv7Zfxn8PeEPBf7S3x28JeFdA07WrCPT9D8N+HPij4q0fQ9HsY20x2js9M0yztbK1RndlggjUsxBNbRpwcYuyu4p/gB80/8AD6X/AIKp/wDR8fxz/wDB7p3/AMqar2cP5UB8jeGNN+MH7bH7UHhXQNX8Q6n45+Nn7Svxe8NeGrvxTrZ+16jrfjP4ieJLDRP7b1iSBIlZVutQW91K4CwxRWsM88jQxRu6VpGL7JAf6fvxN8X/ALO//BEn/gmlc6h4a8P+b8PP2cvAVj4f8F+GPtEOn658Vvih4gvFs9MXVtQgtJwuv/EXx3qk2v8AjDW7fTrqPSLO713WoNNbTtJSyi41zVJeb/L8bfd94H+dj+0f/wAFif8Ago9+0z4/1fxz4r/aw+MngWyvb+W50f4ffBrx94r+E3w68L2S3Mk+m6bpXhnwTrGkQXzaTG621vr3iSbXPFV1HEkup67fXLPK3UoRSskvVpNvy/rT7gP2y/4IWf8ABeD9onTf2hvhv+yJ+2L8TdT+MXwq+MviK28GeCfir8Tdbu9W+I3w18d6rbPaeENPv/GmpSz6l4t8KeL/ABAuneGbm28VXV5qOialrFjrNjrtrplnqWk6hnUpK3NFWa6LZ/JdfnbvcD64/wCDr39kH4ea78K/hJ+3L4Kt9Ig+I3hfxnpfwX+Ks+jCwM/irwN4l0vWtR8F+Idflt2EtxeeCvEGif8ACMWN3Islzcaf42tbGeVrPRNNitVRbTcWnZ6q99+3Zd9/u1A/hgroA95/ZX/5Oe/Zx/7Lz8IP/VheHqT2fowP9Mv/AILy/Gn4r/s/f8Evf2gfij8E/H/ib4YfEXQ9Z+DNpo3jXwdqUuj+I9Jt9a+NfgDSdWj07VLfbc2f9o6Vd3em3bW8kbz2F3dWkjNBcTRvx00nNJ7O/wCTA/z9PDX/AAWe/wCCp/hPVbfWdM/bk+PN3d2zo8cHiXxLB4y0pyjq4Fxofi+x13RbpCVAdLmwlR03IysjMtdXs4fyr+vQD+/H/gip/wAFDdY/4Ki/sW614s+NPhjwz/ws/wACeLtc+DPxi06w0u3Xwf47gm8P6XrGm+JofDN1PqEFnpvirw14iGk69olwz6fNr2k+InsbSz0O8sdOteapDklo9HqulvL5f1uB/nt/8FNf2X9D/ZX/AOCin7TP7NfguMWPhPwv8Wh/wgtlOJAmi+DfiLp2i+PfBejO5Ms08OgeHPGGlaSLtt0t5FYi7KB5ildUG5QT62/LT+vxA/Q/9t//AIN2/wBrP9hz9lr4j/tQfEz45/ATxj4D+EEfhR7/AML+DdT+JVx4hnXxz8QfCvgK2Gh22v8AgPR9GjMeseLLHUNQE2o2YeztrqSPz7oQwPEaqlJRUWr9b9l/wP6sgP1J/wCDO7/j4/4KIf8AXH9k3/0P9pSor/Y/7e/QD8g/+DlL/lLv+0D/ANif8Cv/AFTHgmtKX8OPz/8ASmB8G/sMf8E2v2t/+CiXjHU/C37Nfw7Gr6T4ba2HjT4keKb7/hGfhl4IF4VFrF4g8UzwXPnapco/2i28N+H7DXfFV3ZRXOoWmhz2FpeXEFSnGO/3dX6bfn9wH9BVh/waE/tFyaEbjVP2wfgrZ+JtkZGkWHgPx1qWheYUJlU+Iri50vUAiSYWOT/hFy0iZcxxEeXWXt1/I/vA/FP/AIKCf8Edv21P+CcKW/iP40+D9H8V/CTUtU/sjSfjX8LtQvPE3w/bUJWH2LTfELXmm6R4h8F6rfo6LY23irRNLs9VuVurXQNQ1l7K6eLSNSM9Fo97P+tbAY3/AATO/wCCW/xk/wCConjP4oeCfg74/wDhn4B1D4VeGND8U61dfEu48U29nqFnr2q3Ok21vpZ8LeGvEs7XUM9s8k4u4bWIRMvlyu5ZKJzUEm03d97f19/33A/0tfH/AOzD4w8W/wDBODxh+xnY694atvH3iL9inW/2Z7TxPdyaoPCEHi7U/gfcfC+HXbiWLTZtZHhyPWJlv5ZI9Ik1MaYCy6c11tt65E7SUuile3zv5fl9wH+df/wUq/4Il/tC/wDBML4XeAfit8YPin8GvHuifELx8fh7pen/AA1u/G9xqllqg8Pav4k+236+KPB3hu0Ww+yaNcQbre5uLj7RLCPI8ovInVCoptpJqyv3/r7vusB+MtaAFABQAUAFABQB/q6f8Ehrie0/4JGfsdXVtI0Nxbfs16fcW8ycPFPDDq8kUiE5AZJFVlyOoHWuKp8cvUD/ADyv+H0v/BVP/o+P45/+D3Tv/lTXV7OH8qAP+H0v/BVP/o+P45/+D3Tv/lTR7OH8qA8J/Yp/ZL+Jf/BRD9qzwl+zn4I8YeFvDvxF+Kp8d+IE8WfECbWI9AF14Z8K+IfH+tz6rL4f0nWtU+0ajb6LfRW5ttNnVr+4hExhgMkyOT5I3tdK2l/kB9Pf8FRP+CSfx7/4JfN8F7745fFD4X/Euf47yfERNBn+HV/4zv7jTW+GcfgQaodel8X+GPDr4vI/HelJphs3vjtsr1bn7Mq2wnmE1O9la1vxv/kB9e/si/8ABuR+0T+2v+zz8O/2kvgn+0/+y3f+CfiHpD3cWnapqPxTt/EHhbXrGaSw8Q+DfFdnZfDa/g0/xH4b1e3udM1KK3uruzmMUWo6Vd6hpF9YX10pVVGTi4vTrf8AFbX+/wAtAPwa+K3wv8cfBP4l+PfhD8S9CuvDPxA+GnizXfBPjDQbwfvtN1/w7qNxpmowLIP3dzbGe3aWyvrcva39nJBe2ksttPFK+id0mtmB+3/7EH/Bup+2T+2/+zl4R/aY8OeP/gv8JfBXj241mXwdpHxUvfHdl4l1rw3pF6+mx+L1s/DvgnX7S00LWL+11FdFkur2K5v7Czj1iKD+y9R065uM5VVF2s387fL+v1QH4ofE74bxeBPi54w+E/hTxh4e+MJ8MeM9Q8EaT4y+G0Os6h4Y8e6hYaidIW/8ELqOmafrOr6Tquoo8Wg3TaXBLrNu1td2lu0V3Bv0Tuk2rdQP6Ev2Wf8Ag1t/bx+Ong7SvHXxg8VfDf8AZe03XLWyv9N8J+ORrXiv4oR2F7CLmO41zwh4bhj0vw1OYJIC2ia34stPEtjcNPZa3oukXls8TZOtFPROXnsv6+Xpe7A2v2lv+DVn9uj4P+EdU8Y/Bfx/8Lf2mI9Gt7u8u/Bnh0ax4C+I17Z2sJuDJ4f0LxMLnw5rd15UUo/smLxlDrF1P9ntNHsNWu7lYFFWi90187/1/XYD+ZfWtF1nw3rGq+HvEWk6noGv6FqN7o+t6HrVhdaVrGj6tptzJZ6jpeq6ZfRW97p+o2F3DLa3tldwQ3NrcxSQTxJKjouwH6N/8E9f+CTn7X//AAUo1nVv+FDeFdH0X4deF9Rt9L8Y/Gb4i6hdeHvhxoGpTxLdf2LbXlpYarrXijxElk8d1PofhTRNZuNNhutNn1+XRLPVdPu7iJzjDffsrN+urX5+l7AfsR8S/wDg0p/bQ8M+DbrXfhx8ffgH8T/Fdjps97J4GnTxh4GuNWu4FZ10jw54g1bStR0S4vbsKIrSfxJN4T0zz2Vb2/sbcPcrCrx/la/H9V+voB+w3/BrX8KviJ8D/wBn79s34SfFrwhrPgL4keAP2s5PDvi/wjr9uLfVNF1az+FvgcyQTCOSa3uIJ4ZIbyw1CyuLrTtU0+4tdS027u7C6t7iWKzTcWtmgP5B/wDgtX/ylV/bi/7Ldq3/AKadHran8EfQD8u6sD+iv/g10/5Sn6J/2Qb4w/8ApP4frKt8HzQH7S/8HSH7X37UX7LfiT9iy2/Zz+PvxU+Clv410P49z+LYfhv4x1jwrH4jm0C/+EMeiy6uul3VuL59LTWNUSxaYObdb+6Ee3zn3Z0YxlzXV7W/X/ID+Yr4Vf8ABb7/AIKm/CXxdpPi3Tf2xviv41Gm30F1c+GPirqw+JXhHXLeJsT6Xq2j+Kkv2WxvYWeCebSbvStUgV/tGn6lZX0VvdwbOlD+VfID/Rc+G2s/Df8A4Kyf8E1PDerfEDwpZ6f4M/a8+AT2/irw2yxaxH4P8TatY3Gl6rcaDc3kYaTUPAXjvTptV8I6y6QX9rqOiaTqyfZr6BfK5X7k+/LL0vb791/S2A/yYpfD2sp4ik8Jw6fdX3iFdafw9FpWnQS399eayt8dNTT7G1tkknvLq4vsW1rBbo8txM6RxIzuq12369NwP6QP2Wv+DXH9vf46+ENL8c/FzxJ8Nv2XtM1uzstQ03wr4+bWvE3xPWyvoluIp9a8HeGrX+zvDUwt5IzLo2veKrHxLY3LSWOsaHpd1BKi4yrRWycvPZf18vvuB6T8dv8Ag05/bY8AeGtQ8QfBT4x/Bn4+X2nq8q+DHXWfhb4t1eJUYiPRH8SHVPB0l8XCqINa8YaHbFGZlvXkVYXFXi94tfO/9f12A/mM8f8Aw/8AHHwp8aeJfhz8S/CXiDwJ488Harc6H4p8IeKtKvNE8QaDq1o22ex1PTL6KG6tplBWRPMj2zQvFPC0kMscjbJpq62YH7V/8E+/+CA37TX/AAUU/Z3sf2kPhX8YPgT4K8J3/i/xP4Oi0T4gXnj+DxEl/wCFZrWG9upI/DvgbX9NFpcNdobUrqDTFVcyxREgNlOqoO3K38/6/X9Ih+MfxY+Hmq/CL4p/Er4T67e6fqWt/DDx/wCMvh5rGo6S1y2lX+q+CvEWpeG9QvdMa8gtbttPurvTZp7Nrq2t7k2zxmeCGUvGuq117/15fl9wH6Gf8EyP+CT/AMa/+CpWrfGHSPg38Q/hb4An+C+neCdS1+X4m3Hiy3i1SLxzc+J7XTo9HPhbwx4ld5LR/C14179tSzULcWvkNMTMEic1Czavfzt/X3/fcC58SP8Agkn8b/hl/wAFGvAv/BNPV/iL8Kr/AOLfj2XwlFpnjnTbnxc3w5s28X+GbnxTYm+nuvC1v4lAtrK1e3u/s/h2fFyyiHzYi0tCqJwc7Oy6X/4H+fqrgf6Cv/BG39gj4l/8E4f2Ppf2dviv4v8AA3jfxVJ8WPG3j8a18PJtfn8PjTPE1h4atLOzL+JND8P6j9vgfRLhrkf2f9nCSw+VPKd4TlnJTldK2m2/9fj+Foh/Kz/wVF/4N7P2ovDniX9vP9vy6+MvwDn+GUnxA/aF/abHg+3vfiEfHY8H+IvG3if4gWugmGTwHH4f/wCEkg0vVIbO4jGuf2WL+OUR6jJb7J22hVXux5X0je/ottP672sB/LL4F8CeNPif4x8N/D34deFde8b+OfGGr2eg+FvCXhfS7vWvEGv6zfyCK007StLsYpru8upnPEcUZ2orSOUjR3XdtJXeyA/p4+A//Bp1+2r8QPC+neIvjZ8ZPg38AdR1GITnwSqax8U/Fujo0aMsOvSeG5NK8HRXvmFleHQ/GGv2yRqrm881nt4sXXinZJvz2/r52/WQeB/tlf8ABtB+3r+y34H1r4n+Ab3wP+1B4J8Naddar4js/hSuu2XxK0fTbLL3epL8O9dsI7nxDaQW+2d7bwbrHiXXFRLqWTRUtLV7t3GtGTtblvpqwP52CCpKsCrKSGUjBBHBBBwQQeCCOPatQEoAKACgAoAKACgAoAKACgAoAKACgAoAKACgDwz9oD/kT9M/7GW0/wDTXrFY1/gX+JfkwPkKuUAoAKACgAoAKACgAoAKACgAoAKACgAoAKACgAoAKACgAoAKACgAoAKACgAoAKACgAoAKACgAoAKAP/W/wA/+gAoAKACgAoAKAP0vHQfQV6AC0AFABQAUAf1Uf8ABqR+yf8A8LP/AGwfiX+1Rr+m+f4a/Zm8BNovhS6mixH/AMLU+L0Gp+H7S5tJJAY7g6P8PNP8exX8UQMtnP4i0K5eSHzYVnxrStHl77+i/wCCByn/AAdU/tP/APC2f27fBn7POj6j9p8Nfst/DKxs9UtUl8yGH4m/FuPTfG3iiRSh8o7fBMHwwsZEw01ve2eoQyMrB4kKKtG/d/l+f4frIP6j/wBlnUtE/wCCu3/BD/w34P8AFuoW194k+MH7N+r/AAV8ZapqDefNpPxs+GUM/hCx8aanF+9eO9j8feEtA+J1rCyvm3vNPmVXilQtjL3Km2zuvR/15drrcD/MdvvBHirS/G958ONS0W7sfG+neKrjwRf+HroJDf2fiq01d9ButFuVdgkV3b6vG9jMGfZHMjBmAGa7L9em4H+rDK/wf/4Iyf8ABLia9tNCt7vwf+yj8FLSa703TpksJviN8VNWns7GSa61GaJvs+o/FL4ueI4jeak9tONPbxAz29i1tZW9gvFrUn/if4f8BL/MD+DLxf8A8HE//BWPxN8Ubn4kaZ+0fF4L086s99pnwy8M/Dv4dN8N9J0wzpKnh4aVrvhjWdW1iwWJPsz3/iDW9W8QvG8jrrSTFJE6fZQta3z6+vT8Fb0uwP7uv+CP/wC3B4Y/4KH/ALJNj+0yvgnwt4H+MOo+J7n4e/tEWXhaxitrXUPih4C0TQ7e31ZLt2l1a+0zVPBGqeE9V0KHW7q+vfD+m6gnhdNQ1GDREv7rmqR5ZWvdbr0f9eX5uQfwYf8ABR//AJTs/Gv/ALPT8Df+pB4Lrph/DX+Fgf2Zf8HLf/KI745f9j38Df8A1bPhasKPx/Jgf5kldYH+qB+yz/ygf+FH/aMu3/8AWeLquOf8R/4kB/DX/wAG7X/KY79jr/rt8ev/AFmH41V0Vf4cvl/6UgP3o/4PBf8AkQP2Ef8AscP2gP8A0y/CWs6H2/8At39QKP8AwbG/t2/tdftPftA/Gv4W/Hz46+Mfid8Pvhx+zto174H8LeIBo407w5dad428KeHbKawOn6VY3G+30SWTTk8+eceQ5yGf51K0YxSsrNvUDlP+DkP/AIKNftu/si/tz/DL4a/s2/tF+OvhH4F1n9lbwL421Pw14ZXQjYXnirU/iv8AG7Q7/W5f7T0bUbj7Xc6T4c0Oxk2TpD5OmwbYlcyO5ShGUW2k3zW/Bf8ABA/jD8VeKNf8ceKPEnjTxZqlxrfinxfr+seKPEutXfl/a9X1/X9QuNW1nVLryY4ovtF/qN3c3c/lRRx+ZK2yNFwq9CVtOi0AwKAP9Lb/AINh/wDlFF4B/wCywfGj/wBSlK5K3x/JAfnr+0H/AMGoutfHP49/G/42R/t0aX4Zj+MPxe+JXxTTw2/7ON1rD+H0+IPjPWvFq6G+rL8cdLXVG0ldXFg2ojTdOF6bf7SLG0837OlKtZJcuyS37AeNXX/Bnzrtta3Nz/w8B0l/s8E0+z/hmG7Xf5UbSbd3/C/W27tuN21sdcHGKft/7n4gfiR/wb9+HbPxR/wV9/Y00++aFYLPxF8UfESCbGGvPCfwK+KHijTljBBBm/tDSLVosYKuocHKitKrtCX3fe1/XX5asD+nL/g7j8W6vp37G37Nfgu0nuodI8U/tIS61q6Qkpb3UvhP4beLYdMtrtlwZEEnia5u4bdyYnmtUuDG0trC8WVBe835f1/X+YH+f7XSAUAFABQB7z+yv/yc9+zj/wBl5+EH/qwvD1J7P0YH+l3/AMF+PhR8T/jX/wAEsv2hPh18Hfh542+KnxA1nW/grcaP4H+HnhjWfGXi7VodJ+Nvw/1TVJNM8OeH7O/1fUF03S7S71K+NpaS/ZNPtLq9n2W1tPInHTaU03sr/kwP89Dw1/wSe/4KaeLNVt9G0v8AYM/attby6dI4pvEvwS8d+DNKVncIDca94w0jQ9Ds0BYF5bvUIY40zJIyoruvV7SH8y/r+v6swP8AQU/4Ic/8E8fFn/BMz9i7WvDPxz1Xw/ZfFv4l+NdX+L/xVhstVsLvw/8AD6yg0DStD0XwjJ4nikXTdUTw5oehS63r+swzNpFtrWu6zZ6fe6hpGnWur3/NUlzy02Wi03/r5frIP4CP+Ck/7R/hz9rX/gpt+0P8ffBtz9v8GeMvjbpml+C9VEnmx634N+H9r4d+G3hTxBASFZLXxB4e8IabrVpA4321tfxW8mXiYt1QXLCK8vz1A/v9/wCDiL/lDn+2N/17fAn/ANaa+DFctL+JH5/+ksD8Pv8Agzu/4+P+CiH/AFx/ZN/9D/aUrSv9j/t79APyQ/4OQNOvdX/4LEfHLSdNt3u9R1Tw58ANOsLWPaJLm9vfg/4FtrW3QsVUPNPKka7mVdzDJAya0pfw18/zYH9tuk6P8Jf+CIv/AASe1TUdK8OaffWn7Nvweg8Q+JorSYWjfFX48+Jv7J0afUNW1Z0+0g+P/iprel6Sl463EuheHbjTdM0y1aw0TTdNXm1qT10u7ei9L9vN/MD+CDxf/wAF5f8Agq14s+KN18VIv2uPG3hS8fV31PTfBHhLTvDem/C/RrZbhZrTRLf4f3OkahoGq6VZxRxWanxRb6/ql/AjSaxqepXlzeXU/V7KFvh/z/r+kB/eF/wTd/aj8Ef8Flf+Ca9zqfx68FeHtVuvFtv4x/Z+/aR8E2UTw+HLzxVpWnabLf6noMbXFxfaKmu+G/EPhbxtozRXC6h4T1rUki0q/ln0Sy1WXmmnTnp0d1/Wnz+7XVgf56N/8Vf2sP8AglF+1X+098HP2fvjZ4q+FvijwZ8RfFvwg8U+I/C40gzeMdA8B+LdUt/D19cDUdM1CJLbUYEg1u3SKG3lQXwSVUZWiTqtGcYtq+l/v+/89PMD/SN+Kvxg+Jeif8EfviD8fNK8X6pZfGHSv+CcHiT4uaf49hFr/bNr8SLP9mi78YW3i6MPbtZf2nD4mjTWFDWjW32pRm3MX7tuRJc6XTnS+VwP8yv9pP8A4KEftn/tgeF9A8F/tLftBeNvi/4W8L6//wAJRoGi+JxogtNL186fd6T/AGpb/wBl6Pp0v2j+zr+8tP3kskfl3D/u921l61CMdUknt/X4AfGtUB6V8Ivg58U/j58QND+FPwW8BeJ/ib8SPEqarJ4f8FeDdKuNa8Rawmh6Pf6/q7WGm2qtPcDTtF0zUdUuyinybOzuJmwkZNJtJXeyA+0f+HQn/BT/AP6MT/aX/wDDYa//APGKn2kP5kBxnxE/4Jk/8FBfhJ4I8S/Er4m/se/HzwN4B8G6ZLrXirxd4k+H2taZoWgaTAyJNqGqX9xCsNraxNIivLIQqlgO9NVIt2TV2B8L1QBQB/q/f8EebA6p/wAEmf2LtMEvkHUf2ddHsBMU8wQm8GqW/mmPcu/y/M37Ny7tuNwzleKp8cvUD+c//iDy13/pIHpP/iMF3/8AP/rX2/8Ac/EDw79pv/g1a1n9nD9nH49ftBy/tw6Z4wi+B3wd+JPxbk8Jx/s63WhSeJU+Hng/WPFj6Cmtt8btYXSH1ZdJNgupNpWpCyM4uTY3Qi8h3Gtdpcu7S37gfnp/wbdf8pgP2aP+xf8Aj1/6oP4kVdX+HL5f+lID9m/+DxD/AI8/+CeX/Xz+1d/6K/ZvrOh9v/t39QPzV/4Nzf8AgqD/AMMZ/tH/APDNnxb8RfYv2bf2mNe03TftmpXXlaT8MfjPcLb6R4U8atJMwt9O0PxZGtn4L8bXJ8mCOP8A4RXxDqN3b6d4TulnurDmXMt187rt8t/+GA/oF/4K4/8ABB3/AIbq/bi/Zq/aF+G32Pw34V8feIdK8Gftp3VrdWOm6jB4L8F6XLqWi/EfRY52E+o+Kdd8NaO/wjkNrDePZ6k/w41ObTX0i18T6la5U6nLFxfS7i/0/UDI/wCDh3/gov4a/YV/ZX8L/sEfs1XGn+D/AIo/F74eWfg59O8Kutl/wpX9mjS7E+EzDpqQSCTSdS8b2emz+BPCSxq01l4csPF2qw3Gn6nZeH7mcpQcpc0tr39Xe/z8wPx3/wCDVb9jHwn8bf2o/ip+1J4/0W01zSv2WND8LwfDuy1BUltYfi58R5ddTS/FK2r747q58GeF/DHiGSw+0RbdO1zxDoWu2TLqek2dxb6VpWSiuu/pp/W33AfXP/Bwd/wVw/bS+HP7Tmr/ALGv7I2vfEH4O+EvhdoPhO8+J3xE8A6LqNp428beM/GfhzS/GtppWjeMorCW+0Dwr4d8Na74fjB8L3Om6hqmu3Wtx6pqN1p9rZWcE0oRtzSabeyfSz/H5/qwPN/+CCX/AAV4/bk1j9rjwR+yj+1j4s+Jvxr+Ffxrj1vRPDHi/wCJmm6trPjP4bePdM0LUvEGiXn/AAm95YtruseGfE39kS+GdU0nxFealHp2oaho2taXfaNa2WuW+slSEOW8bJrt1XotPPbW2twOQ/4Oqf2KNB8FftJfAD9pz4Z+H7Sx1X9qKHWfh78Q9O01Y7VNZ+KfgZvDlv4c8SzxMVhXVfFvhfxBaaLezwmOGaTwXFf3qLf6hdXd66MtGn9nX5f10t94H9UEr/B//gjJ/wAEuJr200K3u/B/7KPwUtJrvTdOmSwm+I3xU1aezsZJrrUZom+z6j8Uvi54jiN5qT20409vEDPb2LW1lb2C461J/wCJ/h/wEv8AMD+DLxf/AMHE/wDwVj8TfFG5+JGmftHxeC9POrPfaZ8MvDPw7+HTfDfSdMM6Sp4eGla74Y1nVtYsFiT7M9/4g1vVvELxvI660kxSROn2ULWt8+vr0/BW9LsD+7r/AII//tweGP8Agof+yTY/tMr4J8LeB/jDqPie5+Hv7RFl4WsYra11D4oeAtE0O3t9WS7dpdWvtM1TwRqnhPVdCh1u6vr3w/puoJ4XTUNRg0RL+65qkeWVr3W69H/Xl+bkH+eX/wAFq/8AlKr+3F/2W7Vv/TTo9dVP4I+gH5d1YH9Ff/Brp/ylP0T/ALIN8Yf/AEn8P1lW+D5oD+i3/g4a/wCCW37Wn/BRzXv2UtQ/Zk0HwXrVt8I9I+Mtn4ybxb4203wi1vP41vPhlNoQsU1CNzfrLH4W1Y3DREC2KQh8+clZUpxhzXvrb8L/AOYH4B/C/wD4NW/+CkXi3xZpWmfEXWPgT8JfCMt7brrviu78e3HjXULDTC/+mXOjeGPC+jzNrWpRRAm003UNZ8O2d3OY4ptYsYWkuYtXWh2b8gP7DP2h/jP8B/8Agit/wTR0uwttetxa/BP4S2vwp+A2g+IbiNvEPxY+LFt4euovDNk9na5kuLnXvESXHirxrc6fbfYtC0T+3dV8qCzso4a50nUn2u7vyX/A/ED+Ur/g1Z/Y48LfHH9qP4u/tWfEXSLbxFZ/sw6N4Zg+H1tqv+kwp8X/AImT68bLxh5EnmJeX/g/wz4Z8QNZPdqRY634m0fXbLbquk2dzab1pWSiuu/pp/W33AfbX/Bw/wD8Fqf2jf2ePj7D+xV+yL47m+E974O8K+HPEnxs+JWh2ml3Hje51/xlp8PiLw94F8O6hqNtfjwvpen+E7zQPEeq6vpkNr4h1W61+106C+07S9OvU16aVOLXNLW7sl2t18+vb8nIPj7/AIIj/wDBdv8Aa3f9rz4V/sz/ALWnxb1r44/CP4++KNP+G+h6/wCPBYX/AI4+H3xG8TSLpvga/wBN8WLBa6vrGieIfEr6V4Y1rRPEN7qMNmmrRa5ostldWV9Za46lOPK3FWa7dV6f8N57JSD7L/4Ozf2NPCU/w++Cv7dPhbRbLTvG+meMLP4FfFi+s1WCfxT4b1zRtb174eazqsY2xXN34S1Dw9rXh5dQw2pXNh4o0nT7l5tO0PTksFQlvHpuv6/4HnoB+hf/AAa8f8orfDv/AGXT4x/+l+i1Fb4/kgP8/v8Abb/5PO/a6/7Oe+Pn/q1fFldS2XogP6nP+DPj/kd/28/+xV/Z4/8ATv8AGKsa+0fUD4N/4OF/iv8AET4G/wDBajxH8WvhL4r1LwP8R/A3w++Ces+EvFmkfZjqWh6oPh/Fai8s/tlvdW3mi3uZ4v31vKm2Vvlzg06STp2ezbA/qu/4N5P2lvjt+1b/AME/Z/in+0R8Stf+KvxBX47fEjwyvinxILAaiNB0jSvBs+m6Z/xLbKwt/s9nLqF48X+j+Zm4k3uwCbcaqUZWSsrL+v6/QD+NH/gpp/wVC/b81X9p79vX9mfUf2n/AIhXfwHX9or9pX4Qr8NJF8Pf2APhrpXxU8Y+GNP8I5XQl1D+zLXQbO20yP8A077V9nhTdctJl26IQjyxdle0XfztcD9uv+DTD9jHwm/hL42/t2eLNFtNS8YDxbc/Ab4Q3t4qTS+F9K03QdG8Q/EzXdNhbekN94lfxL4c8NQ6ooiv7XTtF8R6ZA62Gu6gl1nXlqo9N3/XX7vvA+K/+Czf/BZP9v8A8Xftf/GH4F/sy+Nvi98A/gf8BfHfiH4W2L/C2w13wp4u8e+K/A+pXPh7xj4t8Q+NdNsofEklhc+JbLVbPw5oulalYaEnh+10y9ubG71a5ub53ThBRTbTb11tpfpb/P8ARAfpB/wbn/8ABVX9rf8AaF+KPjX9kL9sDVPGHxJlg8A6j8RPhJ8WfGWg3Nv4stJPDWpaRY+JPAXivxAunWp8T2+oafrI8Q+Hta1wvrdhNo2taZe6vq1vqehWejTVhFLmjbfVLz6/8Nb9ZB+Gf/ByP+x54S/ZU/4KH6r4k+HWjWXh/wABftL+CrL432+iaYgg03RvHGoa5rfh/wCI9lY2o4tYdU8QaOvjRoIf9Ctp/F8tnYJb2lrHZ2ulKXNHXdO3+Xr+H6yD+f2tQCgAoAKACgAoAKACgAoAKACgAoAKACgAoA8M/aA/5E/TP+xltP8A016xWNf4F/iX5MD5CrlAKACgAoAKACgAoAKACgAoAKACgAoAKACgAoAKACgAoAKACgAoAKACgAoAKACgAoAKACgAoAKACgD/1/8AP/oAKACgAoAKACgD9Lx0H0FegAtABQAUAFAH+n5/wQO/Zt0T9i//AIJYfDLxV49m0rwbrHxg0zXP2qPir4g8RXdnoum6FoHizSbW+8K3mu6vqcltBo+kaD8INC8J6lq7anPa2ei3kuvXNx9mDXMjcdV8035e793/AAQPnj4r+Hv+DZD44/Ejxn8Xfix8RP2PvGvxH+IWvXvibxj4q1T9ojxlFe63reoOGubyaCw+I9nYWykKkcFpYWlrZWlvHFbWltBbxRxLSVZKy5rID9Iv+Cd3jL/glv4V0LxJ+zx/wTl+KHwHv9Nt9R1P4seIPhf8MPizN451iCbUofDvhfWfGKaVr/ijxD4hj0hTp3hjS9TuNPK6Hp2oXWm/ao7XUddjfUImp7zT7Xf9fn+gH8Tv/Bc/9m7TP2PP+CyOl/FP+zILP4V/Hjxv8M/2nrJnjEelrqVz4xtYfjBY3VyNkTXU3jjw94g8V6hENj2um+L9MMhcSpM/RTfNTt1V13v27d/+HtcD+ur/AIOE/BHiL4if8Eif2q7XwhDPqdzoNj8L/H99aWP777X4W8F/FzwL4l8T3hMYkDWejeHbHUPEtzKCqJa6PJMX2p82FJ2mr+a+b/q39MD/AC4K7AP9C/8A4NMfAfifw7+wV8ZfGmsWt1Z6D8Q/2l9fuPCAuEZItTsPC/gHwJoOq63Y5ULLaS67HqGhNMrtm+8O3sBVDbkvy137y8l+v9f0gP5dv+CkckcP/BdX43SyuscUX7aHgiSSR2CpHGmv+DGd3Y4CqqgszE4AGTjBraH8Nf4WB/aH/wAHJ+m3l9/wSH/aEuLWFpYtI8W/ArUr9l/5YWb/ABp8D6WJj1+X7bqdnEfTzcnGCawo/GvR/wBf1f8ANxD/ADFq6wP9Vf8AZ30LU/DX/BDP4X6NrFs9nqVr/wAExtLku7SVWSa1e9/Zra+W2uI2CtFcwR3KRXMTANFOskZ5Q1xyd6j/AMX5P5f133A/hU/4N2v+Ux37HX/Xb49f+sw/Gquir/Dl8v8A0pAfvR/weC/8iB+wj/2OH7QH/pl+EtZ0Pt/9u/qB8ef8Giv/ACeB+1D/ANm2Wf8A6s/wfTr7R9QPM/8Ag7SBH/BR/wCDxIIB/Yt+G+D2OPjb+0QOPXB44z/RXQ+B/wCJ/kgP5eq2AKAP9Lb/AINh/wDlFF4B/wCywfGj/wBSlK5K3x/JAfyB/tq/8FWf+CkHgb9sj9rTwV4Q/bT/AGgvDnhLwf8AtM/Hjwt4X8PaV4/1W10vQvDvh/4p+K9J0TRtNtUk2W1hpemWlrY2cCfJDbwRxrworaNODjF2V3FP8APmR/8Agr9/wU/lR45P26v2kHjkVkdG+I2sFWRwVZSPM5DAkH2qvZw/lQGX/wAEnvjnon7N3/BR39j74v8AiacWfhnQfjJoegeJdRaVYYtI8O/ES1v/AIb67rdy7ZH2PRNJ8XXerXqAb5bSzmijy7rTmuaMl5fitfzA/ur/AODl/wDZa8T/ALRn/BN3WfF3gjSrrWfE37M/xC0X453en2CmW8uvAOn6H4i8K/EJooMFZINC0TxKnjbUWBSWHS/CV7JEzEPb3HNSlyy12en+Xp+P6xD/ADSa6wPoH9lb9mz4j/tgftDfCj9mz4TW1tP46+LPiq18OaXc6h9pGk6HZLDPqXiDxTrslnb3d3FoHhPw7Y6r4l1yW0tLq7TStLuzaWtzc+VbyqTUU2+gH6p/8FGf+CD3xy/4Jq/ACy/aA+Lnx6+CHi/RtW+IHh74baJ4X8Ep46HiLV/EPiHTtd1lBa/294X0rTxb2GjeGtZ1K8aS7VxDa7Y0d3RWzhVU3ZRa0ve9/wCt/wCrAfhXWoHvP7K//Jz37OP/AGXn4Qf+rC8PUns/Rgf6uH/BRf8AbRsf+CfX7InxN/asv/h7d/FOH4d3vgOxXwNZ+JYfB8usy+N/H/hjwOHbxHNoniRdNTTV8QvqpI0PUGvGsksAtsLo31pxRjzSUb2v19FcD+Y+6/4PDNEW3lNl/wAE/dVkuth8hLr9py0htzJ282SL4C3EioOp2RMzY25XIatfYP8AnX3Afj5/wUN/4OH/ANsv9u7wRrvwb0HSvDX7NnwO8T28th4q8IfDjUtY1bxn430a6haG98OeNviPqJ0+4v8Awzeo7xX2h+G/DvhKy1izlm03xEmt6fK9u2kKUY6/E+l1t2+a/rYD8KfCf/I1eGf+xg0b/wBONtWoH+n/AP8ABxF/yhz/AGxv+vb4E/8ArTXwYrjpfxI/P/0lgfh9/wAGd3/Hx/wUQ/64/sm/+h/tKVpX+x/29+gH5l/8F7vEGmeEv+C6vizxVrSQyaP4Z1j9lHxBq0dwcW76Zo3w/wDhrqN+k5yMQta20qynI+QnkYzV09aaXdS/N+n5/cB/Xn/wcJeEdc+IH/BIP9qyLwksmqSaTYfCjx1cw6eyzpe+GPCfxk+HviPxBeh496SWWl+H7O+8RSyoxT7NpbShioBrClpUV/Nfh8/67asD/LirsA/0O/8Ag008F+IdA/4J9fFzxXq1vc2uj+Pf2pPFt94WWZdsWoadoHw6+Gfh7UNYtOPngl12y1PRnkDH/StBuI9q+Vuflrv3kuy/P+u/3WA/jv8A+CxnibR/F3/BUX9uXWNCe1k0+L9oLxnoJkspElt5NR8JzQeFNZkEiM6NLJrOi373G1iBcNKOMbV3p/BH0A/0K/jQCf8AghB8UAASf+HTXi7gcnj9kO+J6Z6Dn8O2M1yr+Iv8a/8ASgP8qmu0AoA+9P8AgmX+2Po/7Af7anwi/at17wLqXxJ0r4Z23xEgufBuka3a+HtQ1Y+OPhj4x+H8DQave2Gp21qNPuPFEWpSiSym8+G0kt08t5VlSZx5ouN7Xtr6NMD+rb/iL/8AhJ/0ZF8Rv/DzeGP/AJhaw9hL+dfcB8qftxf8HOnw1/a4/ZJ+Pf7NWk/sleOfBWpfGX4f6l4Ls/Feo/FTw/rFjoU1/Payi/udLtvB9jcXsUYtyDBFd27sWGJBg1UaLjJPmTs9rf8ADf132A/kArcAoA/1dP8AgkPPNa/8EjP2O7q2keG4tv2a9PngmjO2SKaGDV5IpEYYIeN1DKQeCM8YriqfHL1A/wA6z/h8F/wVC/6Ps/aR/wDDjax/8crq9nD+VAcx41/4Knf8FF/iP4P8VfD7x3+2Z8fvFfgnxx4d1nwl4v8AC+t+PdVvdH8ReGvEOn3Gk65omq2cjmO607VNNurmyvbdxsmt5pI2yGNCpwWtldagfbH/AAbdf8pgP2aP+xf+PX/qg/iRSq/w5fL/ANKQH7N/8HiH/Hn/AME8v+vn9q7/ANFfs31nQ+3/ANu/qB/HV8Cvgn8R/wBo/wCMPw5+BXwj0CfxN8R/il4q0zwj4U0iHckcmoajLiS+1C5VJF07RdHs0utY1/Vp1+yaPolhf6reMlpZzOu7aSbey1A/12vgtHpP7OXww/Zi/Zw+K/xwtvHXxdm8A6T8OfD/AIh8Z6np9h40+NXif4Z+BIdQ8Z6xpGlu0d7q9xaaTpd3ruon/T9StdLWK613UtQ1F7jUb3herbS0u33t+f8AXa1gP8/n/g5W/Y0+L3wE/bz8TftDeJ9f8ReP/hV+1TL/AMJT4D8Y6y32p/CmseHdM0zRtc+Dt1cRQw29pB4MsoNLn8FQeTEtx4HvtLtVn1PVtD8RXi9VKSceW1nH8b9evz8+17Afr5/waA+JtGn+E37bHg6NrVfEOl/ET4Q+JrtPMUX02ja94a8ZaXp7GEtva1tr7w5qYWRV2pNdsrtmRBWdfePo/wCvxA+hv+Ch3/ByR4j/AGBP2vvi3+yrqn7Dy+PV+Gs/hWTSvHdx+0LN4PXxfo/izwX4d8YWGsW2gD4HeJY7CFV119NeOLXtUVbrTrmOSdJ0mt4FClzRUua1+lv6/r1A+LE/4PELwMN//BPG2ZcHIT9q6RGzj5SGP7N8gADYJG35gNoKkhlr2H9/8APzf/4KEf8ABeHT/wDgpRffsoeHPEX7L2n/AAO0z4F/tH+EPizqHiKb4yt8SI9X0i1mgsNV0Sexf4W+ARplo9uy31zf/wBo3gZbNYTaLuE6XGnyc2t7q239fl9wH9cn/Bwn4I8RfET/AIJE/tV2vhCGfU7nQbH4X+P760sf332vwt4L+LngXxL4nvCYxIGs9G8O2OoeJbmUFUS10eSYvtT5sKTtNX8183/Vv6YH+XBXYB/oX/8ABpj4D8T+Hf2CvjL401i1urPQfiH+0vr9x4QFwjJFqdh4X8A+BNB1XW7HKhZbSXXY9Q0Jplds33h29gKobcl+Wu/eXkv1/r+kB/Ip/wAFq/8AlKr+3F/2W7Vv/TTo9b0/gj6Afl3Vgf0V/wDBrp/ylP0T/sg3xh/9J/D9ZVvg+aA/ou/4OGv+CpX7Wf8AwTi179lLT/2ZNc8F6Pb/ABc0j4y3njIeLfBWneLnuJ/BV58MoNCNg1/IhsFij8U6t9oWIH7SXhL48lKypQjPmvfS343/AMgOV/4IE/8ABbf4rft8/EX4r/s6/tZ6p4Nb4wWmjQfET4Pav4Z8PWfhG08T+F9LWLT/AB14Tm062l+y3Gt+H5JtJ8TaWYBLf6jo154omnRLPw2jsVaaik43ts/0/r/MD8iP+Dq39lX4r+AP2ovAH7Ul14t8ceM/gf8AGvQYfCuiab4g1/WNc0D4P/EnwlplrFrngrwzZX91c2Phbw/440W0tfHWlafYLapqfiCLx/KlssOlo7XQas49d/Vf8D1+4D7w/wCDQHxNo8/wn/bY8Gxvar4g0v4ifCHxNdJ5ii+m0fXvDXjLSrBzEW3ta2174b1ILIqbUmu2V2BkjFKutYvpqv6/4b7wPwU/4OLvBfiHwj/wV2/afvdct7lLPxzafB/xp4XvZ1ITVPD1x8GfAXh/7RanA329hrvh3XNADDIE2jTJn5TWlJ3gvK6/H+u/42iHwz/wTa8F+IfiD/wUF/Yn8KeFre5n1i9/ak+B18rWq7pbHTtA+Ivh/wAQ67rBwG2waHoWlalrN1Jtby7Wwmk2tt21U3aMn5P+uv5feB/dx/wdK+JtH0P/AIJdXOj6i9r/AGh4z/aC+Emg6BHPIi3B1Gxh8VeK7qSyjLB5JY9G8OamkuxXCW80pbbkNXNR+P5P+v6/UDQ/4NdZI3/4JX6CqOrND8d/jFHKqsCY5Dd6FKEcDlWMUscgU4Ox0bowLFb4/kgP4DP279NvNH/bg/bJ0nUIWt7/AEz9qv8AaGsL2BvvRXVp8XPF8E8Z6Z2yRsM9xyM5BrqjrFei/rr+f3gf1S/8Ge+hamdY/b38TG2ddHTTP2ctCS7ZWEc+pyXXxpv5LaBsbZHtbWKKW6UNuhW8sywAnQ1jXekV5t/1/wAP94H5af8ABzd/ylj+J/8A2Sv4Kf8AqD2lVR+D5sD+n3/g1f8A+UX1z/2cn8Wv/TL4ArGt8fyQH8J//BSQEf8ABRP9vgEEEftpftS5B4I/4vl4665x/L8q6YfBH/DH8gP7rv8Ag1g8TaNrX/BMK50bTmtRqXg/9oz4raNr8UMitc/btQ0rwT4ms7i8iDF42l0nXLCGB2VVkhtQE3FHK81b4/VL+v6/UD4+/aN/4OqvEv7On7QHxt+Aeu/8E/EvtV+DPxW8ffDK71O5/abn0mTWD4J8T6n4eh1xdNP7Pl+LODW7ewh1a1hjv76Fba9iMF7dwlLiWlRuk+bdX2A8aX/g8QvBu3/8E8bZsqQm39q6Rdr5GGbP7N77lA3AqNhJIIcYIp+w/v8A4AfhP/wV5/4KwH/gqx42+C/jSX4AW/wIuPhF4W8V+F3tofia3xLfxLD4l1bS9Vhnku2+H3gE6UulvYTxx232fUhcG/kl8632bJdYQ5E1e932t/X3ffcD8fKsAoAKACgAoAKACgAoAKACgAoAKACgAoAKAPDP2gP+RP0z/sZbT/016xWNf4F/iX5MD5CrlAKACgAoAKACgAoAKACgAoAKACgAoAKACgAoAKACgAoAKACgAoAKACgAoAKACgAoAKACgAoAKACgD//Q/wA/+gAoAKACgAoAKAP0vHQfQV6AC0AFABQB9gfsB/sxah+2V+2X+zt+zXZQ3Mll8T/iVomn+LJ7Mutzpvw80Yy+JfiRrEDpys+keA9G8Rajb5aMPc28MZlj3h1mT5Yt/wBX+YH+gx/wcT/tGaf+yz/wSy+IXgXwpJbaBrnx8vfDH7NfgvTdNCW0dh4V1m2uNS8d29tYQ7NmjD4YeFvEPhV/LVLazl8QaZC5/fQwT81Jc00+2r63/Lq/+HtYD/MnrrA/Uf8A4Iw/tP8A/DJX/BSb9mH4lahqP9neDvEXjiH4R/EOSWXybAeC/i3GfA95qGqNkE6f4W1bVtG8aSBSSJvDUD7JQpieKkeaDXbVeqA/sK/4On/2T/8Ahcn7C/hX9o3QdN+1eLv2U/H1vqWq3EUXmXJ+FXxTn0rwf4uhRIx50v2LxdB8OdakkPmQ2Gladrd06RRtPOuFGVpWfXbXr/w3n5agdv8A8ERP+CuPwD/bd/Zi8EfsqftA+LPB+k/tL+CPBFn8IvEvgX4iXGkWenftB+D7XTJPDWk654UttblNh411PXPC0UGn/ELwhEk2qtrCavqY0Y+G9UtXiVSm4u61Td/Trb/ggcV8Xf8Ag2N/4JT6N4r8R/HDxV8RPjX8FvhLpM9z4r8U+Cm+LfgTw98I/DemW8ourq1bxZ428C6j4r8O+ElQSR3f27xzJfW8EuzT9d0wRw7Gq09rJvp3/W/3adb6ID9N/wDgl5+1F+yz8ffh58V/hj+xV4O03wx+zL+yT8Q7D4AfDPVtFe4TRfG9vp/hHRfFGu+KdFtLyAaidLuvEGv6lFBr2r3uo6z41njuvGup3TXWvuKicZKzlvLV+X9emnmB/ni/8Fm7+80r/grL+2pqmnXElpqGm/Hq9v7G6ix5tteWen6HcW1xHuDL5kM8aSJlWG5RkHpXVT+CPoB/oO/shftY/sl/8FlP2I7jQNdufCvjD/hY3w2i8GftLfAe51f7D4r8F+IrvTra18T2k1haXVj4hsNHOtA6t4B8d6T9ljmjXTNT0rULLXtPubTT+WUZU5ejun37f8FAfkT8QP8Ag36/4I4fsCRaj+1P+1B8avjHqnwh8BXcmvaf8Nfi38Qfh/beGvFupWMFzqNn4JSw8MeA/CfjP4kapqEtuqaL4P0HWLG+1nyPserx6tp0l8r6KrUlaKSv3V/83t6a+VgP3Mu/jXp/7SH/AAS68S/H3SPDB8FaT8Yv2JfGfxF0vwg13DfN4Z03xX8GtY1ew0R7y2tLG2uH021uYrV5Lezt4C0ZEMSxhKza5Z2ve0lr/V/67bAf59H/AAbtf8pjv2Ov+u3x6/8AWYfjVXTV/hy+X/pSA/ej/g8F/wCRA/YR/wCxw/aA/wDTL8Jazofb/wC3f1A/FH/g3b/bh+FH7En7eN3qXx08S23gv4V/G74U698IdU8aarNFbeG/BfiW48SeFPF/hPxJ4qvJD/oGgNceFr7wxd6kR9k0qXxPBqmqSWuk2V9fWmlWLlHTdO/r5fkwP7Tv2+f+CSv7EX/BXe5+Gvxg8YfEXxfbeIPB3hb/AIR3wz8Uf2fvHXga/sfEvge/v7nxDp+j6tPq3hvx54f1nSLO/wBU1XVtBvdJGnXcU2s30hvryznFrXPGcoXSt80/yTj+f3faD/Mo/aA8AaN8KPjz8bfhb4cvr/U/D3w1+LvxJ8AaDqWqy2s+qaho3g7xlrXh3S77Up7G2s7Ga/u7HToJ7yWzs7S1kuJJHt7aCFkiTrTuk9rpO3a4HkVMD/S2/wCDYf8A5RReAf8AssHxo/8AUpSuSt8fyQH8AP7f/wDyfh+2x/2dx+0j/wCrk8Z10w+CP+GP5AfI9UAUAf6Cv/BEr/gvV8F/jl8IvBf7Kn7anxB0T4d/H3wN4es/Bug/Ev4m63p2m+Bvjz4bslXStEXU/FGtywadpnxNj0w2Wj67pfiO7/4rq6iGv6RqOo6vq+p6FpfLUpNO8btbvy/zQHuv7Qv/AAbCf8E3/j548vviZ4H1T4w/s/p4mvf7Z1Pwj8GvE/hGX4a3L6hcNfX174c0Hxl4M8XXHhpdQ89msrDQNat/COlQmGHRvDNpZRR29JVprTR+t7/mv835PWIfVf7OH7An/BML/gip4F8XfGaLV9E8BXUunz23iD9oP9ofxhoer/EGTR44Ymk8J+GNRj0nw/Z2aanLGkknhj4e+F7PV/FmoPZWt1bazNa6Na2icp1HbX0V7evXbzennqB/FN/wXQ/4K4J/wUu+NPh3wr8KIdY0b9lz4IXGswfDmHVkuNO1P4j+J9VMVrrXxT17RJFik0uO6sbWDSfBWiakkmq6JoLX99ff2bqnijWNE0/opw5Fru9/8v6v38oh+EdaAe8/sr/8nPfs4/8AZefhB/6sLw9Sez9GB/o+f8HI3/KID9pb/sYfgN/6vv4b1yUv4kfn/wCksD/MKrsAKAOg8J/8jV4Z/wCxg0b/ANONtQB/p/8A/BxF/wAoc/2xv+vb4E/+tNfBiuOl/Ej8/wD0lgfh9/wZ3f8AHx/wUQ/64/sm/wDof7SlaV/sf9vfoB+Qf/Byl/yl3/aB/wCxP+BX/qmPBNaUv4cfn/6UwP6Sv+CJ3/BZn9nD9qr9mTwr+xV+2H4w8F+E/jd4Q8Ap8Hntvind6VpXgP8AaK+GUOkr4S0m3ttW1+5j0fUfG9z4Ykt/DnjTwbqs66l4slSbxHoUWrQalreneHcalNxfMtVe+mtvX5+f3WAn8W/8Gnf7BniL4n3HjDw98Xv2hPBfw41DVjqsvwq0fWPBup22n2s06Ttofh7xnrvhfVNdtNEVPMtrVtaj8Sa1FbOnma3POguHFXla1k33/W1/ya8rXA+kP27v+CmX7E//AARl/ZPtv2bP2bL7wJqPxo8FeDb7wJ8Df2ffB2q2viqTwHrLJO48a/GZ4NRurzQ9PtNY1C48Ua2nie8i8Y/EjXp71LOO4e+17xBoyjCVSV2rJu7f6Lvf/h+gH+ajruuav4n1vWfEniDULnVte8Q6rqOua3qt7J5t5qer6tdy3+pahdykAyXN7eXE1zPIQN8sjNgZxXWB/pz/APBJX9t79lL9vf8A4J4/Cf4B+I/Hfgy/+Iehfs76L+zv8fPgh4n8SaZpXjbU7LQvBEHwt8R6zHoLX1rqmp+EfiDpEB1ax1vRBPaWya7/AGRdXNlrdld2Vvxzi4Sb6Xun877+W11v8gP5fv8Aguz/AMEWv2X/APgmf8Gfhf8AFz4DePfjTr+pfE34zXHgi48L/EzxD4L1zR9D8Pnwh4j8SsdHk0DwL4W1mae1vtMs7OC51PUL8rYSmO7+03ri9fanUlNtNLRXur/5tdeyA/mErYAoAKACgAoAKAP9W7/gkf8A8ohf2Qf+zZbT/wBJdZriqfHL1A/yka7QCgD90v8Ag26/5TAfs0f9i/8AHr/1QfxIrOr/AA5fL/0pAfs3/wAHiH/Hn/wTy/6+f2rv/RX7N9Z0Pt/9u/qB77/wbNf8EybP4C/CG+/4KG/HfSLbSviH8XPDF3D8FLbxEkVoPh58Dpo/tWqfEK4e+8uPTNT+J0duLix1CTymsfhvZWt3b34sPG+rWiKtO75Fsnr69vl+foB/O7/wVR/4K4/En9pv/gpDov7SfwI8Y6joHgT9lPxbaaR+yndQNKtqLTwlrkV/qnxCutOcwx3TfFXXLJtR1OzvbeKS98CDw54S12CePS5UfWFNKFnvJa/5fK/3gf2s6vpHwA/4L/f8Ep7C4U6dod58UPDSanpV0cajqXwB/aZ8E289pPG3y/bjb+H/ABFNeabdrtsbzxf8L/EUssBtbbxPbzpz3dKfezt2vH/g2+8D+IT/AIJu/tg/FD/gih/wUO8WaZ8b/B2uW+gabqGtfAn9p/4eWcUVxrSaFa6zbXMHinwiLie00/VNV8NatYaf4o8L3ouEsPFfhW81DT9P1G2s/FEOr2/ROPtIK3qv8v08vkB/Zd+1j/wT2/4Jtf8ABeTwZ4K/aB+Hnxpt7jxtoXh2w0XSPjV8D9d8P6lrkXh26kuNWsfAvxc8Da1a3F1BNpFxf6nc2mg+ILTwl428PahdXlrLeQ2Zu9LlwjOdO6a+T7+T/wCHXbe8Q8i/Zg/4IPf8E1/+CYN9f/tSftGfFe3+KE3gnTbv7H4r/aTufAnhb4O+DJLyzubG51S08GXMR0zVvEl3bXc1lpKeJNY8TGC7lt5fDukw+IEs71CVWc7RStfs9X8/+B63ugP5Qf8AguJ+358AP20v2hPDvhn9k34b+DfA/wCzx8DrTXtE8N+KPDPgTRvAl78X/FGu3Vi3iHx7e6Zp+i6Nqdv4cjh0jTtJ8EaZ4gifVLewh1PXbm30i58T3WiafvSi4r3nq/w8v6X36gf1n/8ABET/AIK4/AP9t39mLwR+yp+0D4s8H6T+0v4I8EWfwi8S+BfiJcaRZ6d+0H4PtdMk8NaTrnhS21uU2HjXU9c8LRQaf8QvCESTaq2sJq+pjRj4b1S1eLCpTcXdapu/p1t/wQOK+Lv/AAbG/wDBKfRvFfiP44eKviJ8a/gt8JdJnufFfinwU3xb8CeHvhH4b0y3lF1dWreLPG3gXUfFfh3wkqCSO7+3eOZL63gl2afrumCOHY1WntZN9O/63+7TrfRAfpv/AMEvP2ov2Wfj78PPiv8ADH9irwdpvhj9mX9kn4h2HwA+GeraK9wmi+N7fT/COi+KNd8U6LaXkA1E6XdeINf1KKDXtXvdR1nxrPHdeNdTumutfcVE4yVnLeWr8v69NPMD/O5/4LV/8pVf24v+y3at/wCmnR66qfwR9APy7qwP6K/+DXT/AJSn6J/2Qb4w/wDpP4frKt8HzQH6Mf8AB4V/yNf7Av8A2L37SX/py+CFRQ+3/wBu/qB/Jl+zH+0L4/8A2UP2gPhL+0Z8L7z7J42+EfjTSvF2kxvLLDaavb2shg1vwzqrQ/vW0PxZoFxqfhnXoYyHn0bVr6BGVpAy7yXMmu6sB/qFftB/C34Jf8FoP+CZc+n+Fr+zfwv+0P8ADDSfiN8HfFF+qTXfw7+KWnW8l/4WutSNqJpbTUfB/jC3vfBnj+wsXFzLpw8W+GxKq3kpbjTdOeu6eq7r/hnp/wAAD+Af/glx+3J49/4I+/t5a9efFbwlr0fhSK+8RfAb9qH4bwwQyeJtMsNI8RpDqGo6Ja3F1b2M3i/4f+K9FTULGOW5jg1jTF13w/DfWMfiD+1LfpnH2kVZ+afT9d15aeYH9vP7Un7Ef/BNn/gvT8LvAXxY8M/Fq18Q694T0iK08I/Gr4GeJdAPjjw3omsSNq7eAPiR4Y1vT9TltrWK9lub8+EPGeh6N4p8NarPqbabcaI+pa5BqHPGUqTtb5P/AD8vn+TiHKfsUf8ABHb/AIJ8f8EeNQ1z9qbxl8W5tU8a6RpGoaPbfGz9ojxV4K8HeFfh1pWr2clrq8Pg6xWDQ9F0fWtf08XWm3mqajqWt69c6XPeaLo0+n2Wp6va6k5VJVPd5fktX/XovvugP5Mf+C+//BWfw3/wUa+NPg/4efAyfUJP2YvgK+tDwnreo6fc6Re/E/x7rn2e08QfEB9MvBHfWPhy206wtNG8DWOq2tnrEdlLrms6lbWU3iMaPo21KHKrvd/gu3mB+mn/AAa2f8FIfg/8LPDfxI/YV+NnjXQ/h/qXi34hy/FX4G+IPFeo2ukaB4j1jXtB0Xw94w+HZ1m+a2sNO1zd4X0TXfCtle3SnxFcal4g0+ykGpQadY6hFaDdpL0f6P8AG3yA/Zn9uL/g3c/YU/bY+OPiP9pHxP4o+Mnwb8ceM5rbVfiX/wAKq8SeDbLwr4vvrS1jt7zxTd6X408FeLE0PxJf2NtbLqep6ReWejXs1vJrGo6Dc61e6pqV/Easoq1k0tr3/wA1/Wml04h6R/wSc8T/ALAnwt8WfHz9gn/gn1a23inwH+zXpHw68afFT43W3i+08bf8LN+L3xOuPFui6zb3fiawtI9L8Tap4c0T4faJDqms+HpbPwpZ3V6fC+gaJpsfh+6Dqak0pS66Jdl/wfT7rAfx0f8ABzd/ylj+J/8A2Sv4Kf8AqD2lb0fg+bA/XT/g1o/4KFfAHwB8GPiX+xX8YfiR4Z+G/wAQZ/jDffE/4TzeOdd0rw3ovjrSfGvhnwpoGqeDvDep6pc2tnP4q0PXvCMurf2JNPFqOs2viuJtEh1D+y9UW0itBtqS7WfX5/O6+6/QD6C/4LI/8ELv2L9e+Gf7Z3/BRnw14w+LnhT4nQeAPH/xxvvCfhrxR4MuvhN4o+Idvp82q3Wry2OqeCtU8SW6eKta83UdfttM8YRQXmoXtxJpS6U0rI006krxjZNXS63t63tp6P8ALlD8AP8Aggb/AMFZPD3/AATh+N/i7wN8bptRH7Mfx8/sODxpq+m2Fxq9/wDDPxvoLXVt4a+IcGl2vmXt/oDWOp6ho3jjTtJt7jWLnTf7I1jT7bUbrw1Bomr61YOSTW6/Hy8gP6qf20v+CKf/AAT9/wCCu/iC1/a4+E/xtbwv4z8Y2Wn2uvfFn4Ca54M+Inw9+JS6Xp1tYaff+J9FWW4spvFml6ZBpulvqWjeIdBvDY20Vp4gsdRu4ba4tcY1JQ91q/ZO6a+//L0tYCj8AP8AglT/AMEoP+CMHg7xb8ef2iPiH4a8Y6tqmlS6HL8Rv2oR4P1S0tNPZra+uvDnwq+F1ro0yX+v6pLp8Uzx6RpXjHx5dQRXFhpl7BpVxf2VwOc6jslbyi/zf/DfrIP4iP8Agqn+2h4D/bj/AGtfE/xS+EHww0D4QfBTw3pNl8PvhL4P0Tw1oHhW6ufCmhXmo3beL/FOmeG7Oz09fFXjDVdTv9YvIj9sn0fS5NH8MvqeqJoMV9P0Qi4xSbu93/XW3y/WQfm9VgFABQAUAFABQAUAFABQAUAFABQAUAFABQB4Z+0B/wAifpn/AGMtp/6a9YrGv8C/xL8mB8hVygFABQAUAFABQAUAFABQAUAFABQAUAFABQAUAFABQAUAFABQAUAFABQAUAFABQAUAFABQAUAFABQB//R/wA/+gAoAKACgAoAKAP0vHQfQV6AC0AFABQAUAFABQAUAFACglSGUkEEEEHBBHIIIwQQeQQfyxQB0es+MvF/iOzsNP8AEPirxJr2n6Unl6XY6zrmqapZ6bGd2UsLa+up4bNDub5bdI1+ZuuSWLL+v6/r5Ac3QAUAaui67rfhvUbfWPDus6roGr2hY2uqaLqN3pWo2xdSjm3vrGWC5hLKxVjHIu5SQeDQBf8AFHjLxf431D+1vGnivxJ4u1Urs/tPxRrmp6/qGzj5Ptuq3V3cleB8vmY4HBx8pZLb/L+v67gc3QAUAFABQBPDc3NuJRb3E8AnjMUwhleMTREgmOUIyiSMkAlHypODxjNH9f19yAgoAKACgAoAKACgAoA918CftRftMfC3T49J+GX7RPx1+HWlQ2/2SHTPAnxb8f8AhHT4rQqU+yx2Xh/xBp9slvsJTyFiWLaSu3BxScYvdJ+qX6/1+AHnvjj4j/EP4m6suvfEnx54z+IWuJD9nTWvHHijXPFmrJb7zJ5C6jr19f3iw+YzSeWJgm9i20MSWdktv8v6/ruBxlABQAUAFABQAUAFABQAUAFABQB6HZfF34r6bojeGdO+J/xDsPDjqiP4fsvGviS10RljUoitpMGpx2DKiEqgMOFUkAAErSsuy+4Dz5mZ2Z3Znd2LM7EszMxyzMxySxJySTknk5yaYDaACgCee5ubkobm4nuDFGsUZnleUxxIMJGhdmKRoOFRcKo4HQBT+v6/r8gIKACgAoAKACgAoAKACgAoAKACgAoAKACgAoA3PD/ifxJ4Tv01Xwt4h1zw1qiABNS8P6tf6NfoAdwCXmnXFtcKAwDACQYIz2+Ysnv+V/6/rsBL4l8XeLPGmotq/jHxP4h8Was4IfVPEutalruosCckNe6pc3VywJ5IMmCeTmiyW3+X9f13A56gBQSpDKSCCCCDggjkEEYIIPIIP5YoA6PWfGXi/wAR2dhp/iHxV4k17T9KTy9LsdZ1zVNUs9NjO7KWFtfXU8Nmh3N8tuka/M3XJLFl/X9f18gOboAKACgAoAKACgAoAKANvQPEviPwrfrqvhfxBrfhvU4xtTUdA1W/0e/Qbg2FvNPuLe4UblDYEmNwB4IBosnv/n/X9dgL/inx1428c3S33jbxj4q8YXqFil54p8Q6v4gukL4DlbjV7y7mUsAAxDLuwM5x8pZLb8rf1/XcDlaACgDubz4n/EvUPDsXg+/+Ifjm+8JW6qsHhe88W6/c+HYVRFiVYtEmv30yJVjVY1CW2FRVQfKoost+vp+oHDUAFABQBP8Aabk24tTcTm1WQyi281/s4lI2mQQ7vLEhAALhdxAwc4zR/X9f1+QEFAHVeFvHXjbwNdNfeCfGPirwfevgveeFvEOr+H7pyuQu640m7tJW2gkDc5xkgdaVk90vuv8A1/XYDJ1jW9a8RahPq3iDV9U13Vbo7rnU9Yv7vU9QuG5+ae9vpZ7mY8nmSRjyfWmBl0AFABQAUAFABQAUAFABQAUAFABQAUAFABQAUAeGftAf8ifpn/Yy2n/pr1isa/wL/EvyYHyFXKAUAFABQAUAFABQAUAFABQAUAFABQAUAFABQAUAFABQAUAFABQAUAFABQAUAFABQAUAFABQAUAFAH//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ABQAUAFABQAUAFABQAUAFABQAUAFABQAUAFABQAUAFABQAUAFABQAUAFABQAUAFABQB+k+n/8ABIH/AIKQar8ELP8AaR0/9lzxTc/BK/8AhZD8bLPx6viz4arYT/C648Jr45h8XLp0njWPXFs5PCjLrAsn0tdVEJ8k2IvM29Tzxva6ve1vPYD82KoAoAKACgAoAKACgAoAKACgAoAKACgAoAKACgAoAKACgAoAKACgAoAKACgAoAKACgAoAKACgAoAKACgAoAKACgAoAKACgAoAKACgAoAKACgAoAKACgAoAKACgAoAKACgAoAKACgAoA8M/aA/wCRP0z/ALGW0/8ATXrFY1/gX+JfkwPkKuUAoAKACgAoAKACgAoAKACgAoAKACgAoAKACgAoAKACgAoAKACgAoAKACgAoAKACgAoAKACgAoAKAP/1P8AP/oAKACgAoAKACgD9Lx0H0FegAtABQAUAFAH+wPZ/F7wZ+zh+whpvx38babq174H+D37LejfE7xdpnhbT9Pvdf1LQvB3wtsde1e10XT9Rv8AR9MvdYvLKwlt7GDUdU06znuWiju7+0gLzpw2vK3eVtfXyT/L7gPw7tf+DrP/AIJjXNxDBN8IP2t7GKVwkl3d/Cj4OSW1urcGSZLH453d20a/xCC1uJD0WI1p7GfeP3t/nGP5/dZcwfoDoXw+/wCCUP8AwW4/Zz1DxxoXw7+Gvxa8L30134WvvF1n4Lt/h98dPhP4tjtLXUJdKPiCLTdO8a+Etd0/7dZaktul7f8AhPxJA0E7x+J/D1yy3U3nTe7X5Nfl/l02A/zhP+Cgf7IeufsI/tg/G79lrW9XbxGnwy8S2qeG/E0kEVrL4l8EeJ9F0zxd4H1y6treSa3tdSv/AArrukvrNlBNLDYa0uoWEcjC2zXVCXNFPvv5P+v61A+NqoAoAKACgAoAKACgAoAKACgAoAKACgD+1P8A4JWf8G0ujWWjaD+05/wUvudOtNBtdNg8aaD+zdba9b2uk2mkQWo1WLXPjx4zsbyO0g0+CzU6jdeBfD+pJbQ2ywnxf4lEa6z4QXnnW6QXz/y1/P0t1A/sR+D+rfA/xp8JPCPiH4CN8PtX+DdzoLWPw8vvh3p+jxeBJPDmiS3Oh20PhFNItoNJ/wCEftJNNms9MbSYxpb2sEcmnNJZtA7YO6et7/j/AMP+QH+M3XeAUAfqf/wRHjjl/wCCrX7EccqJJG3xfQMkih0Yf8Iv4j4ZWBBGexH5cVFT4JegH+kn+3T+3X+zP/wTt+GfhX4tftHrr9h4Q8Y+OrX4daLL4O8GjxVqD+JLzQNf8Swx3NjDNatBZ/2Z4a1NmuzIwWdYIdhM25OSMXJ2W9r/ANfgB+ZWi/8ABxT/AMEavipeW/hbxn4x13Q9Nv7mG1Wf4ofs/wDiO/8ADQkuWESvenSNG8XR2lsGZRcXd7awW1vHma4ljt0kkS/ZVFt+Gn6rz79e9gOw/ap/4Iwf8Exv+Cmvwcb4qfAnRfhf8NvGHjnSX1n4c/tK/s1QaJH4Y1W9V5oxc+JvCXhO80/wH4/0+e/gay8Sfa7Wy8ZwTWtzZWvifQ7+K6ojUnB2d3bRxb/Xy+4D/Op/as/Zh+Kv7G/x/wDiT+zl8Z9HGk+O/htr0ul3U1uJ20jxFpM6JeeHvF/hu6uIoJL7w34q0Wey1zRbqSCC4NneRwXttaahBeWlv1RkpJNbP+td7P5/eB88UwCgAoAKACgAoAKACgAoAKAP9UD4a/8AKATwR/2iD0L/ANY2tq4/+Xv/AHE/9uA/yv67ACgAoAKACgAoAKACgAoAKACgAoAKACgAoAKACgAoAKACgAoAKACgAoAKACgAoAKACgAoAKACgAoAKACgAoAKACgAoAKACgAoAKACgAoAKACgAoAKACgAoAKACgAoAKACgAoAKACgDwz9oD/kT9M/7GW0/wDTXrFY1/gX+JfkwPkKuUAoAKACgAoAKACgAoAKACgAoAKACgAoAKACgAoAKACgAoAKACgAoAKACgAoAKACgAoAKACgAoAKAP/V/wA/+gAoAKACgAoAKAP0vHQfQV6AC0AFABQAUAf6xH7VnhvxD4w/4I5/G3wr4S0HWvFPijxF/wAE+PE2j+H/AA34c0u+1vXtc1e/+A8ttYaXo+j6ZBdahqeo3txJHBaWNlbz3NzM6xQxO7KtcS/iL/GvzA/zMNP/AOCf/wC3hq13FY6Z+xR+1tqF7O22G1s/2cfjDcTyHvtji8HO2FHLMQFVcsxABNdfPH+eP3xA/uQ/4N1v2IvjV/wTk/Zn/ab+NH7Zkdn8CrD4t6h4G8Ux+EvHmu6Vps3w+8CfCvRfGMt5408cu102n+EbnxA/jOeO40rVb6LV9PsPDVm+s2WnzzxWy89WSk1y626979gP45P+Cvf7YPg79uj/AIKB/Hf9oP4bw3cfw11e98NeD/h7c6haPYahrPhX4feFdH8IWviW7s5ttzajxTeaTfeI7KzvYoL+w0zVLHT7+3gvLWeNd4R5YpPfd/P+vL9ZB/cb+17+yN+yjoX/AARa+LnxA0T9mL9nrRvHlj+wQviay8baV8Fvhvp/i6z8R/8ACotOvv8AhILXxJaeG4dZt9b+2u15/asN6l/9qY3HnmYl654t+0Wr+J9QP80SusD/AEb/APg3s/ZS/Zc+KP8AwSq+AnjT4mfs2fAL4i+MdT8TfGuHUvFnjr4O/Dzxd4l1CLT/AIyeN7Cwivtd1/w7qGqXcdjY29vZWaT3TrbWkENtCEhiRF5arano3sutv6/ruB/DD8N/2aPEP7VH7eun/sufDltN8Par8Vf2ifEPgHSbxrRBo/hPRX8X6sdV1ttNtntVk0zwl4as9R1l9LsngkntNLNjZbZpIVXo5uWPM9bK/wDW/wDXbcD++jxb8Dv+CPf/AAQR/Zs8KePviT8G9D8Ua/qOoWnhDTfG+t/DvQPi9+0N8XfGh01r3WP7EvfFAttL8K2JsbG41bUdP0/V/A3gDS44ra2wNYv9Ph1LmvUqvR2Xa+i/V/i/ziHGfsu/8FD/APgjL/wWI8YX37MWr/sy6NYfEHXNH1q88M+Cf2g/gl8MdK1XxbZaPptxe6xP8NvGvgjX/GEul+JdF0KK61Rktdd8L+KbWws9Sv8AQ/tVrpd7dwEoTh719Fa7Te/9adfzUQ/k9/4Ltf8ABLnw1/wTR/aV8KW/wlvNVu/2fPj1oWu+LfhdY69eTalrPgzVfDOo2Nl42+HlxrFxuutdsPDn9ueGtR0LWb931WbRvEVlp2sTajqmlXet6rvTnzrXdPX9APw7rQAoAKACgAoAKAP2p/4KU/8ABb79p/8A4KBafB8J9Mubr4I/sw6PZ6bpln8IPCmrzve+OE0iCCG31j4t+JoI7KfxZPLNbrf2vhWCGz8G6NItkV0vVda05PElxnCkoavV97ben9fqB/eL/wAESv8AlEz+xT/2RuX/ANSjxNXNU+OXqB/lI12gFAH6pf8ABET/AJSu/sQ/9lgT/wBRbxHUVPgl6Af1lf8AB3B/yYf+z3/2dx4f/wDVN/GOsKHxv/C/zQH+fHXUB/U9/wAGsX7afjX4afti6j+xnrGu3t98J/2j/DHi7XPDXhq5kmns/D3xg+Hfhu78Zpr+kiSRoNLj1/4f+HfFmleIooIozrd5YeEZLiVn0a2ifGtG65uq/ID60/4O8vgJodrq37In7T2nQLB4i1mz8c/A3xbOsK/6fpegyWvjrwHulXBEunz658QEcSh2mivbYI0aWhV5oP4l03/r/h/vuB0X/BBr/giL+zP4j/Zr8O/t8ftveF9B+JB8bWut+Lvhl8OPHsqp8K/A/wAN/Dd5f2bePfiFo929vpXiq/8AEA0nU9YtdP8AE7X/AIL0rwc2m6nd6be6rfNNoZUqSvyx0tv1bfbp6/hrZsD7tv8A/gvF/wAEJfAHiKD4S+HPCVheeB4LoaNP4o8C/sq6Zb/CfS7ezuFshKNMm0fRfEd9pEEe+a3l0DwPq8c1lEXsI599vHPPs6r1v971/X+n02A5r/grJ/wRq/Yr/a9/Y78Wftg/sXeB/h58PvivoPwtuvjr4F8SfBXStN8OfD348eCLPw/L4zutG1bwposeneGJdZ8T+H/tN54b8XWWmaZ4gbxC+n2niK9vtMkuLe3ITlGSjLa9td18/wCvLqB+fP8Awax3P7MPx28I/tHfsw/HH4B/Ab4mfEHwLq2kfGnwDr/xF+Evw+8Z+K73wJ4jisfB/jPRY9Y8Q+H9Q1P+xfB/iXTvCt/bW8lw8cV38QLsRbECJVVrpxab10ettv66L77gfkj/AMHDf7JXh/8AZN/4KS+PrTwD4T0bwV8LfjT4N8GfGXwB4c8M6PZaJ4a0SLVbKbwl4v0jSNO0u3tdLsIo/Hng/wAS6qmmWVvbx6fY6zp8YgWF7eSXSk7wXdOz/r+rgeg/8G2f7IHhb9qf/goQmvfEvwX4f8d/Cr4A/C/xf8RPEvhzxjoOneJfB+veItfhi+H3gvQtb0XV7W803UHW68T6p4v063vbaSD7T4LM5y8CI6rStG3Vu39f5/g94h9i/wDB01q37OHwv+JX7O37KnwD+CHwS+F2t6J4a1j40/FbVvhl8LvAngvV7xvE91P4U+HPhzUNW8LaHpd8IrGy0Txnrl9o13PJDcx674a1JrdTDaTPNFPWTv2V9fX9On3WYH8mNbgFABQB/q//ALL3w51v4w/8EVv2fvhJ4audNsvEfxS/4JhfDD4c6Bea1Nc2+j2mt+N/2WNF8M6Vc6tcWdrfXcGmwX2pwS301rY3lzFarK8FrcSqkL8Tdqjfabf3SA/IT4beJf8Ag37/AOCMDaR+zr8TdV+HfxZ/ak8OWujw/Gj4k33wb1j45+MtP8ax2cR1aSfVF0DxToXwts47uSUwfDjwlqdvrWkWcVkPE1jqWtLJq9/b9rU1V0unRf8ApX9ed/eD9FPir+wB/wAEpf8AgsF+zZ/wsD4WeFvhFd2ni2w1SHwB+0j8CfC2leDPH3g/xRblQy69b2Gm+HtR1S50m7MY134d/E3S2eO2u5gLDRNSurPWLWVKdN2d+7Te/wDXkB/my/tT/s4/EH9kX9ob4t/s2/FK2ig8b/CPxhfeGNTntgy2Os2Qjg1Hw74n0oSEy/2N4t8NX+keJ9F88JcnStXszcxQz+ZEnXFqSTXUD+w3/giX/wAEHv2fNN/Z88N/t0f8FBvDOieL7jxl4UPxL8A/Cr4jXENh8Lfhx8K0s/7d0z4j/E+0urq30vxHqHiDw5D/AMJLHpHimSTwd4b8IX0E+vaVea7NIfDvPUqu/LHRLRtbt9l2t5AfYd//AMF2/wDgg/ofjGT4IW3w3sLv4dwap/ZE3jvRf2VPCsvwQRYn+yvfxaQLW38Z3mkxfOqXdh8NLtbi3QzWSXNrJFJKvZVLXv8AK+v6L739wHzN/wAFi/8Aghh+y98YP2Zdb/br/wCCdHh3wp4T1/w94G/4W9qfgb4TSWb/AAh+NvwrksB4j1PxP4C0WwlfRvDniXTPDDyeItEtvBos/D/irTLKbR4tAbxBf2F/Tp1Gnyz72vtZ7fcB/LD/AMEuf+Cenjb/AIKVftWeGvgJ4d1O48K+C9N0268c/GH4gQ20V23gn4b6Nd2VpqF3YW1wywXviPXdT1HTPDXhmxfzE/tXVY9TvoW0bS9Wli2nNQV7XeyW2v8AX9agf3j/ABE8M/8ABFL/AIIb/CnwZB47+GXwy8M694igW08NS6p4AtPjN+0X8U7vQ47aPVdel1XU9N1HW4bKCe4+2ajezXvhP4f6XqN6NN0eDTLi80/Spede0qPRvT5JX/rz897xDP8Agj8d/wDgiP8A8Fq7LxX8INI+FPwy8XeO7LQ73V7zwR8Q/hHp/wAMfjNp+hSLBZXvinwJ4x0aK31UGxmu7eHUL3wJ41l1PSnNtLq8FtZ3FlLcDVSFm2+2j/P+v0A/ik/4LLf8EyL/AP4JjftRx+APD+rat4p+BvxR0W68d/BHxVrSRHWF0SHUn0/XfA3iO5t4re0vvFHga9eyhvtRs7a3t9W0XWPDmtm10+51S50uw6Kc+dea3/z+eoH9AP8AwQa/4Ii/sz+I/wBmvw7+3x+294X0H4kHxta634u+GXw48eyqnwr8D/Dfw3eX9m3j34haPdvb6V4qv/EA0nU9YtdP8Ttf+C9K8HNpup3em3uq3zTaHlUqSvyx0tv1bfbp6/hrZsD7tv8A/gvF/wAEJfAHiKD4S+HPCVheeB4LoaNP4o8C/sq6Zb/CfS7ezuFshKNMm0fRfEd9pEEe+a3l0DwPq8c1lEXsI599vHPPs6r1v971/X+n02A5r/grJ/wRq/Yr/a9/Y78Wftg/sXeB/h58PvivoPwtuvjr4F8SfBXStN8OfD348eCLPw/L4zutG1bwposeneGJdZ8T+H/tN54b8XWWmaZ4gbxC+n2niK9vtMkuLe3ITlGSjLa9td18/wCvLqB/NL/wbhfDX4dfFf8A4KceDfB/xS8AeCviV4Sn+Enxdvp/C/j/AMK6F4x8OzXtjoEElleS6J4isdR02S6s5CZLW4e2aa3cl4nRjmtarahp3Xl/X9dwPvf/AIOtvgh8Fvgr8Rv2MLX4N/CH4X/CW18QeCvjRca9bfDPwB4U8B2+t3Gn678PI7CfV4fC2k6VHqU1jHdXUdpJeLM9slzOsLIs0gZUW2pXvv3v/X9dgP5xP2JNH0jxD+2d+yN4f1/S9O1zQdc/ae+Aej63omsWNtqekaxpGp/FXwpZalpeqabexTWeoadqFnPNaX1jdwy213bSywTxPFI6Nq9n6MD+3/8A4OU/2Xv2aPhJ/wAE17rxb8Kf2d/gX8MvFa/Hj4V6aPE3w++EngHwZ4hGnXsHik3lgNa8OeH9N1EWV2YYTc2oufInMURljfYm3mot8+72fUD83f8Ag3Z/4It/A79qb4d6l+2v+1n4dj+I3giDxpqvg/4N/B7UZ7iHwlrl34SezHiHx746hsbiGbxFpsOtzTeHND8I3ksejXE2j67deJNP1mxvNKgiurUcXyx0e7f6Jf8AD/pEP1B+LX/Bdv8A4IufsrfEzxF+zb4Y/Zt1jxRoPgDxBe+BPE2tfBL9nP4L2Pwn0vUNCvJNL1bT9ItNe8VeBtQ12w0PVIbqyubvSfC8mk3a2k154du9ctJbOa6hUqjV2/NJt3f3XXnr+F3yhq/tvf8ABJb/AIJ9/wDBU39jOb9rb9hDwd4C8CfFXXfAmtfEP4QeOvhH4ai8BeHPilqWiDUzqXw7+JngDTrHStKXXdU1vTdR8Lahrtzoll448K+LrdP7TvdQ07T9S0HUiM5Qlyy1V9bva/Vfn/w7A/g9/ZG/Ze+Jf7Z37Rnwr/Zp+EtpFN40+KPiSPSIb+7VzpfhvRLO2uNW8U+L9bMf7xdF8JeG7DVPEGppDuu7m209rOwiuNQubW3l6ZSUU2+n4+X9foB/oLQfsrf8Eb/+CEP7PPhnxx8dfCvgjxR431NRocXxK+JHgXTvip8cPjB4xtYY7/V4fh74UvrbVrbwjpVtvtjPZ+Go/D/hfQLFtEHjDxFd6tdR6xqnLepUel+9k9F/n8wKfwE/be/4Ie/8FhfEN9+zbd/BPwXN8QNdsL+bw74G+OHwX8LeAfGvii00aymudQuPhp488H6jqs1nrul6VFc3wstA8baL4zTRoNRv7HT307T9XmtBxqU9b3XdO9vv1+5fcB/JP/wW/wD+CS8v/BMf44+G7/4c6hrXiX9mf42R6zqPwt1fXZIrzXfB+u6LNA/iT4ZeJL+COEajcaLa6jpepeHNdntrWXXtCvjBKt1quga5eT705861Vmt/PzQH4fVoB+1//BAD4ifBnwv/AMFHPhn8Nvj98Nfhj8Tfht+0PpOs/BYaf8UvA/hXxzpOg+O9ca01n4b61pNj4p0vU4bTWtT8XaHp/gWG4tFika08Z3ayeYoRVzqr3G03da9v6073/G8Q/aD/AIOof2DvhP8ACr4Yfsy/tL/An4QfDv4VaPpXjLxN8GviXY/DLwL4b8FaZqkvizSh4v8Ah7q+qad4V0vS7R5dOk8J+N9Nk1O7hlkkbWdKsTOmy2ilzoy1km/NXA/k5/ZG+AuqftRftQfAH9njSBcLcfGH4seCfAt5dWq7pdK0LWtdtIPEuvEYYiHw/wCHf7U1y5YK5S20+ZwjlQjbyfLFvsv6/rT1W4H94n/BwT4Q/Yz/AGMf+CbvjC3+Hf7Lv7NXhD4q/GvXvDPwN+Get6H8EvhlYeKNBg1BZdc8a+ItO1W28Nxa3a3Fh4B8N65pMGvW95HeabrviDRLs3f2p4Vn5aV5TWrstX+mmnW3/BtYD8mv+CA3/BCj4dftUeA7L9tP9srQ7/xB8IdQ1nU9P+CfwaN7d6RpnxHXw/e3Okaz4+8cXul3Nrq8vhGx8Q2l9o3h3w1Z3emv4g1PRdR1DXJbjwwLPT/EWlWq4vljv1fby9eoH7W/F3/grV/wQv8A2J/Hmrfs02Hgf4e3Fx4Oum8H+M9P+A/7N/hXW/AXhLUNMka1vvD+s6xZaZo2la5eaTNB5GsQ+Gl8UNZais1hfSDV7XULS1zVOo9dde711/rrb9ZBP+0v/wAEl/8AgmN/wV4/ZrT48/shWfwu+HnjnxfpF5qnwv8Aj78FPD0fhDQtV8Qaclxat4b+Lnw+07TtGt72I6jEmmeKYdZ8N6X8S/DU9tH5V/D9ludF1AU503aV2lun59nr+flrYD/P78KfCPxV8Kf2wfCPwP8Ai54XXSvF/gT9onwv8OfiD4R1eG1v7eDVtF+Imn6D4g0i7T/SNP1TT5pIbiESxm507VLGVJ4JLizuUd+pu8W12bVgP7yP+Dh/9lT9l74Wf8Es/jN4z+GP7N3wE+HPjDT/ABr8GLew8V+A/g98PfCHiWyt9Q+KHhqzv4LTXfD/AId07VLaG9s5pbW7jhukS5tpZIJleJ3Ruai3z7vZ9QP85+uoD/S7/Zq/ZG/ZR1f/AIIn/DH4hat+zF+z1qnj68/4J1QeKrvxxqHwW+G974vuvFB+A1zqZ8SXPiW58Ny6zPr51EDUDrEt62oG9AuzceeA9ckm/aPV/F3A/wA0SusAoAKACgAoAKACgAoAKACgAoAKACgAoAKACgAoAKACgAoAKACgAoA8M/aA/wCRP0z/ALGW0/8ATXrFY1/gX+JfkwPkKuUAoAKACgAoAKACgAoAKACgAoAKACgAoAKACgAoAKACgAoAKACgAoAKACgAoAKACgAoAKACgAoAKAP/1v8AP/oAKACgAoAKACgD9Lx0H0FegAtABQAUAFAH+vL4u+OFx+zP/wAE49S/aGs/DkPi+7+CX7Htv8UrXwtc6m+jW/iG48EfCK38QwaPcatFZalLp0OoSWC20t5HYXjwJI0iW8rKFrhtedu8rfewP5U7X/g8G8cpcQte/sHeFLi0WRTcQWv7QmsWdxLFn50hupvhDfRQSEfdkktLhVPJibpW3sP7/wCAH6dfsrft9/8ABPD/AIOFtE8U/syftAfs8a54Y+Ingvw9f+OLH4ZeLfGmpXlrf+HZLvSNK1bxT8OviN4IufBmo3Gs+HdTn0I6np2p6No19axXWn6jpkOsWMWuPpcOE6WqemmqWz1/rbW+trAfx/8A/BZD/gl/rX/BML9pa18EaVrl34v+B/xW07VfGnwO8V6ioXXF0Kw1JLLWvBHixo7e2s7jxb4InvNNgv8AUdNQWGt6Pq2ga8tvpV3qt3oWldFOfPHazWj/AMwP7zf20v8AlBZ8Zv8AtHan/qmNNrmh/EX+Jgf5X9dgH+nZ/wAG2X/KIX9nb/savjv/AOrv8e1yVvj+SA/gm/Z3/afX9jD/AIKb+HP2nJ9HufEGl/CX9pbxprPiPRLFok1HU/CGq+IfEvhnxnZ6S08sFuNZl8Ka3rK6P9qmitP7T+yfa3W28010Nc0Ld4/p8v677Af6Ffxw+Dv/AATg/wCC937NXhWxsfixbfELw94fv18ZeDvF/wAJPGGm6L8WPhP4g1PTksr6z8QeF9bsNVuvD9xfWcsFnr3hPx94QKzrFZXltBbXlvpOrRcycqUnp5O+z9Hp/Xe1gP54fj1/waIfFTSINQ1P9mf9rbwT42dVlmsPCXxm8Eax8P7sJGCy2Q8aeD7/AMeWWo3kwUJDPN4R8P2fnOqTvbQh7hdVXXWP3MD+Wz9qX9kz9oL9i/4san8FP2kvhzrHw48fadaw6nbWd/JaahpPiHQbua4gsfEvhPxDpc95oniXw9fTWl1bw6ppF9dQxX1nfaXe/ZdV0+/srXZSUldO6/r+v+GA+cqYH6V/8Ehf2UPhZ+29/wAFBPgb+zP8aZPE8Xw3+Idp8VJ/ED+DdXt9C8RB/B3wg8eeONI+wapdadq0FsDrXhzThdh7CbzrM3ECmJ5BKkVG4wbW6t+aA/tU/wCIVz/gmB/z/ftL/wDh2NA/+d9XP7afkB8Xf8FFf+Ddf/gn1+y7+xB+0v8AtB/DK8+Pknj74TfDHVvF3hVPEnxI0XVdCbVrK4s4oRqmnW/grT5ry12zvvhjvLdmOD5oxVQqycknazYH8KNdIBQAUAf6t3/BEr/lEz+xT/2RuX/1KPE1cVT45eoH+UjXaAUAfql/wRE/5Su/sQ/9lgT/ANRbxHUVPgl6Af1lf8HcH/Jh/wCz3/2dx4f/APVN/GOsKHxv/C/zQH+fHXUB+3H/AAbreC9b8Yf8Fd/2W7nSbe7ey8Fw/F7xp4kvbUHbpeiWHwX8f6VFcXbD7lpf+INa0LQHPIaXWYYzw5K51XaD87L8f67fhaQf0S/8HePiWytf2Yf2SvB8gg/tHXfjz4q8S2pbb9p+xeFPh7eaXfiLPz+QZ/Gem/aNo2+YLXfg7Kyoby9AP5vf+CeP/BEz9uz/AIKJ+FYfiJ8PYtB+FPwHlu7rS7P4r/FnW9a0jQPErafcPY6xa+A/Deh6brXiLxYNOnjnsp79dM03wkdRt7zSG8TxajY31rb6zqRhpq32X+f+V+3nEP2y8N/8Ge+tyQQz+M/2+9I0yZV33dn4b/Zwu9YgXAy4h1bVfjboLhVHPmy6PyBzEuazdftD72B/U98A/wBmvTf2SP2B/DX7Mtl4yu/iXpXwl+BnifwhB4y1TTINKm8TWn9la9ei6fSIL/VrextDHfm1tLFNRv44bCG3h+1T7S9Y35p32u1/XT+u+4H+at/wRq/ax/4Y2/4KMfs4/FTU9T/s3wLr/iyP4S/FGSWbybAfD/4peX4U1LUtUYEFrDwjq15onjt0BJNx4VtzslwYn66keaLXzXqv6fb1W4H9Un/B2x+zZ/wmH7Nf7Pf7Uuj2Hm6r8F/iTqnw18WXFvF+8Hgn4tabFeabqGoy4wbLRPGXgvS9KslLZivPG82xCJ5XXGg9XHur/wBf1+YHoP8Awal/s6W/wr/Yd+K/7THiC3h03Uv2ivijeQ6bqt3sggf4X/BO2v8Aw3pt493OUWGCLx5qvxRiu23LbrHYW8kkhZGESrO8kuy/F+X/AAdfLQD+Lj/gpH+1Lcftn/tx/tI/tGC7mutA8dfEfVLbwEJt6m3+GXhJIPB/w3g8hsLbzHwVoOiXF/FGiI2p3F9cFTLNI7dEVyxS8tfXqB8P1QBQAUAf6v37MHxD1T4Q/wDBFT9n/wCLGhxpNrXww/4Jg/DH4h6PDJF58cuqeCv2V9F8SafHJBg+cj3emQq0WD5ikpg7sVxS/iP/ABv8wP8AKW1zXNY8Ta3rHiTxFql/rfiDxDquoa5rutapdTXup6vrGrXc1/qeqajeXDyT3d/qF7cT3d3dTO809xLJLI7O7NXaB/YN/wAGhvxe8WW3xg/a3+Ar393P4G1r4beEfi9Bpcsk0lhpXizwz4nt/Bl3f2MRY29nd6/o/i2yt9WkRVm1GHw1oyys6aXCEwrrSL87f19wHgX/AAct/B7w/qX/AAWD+BWj28NpZn49/Bf9n2XxXcRyi2lutS1D4sfET4Tm+vpRIrxvH4a8J6HZJdZjC21hEqtut3ZXSf7t+Tf5X/Xz/G0Q/tf/AG2v2Srf9q/9jj4nfsjeG/iRefAHRPiF4Y8L+Co/GPhnw/a64fDnhDQ/Efhy/wBR8N23h+fVtAt7jSfEXhvRLnwVd2y6tYiHStYmI89I2s5+eMuWSla7XcD+Yf8A4hCPhv8A9H/eIf8Awwmg/wDz4q19vL+RfeB/St/wT5/Y8tv2E/2RvA37J+qfF+4+OegeCLjxpFo3ijxL4csPDRl8N+LvEmreIpPDB0Rdd8Rwy6Zpl3rWpWsIn1W6VrWf7IsVtaQwWsWUpc0ua1n5d+/9fqB+C3/Br78FPC/w18X/APBT+902zsft/hn9o7SPgppdyjefdWPhf4ean8SJYbO2kdnlisb+bVLWSVlI+3yaXatO0rWMPla1m/c9L/MD+dz/AIOOvij4o+I3/BWn9oXRddvrqfRvhNo/wq+GvgnT7iSZo9H8PQfDHwr4xv7e1jkYpFDqHjHxj4p1z9ysaSNqu8hmPmS60laC89X8/v6f0tgPyQ+Anx9+L/7MHxY8J/HL4D+N9Q+HXxV8DS6pN4X8XaZaaTqFzph1rRdR8O6tGdO17T9V0a/ttQ0TV9R027tNS028tZbe7kDRbtjrbSkrNXX9fcB7h+1r/wAFC/2xP26oPAlv+1b8Zbr4uR/DObxHN4Ga/wDBfw58MT+H38XJoieIxb3Pgfwh4YubmLVV8N6GbiDUJbuBX023khjicOzqMIx+FW+bf5/19yA+y/8Agnj/AMETP27P+CifhWH4ifD2LQfhT8B5bu60uz+K/wAWdb1rSNA8Stp9w9jrFr4D8N6HputeIvFg06eOeynv10zTfCR1G3vNIbxPFqNjfWtvM6kYaat9l/n/AJX7ecQ/bLw3/wAGe+tyQQz+M/2+9I0yZV33dn4b/Zwu9YgXAy4h1bVfjboLhVHPmy6PyBzEuazdftD72B/U98A/2a9N/ZI/YH8Nfsy2XjK7+JelfCX4GeJ/CEHjLVNMg0qbxNaf2Vr16Lp9Igv9Wt7G0Md+bW0sU1G/jhsIbeH7VPtL1jfmnfa7X9dP677gfwV/8Gwf/KVrwR/2Rr4z/wDqO29dNb4PmgP0S/4PAv8Akpv7DP8A2Inxz/8AUg+GtTQ2l6gfzC/sGf8AJ8v7GP8A2df+zt/6t/wfWz2fowP74v8Ag6V/5RbXf/Zwvwh/9J/F1ctH4/kwPgb/AINo/wDgqp+zj4L/AGeYv2Evjz8QfDPwi8feEPHXijXvhBrfjjVbXw54P+IHhrx5qf8Ab154at/E2qTQaNp/jfSfF19rJg0fVLzT38Q6drOkReHU1PUbLVreK60G3zLVWV/6/wCG/C8g+k/2vf8Ag1m/ZT/aH8beLfi1+z58c/HP7PWtfEHV9T8YX3hybQdI+LXwrXVdeuJNVuZvC2mPq/g/xPoelald3M90LZvGevafYLchNFsrPTLe101JVaS0cU7fJ/1935uQfzeft2/8G7/7d/7EngnxH8XLOLwd+0P8G/Cdnd6v4n8WfCK41c+J/B/h6yVpLvX/ABh8Pde06x1m20qygSS91XUPCt14y03Q9Nin1TXb/TdPtri5i2jVjL+6+z1v/X/B6AfaX/BpJ8PtE139tL9oT4h6jaWl1qvw/wD2dTpXh+S4w0+nXfjjx94Zhv8AUbGMn5J/7L8PXelyXSrvitNUubbeqXro8V37qXn/AF/X+QH9Df8AwVj/AOCImn/8FRvjT8PPil4n/a18Q/BzR/hz8MovAeh/Du1+GumeNNKj1CfxR4g1/XfGFtfXfjzwrJa33iKC/wBC0i/tvsFx+58J6fIL51Zbe3yhUcE0op3d73t/X9dwPgj4C/8ABrF4a+Afxu+EPxv8Ift/+KW8TfCP4leCviNokFr8D9EsJb2/8HeItP16HTjdr8WbzyoNTNidPut9newvbXM0c9ndwvJbvTrNppwVnpuB9V/8HR/g3QPF3/BL++8R3Kafcav8Mvjz8KfFGj3JeJr2zk1d9e8B6hHbureasdzZ+LXF1B/qpPIhlkQy2sDIqL9/1T/r+v1A/wA3ausDoPCfinX/AAN4q8M+NvCmp3Gi+KfB/iDRvFPhvWbNtl3pOv8Ah/UbbVtH1O1cghbiw1G0trqBiDtliU4OMUNX06PQD/Tp/bHs9A/4Kwf8EOvGvjvwdp9veax8Vf2atG+Pfg7SrAG5udI+K/wyt7Tx9qHgrTpCXI1SHxd4T8QfDK6fzGVvtV/A8xileSuOPuVLdnb5P+vK/ZXsB/Lj/wAGqf7Nn/C0/wBvXxp8ftUsPtHh/wDZh+FGqX2m3jReZHa/Ej4t/bPAvhqJyw8tTL4Ij+KNxG2TKlxZQNGvDvFtWdo27v8AL8/w/SQaH/B1V+1d/wALa/ba8Dfs0aFqX2jwt+y18PoDrttDLug/4Wr8W4NK8WeIN/lt5M/9n+BrT4c2ce/fNYahLrtp+5d7iNijG0b9W/wA/rf1TUbj9kT/AIInX2sfC4R6JrXwP/4Jwz6v4NvdILAWnjDQP2fWv9P8RpNbsJJZ38U48Q3t8snnXFw9xevMZZHlrD4qmvWXr17f8N6q1wP8piWWSaSSaaR5ZZXeWWWV2kklkkYs8kjsSzu7Es7sSzMSSSSTXaB/bz/waBfFPxPeaD+2z8Fb2+urnwd4f1T4N/E3w5p7vM1npPiHxVbePPDHi+5hQu0EU2uaf4S8GpJsSN5BoQLNKFxFz10vdfXb+uoH5s/8FzfAOi+CP+C82j6hotpaWQ+Inib9lLx9qsFmFRG1q6bwt4Y1C7mhQ7IrvUH8LJqF2QqNdXF1JfSh57qWV7pu9L05l/X9P9Ih/UL/AMHLf/KI745f9j38Df8A1bPhasaPx/Jgf5kldYH+qB+yz/ygf+FH/aMu3/8AWeLquOf8R/4kB/lf12AFABQAUAFABQAUAFABQAUAFABQAUAFABQAUAFABQAUAFABQAUAFAHhn7QH/In6Z/2Mtp/6a9YrGv8AAv8AEvyYHyFXKAUAFABQAUAFABQAUAFABQAUAFABQAUAFABQAUAFABQAUAFABQAUAFABQAUAFABQAUAFABQAUAFAH//X/wA/+gAoAKACgAoAKAP0vHQfQV6AC0AFABQAUAf6xv7UnhTxT47/AOCPXxn8F+CPDWv+MvGPir/gn94i8P8Ahfwn4V0fUfEPiXxJr2q/Ap7LS9E0DQtItrzVNY1fUryaG00/TdPtLm8vLmWOC3hkldEbiX8Rf41+YH+adD/wTP8A+Cjs8scKfsBftqB5XVFMv7LfxwgjDMQAZJpvAsUMSA/ekllSNBy7qoJXr54/zx++IH9Tn/BuJ/wSH/az/Z5/aL179sP9p74d6v8ABLQdH+G3iPwN8OfAvi57ez8e+Ktd8Y3mnW+p67qnhq2vp9Q8MaBoGj6XqNqLXxVa6dqer6lrGm3umWL2FhJevjVqRa5Yu+t2+mnT8n+HcDxD/g7u+N3grxT8af2RPgHouoWd/wCNPhD4I+KnjzxxBbeVPLolv8YdQ+H1j4T0q8njd2s9RnsvhlqWtT6XKIrgaXqeg6nJGbbULKR3QTtJ9HZfd/w/f77Af1BeFfB1h+3J/wAEefDfw98GazpsTftHfsBaP4K8O6xOZH03RvFfi74H2+gWMmpJH++VPDXi2RIdXtQBPFJpt3anEqnbjflnftL9fVfnr53A/wA3G5/4JV/8FIbX4oS/B5/2I/2lJPHEOstohS2+FHiq68KPKt6NP/tWL4iQafL8PZfChuCCPGkfihvCP2Y/bTrYs8zt188LX5lb1X5bgf6Yn/BK39kvXf2Hv2Bv2d/2avF95p1/468DeG9b1T4gTaVNHdWFv458f+L/ABD8QvE+jW19C7xajb+GdT8UzeGLXVI9kepWmjQX0cUKTrEnJOXNJvp0+X3/ANdtEB/mm/Az9kbW/wBun/goL4n/AGYfC3xE8EfDHxZ8R/ib8Zh4Y8Q/EJtWj8N3WreHbzxV4m/sJ5dGsdQvE1LV7DSL6DSYxbOt3qC29imbi6gR+py5YJ2vZL+v6/QD7O/bo/4IY/t5f8E0PDfg344aRr8fxY8PSX+p2ut+PP2bo/iE2rfCa7s4bSbTb/xa39i6Nrmi6Prsc15FY+JLLzdIs73TX0/WL7TbzUtDh1WY1YzurW9Wtfv7f10A/Rn/AIN5/wBsb/grH8Uf2uvAvwx8Q+M/jd8cP2TJNO8UH4w618aY/Efjbw/8PtLsPC+uT+Gb7Qvin4qhv9c0PxBJ4qstJ0TRPClp4guLDWYLu+tptCitrJ9Z0OaqppN6KT2tbX9Px131sB9N/wDB37dfDv8A4QT9imyn/s1/iyPFvxbutMMb251i3+HbaP4Qi137XGn+lLpt34lXw7/Zz3AFu91ZaoLTdIl7tVC95dtPv/r+tQP4bq6ANLSNZ1jw/qEGraDqupaJqtqJRbanpF9dabqFuJ4ZLecQXllLBcxCa3llgl8uVPMhkkifcjMrAHaf8Lh+Lf8A0VP4jf8Ahb+J/wD5bUrR7L7gKWo/E/4lavY3Omat8Q/HOqabexGG80/UfFviC9sbuFiCYrm0udSmt54iQCY5Y3QkAkHA2ll2X3AcNTAKACgD/Vu/4Ilf8omf2Kf+yNy/+pR4mriqfHL1A/yka7QCgD9Uv+CIn/KV39iH/ssCf+ot4jqKnwS9AP7Qv+Dl/wDZg/aD/ar/AGOfgl4H/Zz+EnjP4xeLtA/aY0XxXrPh/wAEaYdV1LTfDkHwt+KWkTaxdQB08uxj1PV9MsmlzxPewJg7yV56UlGTbdly2/Ff8ED+MvwX/wAENv8Agq9461i10bTP2LPilo8tzcQwNf8AjSfwn4G0e1WZwrXN1qni3xFo1otvApMkzRPNKEUiOKWUpG/R7SH8y/r0A/tl/wCCIH/BGK1/4Jj+FPGHxa+M3iHw14x/ag+KHh+30HxBqHh0zS+E/hT4At72HWbrwN4c1u/gsbrW7nW9TsNJ1nxr4gmsbCxlutC0XStItTY6Nca54h56lTnaSTST9bvv/X6AfyX/APBxD/wUH8Kfty/tq2/hv4T6wNd+Cf7Mehat8LfCOv2t0l3o3jLxrea2978TfHXh+WEtBJoWp31hoPhbR763kuLbXNL8FWXiO0uXstZtYoNqUXGOu8tfRf5/L77Af3MeKtH+Iuif8EiYNH/YASGH4g2f7E/hKL9m1vDP9nC6mZ/hhosvh+78LSTPJp0vii+0Z5bvw5d3Essd14nuLC6nnleWSZufR1Pe25tb+vz/AK7bgf5s+nfsvf8ABST9qr4uy/D+9+EH7WvxY+LOq+IotK8QR/EHw98UNQ1HSNY1C/aCe88f+IfHMX2TwnZwXbzTavrnjDU9L07TkS4u9SvbeOKV167xit4pfJfh/T+8D/TU/ZN/Zw1v9kT/AIJvfDL9m/xPqun614p+E/7OepeH/Fmo6Q80ujzeK7jQNX1nxPHo89xFb3F1pFpr2p6hZ6VeXFtaT3lhb211NZ2csz20XI3zTv3l/X9a+r3A/wAjau0D/TI+D2rN/wAFlP8AgghceFpprfxF8WvH37Peq/DTV47+7tY5n/aU+B0kA8LanrN3ezRWumv4o8e+DPCHjiWee5ijtdH8TwTySwoXCcj/AHdTyvf5P+ttfV7gct/wUJ8U2X/BJz/ggvZfBXw/fW+lfEGT4J+B/wBlDwxcWMyQvqXxL+Jugz2/xa8S6dcQvugv/wCyP+Fq+PLK6td7Rapb2zRyJuW4Qh79S/S7fyW36b/qB/nEeCPBfir4keM/CPw78CaFqHijxv488TaD4N8HeGtKiE+qeIfFPifVLXRPD+h6dCWUS32q6re2ljaRsyh5541LAEletu2vRagfVvx9/wCCc37cH7LPgRPid+0N+zZ8RvhL4Bl1zT/DMXijxfZadZabNr+qw3tzp2kQtFqdxNNfXdvp1/cRQRQs3kWdzM22OGRqlTjJ2TTf9f1/w4HxVVAFAH+t/wDsC+FvD3jn/glV+xn4J8XQpceE/GH7AX7P3hbxPbyyrBFP4e8Qfs9+E9J1qGSdvlhSXTbu5R5W+WNWLnhTXDL45f4n+YH+dR+1/wD8EV/+CgP7K/xr8T/DTTf2bPjT8bvBcevXsHw6+Kvwb+GPi/4keGPHPhqW5c6DfTyeCdJ11vDPiS6smiTVfCeurY6pY6lFex2SalpaWmrXvWqkWr3S8m1+v9fgB/XL/wAG23/BLb4x/sR/Dv4ufH/9pXwtP4C+Lnx5tvDXhvwt8ONUaE+JfA3w08NXF/qs1z4sht5JE0nX/G+uX1ndS+G5ne/0LS/DOkPqgstW1PUNI03CrNSslqlrfz/r0+f2Q/mU/wCDgz9q/Sfjf/wVd8feJPhxq9jquk/s26b4B+CvhvxBYym5s7zxH8Mr7UfFPiwo6PtkGhfE7xR4s8Ou8D+Tcf2IbmB2SZZG2pRtCz669t/6/wAgP7Uv2qPBegf8FpP+CPutx/A3WtFbWP2gPhV4M+JHw4MmoxjT9G+LHgfXNG8XT/DzXL9y0WmXdp4v8N6x8L/Et1dKyaLczaheSIws1ZueL9nPXo7P0/D/AIHnawH+bb4q/Yj/AGxvBXxDvfhP4l/Za+P+n/EexvptPfwhH8JvG+o6xdzxSrEJNIh0zRbyPXLC4LxSWGqaLNqGmalbT293p95cWtzBO/XzRte69b/1/W4H7ifDn/g2C/at1P8AZ3i/aC+PPxv+EH7MVrZeD9f8f+M/BHxGsPE2qeIfh14S0C3vtTuL7xnd+HobjSdPvhoFidbvtJgu7q70iCdNP1PyNYgvdOtMnWjeyTetr3sv1/L5PTmD6W/4NMv2ovCHgL48ftIfsneIdas7O6+N+geGfiB8K59RcafLr3iP4VHxJbeJPDthbPLKs2sav4P8SjxPFYLI8sWm+CtakEswhIpV43Sl20fz/wCD+fkBa/4OUv8AglV+0PrP7Ut/+3B8A/hb4w+Lnw9+LfhjwlY/Fix+Hnh7U/FXiXwF4/8ABGg6f4KttV1Xw3ocF9qx8JeI/COh+Gnh8Q2djPZWOuWGs2+vPpzXmjTaoUprl5W7NPS/YD8zf+CU3/BEH4//ALdfxw0+2+Ofw2+NXwL/AGXtB0/WNQ8f/FHUPDE/gPXdVu00q4Xw74W+Gb+PfDl7Ya9rt/rs+mTavdxaHq2laH4cg1O4v5YdSn0W01C51FFaWb6K9/v2ffZ/ddAP/wCC5f8AwTl/ZD/4JofEv4J/Bv8AZ3+Jvxi+IXxC8XeEfEnjz4p2HxT8R+A9aj8JeHJtS07SPh0unW/gz4eeC5LS+8RXWn+OLm+j1S5vJEsdL0ieC1ih1BLiUpzlNNtJa20T1+9v8/u0A/u28VaP8RdE/wCCRMGj/sAJDD8QbP8AYn8JRfs2t4Z/s4XUzP8ADDRZfD934WkmeTTpfFF9ozy3fhy7uJZY7rxPcWF1PPK8skzc2jqe9tza39fn/XbcD/Nn079l7/gpJ+1V8XZfh/e/CD9rX4sfFnVfEUWleII/iD4e+KGoajpGsahftBPeeP8AxD45i+yeE7OC7eabV9c8YanpenaciXF3qV7bxxSuvXeMVvFL5L8P6f3gf6an7Jv7OGt/sif8E3vhl+zf4n1XT9a8U/Cf9nPUvD/izUdIeaXR5vFdxoGr6z4nj0ee4it7i60i017U9Qs9KvLi2tJ7ywt7a6ms7OWZ7aLkb5p37y/r+tfV7gfwJ/8ABtv490TwP/wVo+BVrrl5BYxePfCnxc8BadcXLbIjrep/DvXdX0izEn3Vn1O90KPS7NWx597e29smZZ0FdFZXg/Jpgf0e/wDB0J+wB+0F+1Z8Nv2cPjb+zt8OPE/xb1j4E3/xI8OeP/AngTR7vxL45uPCvxFXwZeaP4m0Lwzpom1nX7Xw5q/hC7sNY07QbDVdYSLxPaaqLFdJ0rV720yozUW03ZPq+/3269vV6WA/n5/4I1f8Eif2yPir+278APil8TvgH8Ufgx8DfgT8U/Bfxg8beOPi74G1/wCH1hrMnw51+28VaF4O8K6f4wstE1DxdqHifxJodhoGpNoMF5aeH9Our3UNXuLd4rKyv9alSKi0mm2tLWe/3L+uuiA/p9/4Olf+UW13/wBnC/CH/wBJ/F1Y0fj+TA/mL/Yr/wCDdP8AaC/bo/Zi+Hn7UPwl/aP/AGe7Dwz8QrTXzB4Z8Qt4+XxF4e1rw14g1bw1qvh7xF/ZXhTUrKy1GHUdIkkXZPKsmnXdjqEYa3uoWfaVVRbTi9PPf+v62A/PDR/Ff/BTr/gn38Vrz4Q+GPFX7WH7OvxE8N63cac/w88Oa18QdH0nWLq0uZFEtn4WsJ5vCXjvQL94jd6dfW2n694e1u0aHULCa+tJobiq9yS15Wt+n5r7vw6gf6VH/BND4i/tPfEn9gL4PfEH9vzQbXwj8btX8LeKLv4jW3ijw/Z+CrybwlZa7rtt4e8Q/EDwnLa6fpPhTWNc8D22m614k0r7JYWNul09xdaZokk9zoun8k+XmfLqv622/L7tAP4ov+DfH9qv4T/s9f8ABW3x14Rg1DTvDvwc/aeh+JXwY+HV/qFwbXT9M1K68eWXi/4NWr3EjKgk16Pw9F4F0qKVc3GseKtMi3IWJboqxbgu8bN/dqB+ln/Bz9/wTK+P3xk+JHw4/ba/Z/8Ah34o+K+k6R8M7T4V/GTwn4F0i98R+LPDSeF9e8QeIPDHj2Hw3pcN3rWr6De2HifUdG8RXWlWdwnhpPD2l6hqMKWGoXV7azRmknFu2t1f8v6X33A/l+/ZH/4JgftqftlfFbw58Mvhn8C/iJo9jqmrQWniX4l+N/Bnibwv8NfAGkpdxwatrninxTqel29ig0qFppxoOnte+JdYkgax0TR76+IhraU4xV2/kndv02/P1sB9Yf8ABT7/AIIr+Nf+CXPwz+H3jz4oftIfCr4ha78TvGVz4V8JfD3wdofiix8R3tlpWkT6r4j8VPLrSQWqaD4eZ9E02/kQSznUvEujQxxGOW4lgmFRTbSTVvO/9ff99gPxLrQAoA/vq/4NOP2rl8ffs2fGz9j3xLqC3Gs/ArxjH8RPAdldyBml+GnxWe5/t7S9PtmLB7Lw78QdM1XVdTdlUC4+I1nGd+/5easrNS76ejX9b/grXkH6Y/8ABNr9ifwd/wAEjfgL+3P438ef2foXhPUfjx8dvjlDq1rcWF1LpP7Mfw4sL2f4V2F41rcvAl5png+w1/XpLGaaK4tbvxFPY3EVvLG8aRKXO4+iXXf83/XmB/mj/tDfGnxT+0d8dvjB8e/GsjN4p+MPxH8X/ETWIvOaeKwuPFWuXurppNm7BSunaNb3MOk6ZCqpHb6fZ2tvFGkUSIvWlZJdlYD/AEyv+CaXxR+G/wDwUr/4I9+A/Ad9rNrKfEP7N2sfsh/G6w0+VbnVfC/ifRfh7J8KfEMt7aPKHtb/AFvw7Npnj7SIHmTdpniTSpUnXcXi5JrlqP15l+fnb7vvA/z1P2kP+CXX7dP7Mfxh1/4O+NP2bPi/4i1HT9autN8M+K/AHw58YeNPBXxD05biVNM13wT4h8PaPqNjq1rq1rGl2mnCSPXNLaRtP1vTNO1S2ubOLqU4tXuvvt8v6+W4H9wv/Bt9/wAE4fir+wt+zd8VPid+0J4buvAPxd/aT17wpqc3gHWlWHX/AAP8Nvh7Ya6nhGDxVblz/YniXWtS8XeKdY1XQZSt3pGmf2Bb6z9m1pNQ0vSuarJSkkndLqvMD+QT/gqv+2X4P/aH/wCCunxL/aM8HahZ658MPAPxa+HPhrwZrGmSPfWHiDwp8ED4d0G58RaZcRlhf6Z4o1fw/rfiLR57dVSfS9VsvKDk+a+8ItU7dWn97/ry/C8g/v3/AOCuf7Mvij9vL/gmr8d/g/8ABNtP8SeOPGfhnwR8QvhTGl9Zw2PizUvBfi/wv8RdN0jT9Svbqz02GXxromjXmgaNf6he2emQXutWV5fXUFlFNKvNB8s033s/L8V+vpogP84n4W/8Enf+Cjvxb+KOnfCTQP2NP2hdB8SXmrw6VqOrfED4V+NPh94J8LrI7CTVfFfjjxboml+GdE0mGCOa6S6n1FpNShi8vRYNUvJ7S1n6nUglfmXyaA/0xdd+Ddj+zt/wTD8RfAPTtTj1u0+Cv7DHiD4Vx65FB9mTXH8BfAi+8MXGufZ/Mm8h9YuNMl1KWEyyGOS6dC7EFq5L3nfvK/4/P8/vA/yLa7gCgAoAKACgAoAKACgAoAKACgAoAKACgAoAKACgAoAKACgAoAKACgDwz9oD/kT9M/7GW0/9NesVjX+Bf4l+TA+Qq5QCgAoAKACgAoAKACgAoAKACgAoAKACgAoAKACgAoAKACgAoAKACgAoAKACgAoAKACgAoAKACgAoA//0P8AP/oAKACgAoAKACgD9Lx0H0FegAtABQAUAFAH9mnw8/4O5/8AhA/AHgfwN/w76/tX/hDPB/hnwn/an/DV32H+0v8AhHdFstI+3/Yv+GbLz7H9s+x/aPsv2u6+z+Z5P2mfb5rYOhdt8277f8P+f3gdh/xGJ/8AWOv/AM25/wDyY6XsP7/4AfM3x9/4O1/2rfHXhnUdB+AH7O3wq+AeqalbXVoPGXiPxLq/xo8SaIJ4ykN/4ctrzQvAfhOHVrRiJIpfEnhjxTpTkbZtGkByrVCKd3Jvyta/9MD+Wr4kfEjx78YPHniv4n/FDxbrvjv4g+ONavPEPi3xd4lv5tS1vXdYvn33F5e3cxLHACQ28EYjtrO0igs7OGC0t4IU3SSVlsgP3O/4JT/8F/8A45f8E4fAq/Ajxd8PbH9oP9ni21S+1bwx4UvPE03g/wAZ/Da61m6nv9bh8GeKP7I8Q2M/h3U9TurjW7vwrrGizQjWJ7u70rV9DOo6kLvKdJTd72fpe/8AX9bAfqp8df8Ag7xub/wVqulfs3/shy+HvHuo6d5Gl+M/i78RLbXdA8MX8oAlvD4H8LaBp1x4o+zqX+xLceMfD8P2gQ3F7a3VukmnXEKhrrLTyQHyn+xF/wAHQXjf9lP4Bad8J/iV+y1qP7Rvj+Tx18U/iF4w+MerftFjwNqHjDxB8U/iL4k+IWp3Fx4YX4GeMo9M+xXPiN9Oijg16e1aG0ia0tdOtjFYW9SoqTunZWStbt/Xl+sg/mevfin4nt/jBffGnwVqWr+AvGC/Ea9+JnhbVdA1i4g1zwf4hfxJL4m0e80jXbSPT7qPUtCv2gks9Ut4bKb7RbR3McUDEIuttLdLW/rf8/vA/q8/Zb/4O2Pi94L8I6T4U/aw/Zv0X4z63pdnFZyfFL4a+L4fhtr+tC3SONL3xH4JvvDniDw1e6zd4eW+vvD2p+EdK83b9l8OwKzquLoL7MreTV/8v672uB7h8Wv+DvrR/wDhH7y2+BX7GGp/8JVPC6afrXxZ+KNqPD+l3Biby7m88MeD/Dp1HXoUm2h7KHxb4ceWLcw1CJ9qUlQ7z+5AfyS/tdfthfH39uP40a58d/2i/Gk3jDxvq9vb6ZYW8EA03wz4Q8N2LzSaZ4S8GeH4ne00Dw5pz3NzNHZwmW5vdQu7/WdYvNS1zUtS1K73jFRVlt/X9f8ADAfMVMAoAKACgAoAKACgD+rf9iT/AIOdv+GOf2TPgp+y7/wxF/wsX/hT3g1vCX/Cc/8ADSn/AAiP/CRbtU1PUv7Q/wCEZ/4UF4n/ALIx/aPk/ZP+Eg1P/U+Z9p/ebExlR5pN81rva3/D/wBdtgP5SK2AKAPqn9iH9pn/AIY2/au+CH7T3/CE/wDCx/8AhTXjAeLP+EH/AOEk/wCEQ/4SPGl6lpv2D/hJf7B8Uf2P/wAhDzvtX9gap/qvL+zfvN6KS5otbX/ry/rvsB/V3/xGJ/8AWOv/AM25/wDyY6w9h/f/AAAx9b/4PDPEFxZNH4b/AOCf2j6TqJzsutb/AGnL3xDZLx8u6wsPgL4ZnfB5ONSjyOOOGo9gus/wA/HL9vD/AIL/AP7e37dHhfxD8LtQ1/wz8Cvgn4liNjrvw3+Ddjf6XdeKNJP3tL8Z+PNX1HU/F+s2F0jSQ6to2lX3hvwvrlq/2bVvDt3CoWtI0ox13fd/5fMD8QK0A/ox/wCCYX/Bxb8ff2B/hlov7P3xN+G9h+0l8DfCwlt/AdpeeLLnwZ8Rfh5plxNNcP4f0bxXJo/ifT9c8J2dxNJNpPh7WdEW70lJG03TPEVjokNhplllOkpO6fK/TR/1+P3gfeX7Sn/B3F8QPFPgXWPDH7LP7Llh8LPGWrWjWlr8T/ih49g8fP4bFxbyRXF3ovgDSPCugaZc61aPIJ9I1HXPE2paPDcQRtqfhXVrd3tKhUNfelddkgPFv2cf+DofxP8ABL9k/wAKfs4+Nf2S9Y+M3i/RvB3izw74m+NXiD9p2503W/G2t+L9U8RatqXi3VdDvfgX4oulv5LrxBLJcwT+K9Rku5ITI19F5+yKnRvLm5ut7W7fP9V8gP5Ra2A/vP8A+DRK2+Mtv+z3+1k/iDT7y2+A198VvA998Mb28huYYNR+JA8M6rp/xbfR3kUW93a2+h6f8KbbUJoCVjvoltwzzR3KQc1e1497O/p0/X+mB8Cf8HYf7XUHxD/aT+Dv7IHhjVhcaL+z54TuPHnxFtraYGH/AIWd8U7awuNF0rUYgWDXnhj4d2OkarYyDb5cPxDv4W3NuWKqMbJy76fJf8HsB+Sv/BCr4b/8LR/4KyfsXaA8HnQaH8SNV+JE7Mm6O3/4VR4G8V/Eq0nkPSPGpeFrKKB2xm6lt0XLugrSrpCX9btLz/rtuB+9f/B3f+0d5up/sn/skaVf/LZWnif9ofxxpwkyrS30t38OPhjctGpwkkEVn8V0bzQWaO8hMexS/m5UF8T+X9f8N9wH8VVdABQB/VD4Z/4OYj4d/YC0P9hofsVG7Oi/shWH7Kg+KQ/aP+zm4Nj8G4vhJ/wno8E/8KGm8kyeX/wkH/CL/wDCXS7M/wBlf8JE2P7SbH2Pvc3N9rmtbzvYDU/YW/4OnPjr+z38MPDPwh/ad+C1v+0vp3g3TNK8O+Gvidpfj2bwJ8TU8PaTapZ2sPjX+0vDni/SPiFq0FrDb28WutL4T1a7SE3PiC917VZ7jUpSVFSd4vlvurX+f3/1oBoftsf8HVnx8+Nvw8174ZfsqfBi2/ZlXxNYXmj6x8V9W8cy+O/ifZ6Zer5cz+A10/w/4U0PwHrUlsZbY69N/wAJfqVilw934fn0LWbey1e1I0UtZPm8rWQH8n8881zNNc3M0txcXEsk9xPPI8s080rmSWaaVyzySySMzySOzO7sWYkkmtgP1h/4Jp/8Fj/2rf8AgmVqGq6J8NLjRfiR8FPE2o/2r4o+B/xCl1STwt/a7i3iufE3gzUtNuoNR8EeLLqztorG81CyW/0bVoEtm8Q+HdbuNM0ibT4nTjPfR91+T7/h+DUg/o7i/wCDwL4YHw81xP8AsN+PU8VhU2aPF8cPD0nh532fvA3iV/hzFqUSiTCoR4UlZkO4hSuxsfYP+dfcB+GH/BTH/gvl+1d/wUW8M6h8IYdF0P8AZ9/Z01G6sLvVfhX4J1a98Qa74yk02Vbyyh+IvxEvbHR7vxLplnqCJfW2g6P4f8J+Hpbm30+61bSdW1HS7C9t9IUox1vd+n9f16Afix4F8deMvhj4y8MfEP4d+J9b8F+OfBetaf4j8KeLPDeo3Ok674f13SrhLrT9T0vUbSSK4tbu2njV0kjcZGUcNGzpWrSas9mB/XH+zB/wdufFjwf4Q0vwv+1f+zVovxh8QaZaWVk/xP8Ahh4vj+G2r62lrCsM2o+JPBOpeHvEXh2612/K/ar278N6p4R0T7S0iWPhuxt3SODCVBPWMreTV7ej0/re+4HoPx7/AODvDVdQ8LalpP7NH7Isfhzxbe21zDp/jb4x/ECPxBpmhyyReXBeL4C8JaNpTaxcRO5njW48b2NpHJBGs9rfQzSRqlQ/mldeS/D5+v3gfyDfHD44fFX9pD4q+Nfjb8bPGerfED4nfEHWJdb8U+KNZeL7ReXTpHBb2tpa20VvYaTo+l2UNtpeiaHpVrZ6Romk2llpWlWVpYWdvbpukopJbID92/8AgmF/wcW/H39gf4ZaL+z98TfhvYftJfA3wsJbfwHaXniy58GfEX4eaZcTTXD+H9G8VyaP4n0/XPCdncTSTaT4e1nRFu9JSRtN0zxFY6JDYaZZZzpKTunyv00f9fj94H3l+0p/wdxfEDxT4F1jwx+yz+y5YfCzxlq1o1pa/E/4oePYPHz+GxcW8kVxd6L4A0jwroGmXOtWjyCfSNR1zxNqWjw3EEban4V1a3d7SoVDX3pXXZIDxb9nH/g6H8T/AAS/ZP8ACn7OPjX9kvWPjN4v0bwd4s8O+JvjV4g/adudN1vxtrfi/VPEWral4t1XQ734F+KLpb+S68QSyXME/ivUZLuSEyNfRefsip0by5ubre1u3z/VfID+WvwV4z8VfDnxh4W+IHgXXtS8LeNfBHiHRvFnhLxLo9w1rqugeI/D+oW+q6LrGnXC5MN5p2oWtvd28mGCyxLuVlJVtmr6dHoB/ZF+zv8A8HdOsaL4E0nQv2oP2VJfG3j3StPgtL74g/Cbxzp/hjT/ABZc29sIv7S1DwJr+gXdv4f1C9mjE+otpPia40p57iZ9N0XSrWKDT653Q/ll96A+M/21P+Dmr44ftO+JvhLonw9+C1j8G/gN8P8A4v8Awq+K/jrwRD8QbrXPH/xn/wCFV+PtF8eWPg7XPH0XhfTNL8I+ENVvdC083OlaZ4N1u6GoW1vd6hqus6aj6FLUaSjdt3du235fn9wHGf8ABUr/AIOEv+Hlf7Lcv7NX/DIv/ClvN+IfhDx5/wAJp/wvz/hY23/hFY9XT+yv+Ec/4Ut4Ez9v/tXP27+3R9l+z4+x3Pm5icKXJK/Nf5f1+v6xD4T/AOCZ/wDwWD/ak/4Ji6xrWnfC99D+IXwa8YarFrXjT4JePH1A+GL3WUt4LGXxP4V1PTriLUfBfi+fTrW20+61exS903VbWz02PxFoOuDR9H+wVOmp7tp91/X+X4NSD+k/Rf8Ag7++EM2iRzeI/wBif4kad4j+zxmXTtF+L/hjWdEN1t/epHrN94N0K+FuGyY5G0FpCpw0QI3Vj7B/zr7gPyF/4KOf8HIH7Un7b3w/8SfA/wCF/gnSP2X/AIK+MLS50jxpZeHvE9/4v+JvjjQLk+Xd+Hda8fPpnhm10nwzq9uoh1rQ/DfhrTrrVLOa80TVtf1XQb290670hSjF3u2/T+u/9WA/nUtbq5sbm2vbK5ns7yznhurS7tZpLe5tbm3kWWC5tp4mWWCeCVElhmiZZI5FV0YMqldQP6rf2KP+Dqj9pD4H+CNE+G/7VHwk039qOw8O6dBpWkfE2y8Yz+APi3c2tsQttJ43v7rRPFfh7x3fW9qq2Y1X+zPC+t6gI0v/ABBq+t6tJe393hKinrF8vluvl/T8u0Q+v/il/wAHf2mf2LfWvwU/Ynvz4iuNPlTTdd+KXxft10XSNVaH9zPfeE/CXgxr7xFp8FxjzbSDxn4XubqFcJe2bt8qVB9Z/cgP5N/2xv20/wBob9vD4yaj8cf2kPGreLfF9xZQaNounWNpHo/hPwX4as5JprHwv4M8O2zNa6LotrLcT3Eg33Oo6pf3F1q+uajqmr3t5fT7RioqyA+VKoAoA/od/wCDYa2+Mp/4Kk+EL74aafeXHgSL4U/FOx+Pl+sNydLsPhve+HnudBS/uYVMEN1efFnTfh0NKhnO65uIJTGphgupYMq1uR33uret/wDK4H9NP/Bz1+11B8Av+CfjfA3Q9WFn8Qf2tPFlp4Dtra3mEV/D8MfB1xp3iz4m6rHzk2d08fhTwPqEZU+fY+OLlVwUd4saMbyv/Lr8+n9Pf5Af5vNdYH6Bf8E+/wDgpd+1D/wTa+JN/wCO/wBn7xJYXGgeJltbf4h/CjxnBfat8NfiFaWInFhJrmj2WoaXe2WuaR9puH0PxPoWo6XrmnedcWTXd1ouoarpOoTOCmtfk+qA/qU8If8AB3/8PpPD8R8ffsSeMrLxVFZRCdPCHxj0TU/D99qKqqzSRS614I0nUdKspnDSxQvDrE9srLA892UNw+DoPpNW80B+Wv8AwUP/AODlj9qb9sfwF4j+C/wW8D6Z+yt8JfF1nLpPi+60HxVqHi/4t+LNBureW11Pw7dePRpvhjT/AA74b1yKVk1fTvDfhiz1q7tN2kXPiq50a71Sw1C4UYx1b5n+Cffz+/79AP5s62A/p8/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VatgCgAoAKACgAoAKACgAoAKACgAoAKACgAoAKACgAoAKACgAoAKACgDwz9oD/kT9M/7GW0/9NesVjX+Bf4l+TA+Qq5QCgAoAKACgAoAKACgAoAKACgAoAKACgAoAKACgAoAKACgAoAKACgAoAKACgAoAKACgAoAKACgAoA//0f8AP/oAKACgAoAKACgD9Lx0H0FegAtABQAUAFABQAUAFABQAUAFABQAUAFABQAUAFABQAUAFABQAUAFABQAUAFABQAUAFABQAUAFABQAUAfq3/wRt/aJ/ZE/Zh/bBk+JX7bPhHSvGvwWk+FPjTw4NH1j4Zab8WbJPF+qah4auNBvm8KapZ39v5ltDp2pCPU1tmnsjLtjKidzUVE5RtHe/p/X9dwP6gP2iv+DqD9jv4U/Cm68E/sMfA3xr4s8Z2mjz6X4HXxb4P0D4U/BTwS0iTR2d9Jomja1ceJdXg0q4Zb7/hE9M8P+GLLVIybb/hKtKkd5ExVGTd5O3pq3+Fl+Pmlb3g/hh+KXxP8d/Gr4j+OPi58T/Ed94u+IfxH8Uaz4x8ZeJNRMf2vV/EGvX0t/qN20UKRW1rCZ52jtLCzhgsNPtEgsbC3t7O3ggToSSSS0S2A/Uz/AIIb/tffs4/sNftvD9oX9pm/8Uaf4P8AD3wf8f6F4Xm8JeGJ/FeqN458U3nhrR7WKSwt57Z7ezPhafxa0t8ZdscqQW2xjdArNSLlGy3uv6/r9APHf+CuH7Z+i/t7ft5/Gf8AaG8Gzaw3wz1NvDHhH4V2uu2badqNp4E8F+GtN0Szkn055Z30+TXNZh1zxTcWTyu9td69cRHbt2qQjyxS67v1/D+u+4H5sVYBQAUAFABQAUAFABQAUAFABQAUAFABQAUAFABQAUAFABQAUAFABQAUAFABQAUAFAHrHwG8SeEfBvxy+DHi/wCIFnHqPgLwr8WPh14k8b6fNpkWtRX3hHQ/F+j6n4ks5dGnVoNWjutGtb2B9MmVor9XNrIpSZgyez9GB/ehcf8AByZ/wSF/Zz8F6zafszfBPx9cXt7m8t/BPwo+Bfgj4NeHdV1hLeQWsviLUbnUfDlvZ26ti3uNUtdC8RahbRylrXS71A6Vzeym92vV6/1+H4JSD+Mv/gov/wAFCPjJ/wAFJP2idV+PHxais/D9jaadH4W+Gnw30W6nu/Dvw18CWd5d3tloFjd3EdvNrGq3V3eXOp+JfE11a2l1r2r3MssVlpWj22kaHpXRCKgrL5vv+X3fffcD4LqgCgAoAKACgAoAKACgAoAKACgAoAKACgAoAKACgAoAKACgAoAKACgAoAKACgAoAKACgAoAKAPDP2gP+RP0z/sZbT/016xWNf4F/iX5MD5CrlAKACgAoAKACgAoAKACgAoAKACgAoAKACgAoAKACgAoAKACgAoAKACgAoAKACgAoAKACgAoAKACgD//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qL8Ef+CLv/AAUy/aO+E3g745fBf9mHUfG3wr8f6bc6x4R8Vw/FD4JaJHrGnWeo32lXNymk+JPiVo+vWYj1DTb23MWoaVaTMYPMSJoXjd5dSKdm1dAfl1VAf3Rf8G2n7Fn/AATj+PP7E/j7xx8VfhN8E/jx8en+IfirQ/itZfF3w74a8bar8NPCdtb2h8FW/h3Q/E1vep4R0TV9Ha61yPxtpFnY6hqutza1pra9MPC8FlpHNVlJSsm0t1br/n99vQD+RX9vbwb8CPh7+2d+0v4I/Zj1iDXvgL4Y+L3i/SPhlqFlqj67pg8P2uoOp0/RdekmupNf0DRtQN9o+ga9JeX763otjY6o2o6i12b243i24pvdrX+tf67bAfI9UAUAFABQAUAFAGjpGk6hr2raXoek25u9V1nUbLSdMtBJDCbnUNRuYrOztxLcSQ28RmuJo4xJPLFCm7dJIiBnoA/SP9ob/gjl/wAFIv2U/hD4s+PXx+/Zp1D4ffCbwM2gL4q8XT/Ez4MeIYtJbxP4l0fwfoQbSPCXxG1/xBd/b/Eev6Rpq/YNKuRA14Lm6MFnDcXEUqcW7Jq7A/MuqAKACgAoAKACgAoA/vH/AG9f+CGH/BN/4Ff8Ey/jX+0n8NvhD4p0f4ueDPgHo/jvw/r118WviXq9la+JbuHw+895Joep+JbnR7qJmv7ki0uLSS2XeoEQ2IF541JOajpa9gP4OK6ACgAoAKACgAoAKACgAoAKACgAoAKACgAoAKACgD90v2PP+Dd7/go3+174R0b4jxeDvB/wB+HXiK0j1Lw94i+P+tax4V1XxDpU8KT2up6P4G0Dw54p8bLYahDLFPpV/r+ieH9N1WzkS/069urKWG4lylVjH+8/L/P/AIf83EP6Gv8Agsd/wQM+PP7W198AvGH7Jc/7P+jN8FvgHpHwv8VeDtV+1/DPWvH/AIl0bUru7PiLRp9H8Jap4ZnutSguljc+Ktb0d4TBtk1OZWQ1nTqqN+a+rutb2/L8vkteUP4iP2iv2Zvjz+yX8TdV+D37Rfww8UfCn4haTGty+h+JLRFh1PTJZ7i3t9d8N6zZS3eh+KvDl5Pa3UNj4i8Oajqei3k1rdQ29881tcInQmpK6d1/X3AeFUwCgD+nH/gnd/wbRfFn9t/9mLwh+0t4/wD2hrf9m+w+JFxe6n8O/Bt/8G7r4iavr/w+QQw6N47v7pvib4AOi23ie6TULnw/pp0/UPt/hyLSvEkWoNZ67awpjOsouyV7b62A+bP+Cuv/AARIuv8AglT8PPg/49uP2lbf46D4seM9e8ILpUPwhk+Gx0E6HocOsnUGvX+JvjwamLoTfZhai0sPJ2+d9plyYqqFTnbVrW87/wBff99gPwhrQAoA9X+B3wO+K37SXxW8F/BH4I+C9W+IPxP+IOrLo3hbwto4gS4vbnyZbq6ubq8vJrbTtJ0nS7C3utT1rW9Wu7LSNF0q0vNT1S8tbG1nnRNpK7dl3/r+uwH9if7OX/BopY3PhbTdX/av/aq1bTvFt9bWk9/4H+BPhfTZNM8PTPEJLmxb4geN1vG8QXCO/kNNbeA9ItIJIJGhl1KGZJFwdf8Alj82/wAbafn9wFv9on/g0S0SLwtqeqfsp/tW69ceL7G2up9N8GfHfwtpUmj+IZ1jL2thJ498DR6ZP4bkd18r7XJ4E1+CV5VMkdiiPIwq/wDNH5p/o3+Dfz6gfxzfHb4E/Fj9mf4s+Nvgd8b/AAZqngH4nfD7V5NG8T+GtVELyW0/lx3Fpe2N7ay3Gn6vourWM9tqmh65pV1eaTrWk3lnqWmXl1ZXMM7bpqSTWzA+1v8AglL/AME49Q/4KgftJ+IP2erD4rxfBlfDvwj8T/Fi+8ZS+Bn+ISC08O+JvBXhddK/sFPF3goqb698bWbC/OtYt/s/l/ZJzOrQTOfIr2vrbe39bf1qB/RJ/wAQeGpf9JCbH/xFef8A+iKrL2/9z8QD/iDw1L/pITY/+Irz/wD0RVHt/wC5+IH87f8AwVb/AOCc0/8AwTB/aT8Pfs8XHxfi+Nj698IvDHxVHi6HwG/w7W1XxH4o8beGxoR0J/GPjgzNZnwabw6l/bEQuBqItxYQ/ZGnuNYT51e1tbd/63/qwH5m1YBQAUAFABQAUAFABQAUAFABQAUAFAH6J/sv/wDBJ3/goH+2d8Mm+Mf7NH7PN98TvhuniPVfCTeJbf4ifCPwxGPEOhw2Nxqmnf2Z418f+G9a3WsOp2Lm5/s37HL5+ILiVo5AsucYuzaT/r+v+GA+HviL8P8Axf8ACb4g+O/hX8QdHfw74++GnjLxP8P/ABv4fkvNO1F9C8X+DdbvvDniXR31DSLu/wBJvn0zWdNvbJrzS769066MBnsru5tnimek769HqB/Wt/wb5/8ABIv9hj9vv9jn4n/F/wDac+GfiHxn478M/tMeLvhto+p6T8SPHng62t/CWk/C34O+J7GwfTPC+u6XYTzx6z4v124a+mge8kS5it5JTDbW6JhVqSjJJWta/wCL/wCAB/Nt/wAFAfhJ4G+An7b/AO1d8FPhlplxo3w9+Fnx6+JfgXwXpN3qV/rFzp3hvw34n1DTNJs59V1Se61HUJYLO3ije7vbie5nZfMmldyzVtF3jF9Wk/vQHyBTAKACgAoAKACgAoA+jv2RP2ZfHX7ZP7Svwe/Zk+G81pZ+Lfi94ut/Dlpqt/FPPp/h/Sre0u9a8T+KNRgtv9JuNO8K+FtL1nxHf29vi4ntNLmhhIkdGVSfKm30A/u11L/gg7/wQ4/YZ+D2keK/20tcm1+2M1no178T/jj8dvGnwwt/Efim4tHmm0/wp4Y+F3inwHC7zC3vNQ0/w7ZxeJdas9Mt5nvdR1OOyutQbm9pUk/dXySv997/AJq/3ID+Kv8A4KY+Gf2SPB/7bfxq8PfsK6lperfsr2P/AArqT4W32i+JPE3i7TJBqHwo8C6l40itfEHjK+1LxLfra/EK88V2kg1W+uJrOaCSwjcW1rAidEOblXNvrf79PwA+EKoAoAKACgAoAKACgAoA8M/aA/5E/TP+xltP/TXrFY1/gX+JfkwPkKuUAoAKACgAoAKACgAoAKACgAoAKACgAoAKACgAoAKACgAoAKACgAoAKACgAoAKACgAoAKACgAoAKAP/9T/AD/6ACgAoAKACgAoA/S8dB9BXoALQAUAFABQB+1n7AP/AAQW/bp/b+8I6Z8VvDGkeEvgv8EdZYvofxP+Md/qukxeMbSKYwXV34B8J6Ho+teJvEVpE6kW+tX1loPhPUnS4g0/xNc3NrdRQZyqRjpu10X67f8AA89gP1P8R/8ABoT+0Ra6HNceEv2wvgvrniVbaR4NI8ReAfHHhfRJbsD91BJ4h0688XX0Nu54e6Xw1NJH1Fm/FR7eP8r+/wD4b8/uA/nF/bS/YS/aY/YB+Ka/CX9pfwE/hPWdQtJ9V8J+ItMvYdd8D+PdCt7n7K+ueDPE1oq2up2scpiW+0+6isPEGivcWsOv6NpVzcwwtrGSkrp3/T+vx+QHzh8PPh347+LXjfwz8Nvhj4R8Q+PfH3jPVrbQ/Cvg/wAK6Vd614g17VbonybLTtNsopbi4k2q80rKnl29tFNc3EkVvDLKlNpK72QH9OnwM/4NN/21vHnhvT9e+Nfxm+C/wGv9QVZX8GwrrfxT8VaPEyKTFrcnhz+yPB63yuWUwaJ4v121CKr/AG/ezxJi60VsnLzvYDzb9qj/AINcP28vgT4P1Xx38IPFHw3/AGotL0OzmvtS8J+BF13wv8U5be3JeeXQvBniG0l0rxI0VqrTDTNH8XXHiS+lX7Fo+g6ndPCkoq0W9U4/PT+vlr5AfkR+wL+wR8Uv+Cg37SK/sw/DnxJ4Q+HvjkeF/Fvii5v/AImf8JFp+kWUXg37Kuq6ZeRaFoWu6xb6oZboQpbyaaFjlilS5khZcVpOSgrtX8tv6/D8bSD/AFBP+CdP7MPjD9jn9iD4B/sw+PNe8NeJvGHwn8I6v4e1vXvCMmqS+GtRutR8VeIteim0qTWdN0nVGt0ttYghkN3ptrJ58UwWNowjtxyfNJva7/rt/XfcD+Ab9vP/AIN7/wBqH/gn7+zZ4s/ac+J3xl+AnjHwf4R1nwjot9oPgO9+IU3iS5uPGHiKw8N2EtpH4g8CaFpZhtrvUIp7szalE4tkkMKSyhI26Y1VKSjytX87/wBfj+biHK/8E3/+CFv7TX/BSH4Da/8AtAfBv4yfBj4feGNN+IfiP4T6ho3j/UfiBZ67e3+haD4T8Q38+zwt4N1/T5dGurbxXp8Mcc98JnuLW5860WNYHlJ1FB2cb6Xvf1X6P+mwPGP2X/8Agkl8W/2pv22/2iP2DvC/xi+DPhD4u/s76r8UdJ1PVfGV140g8KeOZfhH8Q4vh34rbwVc6T4R1TVbh1vriHWrO01XStMvJtBF3ePBE9heRROVTlipcraduu11cDkf+CmH/BLP47/8EuvG/wAMfB3xo8T+APG9v8WPCus+JvC3in4cT+JLjQWm8O6vFpev6Bct4n8O+G70avpKX2h6jcrBaT2v2PXtOK3BmMscThNTvZWt0vf+v67Afnr4I8HeIPiJ408IfD/wnYvqnirx14o0Dwd4Z02PPmaj4g8TaraaLo1jHgMd93qN9bW64VjukGAeBVt216LUD93v23v+DeH9pH9gv9mvx7+058Xv2g/2cNU8IeBJPDtn/wAI94VvviXP4q8S6x4p8RaZ4b0jRfDtrq/w90mwub57rUxfXIudQtorXSbHUdQlk8mzkFZRqqTUVF69b3t+X9d7WA/PL9hH/gmj+1x/wUY8X6n4a/Zt8AQahofhqa0i8bfE/wAYaifDHww8DtfKWtIte8SNa31zeancRjz4fDvhfSvEXiiWzEmoR6G2nwXF0lynGO7+XV/1/XQD+gnSf+DQf9oCbRI59c/bH+DuneIzDG0ulaT8OvGus6IlyVzNFH4gu9T0G+lhjf5Y7hvDULyr87W0B+Ssvbx/lf3/APD/AJ/eB+NX/BRD/giz+2j/AME3dMtvHHxX0Twv8Qfgxf6nb6RbfGb4UalqOueE9M1O/lkTTNK8Yadq+kaH4l8H6jf7Y4rafVNHbw5eX88el6V4j1O/YQNpCpGe2j7P+nf+m7XSA9J/4JL/APBHj47/APBRi31j41fCr4l/CTwT4e+B/wAWvBmleItL+IN14xg1nVZ4ksPFjSaKnhzwnr9k8Rsozbg315ZObogFRCPNpVKiho03dPra34f5+iv7wf6BX/BVH9kPxz+3f+wj8b/2Vvht4k8J+EfGfxPk+GT6P4g8cSavD4YsB4I+L3gH4h6iNTk0HStb1VTd6X4UvbKy+y6ZcZ1C4tVn8m2M1xFywlyyUrXtfT1TQH+cF/wU0/4JUfGn/glv4h+Enh34yfEH4X+P7r4w6N4t1rQZ/hnceK7i30y38IX2h2N/Fq58U+GPDUizXMmvWz2gs47tCkM/nPEwjVuuFRTvZNWt+P8Aw3b7wPLv2FP+CbP7Wv8AwUV8aan4T/Zs+H8WqaV4aNofG3xJ8Wah/wAIz8MvAyXzBbRPEHieS2u5J9TuVLT2vhvw5p2v+KruziutQtNDmsLK9ubdynGO79Et3+X4v7rgf0DQ/wDBoV+0a2gfabj9sD4JxeKMD/iTw+BfHU+gbthLD/hJHnt9RwJPlDf8Ipkpl8KcJWXt4/yP7wPwW/b4/wCCXX7X3/BOHxJpWl/tE+BbP/hEfE11c2fg34teBdQm8T/C/wAWXVqJXl0+y19rHTr7Rtc+zwy3aeHPFmkeHfEM9jFLqFtpk2nxPdVrGcZbbrcD880R5XSONHkkkdUjjRS7yO5CoiKoLM7MQqqoJJIABJxVAf0i/skf8Gwn7eP7RngLRPiV8TvEPw8/Zf0DxLZWOqaF4a+JCa/rXxQn0nUIBdW2o6r4H8P2Rt/DBmt5IWXRvE3iPSfE9rI0kGq6BpcsW18pVop2ScvS1vvv+lvPoB4h+37/AMG+H7b/AOwd8O9Y+NV1N4F+PPwZ8NQSXvjHxh8J7vWP7b8B6Wk0UI1rxj4K8RaZpWrQaJmZZLrV/DM/irTtGgjnu/ENxpFlEl1K41YydrNPz/R3d/ml21A/tn/4Kqf8oU/2lP8As1Pw9/6TeEq54fxF/iYH+V/XYAUAfeH7DH/BNr9rf/gol4x1Pwt+zX8Oxq+k+G2th40+JHim+/4Rn4ZeCBeFRaxeIPFM8Fz52qXKP9otvDfh+w13xVd2UVzqFpoc9haXlxBMpxjv93V+m35/cB/QVYf8GhP7RcmhG41T9sH4K2fibZGRpFh4D8daloXmFCZVPiK4udL1AIkmFjk/4RctImXMcRHl1l7dfyP7wPxT/wCCgn/BHb9tT/gnClv4j+NPg/R/Ffwk1LVP7I0n41/C7ULzxN8P21CVh9i03xC15pukeIfBeq36Oi2Nt4q0TS7PVblbq10DUNZeyuni0jUjPRaPez/rWwF7/gmV/wAElviz/wAFSP8Ahbdp8G/jD8GvAGvfB3/hErjX/DnxPuvGlpqmqaR4x/t2PT9b0IeGPCXiSC7sLO90C7sNVMstvLYXFzpglj2ajbs6nU5LXi2n1uB8/f8ABQL9g/4tf8E5/wBojUP2cvjHq3hbxH4hg8JeF/G+k+KPBMuszeFvEfh3xRb3AgvtJk1/SND1UrY6vp2taBe/aNNhUalo16IWmgEcrVCSmrpW1tbe39f1sgPI/wBlj9nLx5+11+0P8JP2bPhk+m2/jb4v+L7Lwpo9/rTXqaJo8csU99q3iDWn06z1DUE0bw9ollqOuaq9jY3l2un6fcm3tppQkbOTUU2+n9W+YH6Yf8FH/wDgh78dP+CZXwa8MfGT40/HL4C+LrTxl4+sPh74a8IfD288f3XivU9TutF1rXrzUo7fxD4H0DT49F0bT9El/tO9e/Hk3V/pVokTzX8IqIVFN2UWtL3vf+vx/BuIeNf8E9/+CPn7Z/8AwUie7134K+EtG8LfCbR9VGj678bPidqF34b+H9vqSDzLvSdCay07VvEPjPWrODLXll4W0TU7XSZpbKDxFqOiDUbKSVzqRhvq+y/pW/pq9mgP2o1v/g0M/aVt/DrXXh39rr4H6t4rFvM40PWPBnjzQdAa6WPMEA8T2n/CQ6gIZZMRyXLeFFeFT5gtpjmNs/bx/lf3gfzlftmfsKftOfsDfE1PhX+0z8ObzwZrGoWsupeFvEFlcw654H8daPC6Ry6t4M8Waf5mmaxDbtLAmpWBe31vQ5bi3ttf0rS7qeKBtYyUldAet/8ABNb/AIJrfFv/AIKd/Fnxz8IPg/45+HXgPXfAXw7m+JGp6l8SZ/EtvpN3pMHiXw/4YaxsW8MeHfEl42oteeIrW4C3FpBbfZoLgm4EojjlU5qCTabu+9v6+/77gfbviL/g3Q/bp0/9sjSv2NvC+s/Cbxxrx+DfhX45+Nfi3pOreLdO+Efw18GeMPGnj7wNoVt4s1fWfCFlr8viXVNW+HOvvpHh7QPDusX+rWqSXdojWWla9daQlVjyuVmtbW6t+X9L8nIML/gqF/wQs+KX/BMD4D+Afjp44+PPgD4pWPjf4paV8KZPD3hTwv4i0W70nWNW8I+NPF8GpJf6vczQ6hpsdp4KvbSXdbWF0Li8tWSBo1mZSFVTbXK1pfe/b/P+rAfhPWgH7Yf8G+n7NPw//ae/4KcfCDw78UNI0/xJ4M+GmgeMPjTfeFtWitbnSvEeq+BLO1XwpYanY3kc0Gp6daeLdX0PW77S5YJ7fUrXSZbO9hksJrtGzqtqDt1sv6/pfhaQf1Nf8HEv/BWz9pn/AIJ+f8KQ+DX7Ln9meCPGHxf8P+JvGevfGPWvC2k+K7jQtH8Paxp2kWfhzwTpXiix1bwhLrN5PNd3HiW813RNZfTNLn0ZdNtba71RdQtcaUFK7l06d/n/AMD7wPHf+Cr3/BZr9rb/AIJ6ftFfsI6h4O1Pw746+E/xH/Zb8G/Er40/CfxH4X8M28HjvXta1vUbHXNb0zxdpujWvivwlrw0+3U6Kmk6ovhKzv44ZtQ8Kapam4sp3CmpKe907LX/AID/AC18rAQf8F6/2hP+CYv7d/8AwT41TxZ8P/2nv2efFn7Rfwmbwp8SvgjpOl+P/B7/ABQuLbXdV0PT/Hvw8n0db1/EKRan4P1S+1XVPCgVJU8V+FNAnuYDPpJSimpxntKz0ejt5P5P0/NSD+B6ukD9ev8Agiz/AME3tS/4KPftgaB4Q8RWF6v7P/wn/s34h/tAa3B50EU3hi3viND+HtrfRGMwa38S9VtJdEg8m4hvrPw3a+K/ENgXn8PiJ4qT5Y+b0X+fyQH9s/7W/wDwUn0v4bf8FJv2Bv8AgmN8ALzTdHuNW+IXhjVv2hT4cjtbOz8I/D608IavefDr4L2FtZosGlvrtvbab4q1+xtorJrDwlZ+EdMh87TPFOpW8XPGHuSm+2nX1f8AX6MD86v+Dvb/AJN3/Y8/7LR4+/8AUHs6qhvL0A/gzrpAKAP6u/8Ag2O+NX7DP7Lur/tN/HL9p/45/Cn4TfFLVbXwZ8MvhgvxB8Q2ej6lH4KuG1HxJ4/u9GguInlaHWdYs/BVrdXaOu0aEbZMJNcB8Kyk7JJtdbd+l/QD5u/4Lff8Fi/jh+05+1T49+GP7O/7QfiHQP2SPhtJa+FvA0PwZ8a654c0H4sSzaNpNz4o8a+MtU8PahYv41ju9fa/0/w5Y6gZdD0TQrC0On6dFq1/r2qazVOmlFNr3ut1t/Xz76XsB9if8Gyf/BRL9qTX/wBr+b9kL4m/FH4gfF34P/EP4c+MfEGg6f4+1/W/G138NPFXgPT7bWbPUPDet69qF9feHPC+q6Pb6pouqeH7eX+xLrWb3Q723tLS/W4mvZrRXLzJWd1st/6+f5OIdn/wd9/DjwNpPxT/AGKvitpsFhb/ABE8b+CPjL4I8WyQgrf6l4V+Hes/D3V/BU12qDy2Sw1H4i+M7aGebbPMlwsEbTQ2RS1VB/Eumj+//hgPNv8Ag0T8Lfa/2t/2pvG3l5/4R/8AZz0vwt52Puf8Jj8TPDOreXu7eb/wg27H8Xk5/hp1/hj6/p/wQPMP+C5X/BTz9uP4Qf8ABUD9pT4VfAj9qr4zfDD4Y+AD8KdD0Twh4K8aaho2g2V/cfBj4e654mmhsLZlijuLnxPrGsSXTjc0soaRiCxVXThFwTaTbv8AmwPyW/4fAf8ABUL/AKPs/aS/8OTrH/xyr9nD+VAfI3x1/aK+On7TnjK0+IX7QfxV8afGDxxYaBZeFbPxT471q513Wbbw5p17qWpWOiw3t0WkTT7S/wBZ1S7gtwdiT39y4yZW20oqOiVlv/X4AeMUwP0D/wCCcP8AwTy+IX/BSz42eI/gN8LPiT8M/hz4z0H4d6r8SbeX4nz+J7XTNe0nRNd8O6FqenaRL4Z8O+I7iTWLZvE1lqP2Se1hSTTbbUblJT9jkWpnPkV7N620/ryA0f8AgpN/wTV+NH/BMT4u+CvhH8ZPFHgTxte+Pfh3bfEXQfE/w5m8Q3Hhx7KTxH4g8NXmiTSeJtA8Oagut6ZcaCl7fRR2MtothrOkyR3ckss8NuoTU1dJqz2f+fX8Pycg0/8Agml/wS/+OH/BUH4i/EX4ffBnxT4B8D/8Kw8F2fjLxJ4n+I8/iS30Af2prlromj6DbN4Y8PeI75tY1TdqmoWqz2cNp9i0LUi1yswhinJzUEm1e7tYCH/gpX/wTG+N3/BMD4m/D/4a/GbxP4D8byfEnwLL458O+KfhxP4juPDrR2ev6loGq6BcP4n8P+HL8a3pLWdhqF4kNjNZiw17Smju3na4hgITU1dJqz2f+fX8Pycgr/8ABNf/AIJn/Gn/AIKefFfx18Kfg34o8B+CLr4ffD6T4g6/4n+I8/iK38OrbHxFofhyx0OB/DHh/wAR6g2t6pNrFxfWUctjDZmw0TVnku0mS3hnJzUEm03d97f19/33A5z/AIKLfsA+Pv8Agm58eNM/Z7+J3xG+G/xH8Z3nw+0H4hahd/DGfxLc6RoNp4j1XX9O03RNVk8T+H/Dl6muNbaCNZkggsprVdL1bSZhdNNPLDA4S51e1le29/6/rsgP0N/Ym/4NwP2+f2vvBGifFTxFH4L/AGavhr4m0+HVvC+ofGGTW18b+JtKusGy1bSvh1oWmX2r2GmXsWbuyufGF34Uk1Gwe01PSrbUdMvrW9eJVYx0tzen+f8AwPuA+zPij/waP/ta+HPDl9qvwo/aU+B/xP12ztBcxeF9f0Xxd8NrjVZ0UNNYaZqzL4w0oXT/ADJZPq0+kWM8mwXl5p0bPIkqvHrFrzuB/Mt8f/2efjR+y38U/EvwW+P3w88QfDL4leFJxFq3hvxBbxq8lvKX+x6vo+o2ktzpXiDw/qiRtPpHiLQr7UdE1a2/0jTr65h+ddk1JXW39f1/w4H6E/8ABMn/AII8/Hf/AIKk6P8AGDWvg38SvhJ4At/gzqfgvS9fi+Jt14xt5tUm8b2viW706TRx4W8J+JUaK0Twxdrem9ezcPcW3kLMDKUidRQsmm7+dv6+/wC64H0Z8Nf+Dc/9uH4n/tZ/HX9mLRNd+FltoH7OWp+B9F+Jn7QN9f8AiqD4Vvr3jz4a+DvippvhbwbDL4Yh8W+KvFdn4Y8baRLqumRaDY2OkO8Eus6vptpq2g3GqjqxUVKz12XXe3n/AMHyvYCf9q3/AIN+vjV+zJ+0z+xj+zAnx++F3jjxV+2lrXxC8PeD/ET6B4r8MeH/AAdqfw6s/Cl7qh8SgReI9RubG+j8V2yWFxplnPcF7Sb7RZQq6NSjVUlJ8rXL573v69v+G3A/tq/4I2/sEfEv/gnD+x9L+zt8V/F/gbxv4qk+LHjbx+Na+Hk2vz+Hxpniaw8NWlnZl/Emh+H9R+3wPolw1yP7P+zhJYfKnlO8JzzkpyulbTbf+vx/C0Q/lZ/4Ki/8G9n7UXhzxL+3n+35dfGX4Bz/AAyk+IH7Qv7TY8H2978Qj47Hg/xF428T/EC10EwyeA4/D/8AwkkGl6pDZ3EY1z+yxfxyiPUZLfZO20Kq92PK+kb39Ftp/Xe1gP1x/wCDSf8A5R1/G7/s9P4gf+qN/Z3qK/xr/CvzYH4nePv+CK37W/8AwUv/AOCk/wDwUI8cfDn/AIRX4YfBPQP2v/jboWo/F/4lS6rBo+ra5beMdUlvtD8D6Ho+nX+reLtU0xZrY6pMv9meH9OM4trvX4tSC6e2vtIwjG+r5Y6L0/r+mB1Xx2/4NNv2xfh/4I1TxT8F/jl8Ifjxr2j2Et/J4Ak0vXvhn4l1z7PbPLJp3hS91i41/wAMX2rTTKsNnB4h13wrYzqxeTUIZQlu6VeLdmmvO91/X3/m4h/LV4m8NeIfBniPX/B/i3RNU8NeKvCutap4c8S+HdbsrjTdZ0HX9EvZ9N1fRtW067jiurDUtM1C2uLK+s7mJJ7a5hlhlRXRguyaautmBiUAFAH9Af7E3/BuB+3z+194I0T4qeIo/Bf7NXw18TafDq3hfUPjDJra+N/E2lXWDZatpXw60LTL7V7DTL2LN3ZXPjC78KSajYPaanpVtqOmX1revlKrGOlub0/z/wCB9wH2Z8Uf+DR/9rXw54cvtV+FH7SnwP8AifrtnaC5i8L6/ovi74bXGqzooaaw0zVmXxhpQun+ZLJ9Wn0ixnk2C8vNOjZ5ElV49YtedwP5lvj/APs8/Gj9lv4p+Jfgt8fvh54g+GXxK8KTiLVvDfiC3jV5LeUv9j1fR9RtJbnSvEHh/VEjafSPEWhX2o6Jq1t/pGnX1zD867JqSutv6/r/AIcD+vr/AIICf8EXfjv8LPjF+yb/AMFLfEHxK+DuqfCjxJ8LfFfjDSfBOmXPjN/iNYQ/FL4Y+JfCmkRzwXfhG18NLeWLeIc6n5PiKWJbQ3AtZbmQpG+FWpdShZ3vvfe33f131YH6u/8ABdP/AIJKftB/8FS5P2Z7f4M/FP4W/D7R/gmnxbm8R6d8S73xjaxaxqXxAb4cJpF7pcXhTwp4ljnk0218HanBcSai1q9uuoItkJFub0rFOahe6bvbr2A/z3f2yf2WvGX7FX7S/wAVP2X/AIg6/wCGfFPjH4Tanoul63r/AINk1WXw1qM2ueFdC8WW0mlSa3pmj6o0UVjr9tbzfa9NtWF1DcCNXhEUr9MZc0VK1r9PR2A+ZKoAoAKACgAoAKACgAoA8M/aA/5E/TP+xltP/TXrFY1/gX+JfkwPkKuUAoAKACgAoAKACgAoAKACgAoAKACgAoAKACgAoAKACgAoAKACgAoAKACgAoAKACgAoAKACgAoAKAP/9X/AD/6ACgAoAKACgAoA/S8dB9BXoALQAUAFAGz4cu9GsPEOg33iPSrjXfD1nrOl3evaHZ6j/ZF3rOjW99BNqmlWurG0vxpdxqNik9nBqJsb37FLMtz9kufK8lxgf1j/Hz/AIOsviJ4h/Z/uPhB+yR+ytpf7KPiy20zw/4X8H/EJfiVoPxOsPh54P0SGCy/svwj4Avfg74X8PW95HpFpbaNotzqD3+m6FZeZJb6NNdR2U1pgqKveUrrta1/zt9/32A/P79iD/gtZ/wU/wBE/ax+Eeqa5+0V8Wfjl4V8VfFDwZoPxC+GPjEDxn4a8Q+FfEfiLTNJ1yw0nRfsDp4Q1L7DPLNompeFBo0thqUULv8AabCXUNPv7lThyvRLTRrf9L/f92gH9Vn/AAdH/Cjwt43/AOCZF98Q9V061k8UfBf4yfDTxF4U1cpi/sovGGqv8PvEGmQ3C4f7Bqtp4jtbu+snJt7i70XSrqRDcadaOmNF+/buv6/rT8LSD4J/4NLv2OvCUXw++OP7cnifRbLUfG2oeMrn4D/CvULxFmufC/hzQ9E0LxJ8Q9W0pDuit7nxbf8AiTQNBfUNq6jb2XhfVNPtnh0/WtRS/deWqj83+gHxv/wW6/4Ltftbx/te/FT9mb9kz4ta38DvhJ8AfFF/8ONd17wGLCw8cfED4j+GnbTfHV9qXis291q+jaL4d8SpqnhfRtD8P32nQ3a6TNretyXt1eWNlod06UeVOSu3r6L/AIawHef8Eef+Dj/xX4C17xl8Lv8Agpz8Z9X8U/DB/DUmtfDb4zah4K1bxV470DxXaanYxTeCPEMfw98O3mteJtC8QaZfahqdhr2radealoOoaKNNn1G40zWLSLSFUpbOC16ra/3/AOf33A/N3/gpz+3X8HPDf/BSXW/21P8Agk38dNd8K3XxW+G1ndfEfxT4b8D+I/Ad7pfxQ1S71PRPH1vaaL8QvCGliW18YaHovhHxRrGo2Wn3Cah4n1XxBeT3Avprh5ahFuPLNbPTVbfLs79vwbkH92//AASK+MHxL+PH/BNT9ln4wfF7xfqnjv4l+NfAOv6p4q8X6yLUaprWoWvjnxdptvdXYs7e0tfMisbC0tl8q3iXy4Eypbczc80lOSWyYH+ar8d/+CoH7ff7Tnw31X4QfHr9p74hfE34a65eaTqGreEPEC+Hhpd9e6FqNvq2kXE39n6FY3W+x1G1t7uHZcKvmxLvDLlW61CKd0ldAf20/wDBqD/yjS8e/wDZ3PxP/wDVZ/BSuev8a/wr82B/LLqf7U9x+xd/wcB/G39os3c1roHgb/got+0Xa+PhCXY3Pwy8XfGbx54P+JEHkLuW5mXwXrutXWnxSI6JqtvYXCgSwRvFty81JL+7G3rb+v6YH9Tf/B0r+zrbfGf/AIJ4eGfj74ft4dT1j9mn4n+HPFh1Sz2Xgf4ZfFT7L4C8TJZSQb/MtrrxLf8Aw11qa6hd4E0/RJriQGFftEGNF2lbuvxWv5XA/lr/AODdb9m3/hon/gqR8FtQ1Cw+3eFf2fdO8Q/tD+JA8W6OG68CxWmmeAZVlYGOO4tfil4k8EajGrAySQ2Fz5QVkMsW1V2g/PT7/wDgen4WkH7K/wDB3F+1fum/Zr/Yp8P6n8sS6h+0V8TrOCbI8yT+1/AXwqs7jyjgMiD4l6ld2Nyc7ZvD9+IRm2mrOhHeXy/r+vzA+Kv2Bv8Ag4x8G/8ABP79jbwT+y58Nf2GrbWvEfhXTPE+o6v8TLz45QaXaeNfiX4nvL7Ubnxv4k8K2fwflv7mCKeXS9LTSj4ue+XwxoWl6Fb67BHZ209vUqXNJty+Vtl/Xp+F5B+bWuf8Fvv+CsXjH4hQ+O0/bJ+LVlrialJfaf4b8JxaBo/giEtdC7i0/wD4VzpOhR+EdXsLfYlvHba3ourNNaK0N492Jbhp79nBL4V8wP8AQQ+GXiLUf+CiP/BIDT9d/aC8K2Vr4g/aL/ZH8SQ/EXR5dJm0mzj8Vy+F9Y0yfxLpelzk3GjbvEWlweMvDYiczaRKdNuLGYva281c3w1Pd2Ulb+tfv+dlsB/nC/sOft2/tdfsreK9B+H/AOz18dfGPwr8G/ET4oeCr3xr4f8ADg0c2XiK6fUtN0Vpr7+0dKv5950pmsj5E0A8k9A+HrqlGLTbV2k7Af6Nf/BcP45fFn9m7/gmB+0r8Zvgb441f4b/ABQ8HzfBhfDPjPQRZnVdHHiH4/fC3wvrQtRf2t7af8THw/rWqaXP5ttJ/o97Ls2SbJE5KaTmk9nf8mB/miftD/tgftYftu+IPAn/AA0V8X/F3xt8Q+F/tnh/wF/wko0gXGl/8JTe6d9t0/T/AOzdO0uL/iaXtjpvmfaC/wA8EWHRd9dajGN7K3f5Af6Rd5pPhL/giD/wSD1a5+GvgO38W+JfgJ8LNDur3TLGzv75fiV+0N8Q9V8O+FLzxV4lk0xF1a70bVfiV4ms7rUWjmjuNL8D2FtoWmXVlaaVpqW/L/Enq7Xe/ZL77ffv3A/hL1X/AIK/f8FjNU+KEnxZP7Tv7ROn642qtqsPhnStNnsvhfajzhJFpsfwnXQn+Hk+lQoqW62l/wCHLwzwqWu5bi4knnl6OSna1o/r9+j+5/cB/dJ8Ctc8P/8ABbz/AIJFQ2nx78DWPhjxX8ZvAvirwT4102XStQsLTwV8bfAWq3+kaN8RvCUF+JL/AE+1g8S6VonxC0C1W51E2en6h/wjGpXerRx6ml3zv93PR6J3Vuz6dPTf7gP47f8Ag3V/Yx0r47f8FPrdPiroNrqOi/sk+H/FHxd1rQdQMc9hcfEjwd4o0XwZ4HsbmNd4un0LxlraeMLZf+PSW58HxR3Rmt5TbXG9WVoafa0+XX8P60QH9J3/AAcJf8Fivip/wT6034Z/s+/sx3Wj6J8ffi34b1Hx3r3xA1fSdM8QyfDX4cwapdeHtFuvDvh/WYL7RL7xN4u1/TPEFva6hr2m6npejad4a1ALpN7f6pZX2jZUqaldvZdO/wDXlZ9elpB/O5+wr/wcUftmeB/jZ4b8MftofEi1/aU/Ze+JGrweDfjD4Z+IPg/wS2oaB4Q8VzHSNf8AEvh/UdG8P6PLeR6RY38t3qfhDxAdU8MeINDgvtCSy0m5vbfV7LWVKNnyqzW1tf8AL8H91kB/Zv8A8Fn7axsv+CTP7adnpcFtbabafAm5ttOtrJI47O3sYNU0GK0gtI4QIY7aK3SOOBIgI1iVFjAQAVz0/jj6gf5RNdoF3TdOvdX1Gw0nTbd7vUdUvbXTrC1j2iS5vb2dLa1t0LFVDzTypGu5lXcwyQMmgD/VP0nR/hL/AMERf+CT2qajpXhzT760/Zt+D0HiHxNFaTC0b4q/HnxN/ZOjT6hq2rOn2kHx/wDFTW9L0lLx1uJdC8O3Gm6Zplq1homm6avFrUnrpd29F6X7eb+YH8EHi/8A4Ly/8FWvFnxRuvipF+1x428KXj6u+p6b4I8Jad4b034X6NbLcLNaaJb/AA/udI1DQNV0qzijis1Pii31/VL+BGk1jU9SvLm8up+r2ULfD/n/AF/SA/vC/wCCbv7Ufgj/AILK/wDBNe51P49eCvD2q3Xi238Y/s/ftI+CbKJ4fDl54q0rTtNlv9T0GNri4vtFTXfDfiHwt420ZorhdQ8J61qSRaVfyz6JZarLzTTpz06O6/rT5/drqwP47f8Agkz4+1T/AIJe/wDBcW//AGevF+uEeEda+K/xG/Yu8b6nLKkdpq9rrXi3+yvhh4mdfktbdL3x9oXgDU5LuZYX0/RNU1VGNsJbiOt5rnp38ub8Ne/5/eB+r/8Awd1/s2fbvCH7K37XWkWGZ/D+t+I/2ffHV/HH5kkmn+IbW7+IHw2EzKu6Cz0y/wBE+JUTSSkwtd+IbSFWimlRLiKD+KPz/R/oB8Lf8Gn/AOzb/wALF/bT+K/7R+q2H2jRP2cPhPJpOhXbxcWnxG+M1xe+HNLnhmcFSY/h/ofxLs7iOL96v9qWrO6Rvsnqs7RS7v8AL89bdfv0A9Q/4OEviJrH7d3/AAVj/Zb/AOCdfgLWgmlfD7Vvh78MNQnjlWS00v4q/tFa94Y1DxZrM4DfZ7iDwx8P38ANKr+bPYXln4itAqTPNbsqXuwc+9/Pb7uvn91gP6Jv+Cmf7RUX/BHj/gmh4c0r9kf4c28GuaRc+Dv2c/gBo0WhXPiPSPB+pajoev6zc+NvEllDBKNcv9O8P+FfE2vy3GseZH4k8d3lld+IRqcN/qcN1lBc83zO3V+fkvvA/h0+HX/BYj/gsL8O/irZfFcftGfH3xvexavHqeq+CPiHY6v4o+Fuv2xufPvdDu/h3Pp8HhzR9K1GIy2bnwja+G9T023l36Fqek3cFpdQdDhTataPy3+/R/112A/td/4KE/DDwJ/wVh/4IxX/AMXpfBR0Lxvcfs/Wn7VfwostWilTxB8PPiX4V8Fz+K9c8HQ309vaSyLqlrbeJvhrqMs1smm6lb6jFrAiikttMvbXng3Cpa+l7O2zXfp6+XnsB/Od/wAGjf8Aye9+0f8A9mq3/wD6tz4YVrX2j6gftX/wXu/4LF+Lv+Cb2teBvhD+zZ4P8Hr+018ZPAmmeMPEfxT8U6FZ6vH4N+FGg+J/FWkeEbCDTHijHijVdS8S/wDCff2JDrt1caD4St/+Ehu4tGv7/wAT+fZRTp8+rfup2t3f6AfxSfta/wDBVP8Abw/bm8A6d8Lv2o/jk3xP8B6L49sviVomgN8O/hV4STSPF2n6J4j8OWl7Z6j4G8D+GdXNrDovirWrL+y7rULnTW+0R3L2r3kEVwvRGEYu8Y2e27fbv/X3ID89aoD7a/4J2/to+Kf+Cf8A+138J/2n/DWkf8JNbeC9Q1DTfGfg83Qsl8YeAPFGm3Og+LtAjuykiWuovpl62o6BeTRS21j4j07R766t7q2tpraWZx5otd9vJ/1/WoH+ila/E7/gkh/wXV+Cmg+Ddc1v4d/GBkxrem/DjxLrj/Dz9or4U+ILqyC30mnaXaavpfjnRrmExC01K/8ADN5rPgTxMdOWN73xJpVvHu5bTpu+q/FP9P118gPE/wDgrd/wQj8Of8FIpvhF4t8BfHG9+CXjb4IfC5PhR4V0PXPCx8ceBNc8K6bqEuo6FZ6hcx6xpHirQtStJbu7trvX/tvipbqzFkP7BW6gubu/cKnJfS6bvvb+vv8AuA/hU/4KAf8ABLb9rn/gm54p0/Sv2g/Btjc+CfEd/Lp/gj4x+BL248Q/C/xldxW8l2+nWOsXFjpmp6Jr6WsNzO/hrxXo2ga5Lb2d5f2FjfaTCNSfpjOMtn6rqvz/AAf32A+ANA0HWvFOu6L4Y8N6Vf674i8R6tp2g6BomlWs19qms61q95Dp+laVptlbq9xeX+o31xBaWdrAjzXFxNFFGrO6iqA/0hvg34R+Ff8Awbuf8Eg9Y8c+PLTRNX+PGq6fbeJPGVoLiLzvij+05440trfwj8MdP1CCQ3N14S8DQWy6XNcae5SDwn4X8ZeOrWxS/wBS1GKfkd6s+y++0e/rr/VgP49f+CTXxR8dfG7/AILUfsufF/4neILzxV8QfiV+0VrHjPxh4gvmBn1PXtf0XxTqF/OI1xFa2ySzGGxsLZIrPTrKK3sbKCC0t4YU3mrU2lskB/R1/wAHe3/Ju/7Hn/ZaPH3/AKg9nWVDeXoB/BnXSAUAFAFmysrzUry007TrS5v9Qv7mCysbGyglury9vLqVYLa0tLWBXnubm5nkSGCCFHlmldY41Z2AoA/0SP8Aggf/AMElo/8AgnX8KPFf7ZX7WL6Z4O+PXxA+H13Jd6V4lvLPTdN/Z4+C0K2/ifWbbxTqN5NFY6b4v1yPSLHWvHV1dTxxeEdJ0q08PNLZ3S+KUuOWrPmdo7fm/T+vxA/lD/4Li/8ABRzTP+CjX7ZWoeLPh884+A/wc0ab4XfBmW5gltbjxPpVrqt3qHiP4jXVpcxQ3dk/jfWpvO0uyukgurXwppfhmLULGy1hdTgXalDljru9X5eX9foB+6f/AAZ7eFsRft8eNZo/vyfs4eFtPmx08tfjXq2sR7u+fN0NsDGNuTnK7c6/2fn+nQD7S/abn/4Iof8ABO39rP47fH79uPUvC37Rv7X3x5+IOq/EO18A3vw7X4v6j8JfAl9pun2Xgzw7Z/Dy7l1HwL4TvV0Cw067Txb45uNM8W+IJ76S68NCy8NosUUr2k4pR0ila/e3np+H4294Pqz4B+K/+CI3/BZzwR4x8D+A/gz8F/GWseGdMtp/E3gjX/hDp3wj+Nfg/R7hm06x8QeHdc0Kx0bxJDpcUrxWUmu/D/xZfafpdxc2Gm6zPZz6hZ2VxLVSm023r5u3p/X+QH8Tv/BZz/glrqv/AATA/aO0vwt4e1jVfF3wB+Lumap4q+CHi7XDbNr6WmjXNjbeKvAviqSztrOzufE3gq61TSTNqdjaW9lrWha54f1Vbeyv7rUdL03opz54+a3/AM/nby6+TkH491oB+nn/AARn/aG/4Zj/AOCmX7JHxHu777D4e1X4nWPwt8YSySeXZJ4W+MNrdfDPUb3UskBrHQZfFFp4mfO7yptEguFR3iRGipHmg18+233/ANdr3A/qB/4O8Pgl/bHwP/ZJ/aJs7T974B+J3jX4Qa5dQx5kksvif4ZtvF2g/bGGWFrp158LdZitZGAiiuddkiLGS7iWsaD1ku9n93/D/wBWAn/4NqPDnhv9kf8A4Jjftj/t6fECxeHTdc17xp4suXRo4LjWPhh+zJ4C1LULaOxuZkK/a77xjr3xG0W1gVZd99a26qsssqwqVvenGK/q7/ySAs/8HQHgTw9+0n/wTz/ZA/bf8AwHUdJ8NeKfDmq2OoIqs8fwp/aY8B6brtnqVzcRZV4l8ReGPh/YxITsE+uO0O3e6uUXaUo91+K++2/f7wGf8GiXwS/sP4AftX/tD3dptn+I3xX8IfCfR7maPEg034U+FpfFGqSWTN832S+1H4rWtvcyR/up7rQ1iYmSxZVK71Sv0vb+v6+8D4m/ZQ+HPhL/AIKy/wDBxn+0f8WviBZWfjP4KfAXxX4w8f2mj6gwudA8V6F8CNR8MfBP4L2L2h3xXOk6trdt4e+IF/pEsR0/WbTTdXsdXinh1K8huqk+Skkt2vz318tr63+d4h+p/wDwcX/8Fd/jJ+wpYfC39mz9l7XrXwZ8aPi54Z1L4geMviO+naXq+s+BfhrHq134a0K28JWOr29/ptvr3jPXNK8TwSa/e6fcS6Bp3huY6NGur6nb6rosUoKV3LVLS36v006feB/Oz/wTw/4ODP24vgX+0Z4BP7SXx28WfHj9nrxb4s0jQvit4f8AiXJY69qvhzw7rOox2V9428GeJJ7aHXNG1bwlFdy6xHoq6n/wjeuWdrNpF9p8EsmnatpWs6UXF2Vn0t+XX+trbgf0q/8ABz1+xr4R+OP7B93+09p2jWK/Fj9lfWNA1m08RQBItS1j4U+NPEel+FfGPhO5mXal9YWOp61ofjawF0zvpjaFrCaS0Ta9qcN/lRk1Ll6P81+X49vOIfEf/Bnz/wAiF+3f/wBjf+z9/wCmb4t06+8fQDsv+C5//BdP4vfsT/tC69+yT+xdofgzwL8SdLtPDHjf48/GTWvCWheJNWvPE/i7wRoM/hfQ9F0DVrC40G91Kw+H8fgy41TxZ4ns/EF1cWC+H/DOn2mn2Hh6V70p01Jc0tV0Xo9fTX/MD+U34y/8FYf+Cgnx/wDiF8D/AIs/Fb9onV/EPxL/AGcNU8Xaz8FvGlh4K+GPhHWvBGoeOYdBg8Sz2r+DPBXh+11T7bH4b0lYRrtrqYsFhlSwFslxOjbKEUmlGye+r1+/+vvQH98f/BvJ+0t8dv2rf+Cfs/xT/aI+JWv/ABV+IK/Hb4keGV8U+JBYDURoOkaV4Nn03TP+JbZWFv8AZ7OXULx4v9H8zNxJvdgE281VKMrJWVl/X9foB/Gj/wAFNP8AgqF+35qv7T37ev7M+o/tP/EK7+A6/tFftK/CFfhpIvh7+wB8NdK+KnjHwxp/hHK6Euof2Za6DZ22mR/6d9q+zwpuuWky7dEIR5YuyvaLv52uB/Tf/wAGk/8Ayjr+N3/Z6fxA/wDVG/s71jX+Nf4V+bA/Lf8A4Lb/APBbr9qj4UftffEn9kz9jDxrb/s6/C/4G+I73TvGWu/D7RPCy+J/if8AFbxIIvGHxB17U9UvdCuptCtrHxT4g1bT7mw0Z7a88QeIo/EHinxRqeq3WrWNlot06aa5pa36Pt/Vu/6RD9R/+DcL/gq7+0R+3Ta/HL4EftS+Jbb4h/ED4SaN4a8d+C/iSdH0TQvEGveENb1S+0PXdD8U2vh6z0nSL248Oan/AGA+j6xbaVFf3tprF5DrVxc3Fna3E8VYKNnHRPS36r116fcB/PB/wc7/AAl8N/DH/gqX4o1zw5p8Gmn40fBr4X/FrXoLVI4babxJO3iP4d6nqCW8SpHFPqi/Dq31HUXx5l7qt1falcM9zeyu+tF3gvJtAfz0VqB+63/Bu/8AsZ+Ev2w/+CifhX/hZOi2fiP4Z/s++ENW+PHibw9qarLpfiTWfDuraFoHgHQ9RtmDJfWS+NPEekeJL/TLiN9P1bTPDV/pWpxzWV7NbXGdWXLHTd6f5+n4/rEP6av+Di//AIK7/GT9hSw+Fv7Nn7L2vWvgz40fFzwzqXxA8ZfEd9O0vV9Z8C/DWPVrvw1oVt4SsdXt7/TbfXvGeuaV4ngk1+90+4l0DTvDcx0aNdX1O31XRcaUFK7lqlpb9X6adPvA/nZ/4J4f8HBn7cXwL/aM8An9pL47eLPjx+z14t8WaRoXxW8P/EuSx17VfDnh3WdRjsr7xt4M8ST20OuaNq3hKK7l1iPRV1P/AIRvXLO1m0i+0+CWTTtW0rWdKLi7Kz6W/Lr/AFtbcD+lX/g56/Y18I/HH9g+7/ae07RrFfix+yvrGgazaeIoAkWpax8KfGniPS/CvjHwnczLtS+sLHU9a0PxtYC6Z30xtC1hNJaJte1OG/yoyaly9H+a/L8e3nEPwx/4N1f2+f2w/G37dv7NX7Jfir49+M9b/Zy0P4d/FDRtJ+E12NG/4Rqx0zwd8KfFWqeGbOExaTFqflaPqFjaXVrv1B28yBPNaRcrWlWMVFytq2tQP1o/4Odv24v2sf2NZ/2Jl/Zg+N/i74Nr8Rof2jm8bjwqNIP/AAkZ8JP8CR4bN9/aul6l/wAgkeJtd+zeR5H/ACErjzfM/d7IoxjLmur2t+v+QH8IXxj+MnxO/aB+JXin4w/GXxjqvxA+Jnja5srzxV4w1sWo1TW7nTtKsdEsprsWVtaWu+30rTLCyj8q3iHk20e4F97N0JJKy2QHmdMAoAKACgAoAKACgAoA8M/aA/5E/TP+xltP/TXrFY1/gX+JfkwPkKuUAoAKACgAoAKACgAoAKACgAoAKACgAoAKACgAoAKACgAoAKACgAoAKACgAoAKACgAoAKACgAoAKAP/9b/AD/6ACgAoAKACgAoA/TAccen+ff+f513rVJ91/Xb8vuAKYBQAUAfRn7In7OniH9rj9pv4H/s1eF9Sh0XVvjJ8RPD/gs69cQG7g8O6VfXIm8Q+JJbJZYHvk8PeH7fVNaNgk8El99g+yRzRPMrqpPlTfZf12/P7gP9B740+C/+CTn/AAb9/sy+DfHF9+zTpPjrxdrurQeB/Cus3Hg7wr8QPjx8U/GEOlTatqup6r498aiGLwtoECWZ1PXI9IutI8NaM9zZ2nh3wrLdT2Wmy8q56krcz79bJfLr+L+8D89/BP8Awdm6J4x+I3gD4YfD/wD4J+X8Nt418deFfBmn3N5+0PY6fc248Ta/YaHDLb+HdI+BuoW8t2PtqNFaR6uqNKqwiZg29rdDRvm89v8Ahvz+4D9Of+Dlv/lEd8cv+x7+Bv8A6tnwtUUfj+TA8m/4NYPE+ka3/wAEwrjRtPe1/tHwb+0Z8VtE12KGRTci81DS/BXii0nvIgxdGl0vXrGKB2VVkhtgELGN9pW+P1S/r+v1A/hc/wCCl/gnxD8PP+Chv7bnhXxRb3Fvq1t+1L8cNUBulKy3uleJviHr/ifw9rAyFJh1zw/rGmazbPgeZbX8TjhhXTF3jF+S/rp+X3AfMnwx+EPxY+NniR/BvwZ+GHxE+Lfi+PTbrWX8K/DHwV4k8e+JE0iyltoL3VX0Pwrpmq6mum2k95Zw3V81qLWCW6to5ZVeeNWbaWraXm9Pz/r7wLnxV+CHxp+BOtaf4b+N/wAIfih8G/EWr6WmuaVoHxV8AeK/h5rWp6JJd3VgmsafpXi7SdHvr3S3vrG9sk1C2t5LRruzurYS+dBKiiaezT9Hf8v6+4D/AFBv+CFwJ/4JGfsYAAkn4Z+JwAOpP/Cx/HXA68n6fnXHU+OXqB/lU12gf6Lv/BqD/wAo0vHv/Z3PxP8A/VZ/BSuWv8a/wr82B/EJ/wAFOP8AlJB+37/2eh+09/6urxrXRD4I/wCGP5Af3vf8EvPH2jf8FTv+CH0fwY8aanBfeKl+Dnj/APY3+Il7dt9qn0nxP4T8Kjw/4B8U3MrK88+rJ4L1P4ceOJL6WJpW16S4kLXMkJlfmmuSpfpdSX69vuv9wHxD/wAGo/7KGq/Cf4S/ta/tC/EDQ5NC8WeKPitF8BNPg1aNYLzRtK+CkFxf+OzFKSEWz1Dxl4rTRtSZnKjUfALJiMW5eWq0ruK7K/3/APA8tL9QP5F/+Cof7Vcn7aX7ef7SX7QNtfvf+FPEnxAv9A+G77yYU+F/gWKHwX8P5YIcmO1Oq+GdDsNev4If3Z1fVtRuC8ss8s8+8I8sUvm/X9AP7T/+Cfn/AASh/YI/4Jv/ALC2n/tn/tjfDjwh8Vvippvwesfjn8VfGHxG8K2nxC034bWt9odr4ls/Anwy8B6vFf6BFrmhi8s9Ah8QxafL4n8R+K5J5bXWdP0e603SNP55zlKXKm7XsktPm9/8tL6XsB8d67/wdtfAvwNPd6R8Df8Agn34gufC9vJJDpMmt/Fnwh8J5pbRJGFtJc+HfCPwy+Ilhp7tGEkktLfWb2OJy0SXLqolavYN7z19G/z/AK/AD+mD9nT9pK9/bA/YC8I/tNah4Db4Y3Xxl+B3ibxk3gZtffxSNBhutN161tYo/ED6H4bbVIL21tIdTtrk6JYf6PexRiOUJ9olya5Z23tJf11/rtsB/kwfB7/krfwt/wCyjeCP/Um0yux7P0YH+mV/wcYgn/gjl+11gE4m/Z/Jx2H/AA078GOT7ZPt+uG5KX8SPz/9JYH+Zv8ABvX9M8J/F74VeKdbSGTRvDXxI8Da/q8dwcW76Zo3ifS9Rv0nORiFrW3lWU5GELcjrXW9n6MD/WZ/4KK/tjat+wp+x58S/wBrLw38KR8dIvhs3gq6vfBdr4zPguO90Hxb4y8P+ErjXo/Elv4V8alLXRh4gt9VmEWhXEctnFLLJcWtsklwvFCPNJRva/X+v6+8D+Xf/iMQv/8ApHnaf+JWTf8A0OVbew/v/gA4/wDB4hebU2/8E8bYMAd5P7V0hVjn5Sij9m9SgC4BBZ8n5gQDtU9h/f8AwA87/wCDXD4u6L8Rf+Ch/wC3h4hbR7Lwxqvxi+G/iH4raN4cGorqE2iaXcfGzTtT1PQbG9Nrpzanb6U/jfSLWa9XTrMzrZ29ybO0DmFXWVox8n+nzt9/3gfP3/B2f4E8TaN+358GviDfW103hLxx+y94a0Tw7qbo32RtZ8EfEb4kN4n0S3kKhWn0y38U+G9Vuo1ZyieJLVm2+aq06LXK11T1+e35f1oB/MH4b8O634v8RaD4T8M6bdaz4j8Ua1pfh3w/o9jGZr3Vtb1u+g03StNs4V+aW6vr+5gtbeMcvNKijrWwH+p//wAFd9FvPDf/AAR0/ay8O6hci8v9A/ZsstFvrsMXF1eaXL4Zsbm5DFULCeaB5dxRCd2Sq5xXFT+OPqB/lTV2gekfBvxBpnhL4vfCrxVrSQyaP4Z+JHgbxBq0dwcW76Zo3ifS9Rv0nORiFrW2lWU5HyE8jGaT1TXdf12/P7gP9NX/AIOEvCOufED/AIJB/tWReElk1STSbD4UeOrmHT2WdL3wx4T+Mnw98R+IL0PHvSSy0vw/Z33iKWVGKfZtLaUMVANclLSor+a/D5/121YH+XFXYB/od/8ABpp4L8Q6B/wT6+LnivVre5tdH8e/tSeLb7wssy7YtQ07QPh18M/D2oaxacfPBLrtlqejPIGP+laDcR7V8rc/LXfvJdl+f9d/usB/H5/wV68cW2rf8FVv21fF/gy/FjJo37R/imy07VNGuiklr4g8C3tp4evdRs7y3kLRX0PiHQLu6M0UgeK9V2UqyALvT+CPoB/cp+0jeaf/AMFdv+CBPiL4i6NbW2qeOPHX7N9l8XrO00+JHmsfjv8AAi4GveNPDOioiYinv/G/gPxb4DtCYoDNpussGSBLjKc6/d1V2v8Ag9u1/wCt7WA8Z/4N4/hv4V/Ys/4JB+KP2p/iao0O0+JV58Wf2mPGupzxpHqFh8LvhtpV14c0C3O9o0ltX0PwHrXi7RYy5My+MSwcfaFiiKr5qll0tH5/0/L9ZB/In+wD+0XqPxc/4LW/s6/tI/Fae1OtfGH9tHS/FmvNe3P+gabrfxT8Y3dlpVpbzzGNYbDQdS8RadZaRGRHBaWthZQRxRwxLGu8lam0ukfyA/v+/wCCtv8AwUi17/gl9+z/AOCvj5pvwCb4+aV4l+K2l/DLW9MHxFk+HMfhY6z4Y8U+IdN1y51KLwH4+N3Bc3HheXSRDJYWEKXN7ag3rTTQW8vNCHO7Xtpfv/W/9WA/ng/4jEL/AP6R52n/AIlZN/8AQ5Vr7D+/+AHMeO/+Dumbxx4J8X+C5v8AgnxaWlt4u8Ka/wCF7m5l/amkvkgTX9Iu9JnuTaf8M62guY41u2l+yNPF5qr5JuV3eYrVCzT5tn2/4b8/uA8H/wCDRv8A5Pe/aP8A+zVb/wD9W58MKK+0fUDi/wDg7T/5SPfBz/syv4b/APq7/wBov/P/AOunQ+B/4n+SA/l5rYAoA+5f2C/+CfHx7/4KN/E3xb8I/wBne5+H6eM/BngW4+I2q2nj7xRceF7afwxaeINC8M3lzp1xb6PrDXU9pqviXRop4TDEFjvI3DnG2plJRs3e239fiBS/bk/YL/aL/wCCcnxh0L4Q/tCWGhab4v1rwfpPxE8M614J12413w7qWiXuq6tpMNzpeuHT9JlGo6bq+g39tfWht4bqxljtp+YLuznnIyjNO22zuB/VB/wWe/4Kf/to/sGfH79gTxN8A/i/q9ro/iP9j34f+MfiF8O/FyR+LfAPxL1Z/EOqJqdz4v0fVvMum1TWbSFbK/8AFGh6jo3i9YNr2evWs8UUq404Rlz3W0tPL0A/bX/gqJZeFf2qP+CKPxy+IPxL8J2vhm61z9kzRv2itJ0LxDaJc6l4C+IumeDdK+Jfh/SrWeWJp7DX7PWifB0l5bmCaSHUb+xmc2d7eQS5w0qJX+1bTr/X/D7AfyMf8Guv7O/w5+Nv/BRLVfG/xB03+2rr9nT4Qaz8Xfh9pk6RSabH8QW8VeFPBeja9qEEqOtzJ4asvFGqavoaAK9n4kg0bWoZUudJgV9q0mo2XV2fp/Xnp53A/qz/AOCuH/BHPx3/AMFVvFXwsk1H9se5+CHwt+E+i6kNE+Ftj8D/APhP4NQ8b69dv/bvjrVtfPxh8ELeXk2i22jaFo+nS6Cw0C2s9Wls76V/EepIuMKihf3bt9b207W/4P33A+HP2JP+DYiz/Y3/AGrPgj+09H+2xc/ER/g34vHitfBL/s6x+E18REaXqOm/YD4jHxy8SnSR/wATDzvtI0PUv9T5f2f5y6XKtzRa5bX63/4f+u24H6j/APBWn/glVo//AAVS+H3wj8Bax8a9T+Csfwo8Za74vh1PTfAlr47fW31zRItGawltLrxX4UWwW2WH7QtwlxdmUsYzCmN7Zwm4XaV7+dv6+/77gf5nH7ZP7P8AbfsqftUfHz9nCz8UT+NrX4LfE3xP8PYPFtzpMeg3HiGLw9fNZrqs2jRahq0emyXQXzGtE1K9WInaLiTG6uuL5op7XX9dv677gfNNUBNb2893PBa2sE1zdXM0dvbW1vG809xPM4jhgghjDSSzSyMscccas7uwVQWIFAH97/8AwQy/4IieGv2RfCun/t8/t46bomifFzTNBn8b/DzwD47lstP8P/s5eF7SwfU5/iP8RJdWePT7H4lw6WkuoQwak8dr8K9OWS7vmi8aFx4P5qlTm92O17N33/4H5/ID8iP+C53/AAXX1r9tjVdc/Zb/AGWdZ1Xw5+yToepm28WeLIftWla5+0Tq2l3QeG7vYHFve6X8KrC8gS68O+GrtIrzxHcxW3iTxTbQyR6Poeh3TpcvvS36Lt/wQP5ka2A/Xf8A4J3/ALPf/BYr4jfDXxx42/4JuXvx90n4bSeOB4X8f3fwY+P+h/CSzvfG+haDpeqw22vaLc/EnwZqOpXVjoPijT5bLUptOubPydQntrO9eaG+gt85ummuda200b0+Wn9eQH53ftEab8ctF+OfxV0X9pi48aXfx+0Xxvruj/Fq4+ImuXPibxnL420q7ew1hte8RXV/qj67cCa3CwatDqeo2WoWYtrrTr260+S2ne1aytt0sB9y/wDBE/xB8QvD3/BVH9ieb4az6lFrOqfGfRvD+uw6Y0268+Hut2d/YfEuC9iiVxPpsXgKXxDfXqzI0MEVn9sZoXtkuIJqfBL0A/qy/wCDum08Ov8Ascfsx31ysZ8WW37TMtpojmKMzL4dvfhZ43m8UKkx/exxtqVh4QMsSDy5WSFpcNDDWND4n6fqv6/4cD+AKukCe2ubmyube8s55rW7tJ4rm1ureR4bi2uYJFlgngmjKyRTQyqskUkbK6OoZSGANAH+kn/wUZ1C3/4KL/8ABvTrnxy0+KHUPEuo/s7/AAr/AGmXe3jSRNE8X/DG40DxL8XraNIwED6Rp2l/Erw7O0exYQJpACiGNuSPuVbebX37d/L18r+6Hxj/AMFI5T/wT0/4Nuf2fv2YLb/iReO/jN4Y+DPww12xh/c31n4i8cz3n7Q3xwxF8rvZS6npvibwrqNxKmGh8RwRyLDPdwqtQ9+q5dFd/oun4aersB0v7DM3/Dxj/g2g+K/wFm/4n3j74O/Dj4rfCWxtD++nn8ZfA69svjZ8DtOij+eW3QaI/wANNBilUOCLe4aJSoa3Ql7lZPu0+2+j/m89bfJ/ZD6b/YX1VP8AgnD/AMG6Ok/GifZpHi20/Zp+I37QWn3coEDaj4++N17rOufBpZyQu03f/CVfDTQI5MM5gihkVHcqjTL36tul7d9F93n379LAfiJ/waN+KtKtv2w/2n/C19Lb/wDCQeJv2dbTXdMkuJh9tuLXw18SvDEGtRW/mOHuDJJ4m026ugoeTFskpwiO1a117qfZ/mv+B2+4DhP+DtDwX4h0r9v/AODHjm8t7lvDHjH9lfwto2g6g6n7KdW8HfE34ov4i0e3bABl0+38S+H9TuFBO0a/ATjfRQfutdn+f/Dd/u0A/mD8OeHtZ8XeIdB8KeHNPuNW8Q+J9a0vw9oOlWieZdanrOtX0Gm6Xp9tHxvuLy+uYLaFM/NJIo4zWwH+pl/wWl1PT/hz/wAEef2trfxNd2t0YPgl4c8DC4vJVRb7xB4g8S+D/BulTRF/KMt3JrWo211bIq73nRCIyAVXjp61I+bv+fp+X3AfiN/wZ8/8iF+3f/2N/wCz9/6Zvi3V194+gH4M/wDBxP8A8pjv2xf+uvwD/wDWX/grWtL+HH5/+lMD8Uq0A/0g/wDg1f8A+UX1z/2cn8Wv/TL4ArkrfH8kB/Cf/wAFJAR/wUT/AG+AQQR+2l+1LkHgj/i+XjrrnH8vyrph8Ef8MfyA/tk/4NJ/+Udfxu/7PT+IH/qjf2d656/xr/CvzYH8aP8AwVm/5Sa/t5f9nU/Gj/1N9Wroh8Ef8K/JAfuJ/wAGi3/J4v7T3/ZtEH/q0vBVZV9o+oHkn/B2H/ykp+HH/Zn/AMMf/Vq/HSnQ+B/4n+SA/mNrYD+s/wD4NGPE2j2P7X/7TnhK6e1TXPEX7OdlrWkGWRUupbLwx8SfDFtrFvaIzAyhm8S6ZcXCIruqWqSfKiO1Y117qfZ/mv8AgdvuA4b/AIO0PBfiHSv2/wD4MeOby3uW8MeMf2V/C2jaDqDqfsp1bwd8Tfii/iLR7dsAGXT7fxL4f1O4UE7Rr8BON9FB+612f5/8N3+7QD+YPw54e1nxd4h0Hwp4c0+41bxD4n1rS/D2g6VaJ5l1qes61fQabpen20fG+4vL65gtoUz80kijjNbAf6mX/BaXU9P+HP8AwR5/a2t/E13a3Rg+CXhzwMLi8lVFvvEHiDxL4P8ABulTRF/KMt3JrWo211bIq73nRCIyAVXjp61I+bv+fp+X3AfxLf8ABtZ/yl2+AH/YnfHX/wBUz41ret8HzQH69f8AB4j/AMfP/BPD/rh+1h/6M/ZsqKH2/wDt39QP4oq6ACgAoAKACgAoAKACgAoA8N+P/wDyJ2mH/qZrP9dL1n/D0/KsK/wpef5L/g9/vA+Qa5gCgAoAKACgAoAKACgAoAKACgAoAKACgAoAKACgAoAKACgAoAKACgAoAKACgAoAKACgAoAKACgAoA//1/8AP/oAKACgAoAKACgD9MK71svRAFMAoAKAPq79hj9pR/2Pf2vv2ev2l/7KuNcsfhD8TNB8Ta/otkyJf6x4Td5NJ8Y6XpjzTW8Eeq3/AIV1LWbXS5LmVbSPUJbZ7vdbLKjKS5otbXX9dv677Af6Tf7TH7Of7C//AAXk/ZI8HDQvi63iTwjYaxa+Ovh18UPhPrWlP4u+Hfiu50q50+80fxR4c1a2vTYy3Nncyaf4s8DeKtM03VkltYXhl0nUrGz1C35IuVKT09U/8/K4H48aH/wTR/4JU/8ABDrxz8Pv2gvjp8YPFH7TH7TSeJ/DVl+zv8GPE974I0W5uPG+ueJ9P0nw94/0P4ZaXb3urwnwbdSnUJfiB4q1rUvC3hd7aTUtH0a48dReFIFvnnUTSVl1a1/WP3fltIP0Z/4OW/8AlEd8cv8Ase/gb/6tnwtU0fj+TA/kn/4IEf8ABWPw3/wTk+N3jDwF8cZ9Qj/Zk+Pv9hxeL9b06wudXvfhj460A3Vt4b+IEemWgmvb3w7NYanf6N44sdJtbrWJrAaLrGn22oT+G00jUtqsOZJrdfiu39fqB/Wx+2z/AMEe/wDgn1/wWJvdA/ai8IfFmXTPGmp6PYaNL8b/ANnfxT4L8YeGPiJpGk2qW+kW3jGyaDXNF1vVvD9i1vp9lqlhqGieILbTYbTRdXub2w0zSLPT8Y1JQ0touj0/rXvf9Yht/ssfsL/8E3P+CCnw2+Ifxp8U/F7+xte8VaL/AGX4t+NHxv8AEGhnxdq/h/TruLVI/APw28J+HdL0+4mtr3UodPvp/DPhbRtf8UeI9Vs9MkvrnUU0zSLbT1KU6mltOy16f1169LAfwVf8FXv29b3/AIKN/tn/ABA/aGg0zUNA8BQWGk/Dz4P+G9W8n+1tE+F/hGS+fRv7XW3luIIdZ8Qaxquv+MdYs4Lq8ttM1PxJd6XaXt5aWUFzL0wjyxS67v1f9eX6yD+y7/g23/4KIfs9+Of2G/hl+yN4t+J3hTwb8fvgVqPjfw5b+DPGXiHSNA1fx94O1vxl4g8d+HPEXgWDUbq2/wCEitdI03xK3hfVtP00z6tpdx4ce/1Cyh07UdNvLvCrBqTl0evp6/dfy+QH5sf8FvP+CE/7Gv7H/wCy78af20/gf4r+MOjeI3+IHgt9F+FupeJPB2qfCzSV+InjzT9M1Wx0CAeCbbxiuk6fYanczaHZXXjDUZrIxRede3lnEtulU6kpSUWlbXXW+3e9n22X/wAkH6a/8GoP/KNLx7/2dz8T/wD1WfwUqa/xr/CvzYH8Qn/BTj/lJB+37/2eh+09/wCrq8a10Q+CP+GP5Afvb/wac/tYf8IB+098Y/2RvEGp+VoP7QPgiPx54FtZ5coPib8Jory61LT9OgLKEuPEPw61TxFqmpTLvaSHwBpsZQBNy5V43ipdnZ+j/wCCB/Sp/wAFifjR4H/4J5f8Eu/2ldS+Fem6d4E8Q/GDVPHPgXwNZ6TJLbTXvxc/al8W+KPEvxK8WWdxNNLPHr0Nt4h+JnxKhaMtDaXmkxWenwWenW9nb2uVNOU436W37R6f1f5XuB/luV2Af6fH/BPH9sL9kz/gr9/wT3sP2e/HviHRL3x/qnwRsPg5+0h8E7jXotE8e2t/p3hyDw9qvjTwvZm6/ta58Oa3cWCeLvCfirSRqMOi3Uttp2qXMWu6TqFmnJOMqc7ra907fnvbe2/32QH5heKv+Da//gmH+x5Jqf7QP7W37X/xKi+AHg3VItYXwt451bwL4AtdbgspZL+DwVrnibSdMfxF41vNct7c6cui/DvSvCni/XHaWDw6bW/ng8qvbTlpGKv9/wDl/XfRAf0Tfs4fGj4aftC/sA+FPi78GPA7/Db4ReKfgn4ttvhh4EktNO08+GPAXha08ReD/CemLpekj+zNHjj0PQLGSHRbB57TRopE0uG7vEtFup82mp2er5lf1+9/n9wH+RdpGqX2h6rpmtaZMbbUtH1Cy1TT7hQC1vfafcxXdpMAcgmKeGOQAjBK855rtA/1bPh38df2G/8AgtF+xXrPgJfGvh3xR4Q+N3gLRtN+Kvwn0/xhpWnfFf4YeJJW0/XU0rVtHSefVdE8SeEPFmlW+o+HtYm0280PVrvRbTVtNbW9HlBn4mpU5X7bPZPp+Ov9MD+G3/gut/wSu+A//BLvxv8As9+Gvgb48+K/jez+L/hz4i69r3/C1dV8Hapf6SfCmr+F7DR4dMfwh4M8GxLHcRa1ffbZby1uPtE1vE1qLVUmifopzc73S0ttdb+rltbv163XKH9GH/BGn/gr5+y7+2j+ydov7B37bniXwToPxb0T4cf8KU1DTPinqFhofgj9o34XDSU8JaPHpuvare2tnP8AEFvDb2uieKfDVxeWviDXb+3Pi/wu16bzVbXwzlOEoy5o3te6tun+v5dAMrxT/wAGkf7HGs/EK81/wz+0Z8fvCPw3vr2W8i+H8Vt4H17V9Lt7iRZf7M0jx5qejl/7PtQZINPk1rw3rmprbfZ/7Q1LUrqKe7un7eVvhXr/AMC/6rytcDs/26/2i/8AglH/AMEbv2Ubv9nH4GfDL4CfE79pTQfDOoeG/ht8N9Q8P+DPil4+0bxT4gS8uJfif8ePFmqaTrV3p8WmX14fEUmi+ILmz1bxI39l+G/C2iaV4WJv/Dqip1JXbdr6vpp0S0/P1sB/Ft/wTk/bf8UfsDftl/Cz9qLT7S78R6boGr32lfE3w1A8K3fjL4ceL4303xxpNq88sFuutCynOueHJbmeKzh8U6To098zWUVxE/ROPPFq9uz7P+v60A/0efiT8Mv+Ccf/AAXX/Zb0ATeJdF+L3gSKW28R+GPFngDxHZaH8Yfgp4p1bT/LubW6ikt9R1PwP4lltF+y674P8a6DeaRqws7O51DQ9TjsdIvYOROVOXZ7eT/zA/I/xJ/wT4/4I/f8ED4Ln9sT4h+M/Hnxt+PPhCx1DW/2dPhZ8YfHngXUfE2seOrYSW/h+78AeBPCPgrwqXvrK/uLVdS+IviXTfEOieAsJ4m0+30vXLPTFl056lX3UrLq1t+v3Xv66sD9Z/8Agr/rr+KP+CPf7XHiaS2WzfxF+zlba69mkpmS1fV7jw3qDWyzMkbSrAbgxLKY4zIE3FFztWIaVEu0v67/AJ/eB/lQV2AFAH+hZ/wRO/4LM/s4ftVfsyeFf2Kv2w/GHgvwn8bvCHgFPg89t8U7vStK8B/tFfDKHSV8JaTb22ra/cx6PqPje58MSW/hzxp4N1WddS8WSpN4j0KLVoNS1vTvDvLUpuL5lqr301t6/Pz+6wE/i3/g07/YM8RfE+48YeHvi9+0J4L+HGoasdVl+FWj6x4N1O20+1mnSdtD8PeM9d8L6prtpoip5ltatrUfiTWorZ08zW550Fw4q8rWsm+/62v+TXla4H0h+3d/wUy/Yn/4Iy/sn237Nn7Nl94E1H40eCvBt94E+Bv7Pvg7VbXxVJ4D1lknceNfjM8Go3V5oen2msahceKNbTxPeReMfiRr096lnHcPfa94g0ZRhKpK7Vk3dv8ARd7/APD9AP8ANR13XNX8T63rPiTxBqFzq2veIdV1HXNb1W9k8281PV9Wu5b/AFLULuUgGS5vby4muZ5CBvlkZsDOK6wP7kP+DSj9qyPxJ8Mv2jP2KvE1+lxe+BdZtPjp8OdPu3Wd5/B/jEWPhL4kaZbQudselaB4nsvCWptDsdJb/wCIGoSMV3src1eOql30f6fr/TA+qP8Ag49+Nngr9i7/AIJd+Bf2P/g5Y2Pge1+NuoeFPgh4K8J6PNPEPD3wM+EllpOu+LItPmuJ7i9ubSJNO8B+B9Te8muLrUNP8ZXsl9dzXEsryqknKfM+mvzf9f8ABVrSD/PE0bWNU8PavpWv6Hf3Ol61oepWOsaRqdlK0F5p2qaZdRXun39pMvzQ3NndwQ3EEq/NHLGrjkCuoD/SN/Yp/wCCi37Dv/Bbn9j+f9ln9qq+8FaV8bvFXhjR/Cnxg+CPibWbPwbqPi/xXpzW9zYfEv4EXct7b3GqrLrem23ijSrPw7NceJPAWsxrpes2E+lLpmreIuSUZU5XW3Rr8n/wflsB8waJ/wAGkH7HWm+Pf7c179pL9oLXfhxb6lHexeBTa+AtJ1ubTobkztpWr+PLXQ3juLee3VLW7u9L8KaHeeV501pPZTvFJBXt5W+Fev8AwL/q/O9gPK/+CzX7cX/BNX9jj9lfxH+xB+xv8N/2ePGXx81vwXL8GDfeAvCXgzxPH+z94LTS49B17WfEvxE/s3VrzUPirPpRu9I0iyHiK88a6Z4huLvxn4s1LT9R06yt/EJTjOUlJt2311v6bf0tL2sB8G/8Gjf/ACe9+0f/ANmq3/8A6tz4YVVfaPqBxf8Awdp/8pHvg5/2ZX8N/wD1d/7RdOh8D/xP8kB/LzWwBQB9ofsAftufEv8A4J7/ALUPgH9pj4ZWtvrV34a+36J4v8F6he3FhpHxB8AeIIktfE/g/VLu2SaS1F3HHa6no2om2vU0XxPpOha6+n6gNMFlcTOKnGz+T7P8f67bgf3rv+25/wAEL/8Ags38JvC3hr9ozxN8JrHW9MkbUrH4eftEeKv+FEfFnwBrssER1Cz8J/EG18S+Fm1G3u1SGW+h+H/jzV9E16CztTrtjLLYPZWXNy1Kb0v6rb7mn5dPuA+q/wBtr9mv/gkNbeOvgp8av28Lr4HaLrnwO+Htp4T+EOlfGz4xXOiaFL4L0DUvtWmW8fw01bxhaWXxTGm3008MUOr6D4sN9JdNDf2uoTRWbW6i56qN9Xdtf1p+H6SD+Z3/AILsf8F8fhl+1F8K9Y/Yu/Yqn1fVfhV4g1DT0+MPxpvdM1DwxaeM9J8O6la6npvgX4daNfpY66vhW61WwsbzxH4g1zTtGl1eDT49C0zSZ9Bvb3UNS1p02nzS36Lf5t/1+AH8t/wZ/aD+O/7Omvap4p+APxk+J/wV8S63pDeH9Y8QfCvxz4l8B6zquhPeWmoto+oal4Y1LTLu80xtQsbK9NjcSyWxurS2n8vzYUddmk90n6pP8/6+5AfR3/D0b/gpP/0fz+2J/wCJG/Fv/wCaulyR/kj90QP04/4I0/8ABQL9un4sf8FOP2Rfh38UP2xf2m/iJ4C8UeP9ZsfEvgvxr8cPiR4n8La/ZxeAvF17Fa6xoOs+IrzTNRt47y1trqOG7tpY0uLeGYKJIkaonGKhJ8sVpukv0A/oP/4Ojv2kP2gv2cfgV+yvrP7P3xu+K3wS1fxJ8WvG2meIdU+FPj7xR4Bv9c02z8HWt1aWGrXfhjU9Mn1CztrpmuILe6eWGKZjKiK5LVlRSbd0np1Sf5/19yA/ld/4I4eH/gz+1j/wVT+Eqft2+IV+Jum/EDV/GniTUH+LuuT63Z/Fn4vr4f1DUPCGjfEDWPEF1LL4ibXtdjFwmm6xd3CeLtctdM8M30WqQ6zJpt7tO8YPlX3dNelvy17abgfv5/wdI/ss/sO/CD9mj4JePvh38MvhH8G/2i734tWHhbw1pfww8LeGPAuo+N/hevhXxNc+Ljr/AIb8L2WlW+raP4W1S08Iix8SXtjPPoV5qFroVrdQweIJbdsqMpOTWrW7vr/V/n+F4h8p/wDBqj+xb8C/jh8Ufjp+098U/Dg8Y+OP2atW+GVj8IdI1dYLrwr4e8R+Nbbxnf3XjyfSpYmGo+LNAXwtaReEbm6kaz8P3N5ea3b2cniC20PU9GqtJq0Vs9X/AJf1e/lb3g/st/bW/Yy+Gn7ePwVn+APxg8V/FTw38OtR8R6T4h8Q2Xwp8ZR+Cr7xYuiw3wsfDvii7k0jWI9Y8KC/u7fXJtCnthbT65o2hajITLpdurc8W4u6tfzA/G//AIhXf+CX/wDz+/tLf+Ha0H/53Vae2n5AfhN/wXu/4I5fsh/8E3v2efgz8T/2drj4sy+JfHnxnbwHri/EDxrpvifTRoQ8D+J/EObK1svC+gyW999v0i0H2h7idPIMsfkhmV10pVJSk07bX/Ff1t9wHg3/AAb2f8FYvBX/AAT5+MPjf4QftAahcaT+zh+0Bc6FcX/jCO3uL6H4U/EjQ4rqx0nxbqNjY29xqE/hXxDpl3/YPi2WyhubrTmsfDmsJD9g0zVleqsHJJrddO6/Rgf1Wftyf8EQ/wBgb/gqvrmnftSeGfiDq/grx9400Oxkl+M3wD1/wf4o8E/Fewt9Ps7DQNc8U6ZcWmtaJ4mvdK0qzttOsNe8M634d1G802OKy1m/1aLT9KXTcY1JQ0tdLo9GvxVvmn5W1A1/2Hv+CS37An/BGfSfGf7R/in4mLq3jK30O6sdW/aA+P8Aq/hDw5pngLw68Nw+p6V4BsYbbTtO8MS+ILWMW+qztf694q1qOJtI0+/i0y9utIuFKcqmlreS/X+lb8ZB/HN/wXj/AOCqOi/8FJf2i/Dek/CJtRT9mr4BWeu6D8ML7Uba+0u+8f6/4jm06Txl8Sr3Rb1Le60qy1YaNo+keFdL1O2TVrPQdJGp6hFpmo+IdR0TTeinDkV38T38vK+nz/C9rgfhPWgBQB/oef8ABrr8ZtC+Pn/BN74l/sx+OrXTfFFp8EPiV4y8E6l4T1q3g1TStR+EPxu0+58XWunavp12skF1pmueJdR+K2l3Wn3EMlpc2Nu0TeYkssKctZWmmuqv81/wEun33A/LD/g7g/aE/wCEm/aM/Zp/Zl0y98zT/hJ8Ltd+KPiS3t5B5I8UfFnXU0bTLK/jB5vtI8NfDu31G0DKBDZeL2aMt9rkC3QWjfd2+7/h/wCrAdj/AMGiv7QY0v4p/tW/ssarehrbxv4I8K/G7wlYzuFgi1LwHq58FeNY7VGwk15rOm+OPCE88PzStZ+F3lVRDBcOpXWkX52/X9GB+gP/AAdOfGbQ/gd/wT4+C37K/ge207wvafGn4meH9Fs/CujwQabpNn8IfgJo9prk2jaZploscFrp2jeLbv4TRWNrCi2lnbWyQxxqVg2xRV5OXby6v5q33P5WA/ir/wCCf/7ZXjX9gb9rH4T/ALTvgmzXWn8DatcWnizwpLN9nt/Gfw/8RWc2ieNPC0k5DJbXWoaHd3MuiahLFcRaR4itdH1lrW5/s9beXo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7S/4M+f8AkQv27/8Asb/2fv8A0zfFupr7x9APwZ/4OJv+Ux37Yv8A11+An/rL/wAFK1pfw4/P/wBKYH4pVoB/b1/wa0f8FCvgD4A+DHxL/Yr+MPxI8M/Df4gz/GG++J/wnm8c67pXhvRfHWk+NfDPhTQNU8HeG9T1S5tbOfxVoeveEZdW/sSaeLUdZtfFcTaJDqH9l6otpz1oNtSXaz6/P53X3X6AfQX/AAWR/wCCF37F+vfDP9s7/goz4a8YfFzwp8ToPAHj/wCON94T8NeKPBl18JvFHxDt9Pm1W61eWx1TwVqniS3TxVrXm6jr9tpnjCKC81C9uJNKXSmlZGmnUleMbJq6XW9vW9tPR/lyh3f/AAaT/wDKOv43f9np/ED/ANUb+zvRX+Nf4V+bA/jR/wCCs3/KTX9vL/s6n40f+pvq1dEPgj/hj+QH7if8Gi3/ACeL+09/2bRB/wCrS8FVlX2j6geSf8HYf/KSn4cf9mf/AAx/9Wr8dKdD4H/if5ID+Y2tgPsv/gn/APtleNf2Bv2sfhP+074Js11p/A2rXFp4s8KSzfZ7fxn8P/EVnNonjTwtJOQyW11qGh3dzLomoSxXEWkeIrXR9Za1uf7PW3lmceaLX3eT/UD/AERviB4X/wCCZH/Bwn+zF4Z0+z+IEHiefQfM8V+HLjwpr2h+Gf2i/gD4j1GCHT9Zste8K6imtXGjwXzQW+na7put6NrXgrxWlhpur6HfamLPw54it+Vc9KW3+T9Ho/P809UB4R+x3/wb2/sE/wDBPL4mWf7Vfj74peLfiZrXwouP+En8I6/8btY8FeEPhj8M9RspGax8a31paWOl2Vz4g0Nnim0fWfEOuto+jaikWs2Wjwa1a6Zf6e5VZSXLypX7av8Ar5fdYD8Jv+Di7/gsn8Nv2uYNC/Yz/ZV8TQ+Mfgx4J8XJ4t+LfxT0wZ8PfEjxtoMd1Y+HPDfga+D/APE68C+F5LzUNU1DxEsTaZ4s8Q/2Nd+HZp9F0C21jxDpSpte9LR9F2Xn69unUD4h/wCDaz/lLt8AP+xO+Ov/AKpnxrVVvg+aA/Xr/g8R/wCPn/gnh/1w/aw/9Gfs2VFD7f8A27+oH8UVdABQAUAFABQAUAFABQAUAeG/H/8A5E3TP+xms/8A01azWFfaPqB8g1zAFABQAUAFABQAUAFABQAUAFABQAUAFABQAUAFABQAUAFABQAUAFABQAUAFABQAUAFABQAUAFABQB//9D/AD/6ACgAoAKACgAoA/TCu9bL0QBTAKACgAoA3/DvivxT4QvG1Hwn4l1/wxqDx+U994d1nUdFvHiznymudNuLado887C5XPJU9aLJ7/5/1/XYDKvb691O7nv9RvLrUL66kMt1e3txLd3dxK33pZ7md5JppG7vI7Me5P8ACAVaACgDqvC3jrxv4GumvvBPjHxV4OvXKl7zwt4h1fw/dOUzsLXGkXlnMxUE7SXO3JxjNFk9/wAr/wBf12Ap+IvFPifxfqB1fxb4j17xRqrIIm1PxFq+oa3qDRBncRm91O5urkoHkdwhl2hndhksxoslt+Vv6/ruBg0AFAE8lzcyxQwS3E8sNuGWCGSV3igDHcwhjZisQZjlggAY8nB+8f1/X3sCCgAoAKACgAoAtWN9e6Zd29/pt5daff2kqzWt7Y3Etpd20yfcmt7mB45oZVPKyRurjsw60AaviHxX4p8XXaah4r8Sa/4nv44lhjvfEOs6jrV3HCgVViS51K4uZkiVVVVjDhQFUAcDaWS2/K39f13AwKACgBQSpDKSCCCCDggjkEEYIIPIIP5YoAlnuLi6lae5nmuZnxvmnkeaV8DA3SSMztgDAyenHOAaAIaAO9j+KvxQh8Pv4Th+JHj2LwrKqrJ4aj8YeIU8PyKiGNFfRl1FdOdVRmRQ1vgISowCdysuy+4DgqYBQBs6F4i8QeF7+PVfDWu6z4d1SHiLUtC1O90i/iGQcR3mnz29wnIB+WQcgHjGVP6/r+vzApahqOoate3Gparf3mp6jdyGa7v9Qup729upWxuluLq5eSeeQ4GXkd2PGSeKAKdABQAUAFAHodl8XfivpuiN4Z074n/EOw8OOqI/h+y8a+JLXRGWNSiK2kwanHYMqISqAw4VSQAAStKy7L7gPPmZnZndmd3YszsSzMzHLMzHJLEnJJOSeTnJpgNoAKACgAoAcrMjK6MyOjBldSVZWU5VlYYIYEZBByDyMYFAHdap8U/idrmhxeGNa+I3jzWPDUGfI8Pap4v8Q6hocOQoPlaTd6hLYR5CqDsgXIVeOFFKy7L7gODpgFABQAUAFABQAUAfoz/wUW/4KKeLP+CiPiP4E+IvFnw18O/DaX4F/BXRPgvptt4e1vUtbj1/TtFv7u+j1y+fUrW2a0vZ2u2je1gEkCqilXJJqIQ5L63u77W/V/11dwPzmqwCgAoAKACgBysyMrozI6MGV1JVlZTlWVhghgRkEHIPIxgUAbfiDxR4l8W3sepeKvEWu+JtRhtYLGK/8QavqGs3sVlagi2s47rUri5nS1twzCC3WQQwhiI1G4iiyW3+X9f13AwqACgAoAKACgD1b4bfHf44fBlrl/g/8Zfit8KXvJ0urxvht8Q/F/gZrq5iTZHcXLeF9Y0szzxoAiSy75ET5VYAYpNJ7pP1V/6/rsBR+Inxk+Lvxfu7bUPiz8VPiR8UL+yMzWd78RPHHifxtd2jXOz7Q1tc+JdT1KaAz+WnnGJ1MuxN5batCSWyS9Fb+v67geb0wCgAoAKACgAoAKACgC/pmq6pol7BqWjalf6RqNsxa21DTLy4sL23YjBaC6tZYZ4mIJBMcgOOOeRQB03in4lfEXxzHBF428f+NfGEVsI1to/FPirXfEEdusK7IhAmrX92sQiT5IxGqhF+VcAYpWS2S+639f13A4qmAUAFABQAUAT/AGm5NuLU3E5tVkMotvNf7OJSNpkEO7yxIQAC4XcQMHOM0f1/X9fkBBQAUAFABQAUAFAF/TNV1TRL2DUtG1K/0jUbZi1tqGmXlxYXtuxGC0F1aywzxMQSCY5Accc8igDpvFPxK+IvjmOCLxt4/wDGvjCK2Ea20finxVrviCO3WFdkQgTVr+7WIRJ8kYjVQi/KuAMUrJbJfdb+v67gcVTAKACgAoAKACgAoAKACgAoAKACgDw34/8A/Im6Z/2M1n/6atZrCv8ADH1/T/gAfINcw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AoAKACgAoAKACgAoAKACgAoAKACgAoAKACgAoAKACgAoAKACgAoAKAPqz9lj9h79q79tnWPFuhfst/BbxN8X9Q8Cabp2reMDol1oOlWHh+z1e6ms9J/tDWPE+saFpEd5qk9re/2dpq3z6lfQ6fqV1a2klrpt/NAnKMd3a/9fqB5j8dvgP8AFb9mj4oeJPgv8bvCo8EfE/we2np4o8JPrvhvxBd6HPqmm2msWVpqN54V1jXdLgvpNNvrO6lsGv8A7ZapcRLdwQSNsoTUldbf1/X/AAzA8hpgFAH6OfAT/gkd/wAFFv2oPhR4W+OPwH/Zi8UfET4VeNTri+F/GGneK/hvplnq58NeI9X8Ja4IbLX/ABnpGrQ/2f4i0LVtMk+1afB5ktm8sHm2zwTSy5xTs2roD87r+xutMvrzTb6Fre90+7uLG8t2KM0F1aTPBcQsyM6M0UsboSjuhK5VmGDVAVKACgAoAKACgAoAKACgAoAKACgAoAKAP00/4J1f8Emv2sP+Cm+oePV/Z+t/AXh7wr8NU02HxZ8Q/it4g1jw34Ntdb1mO5uNJ8MWMvh3wz4w8Q6tr15aWdzeywab4fubLSrNLeXW77TTqWkJfxOcYb3v2S/zaX4+lwPlj9rD9lT4z/sWfHbxr+zt8e/D1v4e+Ingiaya7Gm3yatoOt6Rq9lBqeheJfDWsRRxR6roOt6bcQXdncNDbXlu5n07VbHTdYsb/TrWk1JXW39f1/w4HzlTAKACgAoAKACgAoAKACgAoAKACgAoA/Uz4Mf8ET/+Cpnx/wDCWl+Ovhp+x18Qp/Cut2kOoaNqnjbXPh78JTq2m3UKXNnqWm2PxZ8Y+CNSvtNvreSO4sNRtrGWyvoJI5rSeaJ0d4dSC0cl8rv8v6/ED4Z/aD/Z8+MP7K/xe8X/AAF+Pngyf4ffFnwG+iJ4s8I3Or+Htdl0k+I/Dmj+LdEJ1fwrq+u6BepqHh3XtI1SKTTtVu41hvUjlZLiOaGKk01dO6YHjNMAoAKACgAoAKACgAoAKACgAoAKAOh8I+FPEPjzxZ4Y8D+EtNl1rxX4z8Q6L4U8M6PDLbQTat4h8RalbaRoumxTXk1taQy32pXltaxy3VxBbRvKHnmiiDuoB9y/tG/8ErP2/wD9kj4aXPxh/aK/Zv8AEnwx+G1nrGk6Bc+KdU8T/D3VbWLWNclkh0myNp4c8YazqZe8likRJEsWhQqTNJGCGqVOMnZNN/1/X/DgfnzVAFABQAUAfo58BP8Agkd/wUW/ag+FHhb44/Af9mLxR8RPhV41OuL4X8Yad4r+G+mWernw14j1fwlrghstf8Z6Rq0P9n+ItC1bTJPtWnweZLZvLB5ts8E0sucU7Nq6A/O6/sbrTL6802+ha3vdPu7ixvLdijNBdWkzwXELMjOjNFLG6Eo7oSuVZhg1QFSgAoAKACgAoAKACgAoA6zwh4D8c/EHUTo/gLwZ4s8b6sqo7aX4Q8O6x4l1FVkYpGxstGs725CuwKoTFhmBC5IO0ulv/l/X9dwO58efs5ftCfCzTjrHxO+BHxl+HOkKsDtqnjz4X+N/CGnKt0yJbMb7xBoen2wW4Z0WBjKBMzoI8lk3K67r7wPGqYBQAUAFABQAUAFAHhvx/wD+RN0z/sZrP/01azWNf4F/iX5MD5BrlAKACgAoAKACgAoAKACgAoAKACgAoAKACgAoAKACgAoAKACgAoAKACgAoAKACgAoAKACgAoAKACgD//T/wA/+gAoAKACgAoAKAP0wr0ACgAoAKACgAoAKACgAoAKACgAoAKACgAoAKACgAoAKACgAoAKACgAoAKACgAoAcqs7KiKzu7BURQWZmY4VVUZLMxIAAGSeBnigD/Tu/Yx+C3gf/gib/wR88R/EDxfpGnw/Erwn8INb/aD+N893ClrfeKPjTr3h+Kfw98OLm7HlzNFo+q3Phj4R6BGXgt3uYJNVEVtd6zqLtxyftKlul7LXp362vvt9+oH+Z98QfHvi34qePPGfxM8fa3d+JPHHxC8U6/418YeIL9g97rXibxPql1rOt6pclQqCW+1G9uLhkjVY0L7I0VFVF7EradFoB/eB8Tv+CHv/BM3w5/wSd8d/tPaP+z5qNr8bNE/4J8eIfjtpvi4/GL423ENv8ULD9nW68fWviI+Hbn4iTeGZo4/FUSakdFn0eTQ3QfYZNNawJtq5lVlzpaW5kvlewH8CFdIH+oh/wAG53/KHH9kT/rt+0D/AOtPfGiuOr/El8v/AElAf5j/AMQ/+R/8cf8AY4eJv/T1e12AcfQAUAFABQAUAFABQAUAFABQAUAFABQB+4v/AAR//wCC13jX/glZafFTwXc/BzT/AI5fCn4p6lpfii48Njxk/wAP/EXhnxtpOnvpK63pHiH/AIRjxdaXen6xpQtLDWtGv9EZ2fTNKvtM1PT2t9RtNXzqU+ezvZryvp/Xl99gPhf/AIKHftyePv8Agoj+1L43/aa8f+HdI8GXHiKz0Tw74Y8EaHdz6lp3g7wZ4YshY6FoY1i6t7O61y++a61LWNZns7FdR1jUb+4s9M0nTmstJsqhHkile/n3/r+twPiKqAKACgAoAKACgAoAKACgAoAKACgD9ev+CD/wP8F/tAf8FU/2VvBPxD0ey8Q+DtH1vxp8R9T0PUYIbuw1S/8Ahj8OfFnjjwtbX1ncpLbX1ivjHRPD1xqFjcxSW97YQXNrMjRzMKzqu0H30X3v/L+tQP7L/wDgv/8A8FZvjZ/wTP8ABn7Pvh39nnQfBV18RvjzqPxGu7rxX460i88Q6f4R8MfDWLwUlzHpehQanpVrd654g1HxxZpb3mpS31hp1ho+pRyaXPdahY3dhhSgp3vey7efyd/vXz1A/wA9/wDav/ai+K37Z3x88d/tJ/G670S++J/xGXwqvia78OaND4f0eb/hDvBfh3wFozWmkW8s0Now0DwvpS3XluVnvFuLnannbF6opRSS2QHztTAKACgAoAKACgAoA/tE/wCDST9kmHVNb/aS/bT8T6RHcWmjWun/ALPHwyuby2SeBtU1L+yvHXxSvbdZ0KRXmnadD8ONNtbyANIbXXtdsjLEjTxz89eW0fm/0/X+kB+6f/Bcj9mzwx+25/wS6+N83w9l0Lxn4j+D1pN8d/hnrHhu5sNct5NZ+C0+tW/jvRNMutLe4F1qE3gn/hY/hAaTazedB4llisZrc3lpJa1nTfLNX66O+m/9f1oB/l0V2AFABQB9MfsWf8nj/smf9nMfAj/1aXhWk9n6MD/QQ/4Og/8AlFV4r/7Ld8G//TtqdctH4/kwP81eusAoAKACgD/UQ/4Nzv8AlDj+yJ/12/aB/wDWnvjRXHV/iS+X/pKA/wAx/wCIf/I/+OP+xw8Tf+nq9rsA/u/+J3/BD3/gmb4c/wCCTvjv9p7R/wBnzUbX42aJ/wAE+PEPx203xcfjF8bbiG3+KFh+zrdePrXxEfDtz8RJvDM0cfiqJNSOiz6PJoboPsMmmtYE21cyqy50tLcyXyvYD+BCukAoA/U//giPHHL/AMFWv2I45USSNvi+gZJFDow/4RfxHwysCCM9iPy4qKnwS9AP9JP9un9uv9mf/gnb8M/Cvxa/aPXX7Dwh4x8dWvw60WXwd4NHirUH8SXmga/4lhjubGGa1aCz/szw1qbNdmRgs6wQ7CZtyckYuTst7X/r8APyy/4ic/8Agk1/0FPjL/4ZCf8A+W1X7GfkB+PP/BcT/gtH+wj+3l+xIvwK/Z2vfiJP8Qh8YfAXjQx+J/hrL4U0z+wvD1j4ng1M/wBqvfXA+0CTVbPyrby/3w3ncPLq6dOUZXdrWf8AX9foB+Zv/BDf/gkHP/wUx+LfiPxh8VbjX/Df7K3wYutMXx7quiZsdV+I3jC8MV9pvwp8OazINumebpO/WfGuuWCXWo6Bok+kWVtFY6l4s0fWdN0qVORWWsnt5ebA/tb/AGkv26f+CYX/AARJ8AeGvhXJ4a0H4b32rabFrHhn9n39nbwHol58QvEGlwSHTT4u162N94c0iEXM8NxEPFfxJ8W6bqXie7tdUOnX2u31hqiwc6hOo7/i729Nn+C+4D5k/Zt/4OW/+Cbv7UHj6w+DvjHTvih8CJfGly3h/TNa+Pfh3wPb/C7V5NS822t9J17xL4c8a+LbLw+upKVtp5/Fmn6Z4Yia4SG715EZnpujOOqd7dr3+6y/Bv5AfGf/AAXV/wCCDHwc8W/CDx/+2d+xV4F0f4b/ABO+Hmj6p4/+Kvwm8EWH2PwR8VPBmnWp1HxH4i8H+GNORtN8M+OtA02C4157Dw3aWej+MrGDUlOmN4rntrvUqp1XdRlqnonfb17/ANWA/gurpAKACgAoAKACgDw34/8A/Im6Z/2M1n/6atZrGv8AAv8AEvyYHyDXKAUAFABQAUAFABQAUAFABQAUAFABQAUAFABQAUAFABQAUAFABQAUAFABQAUAFABQAUAFABQAUAFAH//U/wA/+gAoAKACgAoAKAP0wr0ACgAoAKAOq8CQQ3PjfwbbXMMVxb3Hirw9BPBPGksM8Mur2iSwzROGSSKRGZJI3VkdGKsCCRSez9GB/qZ/t4f8Ekv2Zf2ov2X/AB18DPhT8FP2cfgJ4v8AG/iL4Tbvi34W+Cvw/wDDfifwd4S8N/GHwF4t+Il14b1bw74Vt9Tj17Ufh7oXijRtIszd2Om6pqGo2+la3f2Oi3t/dxccZuLvq99L76aX+ev9ID84Phl+25/wbbfsHa1bfs3/AA8Hwilv/C95L4Z8T/FO3+Bnib4zNe6zvSx1S58UfHCXwV4lv/F8c8/mPdXfhvU9Z8I6fGZ7TSo9O06BbKC3GrL3tfS/5bf1snsB7v8A8FB/+CK37Dn/AAUc/Z1uvi7+yp4U+E/w6+NeseDl8a/BP4x/BWz0LQfAHxRLaZLfaJoHjix8LCz8J+IPDvi7Ntp//CaCwbxV4Yn+xX8GpXmmafqPhjV1GpKDtK7S0afTXVr01A/zz/gd+zP8Tfjr+038Pf2T9C0xtC+Kfjz4raf8JJbHX4Z4E8Ka/Jrh0XX7rxFDFHJdW9p4RFvqWoa+sUUlxBaaXe+XE8qIldTklFy6Wv8A1v8A123A/wBDKy/ZN/4I1/8ABC/4AeEfHXx08J+AdV8T6hd23h2P4v8AxS+H0fxd+M3xL8cLp73OqDwRoB0fxJL4P077PHJNc6b4PstA8NaNp/2BfEmq3mpTrqmpcvNUqOyv3stkvN6f1te1gLf7Nn/BSH/gi7/wVF8eN+zFp/wn8Eat4y8Q2Opjwt4A+P37PHgzToPHFrodnd39+vgzUvs/iXR11bTNKs59as9Pn1TQ/EqWcEt/pNk8unXxsBwqQ96707P+vQD+Wj/g4Q/4JOfDv/gnh8WPhx8Uv2ebbUNL/Z7+PzeJLSx8E31/d6x/wq7x/wCF00y71Pw5p2sapdXWsX3hfxDpWrRat4aj1S51DUtPn0zxFYXOoTWcGlCtqU3JNPdfj5/1+oH2h/wbs/8ABFv4HftTfDvUv21/2s/DsfxG8EQeNNV8H/Bv4PajPcQ+Etcu/CT2Y8Q+PfHUNjcQzeItNh1uabw5ofhG8lj0a4m0fXbrxJp+s2N5pUEU1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pn/BD/AP4Jk6L/AMFL/wBqnVPCnxI1XVNH+BPwb8M2vxA+LB0O4Wz13xRHd6tDpXhj4faVqA3TaNJ4pvF1C51PWoYXnsvD+g6xDYTWWs3mlXsG1SfItFdvReXn/T+8D+vz9qf9tv8A4I2f8EVNX8L/ALPNr+zDoz/ECfwtpviKbwR8C/gt4A8QeKdL0C7aaw0TW/iR8QviBrnhifVtV1uOyvjBJqfivxT4vntbVL7V7e3sdQ0u7vcYxqVNebTu3+SX+Vu17sDW+Gfgn/gjV/wX2+BHj3VfA3wT0DQ/Fvhd7TQ/E+q23w+8MfCD9pX4P6zrlnqE/hXVrnXfBsmq2Wt6VeNZ6jeaNbz6542+H+sXml6nY6lYXV3p+o2Vunz0mtd9tbp2+7a/VfdZgf5+v7Zn7K3jH9jf9q74z/sq+KboeIfEXwp8cSeGrDVrCzlgPivQtVtLDXvA/iG30wNcTWk3irwlrega0NLWa6ezm1I2K3N2YRPL0xlzRUu6v6f8MB/bx/wTj/4IifsXf8E/v2Y4f2uv+CkGheAvFvxX0zwlZfEjx+/xlt7TWfhR+zzpskEV1beErLwhc/2hoPi3xxZ3F3Y6fqmsanpviK/u/GK2mhfDuxhlEd14h551JSfLG6V7K278/L+r9AO28K/8Fw/+CD/xp8ZWfwC8R/DPQND8D6vft4Z0vxb8Wv2YfAlh8DroajN/Z8JuvMXWNU8M6JqBeMT6p4s8G+HdJ020l+1eILrS7OG6mtT2dRK97vtfX8bL+uuiA/ML/gvt/wAEKvhN8BfhZqn7cf7E/h0+E/AHh680pvjd8GNKu59S8L6Boeu3UOnWPxO+HRvLi6v9N0iHWb3TrPxT4Vgub3SbGz1SDX9Ai0TRNH1W0a6VVt8st3s/0f6AfFv/AAb3f8Eivht/wUL8dfEf41ftHRX+rfs/fA3VNC8Px/D/AE7UbzR2+KXxC1qzuNW/sjWta0m6ttZ03wp4V0aKy1DW7fS7nTdS1q813RLW21OGwtdZt7iqtRxslu+vb5dX8/uA/or/AGmv+CtH/BGz/gmH8TtX/ZQ0T9mFNa8TeAhY6Z460D9nT9n34P2/hnwfe39lb382ia5rPivxF8PYNf8AEo065sr3VRpf9vRfa7s2WtazDrcGp2lpkoVJrmctH3b1+6/pqvk7e8HW+LP2HP8Agk9/wXU/ZO1H42fs5+CPBvw48a6m+t6FoHxj8BeAtN+GnxJ+HnxQ0izs7l/DXxg8KaBHZad4zitI73SH1XSPED62l14Z1SDUvBHibTzqGl68q5p05WevW19GvL8UB/nM/Ez4e+J/hJ8R/iB8KfG1omn+Mvhl438V/D3xbYRSGaOy8TeDNdv/AA5r1pHKUjMqW2q6bdQpIY4y6oGKLkqvWndJ99QOIoA/QT/glN8H9M+PH/BR79jL4Y63Ct1oWr/HrwTrmvWMkSzQ6loPgS9bx9relXEbZBttV0rwxd6dctjKW91JIMlambtGT8v66P8AL7gP7ZP+Dqj4yv4A/wCCb+gfDGyuWS9+PPx88B+GNQtVYqJ/Cvgiw174lajO+OHS28UeGPBSeURy90kowYa56KvK/Zfn/Xb7gP5ZP+CHP7Vv/BP/APZV+Jnx4139vzwH4b8d+FfFvgXwrpPw9tfEfwV0r40w6f4g0/X7281ie207VdJ1aPQ5JtOlt45L2KOJ7pVEDOVTbW1SMpJcvfvb+v67gf6M3ir4qfATR/2PvEHxs8R6Fp1x+zBpv7OGpfFDW/DUvgy1vtJm+BNr8M5vFV/ocnw9e0eyu9Pk8ApLYN4Oawa1mtj/AGKbUxMYq5LPmt1vb53/AMwP4MP+C3v7cv8AwSs/an+A3wi8JfsE/DDwh4G+Ifhz4ut4j8Z6h4d/Zy0P4M3N54LPg3xHpgs59c0rQdJm1WD+3L3TJ/7Kkmlj8yJLzyt9srr004Ti25PS3e+t/wCun3WA/qs/4Nzv+UOP7In/AF2/aB/9ae+NFY1f4kvl/wCkoD84Phnqv/BEn/giLqVr8JP2ltU8EfF39tzXT/wl/wAa/Glj8JdU+M2r+B7/AMYz/wBt2/h/SL+78PXWn/D7wxp9lc239maFp407xx4g0qKx8WeJ9EX+2tIiS37SrdrSPRf1uB+s/in9lr/glv8A8Fh/2Yk8a+F/BHwm+Ifgfx1YanZeE/jZ8OvCOmeC/ix4A8RwbFnW11v+w9J8Y+GPEeh3wtLjV/Bniy0+wagqWsXiLw/qOlXUSXGfNOD1un2b0/Vfj6X1A/zJv2nP2ePGH7L/AO0l8Y/2afFZOq+K/hF8S/Efw8kvbGzmij8TJpWqS2uh+INLsC01yln4s0p9N13SrVy9yLPVLWJwZty12Rd4qXdX7f5/n94H9z//AATj/wCCIn7F3/BP79mOH9rr/gpBoXgLxb8V9M8JWXxI8fv8Zbe01n4Ufs86bJBFdW3hKy8IXP8AaGg+LfHFncXdjp+qaxqem+Ir+78YraaF8O7GGUR3XiHmnUlJ8sbpXsrbvz8v6v0A7bwr/wAFw/8Agg/8afGVn8AvEfwz0DQ/A+r37eGdL8W/Fr9mHwJYfA66Gozf2fCbrzF1jVPDOiagXjE+qeLPBvh3SdNtJftXiC60uzhuprU9nUSve77X1/Gy/rrogPzC/wCC+3/BCr4TfAX4Wap+3H+xP4dPhPwB4evNKb43fBjSrufUvC+gaHrt1Dp1j8Tvh0by4ur/AE3SIdZvdOs/FPhWC5vdJsbPVINf0CLRNE0fVbRrpVW3yy3ez/R/oB/HRW4BQB/qJ+Bf+CdH7N3x4/4JTeC/Bng39nP9mTw/8aPjJ/wT78M+GvC3xR1f4M+A7XVtF+J3xB/Z0sdM0Xx7qnivTPB974qt9R0/xTq9t4gvfEGn/atfjuYZdRtfO1FUL8XM1O93pK+++u3z2A+A/h98Uf8Ag3m/4I93lh+zT4jv/h58SP2gfBw0/TfjB8Urz4Laz8c/G8Xjaytlt9auNc8WweG/FWkeBpI79LgXHw28CaqreFpVFnquinWFur26tqrU97ZdFf8ALb+t29wPvD48f8E1/wDglv8A8Fdv2bIviL8HfD3wj0+58Y6PqEvwt/ad+AnhjSPDPiTQdftp3QJ4o0zSLTw43im307Uo5dP8T+AfiHYLqmnxzana2p8KeI2t9XspU503Z37uL638/wAdPTqB/nCfEj4C+Ov2b/2pNf8A2ePi5pFvZeN/hb8XLfwJ4s0//j70y9l07xBawLf2Ek0SLqGgeINOkttX0e6eFY9R0bUbO58sJcba6r3jddVdAf6dP7aH/BJb9kv9pz9nnxP8E/BfwI/Z/wDgrqfi/wAXfB+41b4keA/g78PPB3jXQvA3hT4x+AfGXxJtPCXibQPCI1HSPEXiT4eeH/E/hfR7k7tPN/rMEWso+jyXyNyRm4u+r30vvppf56/0gPiAft7f8G7P7G2kzfs5+EvEv7NmiQaBbah4T1GDwP8AAXxf8WrKa908PptzL4t+Jfhf4aeNLbxfqVxdw7L7W9U8U69fXkiG5u714VWeq5asves9dd0vuvJdP+HeiA/JT/g1C+AfwK+Nfhn9uKb4y/Bb4TfFuXw5rv7Pcfh6X4m/Dnwf48k0KPVNP+MranHoz+KdH1VtLTUW0+wa/WyMC3jWVobgSG2hKXXbXLb+95dv6/4cD8Y/+C/fgLwL8Mf+Csv7Uvgn4beC/Cfw98GaNb/Aw6R4R8D+HNH8J+GNKOpfs6fCXVdROm6BoNnYaVYm/wBUvbzUr02tpF9qv7y6vJ99xcSyNpS+CPz/ADYH9D3/AARI/wCCBPwBsfgL4L/bK/bz8F6V8RvFfxH8N2vxB+H/AMIfHbxj4afDj4c31vHrHh/xX4/0aSWKw8U+JPEegiLX5dJ8UPceF/Dfh7VILTV9Bm8RxXU+lZVKrvyw0s7X3bfl/Wv3gfZeu/8ABcP/AIIP/D3xpd/BLT9E8Jah4QsdTGiah4v8CfswaZqPwXgltplsp5rY2Gg2+pa5pFkzTLHq3hvwjrOl39rA91ot1qNlNZzXSVOr/wAO/wDh/wCu2wHjH/BVP/giB+x5+19+yzrP7Yf/AAT38KeBPBPxRsPAM/xa8JW3wTtLHT/hN+0L4Lg0u48Q3WjWXhHQxB4d0jxnqmn+fceFde8PWOlS6jrgHh/xZa3X26DU/DxCpKL5ZXttq9v6/rYD+PT/AIJlf8E/vHv/AAUj/ar8J/s9+EdQm8M+GYrG78Z/Fn4grZLfxeAPhpolzZW+sazFZySwR3+s6lqGo6X4a8Nac0qpc69rVjLeNDpNtqd5a9E5qEW930W13/X9agf3WfE//hyV/wAEH/h14G8NeL/hV4LTx/4k02G60O0X4f6P8Z/2lfiLBpLfYb/xnrGveI4kbQ9Im1Fbt0lvNa8F+CTqv9p6b4O0yF7K40215l7So93p52Sv6f8AD6agV/g38Q/+CIn/AAXT8N+Nfhnonwe8GT/EjRdEu9b1Hw54n+Gui/B/9oXwzo908WmHxt4P8YeEJbibU7DT9TutPXUv7B8W+ItKs7+TRofGejG01PTLfUBqpT1vp33T8tdfw++wH8QP/BVj/gnP4v8A+CZ/7VWt/BDVNVvPFvw68Q6VB46+C/xAvLe3t7rxZ4A1K6urKOLWYbMLZ23irwzq1lf+HvEdvAlvHc3Flba9aWVnpWu6bAvRCamr2s9mt9f6/rQD806sD6S/ZC/Zb+Jf7aX7R3wr/Zo+EtrDL4y+KHiJdLj1G9D/ANleGdCsbW41fxV4w1tkxING8KeG9P1TXtQjh3Xl3DYfYNOiuNSu7O2uFKSim30/Hy/r9AP9DTw7+xL/AMEef+CIf7OemfE346+Gfh3q+s2y2ug6h8aPjJ4Ms/if8Wfib43uYZbx9J+HvhObTdeOhSXQt5WtvD3gPS9OsNJ0Szjv/FusXi2WqeJpeXmqVHZX9E9F67f1tfVAUfgL+39/wRA/4KoeK5v2bE+Gnwz1bxr4ls7mz8M+A/jr8BfDfhPVfGEGnQTTyx/D/wATJZ6jZw67p9pbG/0/TtO8TaL4wS3ie90axb+z72W0HGpDXWy7Pb5f8D7rAfzG/wDBe/8A4IuaD/wTz13w3+0J+zkutXX7LXxQ8S3Hhm88MavezazqHwV8f3Ntd6vpfhhdavJZdV1nwV4k0yx1R/Cmpas99q2lXGiXmi+ItY1C7utGv9V2pVOZWe6691/muoH7u/8ABCn9tj/gl/4v8K/sf/sx/Dr4aeE9P/bn0f4Ky6T4k8bWv7PWiaH4gufEHhXwRqeo+Pp5fjBDocGp30l/otlqcNxevqkj61HI9pK8y3DK2VSMk5S+y33/AK/r5AfqH/wU7/bB/wCCbX7J03wUb/goH8OfCvjyfx/F8RB8J5PEnwF0b42PpkXhR/A58bpaPqui6u3htbt/EvhJpkgMA1Y28ZkEh01CkQjKV+Xpa+tu/wDk/wCmB/nAf8FLPiv+z/8AHD9uD4+/FT9lnQdN8MfALxfrnhi7+HWhaR4KtPh1p2n2Fh4A8J6Rq0dr4LsbSwtdCWXxHp+sXDww2kIuZZXv2DPdM7dcE1FJ7q9/vA+GKoD+sn/g3j/4Is/B/wDbH8K+Iv2xP2stGuPGXwn8O+NLvwP8KvhGb2/0vRvHHiLw9bWN74k8X+NrnTZbPUNR8K6Nd6hZ6Lo3h6yv4LXXNbs9eXxGs+kacml6zhVqOPux0fV/5evz/SIftl8R/wDgsx/wQt/Y/wDF2r/ALwl4A8KalH4M1m/8GeJbT9n/APZm8Jv8PvD2oaTPJa6rZnU5LHwlo3iG1tL6GW2uL3wkviWzubpJGhnugHmWFCrLW7111er/AK87frIO9/aY/wCCXv8AwTU/4LBfsmp8dv2WPDHwu8G+OfHPhnV9d+DP7Qnwm8IwfD6W+8VabLdWJ0H4r+F9P0zQD4gtBrmmSeGfFVj4w0P/AITHwx5N0NHvdMu7do50pzpytK9r6p+fVf8AA/UD/Nd17Q9W8Ma5rXhrX7GbTNd8PatqOh61ptxs8/T9W0m8msNRsZvLZ4/OtLy3mgk8t3TfG21mXBrrAyaAFAJIABJJwAOSSegA7kmgD/T8+BGg2P8AwRz/AOCG0XiDWrO20jx98IP2ctc+Kniq2voo0e9/aI+KcT6vpfhrVXkAFw1t8S/F3hz4c280qFjpel2EYgYRJA3G/wB5U8m7fJf8AD45/wCDWP8Aakk+OX7FXxb/AGc/G+qHxF4n+AHxR1a+S31iX7fJf/DX47Sav4ut/tiXhlfUDcfEK1+KcmpvIJYTDqNjFMoMw8+qytJNbNemq/4Fv6SA/im/4KQ/ss3P7F/7cH7R/wCzl9lnttB8CfEbVJ/ATT72a6+GXitIPF/w3uTM3y3E58Fa7okGoSRs6JqkF9blhLBIi9EHzRT8tdb6/h/XfcD1v/gkv/wTo8Qf8FL/ANrTQfgmNU1Lwr8MPDWkXXxA+NnjjSobaTUvDvgHSbm1svsGhfbkksW8U+LNbv8ATfDehG5hvI9O+233iSfTNVsPD99YTqc+SN+uy/rTb1+4D+/j4k+Hv+CNX/BHX4N+GIfiJ8OfgH8GvD2rrdaP4bh1L4cJ8UPjF8Sbq2t7aHV5nnk0Pxh8TPGnkx3Fomt6zqtzLoWjLe2Vre3mm211ZW7cy9pUejb+eiv9y6fPztYD81YfgV/wRx/4K6/EH4efFr/gnhrvww+EX7XH7PfxV+E/xd1Xw1pHgTWfgpL438CeB/iH4d1nxXYeK/hoNC0jRvEkdzpolisfiL4R0jVdU0fxI3h/S/E+tDR70WT3edO/Om4vTfa60t8X5fJ390PqH/g6D/5RVeK/+y3fBv8A9O2p1NH4/kwPzA/4NU/2evgD8aPgR+1jqXxi+B3wf+LGo6J8W/Aljo2ofEv4aeC/Hd7pFlc+Dr+4uLPTLrxRouqz2FrPOqzTW9q8UMsyiR0ZwGW6zacbN7d7f1/XcD+ej/gtv4L8HfDz/gqZ+1/4M8AeE/DXgbwfoXjXwnb6J4U8H6Fpfhnw1o1vP8L/AALeTQaVoWi2tlpenwzXlzcXUsdpawpJczzTupllkd9afwR9APtP/g2O+Ffww+L/APwUU8V+Ffi18OPAfxR8Lwfsw/ErWIfDfxF8IeHvG2gw6vaeOPhTbWmqRaP4l0/U9Pj1G1t728gt75LcXMMN3dRRyqk8qtNb4PmgPcf+DqT4NfCD4MftO/syaP8AB74U/Db4T6TrHwH1nUtW0v4a+BvDHgXTtU1GP4g6zax3+o2PhfS9Ltr29S2jjt0urmKWdYESFZBGoWlRbale+/e/9f12A/p6/wCDc7/lDj+yJ/12/aB/9ae+NFY1f4kvl/6SgP47P+CPf7Vv/BP/APZV/aL/AGsNd/b88B+G/HfhXxbax6T8PbXxH8FdK+NMOn+INP8AHWtXmsT22narpOrR6HJNp0tvHJexRxPdKogZyqba6KkZSS5e/e39f13A/wBDbxV8VPgJo/7H3iD42eI9C064/Zg039nDUvihrfhqXwZa32kzfAm1+Gc3iq/0OT4evaPZXenyeAUlsG8HNYNazWx/sU2piYxVyWfNbre3zv8A5gfwYf8ABb39uX/glZ+1P8BvhF4S/YJ+GHhDwN8Q/DnxdbxH4z1Dw7+zlofwZubzwWfBviPTBZz65pWg6TNqsH9uXumT/wBlSTSx+ZEl55W+2V16acJxbcnpbvfW/wDXT7rAfzN1sB+qX/BET/lK7+xD/wBlgT/1FvEdRU+CXoB/WV/wdwf8mH/s9/8AZ3Hh/wD9U38Y6wofG/8AC/zQH+fHXUAUAf6mv/BC/wCEHhb9mr/gkv8As03h22h8cfD/AFT9orx3q7QFJb28+JEl14xjvriOIMZP7H8EDw3oFu6BnnsNBtJCvmOytx1Luo/Wy/rT+u9rgf5rH7Xf7SXjX9r39pb4zftIeP7+7vfEHxW8c6x4jigu5PM/sLw7532Lwh4UswGdYtN8I+FbTR/DWmQhn2WOlwB5ZpS8z9cYqKSXT8/wv933AfONMD+rD9jz/g6O+I37M/7Lvwh/Zy8ffsoaX8d9Q+E3gyD4fQ/EXUfjhc+DrjxH4S0aW5sfCWn6n4bf4TeMY1m0DwkNJ8Lz3T65df2vFpK6hcRQTXc0CYyoxbb5mr9EgP5Z/EV7pWpeINc1HQtIbw/ol/rGp3uj6C9+dVfRNKur2efT9IfU2tbFtRbTbSSGya/ayszeGH7QbW3MnlLsBj0AFABQAUAFAHhvx/8A+RN0z/sZrP8A9NWs1jX+Bf4l+TA+Qa5QCgAoAKACgAoAKACgAoAKACgAoAKACgAoAKACgAoAKACgAoAKACgAoAKACgAoAKACgAoAKACgAoA//9X/AD/6ACgAoAKACgAoA/TCvQAKACgAoA6/4ff8j74I/wCxv8Nf+nmypPZ+jA/1Mv8Aguh8XvFvwP8A+CUf7YnjrwPqF3pXiS58E+Ffh9banYSTW93Yad8W/ib4I+FXiK5tru3aOayuU8NeMtXFpeRyRSwXjW7QyLN5bLx00nOKfe/3K4H+U9XaB/oVf8Gm3xd8WeM/2G/jJ8LPEF/d6jonwa+Pd5H4HN1JNKmjeH/H/hbR/Ed/4d0/eTFDYQeK7fxD4iFvEFK6h4o1CaTInjrlrK0k+61+X9dvv0A/lG/4LE/CTUtO/wCCwf7XXwy+FPhzUtX8R+M/jzY6l4Z8MeD7K61HWdb8Y/F/QfDHjO407RtO05Z7y71jWfE/jG7RbK0jaaW/ungjiDEJW8H7kW+39f1/mB+m37P/APwan/txfFjwzpHib9oH40/C79n19St4LuLwXcjXPi5480NLhA8sOv2Wh3ei+C7G+VfK/wBG0jx5rgzujupbSaIxNDrxTsk357f187frIP1l/Yh/4NiNN/Y7/ag+B/7Smp/tuX/j3VvhF42tfGNj4M0v4D2/gaHxFPY2d5G+kPr9z8Y/FtxFaTxTyfbnh0aR5rITQeTErtMucq3MmuW1+t/+H/rtuBS/4O6I4z+xr+zLMUQyp+020aSFQXSOX4V+OmlRW+8EkaGFnUHDGKMnOxadDeXoB4x/wbR/8FVP2cfBf7PMX7CXx5+IPhn4RePvCHjrxRr3wg1vxxqtr4c8H/EDw1481P8At688NW/ibVJoNG0/xvpPi6+1kwaPql5p7+IdO1nSIvDqanqNlq1vE60G3zLVWV/6/wCG/C8g+k/2vf8Ag1m/ZT/aH8beLfi1+z58c/HP7PWtfEHV9T8YX3hybQdI+LXwrXVdeuJNVuZvC2mPq/g/xPoelald3M90LZvGevafYLchNFsrPTLe101JVaS0cU7fJ/1935uQfzeft2/8G7/7d/7EngnxH8XLOLwd+0P8G/Cdnd6v4n8WfCK41c+J/B/h6yVpLvX/ABh8Pde06x1m20qygSS91XUPCt14y03Q9Nin1TXb/TdPtri5i2jVjL+6+z1v/X/B6AdN/wAG7X/BR74SfsCftS+P9C+P+qf8Ir8Hv2i/CWgeEdV+IDW9zdWPgTxp4U1i71DwZrHiOOzjuLmHwneQa54k0XWNRgtbg6Rd6jpOq332bRbPV7yBVYuUVbdP+v6t9wH9aP7e/wDwRg/Yd/4K66no/wC034a+L+reG/iJqvhbS9AsPjP8EfE3hP4gfD/x1oelI39hS+I9FZtS0fxBNpNlcm1sNT8MeJPDN/LYNbWup3mpW1lpyWuMakoK1rrz0/r7vusB/OB+05/wai/tm/CvRtX8S/s6/Fv4ZftM6fpUE1ynhOexvvg/8TNVjjDOItF0bXdT8S+Bry5WNTuhvPiNpc8z7I7G3uZpRDWsa0Xo1y+d7oD8hf8AgmT8FbvWP+Cp37InwY+K/hW+0TUtC/ai8FWXjrwR4w0660jUbDU/h74lGu6x4W8R6PqMVvd2t2t74dl0nUdIvYElaUy2FxCS7xtc37kmu39f10+QH+j/AP8ABUv9gJv+Ckn7Nmm/s53Hx21n4C6EvxN8M+PPEWt6R4Us/GCeLNP8M6R4lgs/B+p6VeeI/CyrYnXtW0jxRHcrqUvlah4YsQbGUulxb8sJ8jva+ltf68gP53/+IQj4b/8AR/3iH/wwmg//AD4q09vL+RfeB/R9rf7NVj4E/wCCZvij9j/xr48/4W9b+GP2PfFvwRufGviXTrXR77xZpemfC3VfC2i6te6WmpaqLO6g0+HT/JnXU7+7WezivzfzXu64bJP31JK3vJ2Xr/X5AfyE/wDBsx/wVB+Af7J938Xv2Uv2kfGOj/Czwz8XvGGjfET4afEzxPdJpngqy8bRaLb+GPEnhfxnr9wwsPDEOtaTpXhy90DXtXksNAhudK1ax1bVLW5vtHjn6K0G7NdL39P68vvuB+4P7eP/AAbt/sef8FB/iJ4l/ae+Gvxk8X/Bn4k/Fd4vEHiHxN4KHh74ofCXxnqklrHbN4uXwtcXulXf9p6otvBJqNx4a8faXouozRy3p0pdTvL2/uM41ZRXK43t8n/Xy++4H8337X3/AAbBft4/s6+Gde8e/B3XvA37Vvg/w/bXN/e6P8PrfWPDHxdGm2cTz3N9bfDXXFvLPXGSFSYtH8IeM/E/iW8lBg0/Q7p9m/WNaL3XK/vv/X9dAP5tZI5IpJIpkeKWJ2jljkVkkjkRirpIjAMjowKsrAMrAggEEVqAygD9wP8Ag3L0Wy1j/gsD+yw97JGo0ax+OWtWsEn/AC93tt+z/wDE+3to4/WS3a7OoryMfYSTnG1s6v8ADfnb81/X9ID93P8Ag8D1a7h+G37C+hpG5sNR8cfHfVrmUf6tLvRtB+GNnZRv/tyQ69qDR8fdil6VlQ3l6ID+GOukD/VV+NP/ACgg+KH/AGia8W/+sh31cS/iL/Gv/SgP8qqu0D/UQ/4Nzv8AlDj+yJ/12/aB/wDWnvjRXHV/iS+X/pKA/wA1P9onx3rvxQ+P/wAcPiT4ouJLvxH4++LnxG8Y63cSSvM0mqeI/F+sate4kkJcxpPdukQP3IlRAAqgL1pWSXZWA/tg/wCDQfxJq118Av2yfCM91M+h6F8Xvht4i02yaWRoLbVPFPg3WdO1m5ihLGKOS8tfCGhxzSRqryrZwiVmEUQTnr7x9P1A/NX9qb4a+HfiN/wdUWPgbW9Psrvw9qP7VX7Mevatpl5j7DqSaF8HfhH44vbO7jY7Z4tVutLliuLV9yXn2p7Z0ZZijWn+5v5P82gP7C/+Cpf7ATf8FJP2bNN/ZzuPjtrPwF0Jfib4Z8eeItb0jwpZ+ME8Waf4Z0jxLBZ+D9T0q88R+FlWxOvatpHiiO5XUpfK1DwxYg2MpdLi3whPkd7X0tr/AF5Afzv/APEIR8N/+j/vEP8A4YTQf/nxVp7eX8i+8D+j7W/2arHwJ/wTN8Ufsf8AjXx5/wALet/DH7Hvi34I3PjXxLp1ro994s0vTPhbqvhbRdWvdLTUtVFndQafDp/kzrqd/drPZxX5v5r3dcNkn76klb3k7L1/r8gP8jyu4AoA/wBYbRfifr/wS/4Iu6L8ZPCjmLxT8KP+CYuk/EfwzKIzKIfEXgr9li28R6JM6AHMUOp6daySsRtSJXd8IprhSvO3Ryt97A/yhL+/vtUvr3U9TvLrUdS1G7uL/UNQvria7vr6+vJnuLu8vLq4eSe5urqeSSe4uJpJJppneSR2dmZu4D+0b/g0H+Lvixta/bK+A91f3d14Hi0n4afFrRdMlkmex0PxTJea74Q8SXllFnyILnxPpS+FodRYr5tzH4S0wKQts4rnrr4X12/r/hvuA+Bf+DkfwRo/hL/gsbo2t6Xa21vdfEr4cfs9+N9fe3wHu9YtNS1P4epdXYBOLk6N4D0iA5CloIIHIO/e1U/4Xpzf1/X6Af15f8F7viJ4t+F3/BJH9sbxT4I1m+0DX7nwz8OvBn9qadcSWl5FoXxI+NPw3+Hni21iuIissY1Pwn4o1vS5TGyP5N7IFcHBXGkk5xT8/wAE2B/lbV2Af3Cf8Gev/Iq/t9/9jB+zZ/6bvjhXPX+x/wBvfoB+PH/BdjwtaeOf+C8Xxq8E37Klj4w8c/smeFr13lMCJaeIPgR8CdJuGeZWRoVWG7ctKroYwN4ZSM1dP+EvSX5sD+yn/gvh8QNZ+B//AASG/aif4ds3huXU/DXw5+Eln/Y6vZQaV4P8efEfwV4F8TaXbpaGIW1je+BtR1rw4sSFIVh1BYdjxnymwpK9RX838/019f1iH+WzXYB+lP7Pf/BYD/go9+yt8JvDnwM+Av7Tmv8AgP4U+EZdal8NeEB4H+FPia10c+Idav8AxFrEVnqHjHwH4g1lLa91vVdR1E2jak9rDcXlwbaKFJGSocIN3cbt+bX5f1+IH9OH/BoX4G0iXwV+278Xri0sJPFGs+NfhT4Gjvo4beG5sdI03SfGHifULS0trdI4NPsNT1HX7GaWG1hht530e0jVNmnxJFjX+yuiX9f1/mB9p/8ABRz/AIN5dG/4KF/tZePP2nfF37aviXwA/ijSfBegaD8PP+FTaR4qsvA+heEfCek6J/ZOl6zcfEjw9LPZaprVvrXi2SNtItDDqHiS+jJuWBu55jVcYqKinbre1/6/rcDmf2Cv+DcLQv2E/wBq/wCE37Ufg79t/wAS+LtT+Gd/rst34N/4U/o/h218XaJ4h8L634Y1rQNQ1WH4m62bayutP1iaZ5DpF8YZreC5hjiuYYLmAlVck04rXz2/r+twPmn/AIO8/Bmg6l8FP2OPiZFHYSa94e+KXxH8CrfQtE162keL/Ceka/JaSPGxaW1ivPBEM0Sy7lt5ZpTDtN1cbqoPWS6WT/r+vyA/hPrpA/q8/wCDSLwDout/toftD/ELULS0utV8Bfs6/wBk6BJcbXuNOuPG/j/wwl/qFjG2Sk507w5caZLdou+K01O4td6x30iPh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xTf8ABtZ/yl2+AH/YnfHX/wBUz41ret8HzQH69f8AB4j/AMfP/BPD/rh+1h/6M/ZsqKH2/wDt39QP4oq6ACgD9Pv+CeX/AASp/bX/AOCjt7q7fs96HY+H/hp4X1JdJ8U/GD4h+INS8K/DPRNZkhhvW0O2udNsNZ13xH4gWzuILy60rwr4e1qXTYbqwn16TSbfU9PuJ4nUjDfV9l/S/rVX1QH7++E/+DPnxvd20Mvjv9vDwtoV4cNc2nhP9n3V/FtsG4LpDqWs/FzwXK2TkCaTSl7MYCTsrP266Qf3gf1Cf8Exv2ENL/4Jy/ssaV+zXo/xX1D4y2eneNfGPjD/AITK/wDDlt4TBn8UXltJc6VZaDa694lisrSwmsn3A6xdSS3k93NIIWkMS4Tlzu9reW/9fj+Foh/lt/trxxw/tlftbQxIkUUX7Tfx6jijjUIkcafFTxWqIirhVRFAVVAwAABjFdq2XogPmSmB+qX/AARY/ZP/AOGxP+CkH7Ofw21PTf7S8C+EfE6/Gb4nxyw+fYnwN8KWh8Tz6bqkeCTp3i3xFB4c8CzkYIbxTF88X+sWKj5YN/L7/wCv6uB/dJ/wX3/Zc/bN/bS/ZN8F/s4/sg+BdN8W/wDCUfFTS/FfxdutT8d+EfBUFv4S8EadeXnh7QSPFesaSuprrPjHUNJ13/QRcGyl8HQm48n7VB5vNTlGMru+1lYD8nf+CDv/AASw/wCCm3/BPH9tO68c/Gn4S+HNA+BHxN+GHi34e/EnUdO+Lfw38SPpNzbLa+L/AARrsfh/QfEt9quo3kfifw7beGYpLOznaxsfFup3Mwjs1uZ4rqThONle6d1+vR/mvmB5V/wdwfsof2d4o/Zv/bV8P6bttfEdhf8A7PXxNvIYvLiXWtF/tTxx8Lry5Ma4nvtV0e4+Iem3F1OVkSy8L6JaK0saRJbuhLePz3+W3/B69bgewf8ABoF4J0i3+GX7a/xH+zWr69q3jv4ReCfth2ve2+keHvD/AIw137NHklre1vLzxP5suxUW8lsYfNMhsYREV3rFdNwPw7/4OQvi94s+Jv8AwVg+PHhvXr+8m8P/AAX0L4X/AAy8CaXPJMYNI0M/Djwz451cW0Dny4/7U8Y+M/EmqvLEi+fFdWwcuIo3bSkrQXnd/f8Af0t/wNEB8G/8EyPi/wCLPgX/AMFBf2O/iL4N1C8sNSs/2g/hj4d1JLOSaN9V8JeOPFWneCvG3h+UQMry2/iDwl4g1nSJoiHVlvN3luUVWqavCS8n/XXt29Lgf3f/APB0H/yiq8V/9lu+Df8A6dtTrmo/H8mB8Qf8GhH/ACb3+2L/ANll+Hv/AKhGoVVfePoB/Nb/AMF5/wDlLj+2p/2Pfg7/ANVN8P62p/BH0A+6v+DUn/lJl4v/AOzUPil/6n/wgqa3wfNAe/f8Hd3/ACdd+yn/ANm9a5/6sjXKmhtL1A/ox/4Nzv8AlDj+yJ/12/aB/wDWnvjRWVX+JL5f+koD/Mf+If8AyP8A44/7HDxN/wCnq9rsA/1JfjT/AMoIPih/2ia8W/8ArId9XEv4i/xr/wBKA/yqq7QCgD9Uv+CIn/KV39iH/ssCf+ot4jqKnwS9AP8ASJ/b/wD2/P2df+CeHws8I/Fn9pWy8YXvg/xh8QLT4d6JH4L8KWPi7UU8S3nh3xF4lhe5sL/VdIit7L+y/DeqK12lxJIs5ghEJWZnTkjFydlva/8AX4Afkn/xFAf8EoP+gB8e/wDwyfhz/wCbar9jPyA/m+/4OAP+CnX7KX/BSC9/ZSn/AGYdP8eWMfwetfjbD42/4TfwVp3g4yv49l+Ez+Hf7MGn63rH9ohF8G639sMpt/she1EfnfaX8ralCUOa/W1vxA/te/YIVvix/wAEfP2WtF8NhY7zxF+wR8Ovh/YizdItmuWPwUsfAk3kuWCRTDWbGbJd/wB3NnzGBDmueWlR+Um+/UD/ACerm2uLO5uLO8gmtbu0nltrq1uInhuLa4gdop4J4ZAskU0MiNHLFIqvG6lWAYEV2gQUAFABQAUAFABQAUAFAHhvx/8A+RN0z/sZrP8A9NWs1jX+Bf4l+TA+Qa5QCgAoAKACgAoAKACgAoAKACgAoAKACgAoAKACgAoAKACgAoAKACgAoAKACgAoAKACgAoAKACgAoA//9b/AD/6ACgAoAKACgAoA/TCvQAKACgAoA6/4ff8j74I/wCxv8Nf+nmypPZ+jA/13/29P2YtG/bM/Y/+Pf7MWtaxZ+Hl+L3giTw/oWvaiC9honjiy1TTdf8Ah3q97CmZrm003x5o/hy9uLS2/wBLvIYXtbTFzLEa4ovlkn2/r+tvVbgf5hHxB/4JH/8ABSn4cfFK9+EWrfsWftDa74lttXk0iy1jwN8L/F3jjwDroW4EEer6H8RPDWk6j4MvdCkV4rmXVH1q3g0y2lDa1/ZskVxFB2KcWr8y77q69ev9aAf6Bf8AwRA/YF1//gml+wo3hn43XeiaJ8WPiF4o1343fGYf2rYT6P4AWbQdI0nS/CN34ijmGk3MPg/wr4bt7/xDqVvcy6Ra+ItT8Sx2Gp6jo9tZ6pdctSXNLTVbL/hvPzA/mq/4JWfGv4Xfte/8HIfxX/aB1X+zbzTPGWsftIeKfgG9/GA1/Joegy+GfA2pW9rfmOQay3wesNa1oxLC89hcx3FxBFF9jSe32mnGil6X/rX/AIPlsB+kX/B0b/w8BHhj4AN+zk3xqH7NJsPF6fGNfgkfFG8+OTf6OfDX/C0B4MI1c+EzpAnHhv8AtXd4XGu/2iL0DWG0PdFHl1va/S9tvK/+f3XQH41/8EFv+CZ37YPxa/bq+Cv7T3xD+GnxG+HnwR+A/iSL4k618RPipoPiTw2fGmq2mmap/wAIr4Y+HyeJrS0vPGV3f681lPruo6X52i+H9CgvLjU9Ri1S70HSNa0qzjytXTb0smtPXr+d/LcD9p/+Duf/AJMx/Zn/AOznh/6qrx/WdDeXoB+DX7Ff/Bun+0F+3R+zF8PP2ofhL+0f+z3YeGfiFaa+YPDPiFvHy+IvD2teGvEGreGtV8PeIv7K8KalZWWow6jpEki7J5Vk067sdQjDW91Cz6SqqLacXp57/wBf1sB+eGj+K/8Agp1/wT7+K158IfDHir9rD9nX4ieG9buNOf4eeHNa+IOj6TrF1aXMiiWz8LWE83hLx3oF+8Ru9OvrbT9e8Pa3aNDqFhNfWk0NxVe5Ja8rW/T81934dQP9Kj/gmh8Rf2nviT+wF8HviD+35oNr4R+N2r+FvFF38RrbxR4fs/BV5N4Sstd1228PeIfiB4TltdP0nwprGueB7bTda8SaV9ksLG3S6e4utM0SSe50XT+SfLzPl1X9bbfl92gH+fr+wx/wSQ17/gqh8SP2ppP2ZvjP8IPhl4f+EPxGkl0Xwl8Qv+Er/tW++HXjXXvFreCdY0OPw/oerC40uystA/s3UJJfLeyuZNPWYL/aFtv6pT5FG8W7re/VAeZfta/sT/8ABQb/AIJB/G248PReKfit4NtLq10jUvCP7QX7PuvfErwp4B8bR3NlDcy2+k+MNEHh+8tdd0C/e60rVvD2smx1mzntV1CKzm0TU9I1S/cZRmtl2s7N/j3/AK2A/sU/4Nw/2i/+Cj37QXwk+Mt5+2u3jnxR8LvDl34KtvgN8UPir4buND8deKr27XxIvjnSrTW7nTdPv/iB4b0RLLw9MfE+sC9vrPWNSutKi1zVkW4stB56qgmuXfrbVL/g/f8AhaIfz9/8Fh/j98O/2bv+DhHR/wBoTwHaWGov8FfG/wCzH42+LlporwyLrHifwro3he98Y6YWs2WNdZuvAcek6LqI3efDq63AvgLxLhG1ppuk0+t7fp+P3/MD+nX/AILifsc65/wVB/4J0eG9Y/ZbvdL+JHi/wh4h8IftG/ByHRNRtfsXxY8J3vhPWtN1HRPDupXMsVi1zr/hLxcPEnh0TyQnU9V0PTdGEts+ps6Y05cktdtn/X/D/jeIf53GhfsT/th+JvHy/CzRP2Wf2g734if2nFo8/g7/AIVB49t9dsL+W5Nn5erWd3oVu+jwwzq4u7zVTZ2VlHFNPd3UEEM0ldfNG17r1v8A1/WwH7UfG7/g2z+Pv7NH7JHjP9q74/ftI/BP4e2Pw9+F48feLvh6bDxPrevaf4hnsbf+zfhlaa5Yxx+HdW8W6p4kvdO8GWNxYXkuh3PiG9i+y6lc6YU1B81WTkopPV2vf9Nf67X90PAf+Cbv/BC/4y/8FMvgbrnxv+EPx/8Agf4OtPDHj/V/h34j8G+Nv+E0bxVo+rabpWia3bXt1BoPh3VbUaXrOma7azaXd+eFuJbfULYAzWFwqOdVQdnFvre9v6/ruB8zfFv4Uf8ABR3/AIJUfHrxP8I7LxX+0J8EPEei+Jbq08PeMPhF4l+JPhPwN8VNOS58vSvFXgvVtCm0nT/F+geIbX7PKLSeGe9tmml0HxHpljrFnqOk2rTjNX01Wzs2vLvp/WwH9+v/AAQi+M/7d3x1/YnHjX9vTS9ei8ZL8QNV0z4V+J/GvhVfBXj3x18KINA8O3OmeJfE2hxabpMVzE2u3eu6boXiaTTrK+8TaZYJqF5FegW+va1zVFFS9359r+W39d73A/z4v+Cr918O73/gpP8AttXXwq/s0+CZf2iviObJ9Ge3k0mfWRrcy+L7rTJLTNo9jd+MV1+5tXtCbVoZUNsWhKGuqF+SN+wH581QH63f8EI/GcPgT/grX+xTrc91HaR3/wARPEfgwSyyLEjzfEX4Z+OPh/bWoZioMl5deJ4bSGPlpZp440BdlDRU1hL0/J38v677Af1Df8Hc/wAPtQ1f9kj9mH4m21t51j4G/aC1XwlqUyAtJaL8Q/h/rOo2kzgKdlpJcfD4W0szFUW6msYSS86LWNB+813X5f8ADgfwF10gf6w+leCdV/aS/wCCMGmfDn4ZmDUte+On/BMmy8EeAhPPDaW95rvxF/Zbi0HwzDdTzSLDZpLqer2cN088qLa7pfOdPKcrxbVNek9fkwP8vb4y/sp/tO/s7Ri4+PX7PHxs+DdjJrcvhy11X4mfDDxn4L0TUddiguLo6ZpOua/o1jo+sXMlnaXN/bLpd9drd6fBJf2rTWYE9dikns0/RoD/AEkv+Dc7/lDj+yJ/12/aB/8AWnvjRXJV/iS+X/pKA/zH/iH/AMj/AOOP+xw8Tf8Ap6va7AP7dv8Agz+/5JT+3B/2UL4Kf+o38Qa5q+8fQD8gf+Cpnx0P7Mn/AAcXfEH9oRrWS/tfg58ff2XfiBqunRbvO1LQvDnwf+Cd/wCINMh2srCbUdEi1CxhbPyyXCsQwG2tIK9K3dS/Ngf1ef8ABcT9jnXP+CoP/BOjw3rH7Ld7pfxI8X+EPEPhD9o34OQ6JqNr9i+LHhO98J61puo6J4d1K5lisWudf8JeLh4k8OieSE6nquh6bowltn1NnTCnLklrts/6/wCH/G8Q/wA7jQv2J/2w/E3j5fhZon7LP7Qd78RP7Ti0efwd/wAKg8e2+u2F/Lcmz8vVrO70K3fR4YZ1cXd5qps7Kyjimnu7qCCGaSuvmja9163/AK/rYD9qPjd/wbZ/H39mj9kjxn+1d8fv2kfgn8PbH4e/C8ePvF3w9Nh4n1vXtP8AEM9jb/2b8MrTXLGOPw7q3i3VPEl7p3gyxuLC8l0O58Q3sX2XUrnTCmoPmqyclFJ6u17/AKa/12v7ofzdVqAUAf67n7N3gHwv8V/+CZfwE+FvjggeCviV+wp8LfAHi8mWKAf8Iv4y+AGheHdfzPPmGH/iVald/vZR5cf3nyoauHaV+0v1+f5feB/m6/tSf8EZP+Ch/wCzJ8Y/EPwtP7MHxr+MOi22tXdp4K+JvwY+F/jT4leCfHuiNPL/AGPqtjqHg3R9dXRdS1CyWOe88La61j4g0mbzoLqzMUUd1P1xqRavdLum0n+v5/fqB/ZX/wAG43/BMD4s/sH/AAV+K/xa/aL8PHwb8af2ir7wnDa/D67ntrrWvh/8NvBEetT6Lb+Ins5JrbT/ABP4t1fxJqOqavoKXF1LpGl6V4Yh1GS01x9X0jS+erNSaSd0vzf9f5dQP5S/+C3H7Sfhr9pv/gr/APEbxD4J1Ky1vwV8M/Fvw0+CHhzWtPn+02mrP8NpLCx8W3dvcKz29zaL8Qbzxha6feWbvZ32m21le28sqXIlfaCtT16pvt/X4fjeQf2kf8HGH/KHH9rz/rr+z9/61B8FqwpfxI/P/wBJYH+XdXYB/cJ/wZ6/8ir+33/2MH7Nn/pu+OFc9f7H/b36AfiX/wAHC2tX/hv/AILUftPeItKkEOp6Defs3a1pszAssV/pf7OHwVvrOQqCpIS4gjYgMpIGARkGtKX8NfP82B/c58bvDPgf/gst/wAEmfEWmfDTX9FgtP2pPgjoHijwXfyXLXOm+FPix4a1HR/GWleGvEFxbrJc2jeEvip4Uj8I+MRFFLeWIsNYjS3unQQy86vTnr0dn5r/AIZ3/wCGA/zYfGP/AATq/bv8CfE67+DniH9kT9oZfiHa6s2jxaHpHwn8Z+I4dWuRcLbx3Xh7WPD+k6noniPR7l5IntNd0PUr/R7qCWO4gvWhYO3VzxavdW9f6/r5Af1DfB7/AINlv2Yvh7+xJbftG/8ABQb4x/H34T/Evwp8NPFXxV+NHhj4b+LfhTZ+Evh/o2kxarr1n4cjk1/4Y+MrvUPE9j4Xt9NtNcW21y7tLrxfLe6Xof2q2WymusXVblaKTV0urb77O3fo+/8AhDyT/g0z/ap8H+Bfjx+0Z+yl4i1G10W5+O+g+GfiF8Ko9Vvk+06n4l+Fv/CSQ+I/CVnMIrWDUdb1Hwd4m/4SJEitbYyWHgbWriOJQFgR11pGXbR/h/X/AAwHn3/Bx/8A8Euf2jtH/bG8bftmfCL4W+NPil8Ffjpp3hTVfFmoeAfD+qeK7z4Z+P8Aw54X0fwXrNj4q0nRLW/1TTNB8Q2+gaZ4j0vxPdWw0WXVdZ1HQpLq0u7SyhvXSmuVRbs136r+n5fg3IPyc/YO/wCCOX7bH7efxDtfDHhT4YeKfhP8PYbS5v8AxJ8bvi14Q8UeGPh3odvHaXM1nbWFzeabb3ni7WtTvIYNPtNF8LQ6ld2zXceo6sdN0eK4v4LlUjFd/JO7/T+tr2aAX/gqN/wS18Q/8EufFPwr8B+Pfj18Ofiz45+J2ha94qbwz4E0jxBp954R8L6VfWmlaXrXiBtdEOIPFGqNrNloUdtFI0r+GdbedoVhgFwQmp3aVred/wCvv+6wH5U1YH9DX/Bs3+1P4V/Z0/4KOaf4M8dapYaJ4Z/aZ+Hes/BOy1bU7gWljY+P59a0Hxb8P45Z2dYxP4i1bw5ceCNMhkUi41nxZpkQePJLZVleHo7/ANf1r8mB+2//AAc7f8Ewvjl+0lf/AAl/bG/Zz8AeIPirr3w68C3Xwn+LngTwZpd1rnjVPBmn6/rHi7wb4v8AD3hzT1m1PxJa6Tqnifxdp/iaz0i0vNYsra90PUYrO60q11e50rOjJK8W7Xd169vL79dlYD+Zv/gnh/wSG/a2/bN/aM8A+BtY+BnxT+HvwbsPFmkXfxm+J/jvwR4l8GeGvDPgfT9Rjm8S2NhqXiGw0uPWPGWp2Fvd6T4f8N6TJc6lLqtzBc36adotpqWq2G05qMW7q/RXv/X9dgP7Qv8Ag5X/AGofCHwB/wCCa3jD4NrqGmw/EH9p3WfDfww8EeHFmVL9fCvh3XtE8X/EHxFBp8bJI+jaPoej2Xhm5ucJb2eq+MdAjcSecsDc9KN5p9I6/wCXb+u+wH8mf/BtZ/yl2+AH/YnfHX/1TPjWtq3wfNAfr1/weI/8fP8AwTw/64ftYf8Aoz9myoofb/7d/UD+KKugAoA/1Of+CNWkadpP/BGr9mFP2fk0BPEmo/AjxXq2kTyi2OmXPxp1DVvF0viGXX5UaRZmt/iZ9vsNVNy7SQW9mbKRIY7ZLeLjqa1Hfv8Ah+PTy+8D/PY+NXwh/wCCpnxr+OnijwT8b/ht+2b8VPjtda9fRa94a8R+FPir4x1yS+kuvKkfTtPgstQ0xPDeTF/ZNxoEaeE00f7G+iyJootHrqTglo4pfJf18/1A/wBE/wD4ImfsWfEr9g7/AIJ/fDX4K/GQWFp8VdV8Q+MPiX450DTL6DVLPwlqnjXUY5bHwqdVtHkstS1HRtAsNHh1250+SfTE19tUtdLvdT062tdUveSpJSk2ttvu/rz+WwH+Z5+23/yed+11/wBnPfHz/wBWr4srsWy9EB8w0wP7uv8Ag0n/AGT/APhGfhF+0F+2Z4h03y9U+J/iOz+CXw4uriHZPH4K8C/ZvEPjvUbCXGJdN8S+MdS0LSJstlNR+HE6BFxvfmry1Ue2v3/5fr5AeAf8FMf+Dk39rv4B/tvfHz4Efsw6Z8CpvhN8GPFv/CtLTVPF/gjXvEviPWfF3hWytrD4iXWo6jbeNtLsQth48XxD4f0+CwsLeFdL0axlmEt9Ndzy1ClFxTd7vXt/n/Xa9gPhi0/4Oq/+CnNtd2txPoX7L1/DBcQzTWN18KvFsdtexRSK8lpcSWXxNtL1ILlFMMz2l3a3Sxuxt7iGUJItexh5/wBff+X3gf16/t3/AAz8Nf8ABVb/AIJCeM7z4fWC6pf/ABi/Z/8ACn7Q3wWtott1qNr4/wBF0PTvif4T8OwSKpa31bU7u1ufh1q+YhNbR61q1pNEkodEwjeFRX6Ozt5/1527PYD+cP8A4NH/ANpXw34T+L/7TX7K3iLUrKw1r4u+G/B/xQ+HEN1N9nl1fV/hj/wkWneNdDsFc7L3U5vDnifTfEEVnEFuU0nwrrt9ia2tLhrfWutFL5f1/wAN99wOn/4OOv8AgkD+0p8Qv2mb39t79mL4V+LPjX4Z+KPhrwppnxe8H/DfRL7xV4+8J+OfBOhWHg7T/ENv4M0aC517XfC/iDwfo3hyKS88P6fqc+kaxo+sXOvRWdnqGnXNwqVRJcsna2zfbt8vyA+JP+CJv/BGL9q/4kfthfB749ftCfBP4g/An4AfAHxz4f8AivquqfGHwprPw+1bx34o8E6hbeIPA/hTwn4Y8V2ela3rdhf+KrPSbnxBrn9nr4ZtvD9jq9k2qS61c6fpd3dScVFpO7emmtk+r/4PfyA/pP8A+DoP/lFV4r/7Ld8G/wD07anWNH4/kwPzm/4NAfHuiS+Bv22fhg95BH4jsfFfwf8AHsFg7bbm80TVdI8aeHru8t1PE0Gm32jWUN2yZ+zyarYiTH2qLdVdaxfSzX9f1+QHwF/wcOf8Ex/2uG/4KB/E79pT4T/Af4o/GH4O/H2w8D+JLLxB8KfA3iH4gDwj4p8P+BvDPgXxP4a8X2XhSz1fVNCurnU/Da+I9K1HVbCx0fVbLxFBYaVfXuo6Vq8FpdKa5Um0mtNev3t9+lvTRAfoV/wbHf8ABML9pL9nf4n/ABX/AGwP2kvhp4o+DEPiH4WXfwf+FXgP4i6Nc+GvHuuR6/4t8NeJ/F3jHUPCOqraeIvCun6SngjSNG0hdf0yyu9ej1/U720t49Os7a71Ka000op31u39/wDWi+64HyF/wd3f8nXfsp/9m9a5/wCrI1ynQ2l6gf0Y/wDBud/yhx/ZE/67ftA/+tPfGisqv8SXy/8ASUB/mP8AxD/5H/xx/wBjh4m/9PV7XYB/qr6V4J1X9pL/AIIwaZ8OfhmYNS1746f8EybLwR4CE88Npb3mu/EX9luLQfDMN1PNIsNmkup6vZw3Tzyotrul8508pyvFtU16T1+TA/y9vjL+yn+07+ztGLj49fs8fGz4N2Mmty+HLXVfiZ8MPGfgvRNR12KC4ujpmk65r+jWOj6xcyWdpc39sul312t3p8El/atNZgT12KSezT9GgPAaYH6pf8ERP+Urv7EP/ZYE/wDUW8R1FT4JegH9ZX/B3B/yYf8As9/9nceH/wD1TfxjrCh8b/wv80B/nx11AFAH+gj/AMGsf7d3hj4ofswa1+w74q1r7P8AFb9njUvEXizwFpt/Ohk8T/Bbxl4gbWrqbSGdzPc3Hgbx5r+q2Gs2zAJp+jeJPB4smmg+0xabzVo683R7+v8Aw39agfk7/wAFsv8Aggn+0f8AD79oX4jftKfsc/CbxL8avgT8XvEep+O9a8BfDHR7nxJ8QfhL4z8RXhv/ABPo0XgTSvtPiLxL4L1XW7rUNc8Nal4R0m+i8Nafcz+Hdd0/SrTRtJ1fX6p1Va0nZrRX6rvfuut1563YH5Afs5/8Ee/+Cjv7TPjjQ/BvhD9lH4xeC7DVtVGm6h8Q/jD4B8W/Cv4b+GYYnYalqWt+KfF2iafHLBpUccsl3p2g2ut+IJ5EWx0zRr/UZ7e0n0dSKW6fkrN/p+L+6wH98Fl+yP8AsAf8EnP+CcFtrnxw+DXwH+JEP7Ofwml1Dxp4+8Z/CrwDrXi34u/FLUDPf3NhpmpeKtF1HVpr7x58QdWOgeCdHvtQuRoemXujaQ06adpTTRc15VJ6Nq789F52t06/nZoD/MG8Qa1deJNe1vxFew2Vve6/q+pa1d2+m2cGnadBdapeTX1xDp+n2yR21jZRSzulrZ26JBbQLHDEioirXYBkUAFABQAUAFAHhvx//wCRN0z/ALGaz/8ATVrNY1/gX+JfkwPkGuUAoAKACgAoAKACgAoAKACgAoAKACgAoAKACgAoAKACgAoAKACgAoAKACgAoAKACgAoAKACgAoAKAP/1/8AP/oAKACgAoAKACgD9MK9AAoAKACgDr/h9/yPvgj/ALG/w1/6ebKk9n6MD/UC/wCDgTxX4l8Cf8Emf2mvG3gzXdU8L+L/AAh4h/Zp8S+F/EmiXk2nazoHiDQ/2rfghqWj6xpV/bMlxZ6hpt/bQXdpcwuskM8McikFRXJS+NfP/wBJYH8+H7N3/B3J8Q/C/gfSfDf7Un7LWm/FPxlpdobe6+J3wv8AHsHw9PiMwRLHa3GsfD7VPCfiDSrPVrpl83VtR0LxJpukSTSyPpnhTTbdY7StHQ192Vl2av8A5f13tcD4X/4KU/8ABx/+0j+3L8N9f+A/wo+H2n/swfBXxhZtpfj2HSPF194z+Jvj7RJopYdQ8L6t42XSfCmnaL4M1uOQJrnh7Q/DUeoatarJo+qeJtQ8P32qaRf3Ckou7d36af153+6zA/An4SfFj4h/Ar4meCPjD8JvFWp+CfiR8OfEWn+KfB/ijSJES90nWNNlEkMnlypLbXlncJ5tnqWmX0FzpurabcXemana3Wn3dzby6NJpp6p7gf2F/BX/AIO9NW07wRYab+0F+x5F4o+IGn2EcN54s+FfxNTwv4c8S3sUCp9rk8IeJfC2v3fhk3MymS5Ft4n1+FWlZra1gjRLasHQ/llp5oD4q/aB/wCDnn9oz42fHz4E+M9J+DumfDj9nf4LfFPwz8UtW+A/hz4k6iPFHxh1DwwZZLHSPiH8W28JLbnw/BeSLqmmaFpvw4j0u01OO1vtYt/Et9pejXmm0qKSavdtWvbRX8tP677AeDf8FdP+C6P/AA9R+DHwz+EX/DLn/Cif+FdfE8fEj/hIf+F2/wDCz/7Yx4U8QeGP7G/sn/hUfw8/s/8A5Dn27+0f7Tvf+PX7N9hPn/aIKhT5G3e9/K39fd91wPlv/gmf/wAFg/2pP+CYusa1p3wvfQ/iF8GvGGqxa140+CXjx9QPhi91lLeCxl8T+FdT064i1HwX4vn061ttPutXsUvdN1W1s9Nj8RaDrg0fR/sDnTU920+6/r/L8GpB/Sfov/B398IZtEjm8R/sT/EjTvEf2eMy6dovxf8ADGs6Ibrb+9SPWb7wboV8LcNkxyNoLSFThogRurH2D/nX3AfkL/wUc/4OQP2pP23vh/4k+B/wv8E6R+y/8FfGFpc6R40svD3ie/8AF/xN8caBcny7vw7rXj59M8M2uk+GdXt1EOtaH4b8NaddapZzXmiatr+q6De3unXekKUYu9236f13/qwH43/sf/tj/H39hb41aJ8ev2dPGLeFPGulWtxpOp2d5b/2n4X8ZeF76a2n1Twf400F5YYdd8N6lLZ2lxLatLb3ljqFlYazo19pet6bpupWlyipKz/r03/L7wP62PhT/wAHfehHQLK3+OH7F2rJ4pghjTUNY+FPxUs5dA1S4ES+bdWXhvxd4ah1HQYXn3COwn8VeI3ii2s2ozOCtYuh2n96A8F/ap/4O1fjH448Jar4T/ZN/Z10X4JavqlpLZr8UviN4sh+JfiTR1nV0e88NeDbTw7oHhfT9Xthsa0vvEN74x00OzmbQHKxvTVBfalfySA/ke8V+K/E3jrxP4g8aeNNf1jxV4v8WazqXiLxP4m8Qahdatrmv69rF3Lf6rrGr6neyzXeoalqN7cT3V5d3Msk088rySOzMTW4H7a/8Ey/+C+P7Vn/AATp8NWfwiudG0b9oT9nazvWutK+GPjjWdT0XXvAqXNxNdana/DHx5aQ6rJ4Z03VLqeW9u9B1nw74q8PQX7S32j6XpF7qOr3OpZTpRlrs+/f1Xy3v63ugP3K1b/g8C+GcWgxz6F+w346vvE7BvN0rVvjj4f0rQYjgbDHr9n8N9Z1C4G4tuVvDdscKMNlyEz9g/519wH85H/BS3/gsh+1b/wU1v8AT9C+Jc+ifDn4I+Gdbl13wh8EPAP2xPDttqfkyWlnr3jHW76RtW8deKLOxlmtrbUtQFjo2mm61GXw74b0I6pqK3GsKcYeb7/5f1+YHiX/AAT7/wCCkf7TH/BNr4pah8R/2fde02bS/FFvYad8Rvhl4vtrvVfh78RdL0yaebTotf0uzvtNvbbV9He7vm0DxJo2oadrej/b9QtYryXStV1fTNQc4Kas9LbNf0/67bgf1QeCf+Dv74cT6HAfiP8AsT+NtM8Sx25W5XwT8X9B1zQ7u6QYEsDa74N8PX+n29wfnNvImpyWgPl/ab3b5rZOg+k9PNAfBP7cH/B05+0p8ffA/iD4Y/sv/CrTv2WtD8S2F3o+sfEaXxjceO/i82l3tu9vdL4T1a30Twtofw/vbmGaaE6pZ6d4g8Q6f+6vfD/iDRNRiS6iqNFJpt3a6W0uB/K9JJJNJJLLI8ssrtJLLIzPJJI7FnkkdiWd3YlmZiWZiSSSSa2AZQB6B8JviR4i+DfxT+Gvxe8ISpB4s+Ffj/wd8R/DE0hcRxeIfBHiHTvEujPIY2WTy11HTLcybGV9gO1gSCqaumu6t/W35/cB/ppf8FNvB3hr/gp7/wAEYfiP40+DjDXB40+C3hP9p34Tx2zR31+dW8CR6f8AEi68KLHCP+RnvNG07xN8PLqxIhnstfvriyuFimgliXkg+Sor97PTv5X0+9/MD/LtrsA/og/4Jvf8HGH7TH7BHwi0L9n3xV8MfCf7R/wd8GR3UHgCw8QeKdZ8D+PvB2n3d/Lft4dsfG9vpniyxv8AwpZy3N3/AGPpOqeEbu90aOaOw0/WIdEs7HSLfKdJSd72fpv/AF/XQDD/AOCvf/Bc2H/gqf8AB74W/CS2/Zjk+BsXw5+I5+I82vz/ABiX4kSavcN4W1rw1/YsWmR/DDwKtjDGNae8/tJ7+8eXyEg/s+De8tFOlyNvmvpba3b9V/VwPoT/AIJzf8HJf/DAP7HHwi/ZL/4Yx/4Wz/wqp/iA/wDwn/8Aw0V/wgf9vf8ACdfE/wAafEjH/CK/8KL8Zf2X/ZX/AAl/9jZ/4STUft39n/2j/of2z7DbqdLmk5c1r20t2VgP5j/EOrf29r+ua59n+yf21rGp6t9l83z/ALN/aN7NefZ/P8uHzvJ87y/N8qLzNu/y0zsrYD9u/wDgj/8A8Fp/+HUfhT44eGP+Gav+F9f8Lm8Q+Cte+3f8Lj/4Vb/wjf8Awh2m+INP+y/Zv+FV/EX+2P7R/t3zvP8AtGl/ZPsvl+TdefviznT52ne1vK/9fd99gPz5/wCChH7XP/Dd/wC2F8Zf2sP+Fff8Kr/4W5e+D7v/AIQH/hK/+E4/4R//AIRT4eeEfAfl/wDCU/8ACNeEP7V+3/8ACLf2rv8A+Ec037L9u+w7bn7L9suKhHlio3va+vq7gfoP/wAEy/8Agvj+1Z/wTp8NWfwiudG0b9oT9nazvWutK+GPjjWdT0XXvAqXNxNdana/DHx5aQ6rJ4Z03VLqeW9u9B1nw74q8PQX7S32j6XpF7qOr3OpROlGWuz79/VfLe/re6A/crVv+DwL4ZxaDHPoX7Dfjq+8TsG83StW+OPh/StBiOBsMev2fw31nULgbi25W8N2xwow2XITP2D/AJ19wH85H/BS3/gsh+1b/wAFNb/T9C+Jc+ifDn4I+Gdbl13wh8EPAP2xPDttqfkyWlnr3jHW76RtW8deKLOxlmtrbUtQFjo2mm61GXw74b0I6pqK3GsKcYeb7/5f1+YH5MVoAUAf6oXxEd4/+CAvjSSNmR0/4JB646OjFXR1/Y1uCrKy4ZWUgFWByDyMYriX8Rf41/6UB/MR+xN/wdW/HH4IfDbw38Lv2p/ghbftJDwpp+maFo3xX0Lx4/gP4j3Gh6XaR2dufHFpqPhvxXo3j3xCIooo5PEcV14Pv9QEf2rXf7Z1ie71W42lRTd4u3lbT5f0/wAUohh/tzf8HTv7Qn7QHw51/wCFX7Lnwhtv2XdO8VaddaN4h+J1146ufHPxYXS7z93cp4HvtP0Lwjovw+vruzaWyn1hLbxRrtnHO934d1Xw/q0VrqMDhRUXdu79NP8Ag/f94H8tOgau2ieIdF154TeNpGs6dq7W7TGFrtrC9hvDC1wY5zEZzFsMximKF95jkxsbZ6prv/Xl+f3Af04f8FGP+Dkz/hv79jj4vfsl/wDDGP8Awqb/AIWq/wAPm/4T/wD4aK/4Tz+wf+EF+KHgv4kY/wCEV/4UX4N/tT+1f+EP/sbP/CSad9h/tH+0f9M+x/YbjGFLlkpc17X0t3VgP5dq2A/cL/gj1/wWY/4dPaV8ftM/4Zw/4X5/wvLUPhtf+f8A8Lg/4VZ/wi//AAry28cW/leV/wAKu+I39t/2v/wme/zPM0n+z/7N27L37Zut86lPntra1+l97f5f1YD4b/4KNftk/wDDf/7Y3xc/az/4Vx/wqX/hacfw/j/4QD/hL/8AhPP7C/4QX4ZeDfhzn/hKv+EX8Gf2n/an/CJf2zj/AIRzT/sP9of2fm8+y/bbioR5YqN72vr6u4H0d/wTR/4LK/tW/wDBMu81PQPhxNovxM+CPiXUf7V8S/BD4hTam/hqPWJPs8d14l8E6rptzFqPgfxVeWlslne31omo6HqsKwSa/wCG9Zu9P0m409Tpxnvo+6/J9/w/BqQf0faf/wAHf/wjk0Uz6r+xH8RrTxEEQjTNP+MnhnUdFaQp+8B1258D6XfogfARv+EddmT5iiEbGx9g/wCdfcB+Dv8AwU9/4LxftRf8FI/Dp+Ep0HRvgF+zs2oWmqah8KvBus3+v6r40vdNuTdaU/xH8dXdno8/iax0m5EN7p/h/TdB8N+Hf7Tt7PVtR0rU9V0zR73TdYUoxd73f5X+78uvQD8YPBHjfxh8NfGHhr4gfD/xNrfgzxv4N1rT/EfhTxX4b1G50jXvD+u6Vcpd6dqulalZyRXNne2lxGksM0TqwK4OVLLWjSas9mB/XF+y5/wdtfFrwb4Q0vwt+1h+zbovxk17S7SysT8UPhl4ui+G2t62lrCIZtR8TeCtR8P+IvDd5r1+VFzeXfhvUvB+i/aDItn4cs4XRIsJULu8ZW8mr29Hp/W99wO4+O//AAd5+JdT8N63o37Nv7H+n+FfE13bPDonj34v/EtvFNlo8knyG7m+HHhXwvoK6jcxRlpLTzfiHHaRXSxNd2Wo2yyWsqVDvL7kB/I/8fvj/wDF79qH4t+Mvjn8dvG2q/EH4nePNS/tLxF4j1XyIi5jijtrHTdM0+yhttM0TQ9IsYYNO0TQtItLPStI023t7HT7WC3hRK3SUVZbf1/X/DAeOUwJ7W6ubG5t72yuJ7O8s54bq0u7WaS3ubW5t5FlguLeeJklhnglRZYZonSSORVdGVgpo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6D/wTW/bb/wCHeP7Xfw//AGqv+FZf8Lf/AOEF0fx1pP8Awgf/AAmf/CAf2p/wmvgzW/CP2j/hKP8AhFPGv2L+zP7Y/tDyv+EdvPtn2f7J5tr532mInHnja9td9/6/H8LxD69/4LEf8Fhv+Hskv7PEn/DO3/Cgv+FCJ8WE2/8AC2/+Fp/8JX/wtBvhs2c/8Ky+HH9hf2H/AMK8xjGs/wBp/wBr/wDMP/s//TZp0+S+t726W2v/AJ/1cD8UK0AKAP29/wCCVn/Bcz9of/gmVpepfDCLwppPx1/Z31nWp/EMnwr8Sa9e+GtW8Ja7feSNV1T4d+M7ew1weHY9ZEKT6zoeo+Htd0O8v0Op2dnpWqXurahqGc6anrez7738n/X5Afs/8XP+Dvq5uvBt/Y/Ar9jBdF8fXuntHp3iT4p/Fca94W8Pak3Aubjwj4W8I6Hqfiu2jX7kA8YeEnaQq8kjIhhnzVDXWWnkgPkn9i3/AIOiPir+zZ8NPGHhr41/s6al+1F8SvHnxc8cfFjxJ8VNT/aA/wCFdGabxj/ZMdt4a03winwV8c2uj6F4ZtNJg0zQbHTtYg0zT9JS00zT9LsLSyiRqlRTekrJJK1r/wBfh+F5B/NR8bviR/wuP4z/ABd+Lv8AY3/COf8AC1Pif4++JH/CPf2j/a/9hf8ACceK9W8T/wBjf2t9h0v+1P7L/tT7D/aP9mad9t8j7T9hs/N+zpstEl2/rz/P7wPMKAP6uv2PP+Dm3Qf2Mf2S/g/+yz8Ov2Bbe+g+Enw/Tw1D4wvP2mfscHiLxleve6z4p8dX3he3/Z9ka2TxN421bWPFFz4fj8RzyWyag2lrr0zRLqLYypc0rue/l+W/9dtgP5X/ABH4h1rxd4h17xX4k1C41fxF4n1rVPEOvatdtvutT1rWr6fUtU1C5cBQ9xe31zPczMFXdJIxwM4rYDFoA/p8/wCCcP8Awco+J/2C/wBkr4ffsseJP2U/+F8wfDO/8Vp4X8cP8e3+HVzD4Y8SeI9Q8U2nhy50N/g18QGn/sLUdY1S3stQ/t1EOlPp+nR6faxacjS4zpc0m72v5f1/XqB+DHiX9o/V9H/at8U/tTfs3WGtfs36vL8X/EfxZ+GGh+HPFS6/f/CiTXNevtcs/DWmeJU8P+G4dc0jR4tQm0JIr3w3a2eq6BnStY068tbi8S41tpaWuln5gf1SfAP/AIO7vF2i+C9P0X9pT9kfTvHXjfT7Tybrx38J/iKPBGmeIZYYFjt573wJ4i8MeJl0i9uZEMup3em+LZdPeaeR9O0DTreKKxrB0O0vvX9dAPhr9tv/AIOVP2h/2svEfwx0Lwl8JtK+CX7P/gb4qfDP4n+MPhpo3jy91/xv8X5Phr400nxlZ+FvFvxMfwxo9lpXhPUL7RbCddF0fwK32bUYYbvV73xPbWtvp63Gko31u/TRei01+f3WuAf8FQf+Dhz/AIeR/sqar+zJ/wAMg/8ACmf7T8b+DfGX/Cbf8L//AOFieR/wiV3dXX9m/wDCN/8AClPA3m/2h9o8v7Z/b8X2TZu+y3O7YpClySvzX+X9fr+sQ/Gn9h39t345/wDBP34/eH/2hPgLq1jbeI9Ns7nQfEfhvXbea+8JePvBmpz2lxrHg3xZp9vcWlzcaTfzWFjeQ3Fld2WpaVqthp2raZe219ZQSVcoqas/v7PuB/Wron/B4B4B/wCERim8SfsP+Lx48jtYVn07RPjVoreEby9VStxNFrN/4AXWdMtZXAlht30LVprdZDA91dGH7RPj7B9J6egH5u6F/wAHNvx9uf25Lf8Aay+JvwN0fxf8NvCnwk8f/Cb4W/s2+FPibf8AgTQ/B0Pj/wAS+Cdf1Lxprfji/wDBHjifxj40mt/BGn6RqeoP4T0KzurUW40iw8PW8Nzaahfsly8qeravK3b+vP8AWIfn9/wV3/4Km/8AD1T4r/Cn4n/8KK/4UR/wrH4e33gP+w/+Fnf8LQ/tv7b4kvvEP9q/2n/wr34ef2b5f237J9h+wX+/yvtH2xd/kJUIciave77W/r7vvuB+jH/BOb/g5L/4YB/Y4+EX7Jf/AAxj/wALZ/4VU/xAf/hP/wDhor/hA/7e/wCE6+J/jT4kY/4RX/hRfjL+y/7K/wCEv/sbP/CSaj9u/s/+0f8AQ/tn2G3idLmk5c1r20t2VgP5j/EOrf29r+ua59n+yf21rGp6t9l83z/s39o3s159n8/y4fO8nzvL83yovM27/LTOytgP6CP+Cb3/AAcYftMfsEfCLQv2ffFXwx8J/tH/AAd8GR3UHgCw8QeKdZ8D+PvB2n3d/Lft4dsfG9vpniyxv/ClnLc3f9j6TqnhG7vdGjmjsNP1iHRLOx0i3ynSUne9n6b/ANf10Aw/+Cvf/Bc2H/gqf8Hvhb8JLb9mOT4GxfDn4jn4jza/P8Yl+JEmr3DeFta8Nf2LFpkfww8CrYwxjWnvP7Se/vHl8hIP7Pg3vLRTpcjb5r6W2t2/Vf1cD+futQPqn9iH9pn/AIY2/au+CH7T3/CE/wDCx/8AhTXjAeLP+EH/AOEk/wCEQ/4SPGl6lpv2D/hJf7B8Uf2P/wAhDzvtX9gap/qvL+zfvN6KS5otbX/ry/rvsB+sv/BXD/gu7/w9O+A/w9+CX/DLH/Civ+ED+Lmn/FP/AISb/heH/Czv7V+w+DfGXhL+wv7F/wCFQfD37D5v/CW/2h/an9rXmz+z/sn9nP8AavtNrnClyO/NfS21v62/q4H8+NagFAHovwl+LnxM+BHxF8KfFv4O+NvEHw7+JHgfVYdZ8LeL/DF89hq2lX0QaN9rgPDdWV5byTWOqaXfQ3Wl6vptxdaZqlnd6fdXFtOmk1Z7MD+vf9mH/g7j8UaL4atNB/a9/Zjt/G3iGyjt4W+InwO8RW/hZtYijTy5LjVvh74sW/0+DVZQq3Fzd6P4w07Sri4klSz8P6TbLHGuDoa+7Ky7NX/y/rva4H0x8RP+DvH9myw0O6k+E/7JXxw8VeJPso+w2fxE8U+AvAGhi9dQG+1al4bvviXfm1gYlx5OlCW7VBEfsRkM0SVB9ZJel3+aj+X3XXMH8sP/AAUa/wCCsX7V3/BTDxTp1z8add0zwz8L/CupXOpeAfgj4EhudO8BeF7yaF7Ma1f/AGq4utW8XeLGsHktpPEfiK9unsku9Tt/Ddh4e03U73TX2hCMNtX3e/6W/re1wPzJqwCgAoAKACgAoA8N+P8A/wAibpn/AGM1n/6atZrGv8C/xL8mB8g1ygFABQAUAFABQAUAFABQAUAFABQAUAFABQAUAFABQAUAFABQAUAFABQAUAFABQAUAFABQAUAFABQB//Q/wA/+gAoAKACgAoAKAP0wr0ACgAoAKAN7wtqlvonifw5rV2k0lrpGvaRqlzHbqj3D29hqFvdzJAskkUbTNHEyxrJLGhcqGkRSWVPVNd1/Xb8/uA/sT/4Kw/8HDX7FH7dH7Anx3/Za+EXw5/ac0D4hfE5/hc2gat8Q/BPww0jwfajwT8ZPh78QtV/tfUfDvxk8V6xbmfRPCmo22n/AGTQL7zdTlsoLj7Layz3tvjClKMlJtWV9m+1usF37/eB/GdW4BQAUAFABQAUAFABQAUAFABQAUAFABQAUAFABQAUAFABQAUAFAH9QH/BEr/gvj4O/wCCfXwc8Zfs1ftUeE/il8Rfg3Z6pc+KfgxdfC/SfCviDxH4K1HxDeS3PjXwdqOl+MPGfgnTpfBus308vinTZrTU5LzS/EN54iSexvrXxBDLo2NSm5tNNJ9b3/RS/L79eUPwN/a31v8AZz8UftGfFjxV+ybpnj7w/wDADxX4rv8AxP8AD7wp8S9A8P8AhzxV4MsNeYape+DX0/wx4r8aaQ+i+F9TubzRvDF7Hr095eeHLTTJdThg1E3SVrG9lzWv5f8ABA+caYBQAUAFABQAUAFABQAUAFABQB/af4t/4OLv2INe/wCCX/iL9iyz+G37UMfxV1f9g7U/2YbbW7nwP8LU8BJ8QL39n+X4VxarPqsfxom19fCK+IpBdyagnhiTVxo+bldCa8A0+udUpKSleNlK+77325Wv/Jvm9wP4sK6ACgAoAKACgAoAKACgAoAKACgAoAKACgAoAKACgAoAKACgAoAKACgAoAKACgAoAKACgAoAKACgAoAKACgAoAKACgAoAKACgAoAKACgAoAKACgAoAKACgAoAKACgAoAKACgAoAKACgDw34//wDIm6Z/2M1n/wCmrWaxr/Av8S/JgfINco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D+y74df8GjNx49+Hvgrx0//AAUAh0iXxl4Q8OeK4tIX9lh9RjsB4i0Sx1hLCTUT+0XYNObVrw2z3K6fF5oiE4t0L+QmDr2bXLs+/wDw35fcB0z/APBnjqoRjH/wUI09pApKK/7LVzGjPj5VZ1/aGlZFJ4LCJyoOQjYwy9v/AHPxA/OL9tf/AINmv24/2V/BGtfFD4Y654Q/aq8C+GrCXUvEVh8NtN13RfirpWn22973U4/hrqUeonxBp9pAElli8JeJvEOvKguZm8PrZWst6txrRk7WcfXb7/8AgfeB/P78NtP8Har8RfAOl/ETVrzQPh/qXjXwtp/jrXNPj82/0Xwdea7Y2/ifVrKLyrjzLzTtEkvry2j8iffNCi+VJnY2j2fewH9+P/BY79gr/gk78K/+CUPjP4hfDn4UfAD4Xar4b8KeEbz9mj4r/DO18O2/jf4i+K72/wBJTw5pKeOdMkm8QfGey8X6JNfSa3N4i1PxZ5ehyal40E9rcaMms2nNTnNzs23fdPp+SXy+52sB+Iv/AAblf8E1v2Rv+Ch037YaftUeA9a8br8Io/2f28CjR/HXjDwX/Zh8et8ax4m+0f8ACJ6vpX9pfbB4M8P+T9vM/wBj+yy/ZfK+1XHm61Zyhy263/C3+YH53f8ABav9ln4MfsZf8FDvi7+z98APDt/4V+F/hPw78K9Q0PRdS8Qa34ou7a68UfDXwx4k1l5NZ8Q3uoarci41bU7yeNJ7p0t0kEEASGNEWqbcoJvd3/NgflJVgFABQAUAfqLrP/BF3/gpl4e+Bup/tJ6x+zDqNn8E9G+FV38bdS8bn4ofBKaG2+F9j4Sk8c3Xik6HbfEqfxNLHF4VjfVjpUGiy646L9kj0xr8i2qfaRva6ve3zA/LqqAKACgAoAKACgAoA/pR/wCCZH/Bu/e/8FHf2U9A/adg/a4tfg9Hrni/xn4UHgqX4FS+PXtj4Q1Qaab8+Ik+MHg0TDUCfOFt/YcX2X/V/aLn765Tq8krct/n/X6/pEP0F/4g8NS/6SE2P/iK8/8A9EVUe3/ufiAf8QeGpf8ASQmx/wDEV5//AKIqj2/9z8QPyu/4J6/sPfsteAf+C3OpfsWftf8Aivw58S/h38JvG3xM8E+HZfFtgngvwb8Yfij4StTH4J0PxJotxrurQ2dhrdz9sv7HwpdeItQtvEeu6do/hO6k1m31qTSdQuU37Pmjo387Lr0/rv1A+3/+Dov9lj9hT9ne+/Zq1H9njwB8LPgv8c/FU/i638c/DP4RaLoPg/RtT+G1hZ6a2heMfEPgPwxBZaN4f1CHxDJdaVomtxaVpdz4uhuddjuptZ/4RiJtKmjKTvdtpdXvftr/AJfcB/I3W4BQAUAFABQAUAFABQAUAf0hf8G63/BOr9lP/goT49/ai0L9qXwPrPjbTfhj4Q+GOreD4dI8beLfBj6ffeJdZ8YWeryzzeFNW0qW/W4g0iwRI71pkgMTNCqNK5bKrNxSt1YHyF/wXN/ZF+Bf7Ef7e/iL4E/s7eGdR8JfDXT/AIZfDbxLa6PqfiTXvFd2mr+I9Mu7nVrg6v4jv9S1N0nmiRkge5MMABWFFBNVTk5Ru97v+v6/QD8eqsD9Ef8Agl/+wLN/wUm/alsf2aIPirH8G5LzwJ4w8b/8JnL4Jbx+kY8Jx2Eh0z/hH08WeCy5v/t2Bef22v2Xys/ZbjfhJnLkje19dtv6/D8bSD+kX/iDw1L/AKSE2P8A4ivP/wDRFVj7f+5+IGTrP/Bnt4vgsnfw9+3x4b1TUAG8u11n9nHVNBsmOPlD39j8avEk8YLYDFdOkKjkBvu0e3X8n4gfgZ/wUM/4I9ftl/8ABNp7DXfjT4Y0Lxd8Jtb1FdJ0T41/C6/1HxD8PpNWn+0SWeg6++paTomveEPEF3awNPa2PiLRrOx1RkuofD2q60dPvmi1hUjPbR9nv+v9a6bAfllVgFABQAUAFABQAUAFAH6J/sv/APBJ3/goH+2d8Mm+Mf7NH7PN98TvhuniPVfCTeJbf4ifCPwxGPEOhw2Nxqmnf2Z418f+G9a3WsOp2Lm5/s37HL5+ILiVo5AsucYuzaT/AK/r/hgPh74i/D/xf8JviD47+FfxB0d/Dvj74aeMvE/w/wDG/h+S807UX0Lxf4N1u+8OeJdHfUNIu7/Sb59M1nTb2ya80u+vdOujAZ7K7ubZ4pnpO+vR6gcbQAUAFABQAUAfoj/wS/8A2BZv+Ck37Utj+zRB8VY/g3JeeBPGHjf/AITOXwS3j9Ix4TjsJDpn/CPp4s8Flzf/AG7AvP7bX7L5WfstxvwkzlyRva+u239fh+NpB/SZN/wZ3XK7fs//AAUPglznf537J8kG3pt27P2k7jfn5s52bcDG7d8uPt/7n4gZOpf8GeniaK0kfR/2/dCvr4D91b6l+zTqGlWjnB/1l5a/HTWZoxnAytjLgZIBxij2/wDc/ED8Hf8Agoz/AMEZ/wBsX/gmrDp/iv4s6V4a8ffBrW9Vi0XR/jR8L77UdW8IwazdLcS2OgeLNP1fTNH8Q+D9du7a3eW2TU9MfQdQlEtpofiLWLq2uo4NYVIz20fZ/pq7/g/ID8mqsAoAKACgAoAKACgAoAKACgAoAKACgAoA/Vf/AIJsf8EgP2rf+ClviiOb4c6KPh58DtK1H7F40/aD8babeL4J0l4WU3ukeE7JHtbz4h+MIYiSPDugzw2dhM9oPFPiDwva31peyxOooLu+19fn2A/Sb/gop/wbbX37AX7Hnxc/azm/bGtPitH8K38AI3gKP4BTeCX1z/hOvid4M+HAK+Jm+M3i1dN/stvFw1gg6BffbFsDYA2puvtlvEKvNJR5bX637K4H8wVbAFAH7z/8EjP+CIN3/wAFVPhj8WfiPb/tL2/wMX4W+PNK8ENo83wfk+JJ1w6n4fi13+0xfp8TvAY00QiX7L9jNnf+Zt877UmREuc6nI0rXv52/r7/ALrgfrf/AMQeGpf9JCbH/wARXn/+iKrP2/8Ac/EDyb4k/wDBoX+0Fo+l6jc/CX9sD4R+PtVt7eSXTtL8dfDvxb8MItRnQbhayajo2ufFFbF5gCkUr288PmlFmeGJnnRquusX8nf8G1+f3gfzcftgfsM/tRfsIfEOD4a/tPfCvV/h7rOp202oeGdYFxYa74N8Z6XBIscuo+EfGGh3N/oGtx25lt/7RsYL1dZ0V7q1t9e0zSruZLdtYyUldO/6f1+PyA+SaoAoAKACgAoAKACgD6P/AGRta/Z60L9o34T3P7V3ga6+IH7O954rsdG+LGjab4g8TeGNY07wnrbf2Xe+LNF1TwnqGm6u+p+DTdR+J4dKWZrfXo9Lm0SZYf7QS9tU72dnZ9P8n/S/NSD+mf8A4Lqf8EJPgZ+y3+zp4a/a8/YY0PWtO+HfgqXT9P8Ajb4OuvF3iHx/FL4Z8WX1rb+Evit4d1jXr7Vr9LCw1W/s9B8S2cN7Np8unazoWv2UNjBpXiC6vcadVt8st3t0+T/TT77gfyE1uAUAFABQAUAFAHhvx/8A+RN0z/sZrP8A9NWs1jX+Bf4l+TA+Qa5QCgAoAKACgAoAKACgAoAKACgAoAKACgAoAKACgAoAKACgAoAKACgAoAKACgAoAKACgAoAKACgAoA//9P/AD/6ACgAoAKACgAoA/TCvQAKACgAoAKAP9Zr9pTx14v+GP8AwSH+L3xD+H/iHU/CPjjwV+wF4h8S+EvFOi3BtNZ8O+INJ+BMl5pWtaTeKDJZ6npt3FFd2F5CVntLqKK5t5Ipo43XiSvNLo52/ED/ADj9L/4LGf8ABUfSL631G0/bp/aJluLZ98ceqeO73W7FmHa40vWl1DTbtP8ApndWksfqpyNvV7OH8qA/tp/4N6v+CsXxa/4KJ/DT4ufDT9o5tK1f43/AFvB1+fiDpGlaf4fX4keBfGUesWVnqGs6FpXk6VbeLfD2teHL2DXr7RdN0bRNRsNd8Om20m3v7fU7i756sFBprZ9O1vPqB/J7/wAHBf7JfhH9mn/gqH478N/DbS7Dw14P+PXh7wV8cdB8PWVmljpHh7UviDqGs+HPFtvYW9svkw6ZeePvCnijXYLa0git9Oh1X+y7SBYLGINvSbcPNab/AJ/f/kB6J+2//wAG7f7Wf7Dn7LXxH/ag+Jnxz+AnjHwH8II/Cj3/AIX8G6n8SrjxDOvjn4g+FfAVsNDttf8AAej6NGY9Y8WWOoagJtRsw9nbXUkfn3QhgdRqqUlFRav1v2X/AAP6sgP1J/4M7v8Aj4/4KIf9cf2Tf/Q/2lKiv9j/ALe/QD8g/wDg5S/5S7/tA/8AYn/Ar/1THgmtKX8OPz/9KYHwb+wx/wAE2v2t/wDgol4x1Pwt+zX8Oxq+k+G2th40+JHim+/4Rn4ZeCBeFRaxeIPFM8Fz52qXKP8AaLbw34fsNd8VXdlFc6haaHPYWl5cQVKcY7/d1fpt+f3Af0FWH/BoT+0XJoRuNU/bB+Ctn4m2RkaRYeA/HWpaF5hQmVT4iuLnS9QCJJhY5P8AhFy0iZcxxEeXWXt1/I/vA/FP/goJ/wAEdv21P+CcKW/iP40+D9H8V/CTUtU/sjSfjX8LtQvPE3w/bUJWH2LTfELXmm6R4h8F6rfo6LY23irRNLs9VuVurXQNQ1l7K6eLSNSM9Fo97P8ArWwGN/wTO/4Jb/GT/gqJ4z+KHgn4O+P/AIZ+AdQ+FXhjQ/FOtXXxLuPFNvZ6hZ69qtzpNtb6WfC3hrxLO11DPbPJOLuG1iETL5cruWSic1BJtN3fe39ff99wP9LXx/8Asw+MPFv/AATg8YfsZ2OveGrbx94i/Yp1v9me08T3cmqDwhB4u1P4H3Hwvh124li02bWR4cj1iZb+WSPSJNTGmAsunNdbbeuRO0lLopXt87+X5fcB/nX/APBSr/giX+0L/wAEwvhd4B+K3xg+Kfwa8e6J8QvHx+Hul6f8NbvxvcapZaoPD2r+JPtt+vijwd4btFsPsmjXEG63ubi4+0SwjyPKLyJ1QqKbaSasr9/6+77rAfjLWgBQAUAFABQAUAf6W3/BsP8A8oovAP8A2WD40f8AqUpXJW+P5ID+R79tD/grz/wUv8A/tiftY+BfBv7Zfxn8PeEPBf7S3x28JeFdA07WrCPT9D8N+HPij4q0fQ9HsY20x2js9M0yztbK1RndlggjUsxBNbRpwcYuyu4p/gB80/8AD6X/AIKp/wDR8fxz/wDB7p3/AMqar2cP5UB5j+y7+z/8df8Agqt+2rp3wq/4WZoj/HH4833j3xhrXxK+Kd1q39n6lrHhzwjrvjrXdQ1658OaNq+pNe6nZ6BcwW7WmkujX00Am8iAyTROTVON7aLpfu+n3/1YD3b/AIKif8Ek/j3/AMEvm+C998cvih8L/iXP8d5PiImgz/Dq/wDGd/caa3wzj8CDVDr0vi/wx4dfF5H470pNMNm98dtlerc/ZlW2E8wmp3srWt+N/wDID69/ZF/4NyP2if21/wBnn4d/tJfBP9p/9lu/8E/EPSHu4tO1TUfinb+IPC2vWM0lh4h8G+K7Oy+G1/Bp/iPw3q9vc6ZqUVvdXdnMYotR0q71DSL6wvrpSqqMnFxenW/4ra/3+WgH4NfFb4X+OPgn8S/Hvwh+JehXXhn4gfDTxZrvgnxhoN4P32m6/wCHdRuNM1GBZB+7ubYz27S2V9bl7W/s5IL20lltp4pX0Tuk1swP2/8A2IP+DdT9sn9t/wDZy8I/tMeHPH/wX+Evgrx7cazL4O0j4qXvjuy8S614b0i9fTY/F62fh3wTr9paaFrF/a6iuiyXV7Fc39hZx6xFB/Zeo6dc3Gcqqi7Wb+dvl/X6oD8UPid8N4vAnxc8YfCfwp4w8PfGE+GPGeoeCNJ8ZfDaHWdQ8MePdQsNROkLf+CF1HTNP1nV9J1XUUeLQbptLgl1m3a2u7S3aK7g36J3SbVuoH9CX7LP/Brb+3j8dPB2leOvjB4q+G/7L2m65a2V/pvhPxyNa8V/FCOwvYRcx3GueEPDcMel+GpzBJAW0TW/Flp4lsbhp7LW9F0i8tnibJ1op6Jy89l/Xy9L3YG1+0t/was/t0fB/wAI6p4x+C/j/wCFv7TEejW93eXfgzw6NY8BfEa9s7WE3Bk8P6F4mFz4c1u68qKUf2TF4yh1i6n+z2mj2GrXdysCirRe6a+d/wCv67AfzL61ous+G9Y1Xw94i0nU9A1/QtRvdH1vQ9asLrStY0fVtNuZLPUdL1XTL6K3vdP1Gwu4ZbW9sruCG5tbmKSCeJJUdF2A+xP2Hv8Agnx+1H/wUM+JV38Nf2afAa6/NoVta6h418beIL4eH/h58P8AS76drezv/F3ieaKdbeS9ljn/ALN0PSbPWfFGsR2eoz6NoOoQ6ZqUlrMpKKu/kur9Nvz9bXA/fnWf+DRf9r218Ktf6H+07+zrrHjNIZZG8NXlh8R9H0GWRIt8cFt4sHhrUrx5JpQYla58KWkKZSSSRFZ9mXt4/wAr9dPyul+P32A+0P8Ag2X/AGYPjn+x9+1n/wAFA/gX+0R4B1L4d/Enw18O/gTdXWkX01lf2WpaTqHiH4iyaX4g8Pa5pV1faN4g8P6pHHIbLVtJvrq1aaC6sZmh1CxvbS3VZqUYtbX/AK/r/MD8fP8Ag6A/5Sr+L/8Asinwa/8ATLf1dH4PmwP54q1A/or/AODXT/lKfon/AGQb4w/+k/h+sq3wfNAftL/wdIftfftRfst+JP2LLb9nP4+/FT4KW/jXQ/j3P4th+G/jHWPCsfiObQL/AOEMeiy6uul3VuL59LTWNUSxaYObdb+6Ee3zn3Z0YxlzXV7W/X/ID+Yr4Vf8Fvv+Cpvwl8XaT4t039sb4r+NRpt9BdXPhj4q6sPiV4R1y3ibE+l6to/ipL9lsb2Fngnm0m70rVIFf7Rp+pWV9Fb3cGzpQ/lXyA/0XPhtrPw3/wCCsn/BNTw3q3xA8KWen+DP2vPgE9v4q8NssWsR+D/E2rWNxpeq3Gg3N5GGk1DwF4706bVfCOsukF/a6jomk6sn2a+gXyuV+5Pvyy9L2+/df0tgP8lfVNNutG1PUdIvkEd9pV/d6beRhgwjurG4ktrhAw4YJNE6hhwcZHWu0D99P2Jv+DcD9vn9r7wRonxU8RR+C/2avhr4m0+HVvC+ofGGTW18b+JtKusGy1bSvh1oWmX2r2GmXsWbuyufGF34Uk1Gwe01PSrbUdMvrW9fKVWMdLc3p/n/AMD7gPsz4o/8Gj/7Wvhzw5far8KP2lPgf8T9ds7QXMXhfX9F8XfDa41WdFDTWGmasy+MNKF0/wAyWT6tPpFjPJsF5eadGzyJKrx6xa87gfzLfH/9nn40fst/FPxL8Fvj98PPEHwy+JXhScRat4b8QW8avJbyl/ser6PqNpLc6V4g8P6okbT6R4i0K+1HRNWtv9I06+uYfnXZNSV1t/X9f8OB+j3/AATP/wCCMXx+/wCCofgr4n+OPg78T/g/4B074V+KNE8KazafEu68aW97qF7rmkz6vb3GmL4X8IeJYGtYYIGjmN1PazecwCROmXqJ1FCyabv52/r7/uuB8I/th/sv+Mf2MP2lPir+zF4/17w14o8YfCXWNM0bW9e8HyapL4a1G41Xw3o3iaGXSpNa03SNUaGOz1u3glN3ptq/2mKYIjRCOR7i+ZJ7X/ry/rvuB69/wTp/4J+fE/8A4KT/AB71P9n34S+MfAfgfxRpfw58Q/EqbWfiLN4hg0GTSPDms+GdEu7GJ/DWheIdQ/tGe48U2ctur2C2xhgujJcRuIklU5civa+u239fh+NpB9dfHz/ght+0X+z5+2j+zD+xD4o+K/wV1n4iftUWNzf+DPFWg3fjl/Bfh+K1vdZsXTxPLqHgux1yORpNEuHT+ytG1JSksOWDb1SVVTjKVmuXpff8P6/u7yD+77/gjb+wR8S/+CcP7H0v7O3xX8X+BvG/iqT4seNvH41r4eTa/P4fGmeJrDw1aWdmX8SaH4f1H7fA+iXDXI/s/wCzhJYfKnlO8JzTkpyulbTbf+vx/C0Q/lZ/4Ki/8G9n7UXhzxL+3n+35dfGX4Bz/DKT4gftC/tNjwfb3vxCPjseD/EXjbxP8QLXQTDJ4Dj8P/8ACSQaXqkNncRjXP7LF/HKI9Rkt9k7bQqr3Y8r6Rvf0W2n9d7WA/ll8C+BPGnxP8Y+G/h78OvCuveN/HPjDV7PQfC3hLwvpd3rXiDX9Zv5BFaadpWl2MU13eXUzniOKM7UVpHKRo7ru2krvZAf08fAf/g06/bV+IHhfTvEXxs+Mnwb+AOo6jEJz4JVNY+Kfi3R0aNGWHXpPDcmleDor3zCyvDofjDX7ZI1Vzeeaz28WLrxTsk357f187frIPA/2yv+DaD9vX9lvwPrXxP8A3vgf9qDwT4a0661XxHZ/ClddsviVo+m2WXu9SX4d67YR3PiG0gt9s723g3WPEuuKiXUsmipaWr3buNaMna3LfTVgfzsEFSVYFWUkMpGCCOCCDggg8EEce1agJQB/RX/AMGun/KU/RP+yDfGH/0n8P1lW+D5oD9kP+DqP9qX9pf9nPxJ+xLa/s+/tB/Gn4HW/izRP2gJ/FMPwj+J3jP4dJ4lm0a/+Dsejya+vhHWdI/th9JTUtRXTDqBuPsA1G/Fp5P2y583Oik+a6TtbdJ9+/8AX3ID+X34Q/8ABZf/AIKffBnxlo/jPRf20/j14zl0m/hu5vDXxe+IPiP4u+Ddbt0IFxpeseHPiDqGvWcljfQF7eaSwNhqdsJPtWl6jp+oxW97Bs6cH0S9P+AB/onftSa54N/a1/4I7/F74ifFLw7ZeHfDnxl/YF1X42aroesb3i8Ea1qnwST4saDOXuvIl/tDwH4qj0rU7CaZUlXUtFtZJIi48uuVaTVukrfjbp+gH+ad+wB+w38Rf+Ch/wC0XpP7Nnwt8V+CvBfi3WPC/inxXBrnj+bXYPDsVl4TsUvr23lfw7ouv6l9quI5AlqE05oS+fNliUbq65yUFdq/lt/X4fjaQe3f8FNf+CU/xp/4Jb6/8I/D3xk+IXwv8f3Xxi0fxdrOgzfDO48V3Fvplv4OvdBsb+LVz4p8MeGpFmuZNftXtBZx3aFIZ/OeJhGrKE1NNpNWfe/9ff8AdYD4B+D3w11f4z/Fz4WfB7QL7TtL174sfEbwR8NdE1LWGuV0jTtX8deJtM8L6bfao1lb3d4unWl5qsNxfNaWl1ci2jlMFvNKEja3om+39ef5feB+x/8AwUJ/4IG/tL/8E5v2e5P2jPit8X/gX428KReNfDPgY6J8Przx9P4hOo+KE1J7O7CeI/A/h/TvsVuNLmFyTqHngyReVDJl9uUKqm7crXz/AK/T9JB+Uv7NX7MPx2/a++LOhfBH9nX4d6z8SviP4gjnuoNH0trS0tNM0myMf9oa/wCI9c1O4stE8NeHtO86BL3W9bv7LT4p7i0s1me+vbO2uNG1FXbsv6+8D+mj4ff8Gin7UWseH7a++Jn7VXwP8C+Ip4DNJ4f8K+FvG3xCtLOR1DRWt1rl9/wgatOmdl21np15bRSqwtbm+hKTvi68ekW/O9v8/wCu17AfA37d/wDwbuft1/sR+A9f+MNr/wAIT+0P8H/C1nPqvizxN8I59aPinwXodoge81/xb4A1/TNP1WPRbNS89/qXhO98YWmjadBPq2vy6Tp1vcXMFRqxk7WafS/X/g/L7wPwVrUAoAKACgAoAKAP0f8A+CRfwL+En7Sf/BRj9mH4MfHbRI/Efwk8W+KPFd1420K41e+0Kz1TTfCPw28aeNoLTUtV027sL600qTUvDll/axt76zebTRdW5uYEmeRYqNxg2t9PxdgP67P2xf8Ag4T/AGfP2evGvwv/AGKv+CbfhX4feM5bDxt4H+GWrfEjQtJsrP4BfDLw7ceJNN0O+8OfCfQ9B/s6w8cavbWc9zFba3p7W/w+0iY211Yy+NjLeWdhhGk2nKTe17dX6trT8+nu6OQfoL/wcY/8ocf2u/8Art+z9/6098F6ml/Ej8//AElgf5d9dgBQB/e7/wAGh3/JsP7Wv/ZefCv/AKr20rmr7x9APyo/4LT/APBUT/goL8Af+CnP7U/wi+DX7V/xY+Hfw08G638Orfwv4N8O6tZW2jaJBqvwb+HWvahHYwy6dPIi3esarqOoTbpWzcXcrDAYLV04RcE2ld3/ADYHgX7Kf/Byf/wUi+A3jjRr34u/ESz/AGofhgL2yTxL4C+JGheGtK16fSUk237+F/iH4Y0LTPEWka/JbEizvNe/4SrRIrhI5Lrw/dhpAzlSg1p7r7rX+v67Af3A/FP4cfsu/wDBbT/gnXp5tZ49S+Gvx78ER+Lvhj4ylsLSfxX8JPiTprXllZ6pEiyP9h8VfD7xhZan4V8Z6TZX62+rW9n4l8LTX8+kapPNLzpunLzTs/P8vXf7rID/ACpPiD4F8S/C7x743+GfjTT30nxj8O/F/iXwL4r0uTO/TfEvhLWb3QNdsH3KrFrPVNPurdiVUkx5KjovandJ99QP3e/Yq/4Nt/2+P2uPBOg/FTxU3gf9mf4beJ7G21bw3c/F2bXJfiB4j0S+gE9hrelfDnw/pd7fWGm3iFZbf/hNdV8HX13aSW+o6dY3+nXVtcy5Sqxj3k/L/P8Ayv284h9r/EH/AINFP2odH0C5vvhl+1X8EPHXiGC3E0WgeK/Cvjb4e2l7Kq7pbW31ux/4T1UnfBS0e7062tpZWQXVxYQl50lV4/yted7/AOX9d7WA/mS/aS/Zn+OH7Ivxb8R/A79ob4f6v8N/iT4Y+zzXuiam1rdW19pt6HfTde8P61ps95o3iLw9qiRyNp+t6LfXunXDw3NuJ1u7W7t4Nk1JXTuv6+4D9yvhH/wbOfta/HX9nDwL+0v8LPj7+zX4q8J/Ej4U6Z8VfCHh611D4mx+J9Rg1bw6uu23hKSF/h0dNtfFcN0W8OX1nNqQtbLX4bi0nvFjheVcnWSbi4u6dr3/AMr/AJ/eB/OA6PG7RyKyOjMjo6lXR1OGVlbDKykEMpGQeDjFbAfrB/wTJ/4JAftDf8FSbf4vaj8HPGXw0+H2h/BubwdZa5rfxPuPFdrYazqvjNPEU9npWgHwv4Y8SyXN3ptp4dmu9YFylqlnDqOk4d2vUWonUULXV79LgfNn7fH7Fniz/gn9+0d4g/Zl8ffET4e/Ejxz4S8P+Fta8U6h8NZvEM+haHeeLdKj8Qab4eu5PEuheHr86vH4evdF1q5WOwa1W01uxVLh5hOiOEuZc1rXA/0N/wDgjf8AEfQ/+CgP/BG/4W+CPjBDH4mtpPhl46/ZM+K1nNItxLqWieELa/8Ah5pxup50kdtW1P4X3PhPVLu8nR7j+1r2W8LyuUnblqLlqO3e/bf+vL9ZB/mo/Hj4S678A/jf8YPgd4nYyeIfg98TvHfwx1mfyWgS61HwN4n1Pw1dXsMTNJtt72XTWu7YiSVHt5o3jllRldutO6T7pP7wPJ6YBQAUAFABQB4b8f8A/kTdM/7Gaz/9NWs1jX+Bf4l+TA+Qa5QCgAoAKACgAoAKACgAoAKACgAoAKACgAoAKACgAoAKACgAoAKACgAoAKACgAoAKACgAoAKACgAoA//1P8AP/oAKACgAoAKACgD9MK9AAoAKACgAoA/1kf2oPCHiv4gf8EffjL4H8C+G9c8Y+M/Fn/BP7xH4f8AC3hPwzpd5rniPxJr2q/AmS00vRNC0bTobjUNW1fU7uWK007TbC3nvL67litrWGWeREbiTtNPop3/ABA/zY9M/wCCWP8AwUr1e+t9Ptf2B/2vYp7l9kcmp/s9/FDRLFWPe41PWfDlhptqn/TS6u4ox3bqK6vaQ/mQH9wP/Bup/wAEqPjN+wB8OPjD8XP2ldNs/Cvxi+Pw8GaXpvw4g1DTdZv/AIf+APCC6xqUH/CR6rpNxd6cnifxZrHiF5tS0GxvL6HQ7Dw7oourz+177U9M0jCrNSaSd0vz/wCB6feB/L1/wX//AGnfB/7Tn/BWLxFceAdVtfEHhP4G6Z8Of2frHxDp95FfabrGreC9c1fxD4yfTp4C8TWuk+OvGfibw55kUksN1Pos99byNb3MZrakrQV927/18l/WoH9l3/BxF/yhz/bG/wCvb4E/+tNfBiuel/Ej8/8A0lgfh9/wZ3f8fH/BRD/rj+yb/wCh/tKVpX+x/wBvfoB+SH/ByBp17q//AAWI+OWk6bbvd6jqnhz4AadYWse0SXN7e/B/wLbWtuhYqoeaeVI13Mq7mGSBk1pS/hr5/mwP7bdJ0f4S/wDBEX/gk9qmo6V4c0++tP2bfg9B4h8TRWkwtG+Kvx58Tf2To0+oatqzp9pB8f8AxU1vS9JS8dbiXQvDtxpumaZatYaJpumrza1J66XdvRel+3m/mB/BB4v/AOC8v/BVrxZ8Ubr4qRftceNvCl4+rvqem+CPCWneG9N+F+jWy3CzWmiW/wAP7nSNQ0DVdKs4o4rNT4ot9f1S/gRpNY1PUry5vLqfq9lC3w/5/wBf0gP7wv8Agm7+1H4I/wCCyv8AwTXudT+PXgrw9qt14tt/GP7P37SPgmyieHw5eeKtK07TZb/U9Bja4uL7RU13w34h8LeNtGaK4XUPCetakkWlX8s+iWWqy8006c9Ojuv60+f3a6sD/PRv/ir+1h/wSi/ar/ae+Dn7P3xs8VfC3xR4M+Ivi34QeKfEfhcaQZvGOgeA/FuqW/h6+uBqOmahEltqMCQa3bpFDbyoL4JKqMrRJ1WjOMW1fS/3/f8Anp5gf6RvxV+MHxL0T/gj98Qfj5pXi/VLL4w6V/wTg8SfFzT/AB7CLX+2bX4kWf7NF34wtvF0Ye3ay/tOHxNGmsKGtGtvtSjNuYv3bciS50unOl8rgf5lf7Sf/BQj9s/9sDwvoHgv9pb9oLxt8X/C3hfX/wDhKNA0XxONEFppevnT7vSf7Ut/7L0fTpftH9nX95afvJZI/LuH/d7trL1qEY6pJPb+vwA+NaoD0r4RfBz4p/Hz4gaH8Kfgt4C8T/E34keJU1WTw/4K8G6Vca14i1hND0e/1/V2sNNtVae4GnaLpmo6pdlFPk2dncTNhIyaTaSu9kB9o/8ADoT/AIKf/wDRif7S/wD4bDX/AP4xU+0h/MgOM+In/BMn/goL8JPBHiX4lfE39j34+eBvAPg3TJda8VeLvEnw+1rTNC0DSYGRJtQ1S/uIVhtbWJpEV5ZCFUsB3pqpFuyauwPheqAKAP8AS2/4Nh/+UUXgH/ssHxo/9SlK5K3x/JAfnr+0H/wai618c/j38b/jZH+3RpfhmP4w/F74lfFNPDb/ALON1rD+H0+IPjPWvFq6G+rL8cdLXVG0ldXFg2ojTdOF6bf7SLG0837OlKtZJcuyS37AeNXX/Bnzrtta3Nz/AMPAdJf7PBNPs/4Zhu13+VG0m3d/wv1tu7bjdtbHXBxin7f+5+IH5Ff8G3X/ACmA/Zo/7F/49f8Aqg/iRWlX+HL5f+lID9m/+DxD/jz/AOCeX/Xz+1d/6K/ZvrOh9v8A7d/UD81f+Dc3/gqD/wAMZ/tH/wDDNnxb8RfYv2bf2mNe03TftmpXXlaT8MfjPcLb6R4U8atJMwt9O0PxZGtn4L8bXJ8mCOP/AIRXxDqN3b6d4TulnurDmXMt187rt8t/+GA/oF/4K4/8EHf+G6v24v2av2hfht9j8N+FfH3iHSvBn7ad1a3VjpuoweC/Bely6lovxH0WOdhPqPinXfDWjv8ACOQ2sN49nqT/AA41ObTX0i18T6la5U6nLFxfS7i/0/UDI/4OHf8Agov4a/YV/ZX8L/sEfs1XGn+D/ij8Xvh5Z+Dn07wq62X/AApX9mjS7E+EzDpqQSCTSdS8b2emz+BPCSxq01l4csPF2qw3Gn6nZeH7mcpQcpc0tr39Xe/z8wPx3/4NVv2MfCfxt/aj+Kn7Unj/AEW01zSv2WND8LwfDuy1BUltYfi58R5ddTS/FK2r747q58GeF/DHiGSw+0RbdO1zxDoWu2TLqek2dxb6VpWSiuu/pp/W33AfXP8AwcHf8FcP20vhz+05q/7Gv7I2vfEH4O+EvhdoPhO8+J3xE8A6LqNp428beM/GfhzS/GtppWjeMorCW+0Dwr4d8Na74fjB8L3Om6hqmu3Wtx6pqN1p9rZWcE0oRtzSabeyfSz/AB+f6sDzf/ggl/wV4/bk1j9rjwR+yj+1j4s+Jvxr+Ffxrj1vRPDHi/4mabq2s+M/ht490zQtS8QaJef8JveWLa7rHhnxN/ZEvhnVNJ8RXmpR6dqGoaNrWl32jWtlrlvrJUhDlvGya7dV6LTz21trcDgP+Dr/APY88JfC74+/BL9rfwPo1lozftFaT4l8I/FSDT0EEOofET4bQaA+j+LbmAfJ/afifwfrdvpN/LbhEnfwTHfXcQ1DULq6v3RldOL6ben9eX3gf0o/8EkPgd8Mf+Cdv/BJn4ZeM/EdrbaB9t+Cd3+1z+0D4lijjm1K7v8AxH4Ij+IusTX8haGOeXwZ4DtdH8I2cEcqWog8NxurvNc3N3cZTfPN+tl/Xr/wAP4wv2j/APg47/4KZ/F74v6742+FXxnl/Z8+HMWs3MvgP4WeCvCvgPVLHRNDinlXTI/E+teJ/C2t6p4y1yazML65cancnQ7jUPOk0jQNHsmjsYOhUoJWau+rf6Wtb8+97XA/ru/4IP8A/BSyf/gpb8G/Hviv4ueFvB2n/tYfA1/DHw7+J/jHw1odhpMnjv4e+ITruu/DzxCqRKbrSorvVtO8awar4YtJW8PWXiDT77XdFt9Nt/EY0fS8KkOR6N8r1Xr19fu+8D+T/wD4OgP+Uq/i/wD7Ip8Gv/TLf1tR+D5sD+eKtQP6K/8Ag10/5Sn6J/2Qb4w/+k/h+sq3wfNAf0W/8HDX/BLb9rT/AIKOa9+ylqH7Mmg+C9atvhHpHxls/GTeLfG2m+EWt5/Gt58MptCFimoRub9ZY/C2rG4aIgWxSEPnzkrKlOMOa99bfhf/ADA/AP4X/wDBq3/wUi8W+LNK0z4i6x8CfhL4Rlvbddd8V3fj248a6hYaYX/0y50bwx4X0eZta1KKIE2mm6hrPh2zu5zHFNrFjC0lzFq60OzfkB/YZ+0P8Z/gP/wRW/4Jo6XYW2vW4tfgn8JbX4U/AbQfENxG3iH4sfFi28PXUXhmyeztcyXFzr3iJLjxV41udPtvsWhaJ/buq+VBZ2UcNc6TqT7Xd35L/gfiB/Dj/wAG8n7HHhb9sr/gox4am+KGkW3ij4c/APwprPx98WaHrH+kaf4o13QdY0PQ/Auj6pDJvGo2p8beJNK8Tajp10klhrGneG9Q0vU0nsr6e2n6asuWOm70/wA/T8f1iH9M3/Bxf/wV3+Mn7Clh8Lf2bP2XtetfBnxo+LnhnUviB4y+I76dper6z4F+GserXfhrQrbwlY6vb3+m2+veM9c0rxPBJr97p9xLoGneG5jo0a6vqdvqui40oKV3LVLS36v006feB/Oz/wAE8P8Ag4M/bi+Bf7RngE/tJfHbxZ8eP2evFvizSNC+K3h/4lyWOvar4c8O6zqMdlfeNvBniSe2h1zRtW8JRXcusR6Kup/8I3rlnazaRfafBLJp2raVrOlFxdlZ9Lfl1/ra24H9Kv8Awc9fsa+Efjj+wfd/tPado1ivxY/ZX1jQNZtPEUASLUtY+FPjTxHpfhXxj4TuZl2pfWFjqetaH42sBdM76Y2hawmktE2vanDf5UZNS5ej/Nfl+PbziHyz/wAGhH/Jvf7Yv/ZZfh7/AOoRqFOvvH0A/mt/4Lz/APKXH9tT/se/B3/qpvh/W1P4I+gH3V/wak/8pMvF/wD2ah8Uv/U/+EFTW+D5oD7A/wCDpf4r/ET4G/t5fsUfFr4S+K9S8D/EfwN8Ddb1nwl4s0j7MdS0PVB8QPEVqLyz+2W91beaLe5ni/fW8qbZW+XODUUUnGSezaA/dX/g3k/aW+O37Vv/AAT9n+Kf7RHxK1/4q/EFfjt8SPDK+KfEgsBqI0HSNK8Gz6bpn/EtsrC3+z2cuoXjxf6P5mbiTe7AJtzqpRlZKysv6/r9AP40f+Cmn/BUL9vzVf2nv29f2Z9R/af+IV38B1/aK/aV+EK/DSRfD39gD4a6V8VPGPhjT/COV0JdQ/sy10GzttMj/wBO+1fZ4U3XLSZduiEI8sXZXtF387XA/br/AINMP2MfCb+Evjb+3Z4s0W01LxgPFtz8BvhDe3ipNL4X0rTdB0bxD8TNd02Ft6Q33iV/Evhzw1DqiiK/tdO0XxHpkDrYa7qCXWdeWqj03f8AXX7vvA+K/wDgs3/wWT/b/wDF37X/AMYfgX+zL42+L3wD+B/wF8d+IfhbYv8AC2w13wp4u8e+K/A+pXPh7xj4t8Q+NdNsofEklhc+JbLVbPw5oulalYaEnh+10y9ubG71a5ub53ThBRTbTb11tpfpb/P9EB+kH/Buf/wVV/a3/aF+KPjX9kL9sDVPGHxJlg8A6j8RPhJ8WfGWg3Nv4stJPDWpaRY+JPAXivxAunWp8T2+oafrI8Q+Hta1wvrdhNo2taZe6vq1vqehWejTVhFLmjbfVLz6/wDDW/WQfhn/AMHI/wCx54S/ZU/4KH6r4k+HWjWXh/wF+0v4Ksvjfb6JpiCDTdG8cahrmt+H/iPZWNqOLWHVPEGjr40aCH/QrafxfLZ2CW9pax2drpSlzR13Tt/l6/h+sg/n9rUD+iv/AINdP+Up+if9kG+MP/pP4frKt8HzQH9jf/BU/wD4JR/s0f8ABSvUPglqX7Qfxn+IPwkn+D9n8QbHwqngnXvAOixa9F43n8Gz6y2oL428M689xJpj+FtMFudOkt1jW/lF0jl7dl54TcL2trbdN7X7Sj3/AOGs+YPhH4B/8GwH/BMDwj4v03xhq/xB+Nf7RkHh2/gvJvBXiv4j+Al8A30kbia1h8RWHw38DeGvEl3B5kW6Sybxba2GoRB7a+s7q1eW3e3WnbZLzSa/OT2/q10B8+/8HJfxa/4KLeH/ANnTVvhL8Nv2covhj+wtDqGm6L8SfjT8PPG+keKdT8TeGbK+g0/wl4P8SeENE0/R9T+D/wAOL27Gki/hez1bTdZvU0fwvc+I9OsJbjQfELpKPNdu8uia+/Xq/wDhwPxA/wCDYP8A5SteCP8AsjXxn/8AUdt60rfB80B+iX/B4F/yU39hn/sRPjn/AOpB8NamhtL1A/mF/YM/5Pl/Yx/7Ov8A2dv/AFb/AIPrZ7P0YH98X/B0r/yi2u/+zhfhD/6T+Lq5aPx/JgfFP/BoX4T+HifA79r3x1aw6bN8WLn4r+CPCeu3BWKTWNP+Hlj4QfWPCcKMztNZ6brHiTUPGjyLFHBFqN1ocRne6fSrdbSq+8e1mB8Hf8F5vjH/AMFm/hp+2R8UtctfGX7V/wAJv2U9I1LTv+FG+IvgF4h+IPg/4Pt4PttKtJre/wBe8VfDC50uxm8cyamNUvdet/HuoHxJpl40sGmLH4Wt9Bdrpqnyr4XLrfe/z7+W4GR+x5/wdRfHX4F/Aqx+Ev7S/wABJP2xfFmlX+p2tn8WNf8AjPb/AA58Qap4Mu7a1jsPDnjPTh8HPiDF4v1bTpv7Til8WXeoWl7rOlXVjaaxY3mo2N3rWrkqKbunyrta/wDXT+kB/MH8TPEXhjxf8SPiB4s8E+Dk+HXg3xR438V+IvCXw+j1Ya/H4F8M61r1/qWg+Do9dXS9EXWk8MaVc2uiJqw0XRxqK2QvBpen+d9kg2Wy6+ff8/z+8DiKAPrT4F/sHftl/tOeD734gfs+fs0/GD4w+CdN8Q3nhO/8UeAfBuqeINGtPEun2Gl6rfaJPe2UTxR6ja6drekXs9sx8xLfUbWQgLMhaXOMdG0nv/X4gez/APDoT/gp/wD9GJ/tL/8AhsNf/wDjFL2kP5kB8w/Hz9lf9o39lnVfD+h/tGfBb4h/BjWPFen3ereGtO+IXhy+8OXet6bYXMdne3unQ3yI1zbW11IkE0kYKpK6qcE1SkpbO4HgVMCzaXt5YStPY3dzZTvbXtm81pPLbSvZ6jZz6fqFq0kLo7W1/p91c2N7ASYrqzuJ7aZHhlkRwD1X9n3/AJL38EP+yvfDX/1M9FpPZ+jA/wBLL/g4x/5Q4/td/wDXb9n7/wBae+C9clL+JH5/+ksD/LvrsAKAP73f+DQ7/k2H9rX/ALLz4V/9V7aVzV94+gH82f8AwcC/8pf/ANsz/sYfhV/6oT4V1rS/hx+f/pTA/G6tAP8ARE/4NOPGuueIf+CeHxT8K6tcXd3p3gD9qnxtpvhkzkm20/Rtf+HPws8S3Oj2XZUi8RajruszoORPrzufviuWuveXmgP5gP8AgpP4r+HH7N//AAXe+PvxK8cfDWz+NHgH4e/tOeHPiz4h+Fra1beHdO8dXN1oXhb4hXPhvVNWutA8T2sGn3fiPUfK1+C50DU4dQtUv9PmgK3byptBXppXtdb/ANW/P7gPu/8AbR/4Oqf2j/jn8NtN8EfsrfCiT9kDxFNrJu/FfxHXx/oPxg8TajoMds6Q+HvDcOtfCvwzpnhU3F3J9p1LW0ttS1d4ra2tdLuNJD3c1xMaKTu3zeVrAcx/wRP/AOCuf/BRPxV+358D/hF8U/jf8T/2gPhB8avF9x4J8c+H/iF5vjQaE2raXqtxpfinw/4gurWXVfCcnh3Vltby7t7LUINCutDW9s73TJPL02500qQgot2Sa2t5fd8/v12A/SX/AIO8vhR4Wufgz+yP8cRp1rF420T4neL/AIUSatGmy9v/AAt4o8KzeL4tOvJFx9qtdJ1bwhNc6ak277BLrWqta7P7RvN80H8S6aP+v+H++4HvP/Bqd+1j/wALV/Y1+In7Lmv6n5/ij9mDx7JqHhm2ml/en4U/F241TxJpkVusjGW5/sn4gWPxAW8eItDY2msaBaskAlt/PmtG0ubo/wA1/wAAD+QX/gsT+zZ/wyn/AMFJP2rPhXZaf/Z/he9+JN98S/AkMUXl2KeCvi1BB8RdD0/TSABJZeHV8Rz+FAwyUudBuYXZpInZt6b5oJ+Vvu/r+rAf3C/8G9/wd8O/sef8EjPD3xk+ITQ+GV+Kv/CyP2qviLrF9HsOk+BrWxOn+G7+e4YeY+lJ8LvAmj+LYIxthgOu3zxqXnmll56r5qlvRLr+i6+vqB/nkftVfH3xF+1N+0l8cP2ivFXnJrHxj+Jni3x01lPL5x0bTNa1a4m0Dw5DJls2fhnQRpvh+wG5tljplum9tu9uqK5Ypdl/w/br5fcB/bJ/waI+OL7Uf2W/2r/hzLdtLYeEfj14Z8Y2VoxyLWfx/wDD+y0e9kTPKpdD4dWvyDCeZBI4G93Zuev8UfT9f+CB/M1/wXu8JL4L/wCCuX7aGkxwrDHqHjTwT4tUIm1JG8dfCP4e+NJ5lxwzS3OvTtK4zmfzd2HDitaWtOPz/BteX9d9wPyBrQAoAKACgAoA8N+P/wDyJumf9jNZ/wDpq1msa/wL/EvyYHyDXKAUAFABQAUAFABQAUAFABQAUAFABQAUAFABQAUAFABQAUAFABQAUAFABQAUAFABQAUAFABQAUAFAH//1f8AP/oAKACgAoAKACgD9MK9AAoAKACgAoA/18tc+N9t+zP/AME8Z/2h7zw7P4vt/gh+yHafFOTwpbalHo0/iX/hBvhHb+Ik0JNYls9RTSf7Vk09bFtUbTdS/s9J2uxp1+YRaS8Nryt3lb72B/MW/wDweGeHQjmP/gn/AK00gViiv+01Yxoz4+VXdfgPKyKTgMwicqDkI2MNr7B/zr7gPzh/bX/4OgP2zP2mPBGtfDP4H+CPDH7JPhLxNYS6dr/iDwh4n1jxt8X5rK43R3dho3xGutO8J2Pha2vLdzDNfeH/AAZY+KIDmTTvEtiGeNrjRindvm8mtAP5wPChLeK/DTMSSfEOjEknJJOpWxJJOSSTyST+ea2A/wBP7/g4i/5Q5/tjf9e3wJ/9aa+DFcdL+JH5/wDpLA/D7/gzu/4+P+CiH/XH9k3/AND/AGlK0r/Y/wC3v0A/Mv8A4L3eINM8Jf8ABdXxZ4q1pIZNH8M6x+yj4g1aO4OLd9M0b4f/AA11G/Sc5GIWtbaVZTkfITyMZq6etNLupfm/T8/uA/rz/wCDhLwjrnxA/wCCQf7VkXhJZNUk0mw+FHjq5h09lnS98MeE/jJ8PfEfiC9Dx70kstL8P2d94illRin2bS2lDFQDWFLSor+a/D5/121YH+XFXYB/od/8GmngvxDoH/BPr4ueK9Wt7m10fx7+1J4tvvCyzLti1DTtA+HXwz8PahrFpx88Euu2Wp6M8gY/6VoNxHtXytz8td+8l2X5/wBd/usB/Hf/AMFjPE2j+Lv+Cov7cusaE9rJp8X7QXjPQTJZSJLbyaj4Tmg8KazIJEZ0aWTWdFv3uNrEC4aUcY2rvT+CPoB/oV/GgE/8EIPigACT/wAOmvF3A5PH7Id8T0z0HP4dsZrlX8Rf41/6UB/lU12gFAH3p/wTL/bH0f8AYD/bU+EX7VuveBdS+JOlfDO2+IkFz4N0jW7Xw9qGrHxx8MfGPw/gaDV72w1O2tRp9x4oi1KUSWU3nw2klunlvKsqTOPNFxva9tfRpgf1bf8AEX/8JP8AoyL4jf8Ah5vDH/zC1h7CX86+4D5U/bi/4OdPhr+1x+yT8e/2atJ/ZK8c+CtS+Mvw/wBS8F2fivUfip4f1ix0Ka/ntZRf3Ol23g+xuL2KMW5Bgiu7d2LDEgwaqNFxknzJ2e1v+G/rvsB/IBW4BQB/pbf8Gw//ACii8A/9lg+NH/qUpXJW+P5ID+QP9tX/AIKs/wDBSDwN+2R+1p4K8Iftp/tBeHPCXg/9pn48eFvC/h7SvH+q2ul6F4d8P/FPxXpOiaNptqkmy2sNL0y0tbGzgT5IbeCONeFFbRpwcYuyu4p/gB8yP/wV+/4Kfyo8cn7dX7SDxyKyOjfEbWCrI4KspHmchgSD7VXs4fyoD6z/AODbr/lMB+zR/wBi/wDHr/1QfxIpVf4cvl/6UgP2b/4PEP8Ajz/4J5f9fP7V3/or9m+s6H2/+3f1A/jq+BXwT+I/7R/xh+HPwK+EegT+JviP8UvFWmeEfCmkQ7kjk1DUZcSX2oXKpIunaLo9ml1rGv6tOv2TR9EsL/VbxktLOZ13bSTb2WoH+u18Fo9J/Zy+GH7MX7OHxX+OFt46+Ls3gHSfhz4f8Q+M9T0+w8afGrxP8M/AkOoeM9Y0jS3aO91e4tNJ0u713UT/AKfqVrpaxXWu6lqGovcaje8L1baWl2+9vz/rtawH+fz/AMHK37Gnxe+An7efib9obxPr/iLx/wDCr9qmX/hKfAfjHWW+1P4U1jw7pmmaNrnwduriKGG3tIPBllBpc/gqDyYluPA99pdqs+p6tofiK8XqpSTjy2s4/jfr1+fn2vYD9fP+DQHxNo0/wm/bY8HRtar4h0v4ifCHxNdp5ii+m0bXvDXjLS9PYwlt7WttfeHNTCyKu1JrtldsyIKzr7x9H/X4gfQ3/BQ7/g5I8R/sCftffFv9lXVP2Hl8er8NZ/CsmleO7j9oWbwevi/R/Fngvw74wsNYttAHwO8Sx2EKrrr6a8cWvaoq3WnXMck6TpNbwKFLmipc1r9Lf1/XqB8WJ/weIXgYb/8AgnjbMuDkJ+1dIjZx8pDH9m+QABsEjb8wG0FSQy17D+/+AH5Jf8Fcv+C4T/8ABVP4U/Cr4Z3H7L9t8DZvhh8Qr7x1D4jj+Mb/ABKl1aO/8N32gT6KNOb4W+Av7Ojdrq3vnvRf3u9rOOA2Y3CdNIU+Rt3vfyt/X3fdcD+374p6PqHx+/4Il+LdJ+F0H9o6l8Uv+Cak58D6bop+0HVrrX/2cI7rRtA07yvO81tWeWHRYY1yzNciM7W5XmWlRX6S6+oH+UnXaB/at/wZ/eA/E66l+3D8TpLW6g8GTWPwU8B2d66Mtlqvie2uPiD4g1K1tn2lZbrw/pV3pUt6m9Wgi8S2BKuLkFOeu/hXqwPzG/4OgP8AlKv4v/7Ip8Gv/TLf1dH4PmwP54q1A/or/wCDXT/lKfon/ZBvjD/6T+H6yrfB80B/Rd/wcNf8FSv2s/8AgnFr37KWn/sya54L0e3+LmkfGW88ZDxb4K07xc9xP4KvPhlBoRsGv5ENgsUfinVvtCxA/aS8JfHkpWVKEZ8176W/G/8AkByv/BAn/gtv8Vv2+fiL8V/2df2s9U8Gt8YLTRoPiJ8HtX8M+HrPwjaeJ/C+lrFp/jrwnNp1tL9luNb8PyTaT4m0swCW/wBR0a88UTToln4bR2KtNRScb22f6f1/mB+RH/B1b+yr8V/AH7UXgD9qS68W+OPGfwP+Negw+FdE03xBr+sa5oHwf+JPhLTLWLXPBXhmyv7q5sfC3h/xxotpa+OtK0+wW1TU/EEXj+VLZYdLR2ug1Zx67+q/4Hr9wGv/AMGjHibR7H9r/wDac8JXT2qa54i/Zzsta0gyyKl1LZeGPiT4YttYt7RGYGUM3iXTLi4RFd1S1ST5UR2p117qfZ/mv+B2+4Dhv+DtDwX4h0r9v/4MeOby3uW8MeMf2V/C2jaDqDqfsp1bwd8Tfii/iLR7dsAGXT7fxL4f1O4UE7Rr8BON9FB+612f5/8ADd/u0A/mD8OeHtZ8XeIdB8KeHNPuNW8Q+J9a0vw9oOlWieZdanrOtX0Gm6Xp9tHxvuLy+uYLaFM/NJIo4zWwH+pl/wAFpdT0/wCHP/BHn9ra38TXdrdGD4JeHPAwuLyVUW+8QeIPEvg/wbpU0RfyjLdya1qNtdWyKu950QiMgFV46etSPm7/AJ+n5fcB+PP/AAaDyRn9n/8AbHiDqZU+MXw6keMMN6xy+CtUWN2XqFkaGVUYjDGNwM7Wq6+8fQD+b7/gvvpt5pf/AAV4/bPt76FoJZvFvw81KJW/js9X+C3w11SwmHqs9leQSjGcbsdsLtT1hH0/rv8A122A+8/+DTzQtT1D/go98StZtrZ203w/+yX8Q5NTuyreTA+p/Ez4OWNhbeZgr9pupGmlhiJVngs7yRciB6ms/c9Wv6/q35KQez/8Hd3/ACdd+yn/ANm9a5/6sjXKmhtL1A/aT/g1f/5RfXP/AGcn8Wv/AEy+AKzrfH8kB/Cf/wAFJAR/wUT/AG+AQQR+2l+1LkHgj/i+XjrrnH8vyrph8Ef8MfyA/uu/4NYPE2ja1/wTCudG05rUal4P/aM+K2ja/FDIrXP27UNK8E+JrO4vIgxeNpdJ1ywhgdlVZIbUBNxRyvNW+P1S/r+v1A+Pv2jf+DqrxL+zp+0B8bfgHrv/AAT8S+1X4M/Fbx98MrvU7n9pufSZNYPgnxPqfh6HXF00/s+X4s4Nbt7CHVrWGO/voVtr2IwXt3CUuJaVG6T5t1fYDxpf+DxC8G7f/wAE8bZsqQm39q6Rdr5GGbP7N77lA3AqNhJIIcYIp+w/v/gB+E//AAV5/wCCsB/4KseNvgv40l+AFv8AAi4+EXhbxX4Xe2h+JrfEt/EsPiXVtL1WGeS7b4feATpS6W9hPHHbfZ9SFwb+SXzrfZsl1hDkTV73fa39fd99wPx8qwP6K/8Ag10/5Sn6J/2Qb4w/+k/h+sq3wfNAfox/weFf8jX+wL/2L37SX/py+CFRQ+3/ANu/qB/Gt4e8S+IvCWrWmveFNf1rwzrlhIstjrPh7Vb7RdWs5UdZEltNR06e3vLeRJEV1eGZGV1VgQVBrosnv/n/AF/XYD/UE/4Ie/Gf4kftr/8ABKz4Za3+1Uq/FbUdbPxQ+EniHWfHdpb6+3xa8A+HvEOreFLe68ZxaglxB4lnudJ+0eD/ABBfapFPdeI5tEutR1x77U7+/vLrjqJRm1HS1vk7Lb8+v6RD+Yj/AIIofDPwt8Df+Dhj41/BbwdcCTwh8K/FP7aXwy8HtLcG4mk8P+B/EXiDw/okMk74a5u4dH0iIXUgL75YJ5Fd0G+tqjvST78rA+kP+DwbTbyPx1+wfq7wsNPvPCX7QWm29x/C95pusfCO6u4fQNHBqti/XkS8ZwaVDaS81/X9L7wP5jv+Cd2han4l/b8/Yj0PSLZ7rUL/APa0/Z3jhiRWIVIvi14SuLm5lKhiltZ2sM13dykbYbaCWZ8IhK7SdoyfZP8AL5/l94H95f8AwdK/8otrv/s4X4Q/+k/i6uWj8fyYH8JX7CH/AAUG/aT/AOCdPxdl+Lv7OniXT7O51iwg0Xxz4G8U2M2tfD/4i6Bb3DXdtpPi3RILzTrt2sLp5LnSda0XU9H8RaPJPdx6bq1taalqdte9MoKas/k+39f1uB/XB8Bv+Duz4I6xDp9h+0t+yn8SvAd+RFBqHiH4NeKfDvxI0eaZsK+oDw74vb4c6ppNkGO6Syi1rxLeQwqxhlvZSsLYOg/syv5NW/z/AK7XuB+qL/s3f8Ehv+C4X7Puq/FbwV8Pfh/4tg1i91Pw1dfGDwH4Ph+FPx8+HXjq1sbW7m0/X9Ui0jTNfk1nR4tTsNUh0Pxna+JvBur215a6jFY63pV9DcXUXnTdrv8ARry32/qydgP8339rr9nbXf2Sv2nPjl+zZ4j1SHXdT+DXxH8R+CF1+C3NnD4i0vTb120HxEli0tw1gPEGgzabrB09ri4exN6bRp5mhMr9cXzRT2uv67f133A+dKYH9Kf/AAR9/wCC8/gX/gmJ+zD4s/Z+8S/s5+LPi3f+JPjZ4p+LEfiXQviDo/hWztbTxD4L+HfhWPRn07UPDWsTy3FrL4InvHvFukikj1CKIQI0DvLjUpObTUktLbX6/wDB/qwH6r/8Rf8A8JP+jIviN/4ebwx/8wtR7CX86+4D+fT/AILNf8FVPC//AAVQ+I3wU8c+F/g7r/weg+E/gnxL4TutP1/xbp3i2XWZde1211hLy3n07RdGSzjtktzA8Mkc7SM28OoXbWtODgmm73fa39fd99wPxgrQAoA9e/Z9/wCS9/BD/sr3w1/9TPRaT2fowP8ASy/4OMf+UOP7Xf8A12/Z+/8AWnvgvXJS/iR+f/pLA/y767ACgD+93/g0O/5Nh/a1/wCy8+Ff/Ve2lc1fePoB/Nn/AMHAv/KX/wDbM/7GH4Vf+qE+Fda0v4cfn/6UwPxxRHldI40eSSR1SONFLvI7kKiIqgszsxCqqgkkgAEnFaAf6i//AAQI/Y78V/sT/wDBN/wF4d+KGlT+FfiR8XvE/iX9oT4geHtULQXfhWXxppugaP4Y0jVo7kRS6Zqdl8OPCHg+58Q6XdRwTaHr1xq+mXSC4s55G46suaba2Wn3flrfv+kQ/i++GnwR0n/gtV/wW2+K+j6fr9/4c+EPxb+NPxX+J2v+KNMMM2uW3wM8D3V0NKk0j7TFLbQa/wCKtDsPDHh/T7ie3vLPRNS8QxajPa6lZ6bJbXXQ37Omu6SW3V/N2+/772A/q7/a9+P3/BKn/ggT4H+Fngrwh+x94a1r4kePdO1C68H+H/BPhDwrfePdV0fwxLZ2d94t+Jfxl8d/b/FBtnvb37Hpk91feJtUvNQF5FYaXbadZ3lxaYRU6jb5npu3f8Ev0+fQD50/Y4/4OdLf9rn9rD4EfsueF/2HbrwXYfGDxzZ+DW8YT/H+HW7nw1Yz2l7d3Osx+EbH4KaZb30emW1nLe3Fp/wklmj28Uo+1QY85KlR5Yt817dLf8N/XfYCD/g7n/5Mx/Zn/wCznh/6qrx/RQ3l6Afzd/8ABvX+1j/wyx/wUy+D1trGp/YPAf7Q8V5+zt4z82XZarcePrvT5fh7eushFvHLbfE/SfB1pJfS7DZaPqWsbZUinnSXWrHmg+61Wl/1Vvx9AP3H/wCDn/8AYW8R/GT9pj9gP4n/AA40wyeIv2gPE+m/sbazeR2ztBB4q1DxbBrXwomvBFtWeW9t/F3xDN1PK0ckWmeF4VeU21upt86MrRkn097+uu/9agfoL/wcGfG/w5+w9/wSWsP2a/hnP/Yd38XrDwH+yt8P9Nt5US9034UeEtBtJfG0wiTyo5dNPgPwtbeAtTKrtQ+OLPbEA+5JpLmnd9Lvfq/z/D8bSD/N1rqA/ul/4M/tCmt/hX+3D4lYyfZ9X+IPwS0KIEt5Qm8O+HPiHfzlF+6JCnii2EpHzFViDcKlc1fePowPwR/4OK/EcHiL/gr/APtXC1ERg0GL4K+HBLGoDTT6b8A/hkb8zEfelg1G4u7MMST5VtEvG3autJWgvO7/AB/rt+sg/EitACgAoAKACgDw34//APIm6Z/2M1n/AOmrWaxr/Av8S/JgfINcoBQAUAFABQAUAFABQAUAFABQAUAFABQAUAFABQAUAFABQAUAFABQAUAFABQAUAFABQAUAFABQAUAf//W/wA/+gAoAKACgAoAKAP0wr0ACgAoAKACgD/Vu/bP/wCUKn7Qv/aOfxj/AOqBnriX8Rf41/6UB/lI12gFAHQeE/8AkavDP/YwaN/6cbagD/T/AP8Ag4i/5Q5/tjf9e3wJ/wDWmvgxXHS/iR+f/pLA/D7/AIM7v+Pj/goh/wBcf2Tf/Q/2lK0r/Y/7e/QD8g/+DlL/AJS7/tA/9if8Cv8A1THgmtKX8OPz/wDSmB/SV/wRO/4LM/s4ftVfsyeFf2Kv2w/GHgvwn8bvCHgFPg89t8U7vStK8B/tFfDKHSV8JaTb22ra/cx6PqPje58MSW/hzxp4N1WddS8WSpN4j0KLVoNS1vTvDuNSm4vmWqvfTW3r8/P7rAT+Lf8Ag07/AGDPEXxPuPGHh74vftCeC/hxqGrHVZfhVo+seDdTttPtZp0nbQ/D3jPXfC+qa7aaIqeZbWra1H4k1qK2dPM1uedBcOKvK1rJvv8Ara/5NeVrgfSH7d3/AAUy/Yn/AOCMv7J9t+zZ+zZfeBNR+NHgrwbfeBPgb+z74O1W18VSeA9ZZJ3HjX4zPBqN1eaHp9prGoXHijW08T3kXjH4ka9PepZx3D32veINGUYSqSu1ZN3b/Rd7/wDD9AP81HXdc1fxPres+JPEGoXOra94h1XUdc1vVb2TzbzU9X1a7lv9S1C7lIBkub28uJrmeQgb5ZGbAziusD/Tn/4JK/tvfspft7/8E8fhP8A/EfjvwZf/ABD0L9nfRf2d/j58EPE/iTTNK8banZaF4Ig+FviPWY9Ba+tdU1Pwj8QdIgOrWOt6IJ7S2TXf7Iurmy1uyu7K345xcJN9L3T+d9/La63+QH8v3/Bdn/gi1+y//wAEz/gz8L/i58BvHvxp1/Uvib8ZrjwRceF/iZ4h8F65o+h+Hz4Q8R+JWOjyaB4F8LazNPa32mWdnBc6nqF+VsJTHd/ab1xevtTqSm2mlor3V/8ANrr2QH8wlbAFABQAUAFABQB/pbf8Gw//ACii8A/9lg+NH/qUpXJW+P5ID+AH9v8A/wCT8P22P+zuP2kf/VyeM66YfBH/AAx/ID5HqgP3S/4Nuv8AlMB+zR/2L/x6/wDVB/Eis6v8OXy/9KQH7N/8HiH/AB5/8E8v+vn9q7/0V+zfWdD7f/bv6ge+/wDBs1/wTJs/gL8Ib7/gob8d9IttK+Ifxc8MXcPwUtvESRWg+HnwOmj+1ap8Qrh77y49M1P4nR24uLHUJPKax+G9la3dvfiw8b6taIq07vkWyevr2+X5+gH87v8AwVR/4K4/En9pv/gpDov7SfwI8Y6joHgT9lPxbaaR+yndQNKtqLTwlrkV/qnxCutOcwx3TfFXXLJtR1OzvbeKS98CDw54S12CePS5UfWFNKFnvJa/5fK/3gf2s6vpHwA/4L/f8Ep7C4U6dod58UPDSanpV0cajqXwB/aZ8E289pPG3y/bjb+H/EU15pt2u2xvPF/wv8RSywG1tvE9vOnPd0p97O3a8f8Ag2+8D+IT/gm7+2D8UP8Agih/wUO8WaZ8b/B2uW+gabqGtfAn9p/4eWcUVxrSaFa6zbXMHinwiLie00/VNV8NatYaf4o8L3ouEsPFfhW81DT9P1G2s/FEOr2/ROPtIK3qv8v08vkB/Zd+1j/wT2/4Jtf8F5PBngr9oH4efGm3uPG2heHbDRdI+NXwP13w/qWuReHbqS41ax8C/FzwNrVrcXUE2kXF/qdzaaD4gtPCXjbw9qF1eWst5DZm70uXCM507pr5Pv5P/h123vEPIv2YP+CD3/BNf/gmDfX/AO1J+0Z8V7f4oTeCdNu/sfiv9pO58CeFvg74MkvLO5sbnVLTwZcxHTNW8SXdtdzWWkp4k1jxMYLuW3l8O6TD4gSzvUJVZztFK1+z1fz/AOB63ugP5Qf+C4n7fnwA/bS/aE8O+Gf2Tfhv4N8D/s8fA6017RPDfijwz4E0bwJe/F/xRrt1Yt4h8e3umafoujanb+HI4dI07SfBGmeIIn1S3sIdT125t9IufE91omn70ouK956v8PL+l9+oH9BX/BuV/wAFivg5d/Anwp+wZ+0t8QNA+HHxI+Fs17pXwL8W+NdUsPD/AIW+Inw/1G/a+0rwKfEWp3MGnWvjzwnqWoXmkaJpN7JZHxF4XbQLLQxqOr6VqaPlVpu7ktU912f/AAfwA+2P2m/+DaH/AIJs/HT4o+JvjjJrfxj+ANr4g1C/8V+OPC/wm8ZeBNB+GjXFw8+pa3rOnWHjb4e+Lj4Miu53mvLy30nVLfwvYQ+Yul6HpcIBSY1ZJWspdFff+vlr0sB9Jf8ABLr46fsH6X45+L/7AH/BPTQ9D1D4N/sqeD/BninxZ8WPDfiEeJdG+IHxQ+JGs+IrHxCIfExS5fx9qVhZeGNMbWfHiatc6Vc3M8Hhbw7bwaF4WsUVTUrKc95O1u1vu/Lz0vYD+O//AIOgP+Uq/i//ALIp8Gv/AEy39b0fg+bA/nirUD+iv/g10/5Sn6J/2Qb4w/8ApP4frKt8HzQH6Mf8HhX/ACNf7Av/AGL37SX/AKcvghUUPt/9u/qB/Jl+zH+0L4//AGUP2gPhL+0Z8L7z7J42+EfjTSvF2kxvLLDaavb2shg1vwzqrQ/vW0PxZoFxqfhnXoYyHn0bVr6BGVpAy7yXMmu6sB/qFftB/C34Jf8ABaD/AIJlz6f4Wv7N/C/7Q/ww0n4jfB3xRfqk138O/ilp1vJf+FrrUjaiaW01Hwf4wt73wZ4/sLFxcy6cPFvhsSqt5KW403Tnrunqu6/4Z6f8AD/N5/Y//aO+Mf8AwSz/AG7PDPxSufC91Z+PPgL4+8TeAPi58M9Wf7JNrGix3F/4M+J/gK+lHmw22oNaf2imjakUu7bS/Edjo+uJBeJYpFP1ySnG3fVP8n5gf6C/xA8L/wDBMj/g4T/Zi8M6fZ/ECDxPPoPmeK/Dlx4U17Q/DP7RfwB8R6jBDp+s2WveFdRTWrjR4L5oLfTtd03W9G1rwV4rSw03V9DvtTFn4c8RW/KuelLb/J+j0fn+aeqA8I/Y7/4N7f2Cf+CeXxMs/wBqvx98UvFvxM1r4UXH/CT+Edf+N2seCvCHwx+Geo2UjNY+Nb60tLHS7K58QaGzxTaPrPiHXW0fRtRSLWbLR4NatdMv9PcqspLl5Ur9tX/Xy+6wH4Tf8HF3/BZP4bftcwaF+xn+yr4mh8Y/BjwT4uTxb8W/inpgz4e+JHjbQY7qx8OeG/A18H/4nXgXwvJeahqmoeIlibTPFniH+xrvw7NPougW2seIdKVNr3paPouy8/Xt06geVf8ABs5/wUV+Ff7Hn7QfxU+Bvx58VaZ4D+Gn7Ten+DU0Dx54huobHwz4V+KPga512DQLPxHqc4jttC0TxhpHizVtOuPEF/cxabp2saX4di1B7WxvLrULR1oOSUluunl/wAP6t/8AgoX/AMEP/wBi7/gpv438O/HTxzr/AMRfh/8AE2PwzpmhyfEP4NeIfDCWXj3wvabp/D//AAk2meI/DfizRdYfS7S6nh0XX9F/sfVJtOntbPUdQ1jS9M0a0sMY1JQ0smr7P/h1b8fQDyL/AIJs+EP+Cbv7BH7V2uf8E5P2Kbq8+Kvxi8Q/C7xh8Xv2lPjNrPjnRPGvifQZvhr4l8L+GfB3w28Van4b0bS/DEGtpP498Q3beD/Dmm+HP+ESgsBd+JbK/wBa8Rx3COXPKPPLRX0Xe/Xf8+b8WwPwY/4O7v8Ak679lP8A7N61z/1ZGuVpQ2l6gfTf/BrR/wAFCvgD4A+DHxL/AGK/jD8SPDPw3+IM/wAYb74n/CebxzruleG9F8daT418M+FNA1Twd4b1PVLm1s5/FWh694Rl1b+xJp4tR1m18VxNokOof2Xqi2irQbaku1n1+fzuvuv0A+gv+CyP/BC79i/Xvhn+2d/wUZ8NeMPi54U+J0HgDx/8cb7wn4a8UeDLr4TeKPiHb6fNqt1q8tjqngrVPElunirWvN1HX7bTPGEUF5qF7cSaUulNKyNNOpK8Y2TV0ut7et7aej/LlD8AP+CBv/BWTw9/wTh+N/i7wN8bptRH7Mfx8/sODxpq+m2Fxq9/8M/G+gtdW3hr4hwaXa+Ze3+gNY6nqGjeONO0m3uNYudN/sjWNPttRuvDUGiavrVg5JNbr8fLyA/qp/bS/wCCKf8AwT9/4K7+ILX9rj4T/G1vC/jPxjZafa698WfgJrngz4ifD34lLpenW1hp9/4n0VZbiym8WaXpkGm6W+paN4h0G8NjbRWniCx1G7htri1xjUlD3Wr9k7pr7/8AL0tYCj8AP+CVP/BKD/gjB4O8W/Hn9oj4h+GvGOrappUuhy/Eb9qEeD9UtLTT2a2vrrw58Kvhda6NMl/r+qS6fFM8ekaV4x8eXUEVxYaZewaVcX9lcDnOo7JW8ov83/w36yD+Ij/gqn+2h4D/AG4/2tfE/wAUvhB8MNA+EHwU8N6TZfD74S+D9E8NaB4VurnwpoV5qN23i/xTpnhuzs9PXxV4w1XU7/WLyI/bJ9H0uTR/DL6nqiaDFfT9EIuMUm7vd/11t8v1kH5vVYH9Ff8Awa6f8pT9E/7IN8Yf/Sfw/WVb4PmgP7S/+Ckn/BIb9mz/AIKjah8IdS+P3jf44eD5/gtZ+N7Hwsnwe8SeAtAiv4vHs/hWfWG19fGnwz+IL3Uls/hHTRpp06TSlhWe+F0l4ZbdrfnhNwva2tt03tftKPf/AIaz5g/Obw1/wauf8EvPAWpW/iPxf46/ag8baJp9zb3F5onxB+Lnw90Xw1ewwyCSSz1C/wDAvwl8Aa9Ba3aKYbh7HxFY3YiZja3VrMBNVutN7WXon+spL8Pvt7oe/wD7aX/BXj/gn1/wSt/Zzj+D37PfiH4WeOviZ4E8Iv4L+C37N/we1yw8SaT4UvrCD7Lp0vxK1bw9d6naeDdF0u6nXWNfj8Q6onjnxY7Xc1haanqF9e6tbzGEpu7uk3q3+iA/hA/4J2/t1ar+yj/wUW+FH7Z/xJutV8Vw/wDCx/FWqfGq8ijS51rXvD/xbs9e0H4la9HbKirfa1aQ+K9R8WWNlGbYX2s6daWomgSZnTpnDmg4rSy0+W3+XzA/0dP2ov2T/wBhz/gtB+zH4Ntdf8Xx/EX4ayajB42+Fnxj+Cvi3SoPFHhHWLrT1t719I1O607X9Mt573TLn+zPFPg7xh4dvlhmSAapoun+ItF0y90vljKVNvvs0/6V/v8AuuB+Qngf9hf/AIJT/wDBDL43fBTxrD4u8bfH/wDbM+L3xS+G/wAIfgX4I+JnjzwdceJvB8Pxf8ZWPw58QfEjRfBng7wnoaeHtE0Xwvr+svf+MPFlhrn2+4sz4Y8K3mj6jrs7JpzTqprRRS1tfp036+q7Pq5B73/wdK/8otrv/s4X4Q/+k/i6po/H8mB+F/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nD/tXftA+IP2rP2k/jf+0d4nsINI1n4y/EnxR48l0W2me4ttBsta1KaXSPD9vcyhZbmDQNHFho8NzIqyXEdks0iq7stdcVypLsrAfP1MAoAKACgAoAKAPXv2ff+S9/BD/sr3w1/wDUz0Wk9n6MD/Sy/wCDjH/lDj+13/12/Z+/9ae+C9clL+JH5/8ApLA/y767ACgD+93/AINDv+TYf2tf+y8+Ff8A1XtpXNX3j6Afp1+1R/wQF/YA/bE+PnxC/aR+Mdn8Y5fiT8TbvRLzxPJ4Z+JI0LQ2m8P+F9D8Iaf9g0o+Hb37Io0fw/p4mX7VL5tyJp8r5uxIjUlFJK1kBj/CP/gll/wRh/4Jv+IIfjLqOifCbwp4y8ENBren/EX9pT4x2ut3Pg+60xvOttb0fTfHviG18JaHrdpceXcWGt6d4bttctLxLdtNvYZhElDnUmra2elkt/na/wCNvLqB+Lv/AAWy/wCDiP4afED4W+Nv2Q/2CPEOoeK7f4haRceGfiv+0dZw6r4f0ez8LXzG38Q+Bfhfa6pZafrGsXfiSxFzoniPxrcW1lo1toN5eWvhP+27nVotf0DSnS1UpaW2jv8AN/n/AMMB/Pf/AMEaP23PCv7Af7fPwq+OXxFS8/4VXqVj4i+GXxRvNOtZ77UNF8HeOrOO0Pia2srbdcXsXhbxDaeH/Eep2NtBeX19o2l6laaZaT6pPZJWtSPNFpb7rzt0+fz/AFiH96f7fn/BMz9jj/gtf8N/hJ8UtM+M1xBqHhHTtSX4Y/HL4Ka34a8ZaFqvhnxI9jf6l4e1/TpWu9K1/TY7m3gv7SCDUdE1zQtTkuUa9jhutR0275ozlTurX8np/wAOB8Cfsr/sY/8ABLb/AIIy/tY/ArwFpfxG179pj9vb4++OvD/wk8F2PiPWPB02tfBTQPGNnfW3ij4gReDPD1ko+G2l6roM0+mf2l4lvNe8W+J4bweHfCV1p/h7UPG18lSlOpFu1orXTrbo9Vf7tPOzA5z/AIO5/wDkzH9mf/s54f8AqqvH9OhvL0A/gM0vVNR0PU9O1rR7660zVtIv7PVNL1Kyme3vNP1HT7iO7sb60uIyskF1aXMMU8E0bK8UsaOhDKDXSB/rf/sefE74Yf8ABRP9j/8AY7/ah8V+HdG8T6q1l4S+MGnJJ5otvBHx/wDB2keIvh74zvtLitp4Y2ufC/ii88faFp32uOSAW8q3gs4rhbZoOGScJSXy+T/4AH8R3/B0h+1d/wALu/b60j4CaHqX2vwd+yf4CsvC1xBFL51ofij8RodN8aePLyB1byi8Gg/8K/8ADF9EFaS01XwxqVvNIJFeGLpoxtG/8zv8un9dPmB/NFWoH+kX/wAGt/wVf4Z/8EyYPiFe2TW+oftAfG34kfEOC5miaKebw54aOkfCnSYBuVWayj1LwD4gv7RiGDnVZ5o3aKVNvLWd527Jfj/X9XQH8Kf/AAUq+NunftGft9/tdfGbRLmC98OeM/jv4+bwnf20omh1HwboGszeF/B2pJIrOjf2j4Y0TSb1vLd4ladliZo1Q10QVoxXkvv/AB6/0tgPiCqAKACgAoAKAPDfj/8A8ibpn/YzWf8A6atZrGv8C/xL8mB8g1ygFABQAUAFABQAUAFABQAUAFABQAUAFABQAUAFABQAUAFABQAUAFABQAUAFABQAUAFABQAUAFABQB//9f/AD/6ACgAoAKACgAoA/TCvQAKACgAoAKACgAoAKACgAoAKACgAoA9Dsvi78V9N0RvDOnfE/4h2Hhx1RH8P2XjXxJa6IyxqURW0mDU47BlRCVQGHCqSAACVpWXZfcB58zM7M7szu7FmdiWZmY5ZmY5JYk5JJyTyc5NMBtABQBPPc3NyUNzcT3BijWKMzyvKY4kGEjQuzFI0HCouFUcDoAp/X9f1+QEFABQAUAFABQAUAFABQAUAFABQAUAFABQAUAbnh/xP4k8J36ar4W8Q654a1RAAmpeH9Wv9Gv0AO4BLzTri2uFAYBgBIMEZ7fMWT3/ACv/AF/XYCXxL4u8WeNNRbV/GPifxD4s1ZwQ+qeJda1LXdRYE5Ia91S5urlgTyQZME8nNFktv8v6/ruBz1ABQB0t14z8YX2h2/hi98V+Jbzw1aSCW08PXWu6pcaHbSgIBJb6TNdPYQSAIgDxQKwCJ8w2qKLL+v67gc1QAUAFABQAUAFABQAUAX9M1XVNEvYNS0bUr/SNRtmLW2oaZeXFhe27EYLQXVrLDPExBIJjkBxxzyKAOm8U/Er4i+OY4IvG3j/xr4withGttH4p8Va74gjt1hXZEIE1a/u1iESfJGI1UIvyrgDFKyWyX3W/r+u4HFUwCgDubH4n/EvS/DsvhDTPiH4507wnONs/hix8W6/aeHZlLO5WXRLe/j02QbpHbD27Dc7nALsGLL5+gHDUAFABQBP9puTbi1NxObVZDKLbzX+ziUjaZBDu8sSEAAuF3EDBzjNH9f1/X5AQUAdV4W8deNvA10194J8Y+KvB96+C954W8Q6v4funK5C7rjSbu0lbaCQNznGSB1pWT3S+6/8AX9dgMnWNb1rxFqE+reINX1TXdVujuudT1i/u9T1C4bn5p72+lnuZjyeZJGPJ9aYGXQAUAFABQAUAFABQB1/hT4g+PfAkl1L4H8b+L/Bst8nl3snhTxLrPh2S7j2PHsun0i8tGuE8uSRNspYbHdeVdhRZPf8Az/r+uwHN31/fand3Goale3eo393I011e31xNd3dzK33pbi5neSaaRv4nkd2OOScUAVKACgD0Hwx8W/ir4JsH0rwZ8TfiD4R0uXzRJpvhjxn4j0CwkE7Fpw9npWpWlu/nMS0u6JvMYkvkkmlZPdL7r/1/XYDjNT1TU9av7nVNZ1G+1bU72TzbzUdTu7i/v7uXaF825u7qSa4nk2qq75ZHbaoGSANrAo0AFABQAUAFABQAUAFABQAUAFABQAUAFABQAUAdN4f8a+MvCcd5F4V8W+JvDUWoxmLUI/D+vapo0d/EyGNorxNOurdbqMxsUKTh1KEqQBkMWT3/ACv/AF/XYDnJJJJpJJppHllldpJZZHaSSSRyWd5HYlnd2JZmYlmJJJJJNADKAP2s/wCCXf8AwRJ+NH/BUTwH4z+Jvw/+Mfwv+F/hD4ffES2+H3iZfGNj4r1XxI882g6V4hfU9C0nRNMOmajFHZaqkSWuoeIdFeS6hZGmihZZ6znUUGk03fzt/X3/AHXA/u61XxV+zJ/wQr/4JqeGdB13xMl74Q+BHgfUND8GafqU9lpPjD46/F7XLjWPFF1peiaZCbpk1rx9431TVtXu4rZdRs/B2g3F5qOpXR0PQLq+Tm96pNu2revZLa79F9/TcD/Lb+LXxP8AF/xs+KXxG+MXxA1E6t44+KXjfxR8QPFuoneFu/EPi7WbzXdWkhjd5DBai8vpUtLYNstbZYreMLHEir2JWSS2QF74J/B3x7+0H8Xfhv8ABD4X6NLr/wAQPip4x0LwR4U0uMSCOXVtev4rKK5vpo45fsWk6ckkmpazqcqfZtK0m0vdSu2S1tZXQbsm+yuB/o5f8FSP2lfh/wD8Eef+CT/hj4CfC/WbSz+KOsfCTS/2Yf2fbCJ1tdbuLq08K2fh7x58XJLeCRriKbwro11feLrrVnWe2k+IGt+F7G/kY65ublhH2k23e17t/kun5/cB/me11gFABQAUAFABQB4b8f8A/kTdM/7Gaz/9NWs1jX+Bf4l+TA+Qa5QCgAoAKACgAoAKACgAoAKACgAoAKACgAoAKACgAoAKACgAoAKACgAoAKACgAoAKACgAoAKACgAoA//0P8AP/oAKACgAoAKACgD9MK9AAoAKACgAoAKACgAoAKACgAoAKACgAoAKACgAoAKACgAoAKACgAoAKACgAoAKACgAoAKACgAoAKACgAoAKACgAoAKACgAoAKACgAoAKACgAoAKACgAoAKACgAoAKACgAoAKACgAoAKACgAoAKACgAoAKACgAoAKACgAoAKACgAoAKACgAoAKACgAoAKACgAoAKACgAoAKACgAoAKAPr/APZ0/b8/bI/ZI8L+I/Bf7Nn7Qfj/AOD3hfxdrK+IfEWj+D7uwtbfU9bSwt9MXVJZLmwuriK8FhaW1qJraaBvKhQc4zUuEZbq4Hkfxq/aH+PH7R/iaLxl8fvjH8S/jL4ntoZbax1n4leNPEHjG70uznl86TT9GOuX97Ho2mGUB10zSks7CNlHl2y7V2tJLRJL0A8cpgd/8Mvit8UPgr4w074h/B34i+OfhT4+0iG/t9K8b/DnxXrngrxbplvqllPp2pw6f4j8OX2navZRajp9zc2F8ltdxrd2dxPazh4JpEYaT0auuz/4IHQfGL9oP48/tDaxpPiD4+fGv4sfG3XtB019G0PWvi18RPFvxF1XRtIkupb2TS9K1Dxdq2rXWn6fJeTzXb2dpLFbvcyvM0ZkZmpJJbJL0SX5f197A8gpgFABQAUAFABQB4b8f/8AkTdM/wCxms//AE1azWNf4F/iX5MD5BrlAKACgAoAKACgAoAKACgAoAKACgAoAKACgAoAKACgAoAKACgAoAKACgAoAKACgAoAKACgAoAKACgD/9H/AD/6ACgAoAKACgAoA/TCu9bL0QBTAKACgAoAKACgAoA/bP8AZb/4IBf8FBv2uv2YYP2qvhhonwv0zwdr2natq/w78GeOPG2oeHfiP8UtL0me7s/7Q8H6VD4Y1Lw3ZWuq39jd2ehTeOPFfg5NVEUeo25Oi3lhql3m6sVKzvfrpovXVfgnfrawH4s6npuoaNqWoaPq9jd6Zq2k3t3pup6bfwS2t9p+oWM8lre2N7azKk1td2lzFLBcQSoksMyPHIqurCtAKVABQAUAFABQAUAFABQAUAFABQAUAFAHqXw++B3xr+LYmPwq+D/xS+Jot3kjnPw++H/izxmIZIYxLKkx8OaTqQieKJlkkV8FI2DtsUhmTaW7S9Xb+v67gcn4s8FeMvAWrPoHjrwl4m8F67Eglk0XxZoOq+HNWjjLvEJH07WLSzvEQyRSxh2hCl43QEsrCndPb/P+v67AczQAUAdj4L+HfxA+JGpNo/w78C+MfHuroIy+leC/DGt+KdSQTMywlrHQ7G+ulErI6xkxYdlYKSVIoulv/l/X9dwOg+InwO+NXwh+zf8AC2fg/wDFH4X/AGyZrez/AOFifD/xZ4J+1TqnmNDbf8JLpOmefMsf7xoog7hPnIC0k09mn6O/5f19wHl1MAoAKACgAoAKACgAoAKACgAoAKACgAoAKACgAoAKACgAoAKACgAoAKACgAoAKACgAoAKACgAoAKACgAoAKACgAoAKACgAoAKACgAoAKACgAoAKACgAoA+vf2U/2Cv2uf2328eL+yv8F9a+L7fDIeGG8dDR9c8H6L/wAI8PGR8Qjwybj/AISzxFoH2n+1j4V8QeT9gN35P9my/avI82389OUY7u1/6/UDyz9oL9nb4z/srfFLXPgp8f8AwLf/AA3+KHhq10W+1zwlqWoaJqd3YWviHSLPXdGmkvPD2p6xpUgvtJ1CzvIxBfyvGkwjnWKZXRRNNXWzA8VpgFABQAUAORGkZURWd3YIiICzOzHCqqjJZmJAAAyScDPFAHubfsu/tMr4cHjFv2dvjqvhE/8AM0t8I/H48Ofc38a4fD/9mHCEP/x8/cO47QQaXNHuvvA8LIKkqwKspIZSMEEcEEHBBB4II49qYCUAFAHtng39mr9o34i6QfEHw++AHxs8d6CtuLxtb8G/Crx14n0gWjYK3R1LRNBvrIW7blxOZ/KO4YYZAZNpbtL1YHlWveH9e8LavfeH/E+iav4c17S5jbalomvabeaRq+nXAAYwX2m6hFBeWkwVlYxXEMbgMCVwRTAyKACgAoAKACgAoAKACgAoA8N+P/8AyJumf9jNZ/8Apq1msK+0fX9APkGuYAoAKACgAoAKACgAoAKACgAoAKACgAoAKACgAoAKACgAoAKACgAoAKACgAoAKACgAoAKACgAoAKAP//S/wA/+gAoAKACgAoAKAP0wrvWy9EAUwCgAoAKACgAoAKAP6gv2JP+Dmr4sfsgfsZ+Fv2XtQ/Zu8MfFTxb8KvDV34R+EXxPvPiDfeGNM0/QVe6k8NWnjvwRaeE9Un8THwl9oSyik0TxZ4TfXNFs7HT7ttP1KK61/UMZUeaTfNZPdW/4f8ArtsB/M74s8Ua3438VeJfGniW8Oo+I/F/iDWfFHiDUDHFCb7W9f1G51XVbwwwpHDEbq/u7icxxIkSb9saKgVa2A5+gAoAKACgAoAKACgAoAKACgAoAKAP6KP+Dff/AIJJ+Hf+Cg/xe8U/Gb49abf3X7MXwD1XRrfU/D8fnWlp8X/iVeIuq2Pw+uNSikimh8NaFpK2uu+PUsJE1Gez1bw3osMtrD4huNQssqs3FWW7/BdwP6qf27P+C237C/8AwSb8R+Hf2U/Cfwr1Hxj4y8J6Fpc958IPgTpPg/wZ4I+EWgalDHfaNpetXLHTtG0XWNV064TWdP8AC+haNf3Sabc2upaz/ZEOq6VNf4xpSmr3t663/r+tgPTfhN8V/wDgnF/wcHfsq+LbHU/AaeJIfDzzeGvFXhTx1ouiaV8cfgF4p16wlk0nxN4R8Q2cutNor6lHay33hrxX4b1K70DxEul6hoeu2ty+n+I/DFumpU5fk+j/AK/roB/ndf8ABQ39ijxv/wAE/P2svih+zN40uZ9at/Cl9b6v4D8ZSWJ06Dx98NvEMbX3g/xdb2wluIYZ7uy36brtna3N3b6T4p0vXtES7uW015m6oy5op99/J9f6/wAwPo//AII4/wDBM7Vv+Cm37U8Xw61m/wBa8M/A74baTD46+OfjPRYYzqNr4ea8+x6H4M0G7ukksbPxX4+1KOfT9LuLqK4GmaPp3iXxJHYaodAbTLtVJ8kb9Xov68l9/wAgP7lP2qv+Cgn/AATX/wCCFHw/8E/Anwx8MYNF8Ra3pEGteG/gJ8A/DOgx+J7vRIXk0pfH/wAR9f1fUdKt411K6srm0XxL4t1rWPGXiq/tb6a0tNZjsNWvbDmjGdTW+ndv02Vnrb0XmByP7EH/AAXO/YH/AOCpPiq7/ZV8UfDrXvA/jnx9pGo2un/Cj48+HfCPivwF8WLS20+81HWvDui6lZ3et6HrGoWmk2V1f3GheLNH0B9StI3/ALFTVp4biC1cqcoe9e9uqvdeeyt8m/OwH8xX/Bw7/wAEifA37BPjzwV+0R+znpc2h/s5fHHxBqHhrUPAxuJ7yy+FHxVhsbrXo9C0G6umkuh4P8ZaHZavq/hzTLm5vrjQrzw74j09LmHRjoVja7UqnNo9117r/P8ArqB+Zv8AwTn/AOCVX7Uv/BTnxP430b4AQ+CPD/hv4bWukzeOPiP8T9a1fQfBWi3mvNenQ9Bhl0Dw94q1/V/EGqwaXqdzb2OlaDdW9nbWRm1m+0qK7097qpzUFrq+y3/T+u+wHjX7cX7DHx+/4J7/AByvfgF+0Po+jWXipdD0/wAV+Htf8K6nNrfgzxv4R1S5v7Cx8UeE9Wu7DSdQudLl1LSdW0uWHVdH0fVrLUdMvbW+0y1dEMrjJSV1/wAFeu/5/fYD49qgP3R/4ILf8Ex5P+ChH7V9r4j+I2iSXX7Mf7Pdzo3jT4uNdQN/ZvjjW3uJZ/BXwjjlI2zL4qvLC41HxZHGG8nwTpGsWj3Gn6jrehTy51Z8sdN3t5ef9foB/pC/Dv4v/Bz4k+PfjD8LPh/d6TrPiD9nzWvC3g/4kwabp9n/AGT4b8S+JfDcPinT/C0V1EPKm1TTPD9zptzq9rbxCHSpNQttMll/tG31GysORppJvr/Xz+777sD/AC6P+C0kaRf8FUf24Y40WONPjhrQVEUIij+zdJ4VVwAPYD8ua7KfwR9APtT/AII/f8EFfij/AMFFrHRvj38VvErfCT9kZdZ1Cwi1/R59Ov8A4k/FS78PanPpevaJ4D0yUXln4a0+x1GzvNK1Pxp4ptpYrS+i8jQ/DfiVor+TS5qVVDRK8vwXrqnt0X3rQD++j9j/AOFX7FXwF8LeJ/2Y/wBkTSPhfpGn/AvUdK0f4l+FfBl1Z6/4h0HxfrmnNdW8nxQ19pdQ1fVPH+q6dYrdahJ4n1K68RRWKWEdylrYf2ZAnNJyb5pX12/4Hl/XcD/Os/4OIYooP+CxX7YcUMccUazfAbbHEixou79mL4LM2EUBRliWOByxJOSa6qX8OPz/ADYH4r1oB/aJ/wAGkn7JMOqa3+0l+2n4n0iO4tNGtdP/AGePhlc3lsk8DapqX9leOvile26zoUivNO06H4caba3kAaQ2uva7ZGWJGnjn568to/N/p+v9ID90/wDguR+zZ4Y/bc/4JdfG+b4ey6F4z8R/B60m+O/wz1jw3c2GuW8ms/BafWrfx3ommXWlvcC61CbwT/wsfwgNJtZvOg8SyxWM1uby0ktazpvlmr9dHfTf+v60A/y6K7AP1P8A+CI8ccv/AAVa/YjjlRJI2+L6BkkUOjD/AIRfxHwysCCM9iPy4qKnwS9AP9ML9t/9lTwr+2J+yX8fP2a9YstLtj8Vvh3rOiaBqdxaRCLQfG9kset/D/xI+yJpCnhzxvpfh/W5I48PNHYPCGUSE1yRfLJPz19Px/rtuB/kFeJ/DWu+DPEviHwf4p0u60TxN4U1zVvDXiLRb6Pyr3SNd0K/uNL1fS7yLLeXdWGoWtxaXEe5tk0Trk4zXcBh0Af6aH/BuX+xpa/szf8ABOLwJ418UaFbwfEf9qPUZPjv4ikvbONr628H6zaQad8J9IE0kYkbT28DWlj4xt4HRWttR8b6xFlxh646rvN9lp/n+IH87n/B25bwW/7cv7O628MMCt+yfpDMsMSRKW/4W/8AFgbiECgnAAyRnAxxgbtaG0vX9AP5Uq3AKACgAoAKACgAoAKACgAoA/Yv/ghx+2n8B/2C/wBti4+On7Rc3iKD4ey/Brx54JSTwx4afxXqf9v+INU8J3emg6Wk9uRbGHR77zbrzMQt5a7T5oqKkXKNlvdf1/X6Af2Ff8ROf/BJr/oKfGX/AMMhP/8ALauf2M/ID9uPiX8bfhT8Jv2e/F37Tni62uYvhb4J+F178X9cudP0CO+1xPBun+Hj4nuJbXR1aOS41EaWNyWAmVnn/c+YCCzZ2d+Xre3z28/z+8D8R/8AiJz/AOCTX/QU+Mv/AIZCf/5bVp7GfkB/D5/wVh/aS+Fn7Xv/AAUE/aJ/aL+CkmsTfDD4k6p4CuvCsmvaK3h7Vmh8PfCjwJ4R1P7ZozSztZMNa8P6kIlMredbiK4GBNtroppxgk91f82B+dtWAUAFABQAUAFABQAUAf6Vn/BsZY2U/wDwSl8AyT2lrNIfi/8AGcF5beKRyB4oXALOhOAOgzx7YrkrfH8kB0fxR/4OL/8Agl98IPiZ8RPhL4y1D4sxeL/hd468XfDrxVFp3wbmv9Pj8SeCdf1Dw1rkdjfLqca3tmmp6ZdLa3axxi4gEcwRQ+1UqU2k9LNX+8Dhf+InP/gk1/0FPjL/AOGQn/8AltT9jPyA/gv/AOCg/wAafAf7Rn7bf7T/AMdfhe+oy/D34q/GHxd408Hyavpp0bU30LWL4z2JvtKaSU2FwYyPMtjI/lnjceK6YJqKT3SA+OqoAoAKAP7Xv+DO7/j4/wCCiH/XH9k3/wBD/aUrnr/Y/wC3v0A/IP8A4OUv+Uu/7QP/AGJ/wK/9Ux4JrSl/Dj8//SmB+DtaAFABQAUAf6Mn/BGL/gkT+z9+wD+zNo37Y/7WfhzwpcftEat4Fj+MPinxT8UdM02TSv2XvBdro8viSPSdBj1eKeHw34t0bQD/AGh4/wDF+2HW7PUhd+G9MntNL024l1rlqTc5cq2vbTqBysP/AAdgfsFyfGQeB5Phf8eoPhO2t/2MPjg+jaA9oLb7UbX/AISmT4eR6ufGC+FioXUPkR/F4045Pg4amP7KY9jK17pvtb8Lga3/AAWx/wCCQHwD/bg/Zq8Qfto/sleGfCtj+0J4e8ES/GHS9b+FumaYuhftQ+ArjS4fE17b6vDoaR2/iLxpfeHDJrfgDxjapd6zr10IPCupyajZatpV54dKU3GSi9m7a9H/AFo+wH+dfXUB/cX/AMG9f/BFD4RXvwe8M/t9ftieB9H8eat47t7rXPgR8K/iDo9jqHgbwt4FtZ8WHxb8VaHrCTWGv674mNrcal4Lt9YtZNC0Pwr/AGf4thi1DVdc0q68M89Wo78sdLbv9PyA+x/jv/wdN/sD/Bf4m6h8MPhr8Ofi98c/DHhLUW0DU/iL8PbTwfoXgScaa0lnc/8ACv4/EWu6fqHijTLKSAWtnfyWHh7RNTiX7Xoeo6hpDWV/eyqMmrtpPs9X89NL+XN57WA+0Lnwt/wTX/4ODf2RrjxhZ6FB4ltl/tDwpY+M7rw/YeGP2hP2ePH6afaai2lHUh9vlsLyxW/0zVLjR4tT8SfDrxhaNA7HXbNQ8U+/Sl+mtn+X5X9AP82r9rr9mfxz+xz+0p8Yv2ZviO9vceLPhD4wu/DdzqdnHJDY+INJmt7XWPC3irT4ZmaeDTvFnhbU9G8S6fBOftEFnqsMNwFnSRa64vmSa6gfOVMAoAKACgAoAKACgAoA8N+P/wDyJumf9jNZ/wDpq1msK+0fUD5BrmAKACgAoAKACgAoAKACgAoAKACgAoAKACgAoAKACgAoAKACgAoAKACgAoAKACgAoAKACgAoAKACgD//0/8AP/oAKACgAoAKACgD9MByAfX/AD7fy/KvQWiS7f15/n94BQAUAFAHSeDfCWvePvF/hXwL4WsjqXifxp4k0Pwl4c04SRwm/wBe8R6na6PpFkJZWWKI3WoXlvAJJWWNN+52Chio9Ne39ef5feB/o7fCb/gnL/wS8/4Il/sizftBftPeCvBXxT8c+DNL0J/iF8bPHvgO2+JnibXfiBrM0dlY+GPgz4K1q11Gw8Iw3usXb6R4ej0a20vU30pTqfjrxQ9lZajqlpyOc6krR0XRX6Lq3pf+rX1QHn/7Pv8AwWV/4Iwf8FCfil4f/ZW8Ufs1Dw1ffEfVLbwf4Btv2jv2ffgvceA/GOuahKLbQvDFjfeHfE3xAXQPEGr3pS10CLWLLSbSbVJrCx0/WP7avLOzdyp1Iq/Ne2rs3dW/q+/3WA/BX/g4e/4I/fC39gfWvh3+0d+zNYXnhv4C/GPxTf8AgfxB8OLvUL/V7P4afEtNJvPEelQeFtV1Sa71Wbwr4x0PSvEd7baPqd5eXHhzUfDuoQ2d9Lo2p6Zpeg6UpuV091rfugP6Qv8AghZ+yR+yl8R/+CU37I/jX4h/sx/s9+PPGWuaF8TpNb8W+M/gv8OPFHibWJLP44fE3TrSTVNe1zw3farqD2un2dpYWzXd1K0Fna21rEVggiRcqranKzfTrbov6/4cD+EP/gmT4Z8N+L/+CkP7F3hPxZ4f0TxR4V8QftQ/CbRte8M+ItKsNb8P63pF7430y3vNK1fRtSt7nTtS027t3aC6sby2mtriFmiliZCy10VPgl6Af6EX/BRf/glH+wf8Zfhd8MdR8Z/D/wCAH7M3wQ+CPxls/jr+0Z428E+BPBvwk17xB8GvBPww+KVjqfgQeNPCPh3TdQ0/Std8X+IPBt3r4kv7Vhoelahc6NMnim20A1zQnJN2u21ZK/XTX5AeBfsuf8FPf+CBPi3xV4c/ZN+B+kfB7wNp/iLUrTwR4M07xJ+zXJ4G+HnjjUruf7Pp1jJ4g8SeDoLZ7/X71kW2u/iEdKv9d1e6iimnudY1COK4bhVSu7vvZ3f4fpf8LxD8+P8Ag4z/AOCOH7Pvgz9nrX/27f2Xvhx4Z+EHij4ba54aT43eB/A9lbeHPAvi3wT4p1ew8H23izRfBunQw6JoXi3QPE+r+Hjqa+HbPSbDW9Cv9c1nV4bnWNOS5u7pVG3yt3vs29b9tf6+8D+YL/glz/wT08bf8FKv2rPDXwE8O6nceFfBem6bdeOfjD8QIbaK7bwT8N9Gu7K01C7sLa4ZYL3xHrup6jpnhrwzYv5if2rqsep30LaNperSxazmoK9rvZLbX+v61A/vH+Inhn/gil/wQ3+FPgyDx38Mvhl4Z17xFAtp4al1TwBafGb9ov4p3ehx20eq69Lqup6bqOtw2UE9x9s1G9mvfCfw/wBL1G9Gm6PBplxeafpUvOvaVHo3p8kr/wBefnveIZ/wR+O//BEf/gtXZeK/hBpHwp+GXi7x3ZaHe6veeCPiH8I9P+GPxm0/QpFgsr3xT4E8Y6NFb6qDYzXdvDqF74E8ay6npTm2l1eC2s7iyluBqpCzbfbR/n/X6AfxSf8ABZb/AIJkX/8AwTG/ajj8AeH9W1bxT8Dfijot147+CPirWkiOsLokOpPp+u+BvEdzbxW9pfeKPA169lDfajZ21vb6touseHNbNrp9zqlzpdh0U58681v/AJ/PUD+hj/giX/wQe/Z8039nzw3+3R/wUG8M6J4vuPGXhQ/EvwD8KviNcQ2Hwt+HHwrSz/t3TPiP8T7S6urfS/EeoeIPDkP/AAksekeKZJPB3hvwhfQT69pV5rs0h8O41Krvyx0S0bW7fZdreQH2Hf8A/Bdv/gg/ofjGT4IW3w3sLv4dwap/ZE3jvRf2VPCsvwQRYn+yvfxaQLW38Z3mkxfOqXdh8NLtbi3QzWSXNrJFJKvZVLXv8r6/ovvf3AfM3/BYv/ghh+y98YP2Zdb/AG6/+CdHh3wp4T1/w94G/wCFvan4G+E0lm/wh+NvwrksB4j1PxP4C0WwlfRvDniXTPDDyeItEtvBos/D/irTLKbR4tAbxBf2F/Tp1Gnyz72vtZ7fcB/CVXSAUAf6jH/Bvr8KND+C3/BJb9m68hVYL34j2Hjn40eL74x+V9q1Dxb4u1s2Fy6Dcx+w+CdH8L6V5hLGaPTFmXarrFFx1Xeb8tP6/p/pEP8ANO/aM+MviD9oj4+/Gb47eKrq5vNe+LvxN8afEG/kum3SQf8ACUa/farbafGoLJBa6XZ3NvptjaQ7bezsrS3tLZI4IY0XrirJLayQH7h/8Gv3xu1r4af8FQfDHwytr64Tw/8AtEfCz4n+AtZ03dmyuNQ8G+Fr/wCL2h6lLGfkW908eANUsLK6x5scOt39pGwS+lVs6yvC/Zp/p+vl+FpB+lX/AAd9/B/SYdV/Yv8Aj9ZwhNc1LT/in8H/ABDP5YJutJ0S58N+NPBsIlGGUWF54g8duY3Dh/7RDR+WUk82KD+Jej/rT9fl1A++v+DUr4MaT4H/AOCfPjv4uiJW8R/HH48+J5by98sI/wDwi/w30nSPCfh3Sy3JmWy12XxtqKy7toOtPCEUws7zWfvpdl/X9a/jaIfgn8R/+CaP7eP/AAWq/b+/bN/aE+G9l4f8OfBVf2gPiV4F8K/HD4yatq/h3wFqXhP4W+JLr4ceDfDXgiHRNB8SeIfFV3pfhPwzp1veyeHvD8/hzT9Ut7y113xDp2rXGy40U404xW7snou/V3a/HftG/uh7j4i/4NTf29PhTZ6b8RvgV+0/8G9f+KPg+Wy8SaDZ6JqnxC+FXiax8R6XOl3Zy+CPHC6bdxWWt2dzFHPpGq3934TSK6RJXvtOKLMq9vF7xaX3/qv19NQP5/v2uPGv7fnhTxZ4k/Zt/bT+KH7Tl3r/AII1+3u9a+Fvxv8Aip8QfGOlWesWkNzFpXiPT9N8R+JNa8Parb3Fje3M3h3xbopvdO1PSr9rzRNTudPvhPLrFQdpRUdeqS+7o/w+4D9Ef+CK3/BZ6P8A4JZXfxc8H+OvhPqfxY+EXxfu/D3iC9h8LazY6L4z8I+LfDVrf6fDqelLq0TaTrmma1pl8tlqul3t3pc1vNp+nX9hqKCO9sdQmpT57O9mvK6/r5ffYD5n/wCCuP8AwUs1b/gqF+0zp/xn/wCEAHww8D+CPAun/DX4deDp9WTXdai0Cx1nW/EF5rfibVobSxtZ9e1zV9evJZbXT7dbDStNt9M0uGbUJ7O51fVHThyK17u+vT+vv+64H52/DH4a+NvjJ8RfA/wn+G2gXvinx/8AEbxTofgzwd4d09A13q/iHxFqEGmaXZRs7JFCkl1cR+fdXEkVrZ24lurqWK2hlkS20ld7ID/Rp+IniP4R/wDBul/wSJ0vwz4Vk0DxB8dtStJdH8OytCu74u/tSeN9KWXxB451CykEV3deCfA1vYi+8i7+zvD4F8I+GvCE18mt6rY3F1yK9Wp2X32Xb+v0QHy5/wAGnni3xN4++Bn7bXjnxprmo+JvGHjL9pjTPFPirxHrFy95q2veItf8Gx6rrWsaldyZe5v9S1G6uLy7nf5pJ5pHOM4qqys4rolYD+UH/gtP/wApVP24/wDsuOtf+m3Sa2p/BH0A9h8C/wDBbT9pb4Ff8E7/AIYfsC/s1F/g4ugy/Eq5+JHxx0nUpJPiPr0Pj34g+KPFcPh/wBcxQwr8PbGz0vXILXU/EllLdeLry+UnQtT8MQ2skmqr2ac3J63taNtNElr3A/on/wCDRC6ub74G/tp3t7cT3d5d/GX4dXV3d3U0lxc3VzceENclnuLieVmlmnmld5ZppGaSSRmd2LElsq+8fQD+eL/g4l/5THfti/8AXb4C/wDrMPwVrWl/Dj8//SmB+KgBJAAJJOAByST0AHck1oB/p+fAjQbH/gjn/wAENovEGtWdtpHj74Qfs5a58VPFVtfRRo97+0R8U4n1fS/DWqvIALhrb4l+LvDnw5t5pULHS9LsIxAwiSBuN/vKnk3b5L/gAfHP/BrH+1JJ8cv2Kvi3+zn431Q+IvE/wA+KOrXyW+sS/b5L/wCGvx2k1fxdb/bEvDK+oG4+IVr8U5NTeQSwmHUbGKZQZh59VlaSa2a9NV/wLf0kB/FN/wAFIf2Wbn9i/wDbg/aP/Zy+yz22g+BPiNqk/gJp97NdfDLxWkHi/wCG9yZm+W4nPgrXdEg1CSNnRNUgvrcsJYJEXog+aKflrrfX8P677ge6f8ERP+Urv7EP/ZYE/wDUW8R0qnwS9AP9JX9oL9r+w+AH7Wf7EfwF8Sx6Xb+Ff2vJ/jz4KtdbuxNFe6V8SfAOgeAvFHw+tobv7Ststh4livvFPheSyksp7m+8Rax4V+zXdnFbXcV7yKN1J9tfl/Xlr5WA/gu/4OWP2Pv+Gav+CiOv/FLw9pf2L4d/taaGPjHpMkEPl2EHxFt549E+LulJJgGbULnxEmn+P9Tb51RviHbIrjBjTpoyvC3Z2/r+l+sg/LD/AIJ+fsr6r+2r+2V+z7+zTp0d39g+JPxA0y38ZXtnvWfR/hxoSTeJfiRrUUq4WK50zwRo+u3Vh5jxJPqS2VoJUkuENXJ8sW+y/r8QP9QzxR+1J4c+Hf7cH7MX7AfgXT9Ds38U/Af4o/F7xRptrB5cng74efDtdC8GfC/SNJt45Ugs7HxFrL+KFQ/Zi9vbeBEtYGSG8lVuO14yk+6X37/dp9/kB/G//wAHcX/J8/7O3/Zp2j/+rg+LNb0NpeoH8plbgdx8Mvhv40+MXxF8C/Cf4caFc+JvH3xJ8W+H/A/g3w/ZmJLjWPEvifVLXR9GsElneO3t1uL67gSW6upYbS0hL3N1NDbxSyqNpK72QH+i9+y9/wAEjf8Agmb/AMEj/wBmp/j5+2JZ/C74i+PvCOi2Ws/FT48fGrQYvF/hjQNe1BLa1Xwz8I/h9qWn6xa20UepzHSvCx0zw3qvxM8VXtyxF0fttl4f0vkc51HaKa7JP89vxf3WAZ8Jf+CuP/BC79s7x5pX7NeoeCfh9ayeMLpPB3g6z+O37N3hbRPh74sv9UkS0sdA0rVr7S9a0rQrjV5rjyNKj8UJ4XS7vmisLSU6rd2FrdDhUjrrpro/nf8Aq9/vcQ/GH/gvx/wQl+G37MPw+1H9tb9jLQb3w38K9I1bTLP43fBeO8u9V0nwDba9eW+kaX8QvAl1qd1davb+F5vEF1Y6V4m8L3F5qa6Hd61ZaroZsPDEF/YaLpSqN+7Lfo+/kB6H/wAGo3wB+BHxq8EftsXPxk+Cnwk+LVx4e8VfAqDQJ/ib8OPB3jybQ4dS0j4pPqMOjy+KdG1V9Miv3s7R72OyaFLp7W2acOYIiirNpxs3t3t/X9dwP0T/AGjP2bf+CPH/AATO/av+MX7bH7bOi/B86n8c/Engy2/ZV/Z30D4VxeKPDvgPwp8PvhL8M/DHi/xBonwV0Dw1/wAIrD4q1b4iaV4i1/UPGms2C+HtFgvdB/sfVbPxjrutQ3EpznFRjfTd331dl8tP+GA+/P2e/iV/wSH/AOCunw08Z6D8NPh58C/jNo/hjT4dC8aeBfFvwc07wf8AEDwPp+uw3CafeWNpqvh/SPE+gW1yY7pdG8ZeB9RS3tNUtZk0zXbbV7J1gl+0g9W15puz/T5O34pyD+CP/gtL/wAE89K/4Jv/ALauvfCTwPdX198G/H3hXSfiz8GpdVvm1LWdM8Ha/qGr6LfeFdbvnRJLrUPCvirw9r+lWtzO0t5qHh1NA1W/ma/1G4ROmnPnjd7rR/15gfkpVgFABQB/q3ft3f8AKF79pD/tH/4q/wDVLmuJfxF/jX/pQH+UjXaB/oWf8G3H7Ln7MvxZ/wCCZ2geL/ip+zr8CfiX4sl+NPxZ0+XxP8QPhH4A8ZeIpLCxvdHWyspNa8ReH9S1J7SzV3W1tmuTDbq7iJFDGuWs3z7vZdQP4Yf2xdJ0rQf2uv2p9C0LTNP0XRNF/aO+OGk6Po+k2dtp2laTpWnfE3xPZ6fpmmafZxw2lhp9jaQw2tnZ2sUVta20UcEEaRIiV0rZeiA/pa/4NRfgb8FPjX4x/bbg+Mnwf+Fvxag8O+GfgLNoEPxN+H/hPx5Focup6r8WE1GXR4/FOk6qmmSagljZpevZLC12tparOXEEITGs2lG3f0/r+u4H51f8HGPw4+Hnwp/4KgfEfwd8LvAfgz4beEbT4Z/B68tfC3gHwvofg/w5bXd/4Mtbi+urfQ/D1jp2mQ3F7OzTXc8dqstxMTJMzuS1VSbcNe78/wCv67Aftx/wRL/4IPfs+ab+z54b/bo/4KDeGdE8X3HjLwofiX4B+FXxGuIbD4W/Dj4VpZ/27pnxH+J9pdXVvpfiPUPEHhyH/hJY9I8UySeDvDfhC+gn17SrzXZpD4dzqVXfljolo2t2+y7W8gPsO/8A+C7f/BB/Q/GMnwQtvhvYXfw7g1T+yJvHei/sqeFZfggixP8AZXv4tIFrb+M7zSYvnVLuw+Gl2txboZrJLm1kiklXsqlr3+V9f0X3v7gPmb/gsX/wQw/Ze+MH7Mut/t1/8E6PDvhTwnr/AIe8Df8AC3tT8DfCaSzf4Q/G34VyWA8R6n4n8BaLYSvo3hzxLpnhh5PEWiW3g0Wfh/xVpllNo8WgN4gv7C/p06jT5Z97X2s9vuA/hKrpAKAP9Lb/AINh/wDlFF4B/wCywfGj/wBSlK5K3x/JAfwA/t//APJ+H7bH/Z3H7SP/AKuTxnXTD4I/4Y/kB8j1QHbfDb4deM/i98QvA/wq+HWhXfifx78R/FmgeCPBvh6x8sXWs+JfE+qWuj6Np0TzPHBCbq/u4InuLiWK2to2a4uZYoI5JFG0ld7ID/RD/Z7/AOCW/wDwS/8A+CMn7L0P7Qn7adr8M/iL8SNFs9PPjz4z/FjwwPHVgnjPWrbFv4C+Bvw0vrHWY1kjmiv7XQ59J8PXnj/W7SLVtb1nUrHQon07QeRznUlaN0nsk/xb/wAwG/Bv/grB/wAENP8AgoP480v9l3xB8H/Culah47uYfBngfTv2hP2efh/ofhPxfq1/KINJ8P8AhfxJpd14ot/DetajdMkXhkazceEL251p7Gw0OdvEF1ptpcNwqRXNe9tXZ3t9/wCl/wALxD+fD/gv5/wRX8KfsDX3h79pr9mO11aL9mb4i+KH8K+JPAuoX1zrU3wW8d39tc6jodhpesX81xrOpeAvFVpZapHpEutT3+oeHdX006TqOs3ya3oaRaUqnN7r3XXuv8wPvb/gzu/4+P8Agoh/1x/ZN/8AQ/2lKmv9j/t79AP0o/bW/Y7/AOCbnwI/bO+Nf/BTv/gqL4w+H2t+E/G03wr8I/s6/CHxTYa94t025v8AwB8L/Deh+JtW1n4Y6Rpt/efFHxDeaxYzQ2Xh2TRdf8EeGPD8Ntr/AImaW/1y0HhiIym4qEE9L3a833urb2/HreIfQP7L37TH/BEf/gpbbat8AvhD4E/Zz8aalY6HqE3/AApjxx+z1ongHXW8OxIovtT8GaV4i8H6VBfx2COLq4ufBF/cat4fEaaldR6WEguWTVSGruvNP/K+9uvfpdoD+Sb/AIL/AH/BH7wx/wAE7fiF4O+NX7PltqsX7L3xt1rUtCsvDmpXl1q0nwg+JNtaT6yPAsWt6jcXGqar4a8R6HbalrPgufVbi/1q1i0DxHpWrX95/Z1jqWpb0p8ys91+K7/j/VwP50a1A+4v+CaHwf0n49/8FAf2PfhN4ghFz4c8W/tAfDhfE1mYxKt/4Y0XxBa+IvEemsp4C6lomj39i0pDrCtwZjHIEKNM3aMn5f13/L7wP7vP+DoL42618Jv+CYepeEdBvrixuPj/APGv4dfCLVpLRvLnfwxb2Pij4o6zAZgVkjtb+T4b6fpN+sbA3VlqU9jMslpdXMb81FXmvJN+gH+bDXWB/pa/8Gx3xu1r4wf8EuPC3h3Xb641C6+AXxf+JHwUsbm6bfcDQraDw18TdCtPMPzyWulab8TYNF0/cStvYabb2MW2KzRF5KytN+aT/T9PP9Ih/CZ+2D+zTZeDP+Cm3x3/AGV/CTDTNHf9rvxL8MvBm22B/svw94u+JTWPhCL7MjKsp03Rdb0uIrGY0nNvmNYldUXoi7wT/u/l8l+X3gf6Ef8AwWj8Ual+zJ/wSM+L3w7+Btpq1jr/AIg8I/Cf9lL4SeHvDdtcX2uXun+P/E3hP4XT+FNAs7CGS+u9VvvhrL4j0vS7fTbdr+a7aBLGNZyjLzU1eav5t3Xz+Xzt89gP5Sf2cv8Ag1c/b2+L/g/QvGvxa8cfB/8AZwg16zF9H4J8W3fiTxd8TtIhlBe1/wCEh8PeF9HPhfSZ7mFopjpzeOp9Y0/e1rrOmaZqME9lFs60U9m/wX5/p16WXMGJ+0Z/wRW/4K7f8EwfAHjX4pfAD41+LfFfwoW0tda+Jup/sj/FP4o+B/FFjpugrerb6744+Hdg3hbWNc0vw/b319ctqehS+ME8O6bdapqWpHSNLi1G7UVSE7Jq3bms19+v4qPZXA/nf+IHxI+InxZ8UXvjj4qePfGnxL8aanFZW+o+L/iB4p1zxl4o1CDTrSKw0+G98QeIr7UtVu4rCxggs7KOe7dLW0gitoVSGJEXVJLRJLyWn5f194HF0wCgAoAKACgAoAKACgDw34//APInaYP+pms/00vWf8fX86xr/Cn/AHvzT/y7fcB8g1ygFABQAUAFABQAUAFABQAUAFABQAUAFABQAUAFABQAUAFABQAUAFABQAUAFABQAUAFABQAUAFABQB//9T/AD/6ACgAoAKACgAoA/S8dB9BXoALQAUAFAHf/Cj4h6v8Ivil8Nfix4fht7nXvhh4/wDB3xD0S3uy4tZ9X8FeItO8SabDcmMiQW8t5pkKTGMhxGzbCGwaHrp3/ry/P7gP9P3Rfit/wTl/4L0/sf3Pwun8a2HiTR/GVjofiHxR8LbPxdY+Ffj38GPG+jD7XbX50WXztQtNS8Oagb60sfEY0bXfAnimyW+SFtf0O8u7duO0qcr2/DSz+78/uuB+Dnx3/wCDQm/T+0dR/Zj/AGw7S4y0p0jwf8d/AE1nsXJMCaj8SPh/e3vmttKxyyW3wriAKtMkXzCBNFX7w+5/15gfy/ftu/8ABPf9qr/gnt8QbD4fftM/DyTw03iCK+u/BPjTRL+LxF8PfH9hpssMV/d+EvFFoqw3M1g1zaNqeh6nBpXifR4r/TptY0PT4tSsHuNoyjLZ3A/0Xv8Ag34/5Q//ALGf/Yv/ABW/9X58Vq5av8SXy/8ASUB/ntf8Ep/+UoP7C/8A2dn8Hf8A1PdKrpqfBL0A/ta/4OsfHWu+Ev8Agmb4W8P6RcyW9j8Tv2pvhf4J8TokskYu9C0/wR8VviLDayKhAmT/AISPwH4fuvLlzGGtVkCl0Qrz0Vefom/0/rf8bxD/ADmYZpraaK4t5Zbe4t5Y5oJ4ZHimhmicPFLFKhV45Y3VXjkRldHUMpBANdYH+qT/AMFNL+Xxz/wRW/aT17xGq39/r37HNr4r1B5dz+Zrb+GNB8RJeZJ3GWHV0jvI2Yk+bGrHPzVxw/iL/EB+JX/BoF4F0WD4dftr/Ew2tpJ4i1Pxr8I/AqXrBXvrTRdD0Lxhr8trESS1vaajfeIoZZxGEW8m0u284yGxgEWld6xXTcD8Nf8Ag46+KPij4jf8Faf2hdF12+up9G+E2j/Cr4a+CdPuJJmj0fw9B8MfCvjG/t7WORikUOoeMfGPinXP3KxpI2q7yGY+ZLpSVoLz1fz+/p/S2A/JD4CfH34v/swfFjwn8cvgP431D4dfFXwNLqk3hfxdplppOoXOmHWtF1Hw7q0Z07XtP1XRr+21DRNX1HTbu01LTby1lt7uQNFu2OttKSs1df19wH1f8Xv24P2u/wDgpL8S/wBnr4f/ALXHxouPixYaL8RbHw34Pl1Hwj8OfCMnhuL4n6/4T0XxU0OoeBvCXha6eDU4dH0Vrlb+e5hhbTLeeBYZFd2lRjFNxVnbu3+f9fgB/p3fttfslW/7V/7HHxO/ZG8N/Ei8+AOifELwx4X8FR+MfDPh+11w+HPCGh+I/Dl/qPhu28Pz6toFvcaT4i8N6Jc+Cru2XVrEQ6VrExHnpG1nPyRlyyUrXa7gfzD/APEIR8N/+j/vEP8A4YTQf/nxVr7eX8i+8D+lb/gnz+x5bfsJ/sjeBv2T9U+L9x8c9A8EXHjSLRvFHiXw5YeGjL4b8XeJNW8RSeGDoi674jhl0zTLvWtStYRPqt0rWs/2RYra0hgtYspS5pc1rPy79/6/UD/J9+Pfg6x+Hnx0+NHgDTESPTfA3xZ+I3g7T0idpIksfDPjDWNFtEjkYszosFlGEdmZmUAkkkmu1bL0QHk1MD/Vw/4JGXKeO/8AgkP+x/a6UUhe/wD2Z7PwhE1uyoE1HSLbWPCNzKHztWc6jp00kzEjFwZC2CDXFPSo/wDFf8b+f9dFsB/lLXVtcWVzcWd3BLbXdpPLbXVtOjRzW9xBI0U0E0bANHLFIjRyIwDK6lSAQRXaB+1P/Bu1oV/rf/BYL9klrOOcw6K3xr13U54QStpYWf7PnxUhEk5GdsFzf3VhppJ4Ml9GnG8ms6rtCXnp/W/9dtwP6Ff+DvjXLS3+AP7G/ht1iN9q3xh+I+uW7HHnC08PeC9JsL1Y+/lNN4nsDNgY3pBnHy1lQ3l6L+vwA/RL/g2h1Oxv/wDgkh8E7W0WIXGi+P8A446ZqhjYF2vpfin4k1mNrgZO2b+zNW05VU4PkLC2CGBqa3xv0X9f1+oH4b/8Fpv+Czfxn/Zf+Muqf8E8v+Cfc0P7MXww/Zyi03wz4y8X+DdJ0tPFHirxLqek6f4nvtE8NXWr6Zdz+FPD+iXOtMuq65p5TxX4x8UnWNWu9dl0u526rpTpprmlq5bLt/X4fJAeC/8ABIv/AIOCf2vPBP7Tfw1+DX7XPxP1/wDaB+B3xl8Y+Gfh1Pq/jUabc+N/hb4h8Xa1Y6Fo3jfTPFUGnRa3reg2d9eWyeKfDeuXWpRHSDcal4f+xarayW+sudKLT5dGtfXyA/X7/g61/ZL8F+Ov2RvAv7XdjpFlZ/FH4F+PvDngfWPEMNqFvdc+FPxEur7Tv7A1O5iKvdR6F48uNA1Tw/8AbPNh0sax4pjs1il124aXOjK0uXo/zX56enfykH8CHhPwb4v8e63beGfA3hXxJ4z8R3qytZ+H/Ceh6n4j1u7WFPMma20rR7W8v51iQF5TFAwjQbnwozXVdLf/AC/r+u4GXquk6poWpX2ja3puoaNrGl3U9jqelarZ3Gnalp17bOYrmzvrG7jhurS6t5VaOe3uIkmidSkiqwIYA/tI/wCDWb/gnFAo8S/8FJvi/oscNrYjxD4A/Zph1iFI4IzElzpHxQ+LkDzhEjjtYxf/AA48O34l8tGPxE+0wq0Ol3a89af2F6v9F+v/AA4H4j/8Fw/+Chus/wDBRD9srxDq/hK71G6/Z5+Cb6r8NfgNZRx3P2DVtJtr5B4q+JohZApvfiXrNjFqVrO0Nvcp4O03wdpd7Ct5pdw8ulOHLHze4H9IX/BolBNB+zF+1oJoZYS3x48KlRLG0ZI/4V9acgMFJGe+Pyx82VfePoB/Lx/wWp8OeIV/4Kh/txaw2g60uk/8Lt1mb+1Dpd8NO8ltP0hFl+2mAW3ls7BFk8zYWIUEkitqbXJFdbd/0A/KSrA/vC/4NBv+SCftlf8AZXvhr/6hmtVzV94+gH89P/BxL/ymO/bF/wCu3wF/9Zh+Cta0v4cfn/6UwPJf+CLH7J//AA2J/wAFIP2c/htqem/2l4F8I+J1+M3xPjlh8+xPgb4UtD4nn03VI8EnTvFviKDw54FnIwQ3imL54v8AWK6j5YN/L7/6/q4H90n/AAX3/Zc/bN/bS/ZN8F/s4/sg+BdN8W/8JR8VNL8V/F261Px34R8FQW/hLwRp15eeHtBI8V6xpK6mus+MdQ0nXf8AQRcGyl8HQm48n7VB5vNTlGMru+1lYD8nf+CDv/BLD/gpt/wTx/bTuvHPxp+EvhzQPgR8Tfhh4t+HvxJ1HTvi38N/Ej6Tc2y2vi/wRrsfh/QfEt9quo3kfifw7beGYpLOznaxsfFup3Mwjs1uZ4rqThONle6d1+vR/mvmB5V/wdwfsof2d4o/Zv8A21fD+m7bXxHYX/7PXxNvIYvLiXWtF/tTxx8Lry5Ma4nvtV0e4+Iem3F1OVkSy8L6JaK0saRJbuhLePz3+W3/AAevW4H4Jf8ABET/AJSu/sQ/9lgT/wBRbxHWtT4JegH9OP8AwdiePPFHws/4ds/E3wPqcuieNPh38Xfi9458JaxB/rtK8TeEx8F9e0LUYhlcvZanYWtwq5G4x4PU1jRV3JdGrAe7f8FoPAXhb/gqT/wRW+HH7bPwt0yK68UfDDwl4a/ae0O1s8Xl/pXha/0mLRP2gvAM10A4RPBsQv8AWPERQ5fU/hRFCkpUneqd4VOW+7afnbZ/138gPhz/AINK/wBkOJZv2hv26/F2npFbafCn7P8A8Kr++jVIY3dNK8Z/FrXYGuNqxfZrUeA9CstWt8qIrrxdpjTqFvIWqtLaK9X+gGb/AMEyf2vJP24P+DkL45fHmy1CS/8AA978LvjN4L+FHzsbaL4VeAB4W8LeC7q0hYt9kHiOw05/GOoWysyprXiTU3Dtv3s5x5aSXW6v6/1/WgHzd/wdxf8AJ8/7O3/Zp2j/APq4PizRQ2l6gfymVuB+8f8AwbZeAdF8cf8ABWb4IXmt2lpfR/D/AMHfFzx9p1tebWj/ALa0/wAAaxoWlXcUL/LNd6Zd+Ik1Wz+Vmtrmxivo9stqkiZVnaD82kB+0/8Awd+/FPxPp/hD9iX4LWN9dW/g/wAVa/8AGf4leJbBJJktNU17wRY/D7w14PmlRWEM0mkWXjrxlgSq7Rf2sjp5e4l4oL4n6L+n8vP5faD+HdHeN0kjdo5I2V0dGKujodyujLhlZWAKsDkEZGMV0Af6tPgnUrr9r3/ginoOp/FQprus/G//AIJ1xzeN77WC7f2l4p1z4DMuq+JJprh2liuZfESv4htr7zjNbXPk3sNx5sSTVxv3amnSXp120v6bfeB+E/8AwZ8/8iF+3f8A9jf+z9/6Zvi3V194+gH4mf8AByf4613xd/wV1/aB0HVrmSbTvhl4T+B3gfwvC0ski2eiXvwa8E/ES5hjRyVhWXxJ498QXbRxBUL3DSHdI7tWlFWgn3b/ADt89vL9ZB7T/wAGr/iTVtG/4KeXej2N3NDp/i39nL4q6RrdqssiwXdrp+reCPEdn5sSsI5ZLfUdGtZIWkVjEGl8srvfcVvg9Gv6/r9APsH/AIO+rG0j+Ov7GOpJAi3938JfifY3NyB+8mtNO8Y+H7iygc9ClvNql/JGMcNdS5zkVNDaXqB/HrW4BQAUAf6t37d3/KF79pD/ALR/+Kv/AFS5riX8Rf41/wClAf5SNdoH+lF/wa8f8orfDv8A2XT4x/8Apfotclb4/kgP8/v9tv8A5PO/a6/7Oe+Pn/q1fFldS2XogP6nP+DPj/kd/wBvP/sVf2eP/Tv8Yqxr7R9QPgr/AIOF/Clv47/4LbS+B7t1jtPGWlfsxeFLqRpTAqW/iHSdC0iZ2nDKYVWO8ZjKGUxgbww25V0v4f8A4EB/dx+21+yVb/tX/scfE79kbw38SLz4A6J8QvDHhfwVH4x8M+H7XXD4c8IaH4j8OX+o+G7bw/Pq2gW9xpPiLw3olz4Ku7ZdWsRDpWsTEeekbWc/PGXLJStdruB/MP8A8QhHw3/6P+8Q/wDhhNB/+fFWvt5fyL7wP6Vv+CfP7Hlt+wn+yN4G/ZP1T4v3Hxz0DwRceNItG8UeJfDlh4aMvhvxd4k1bxFJ4YOiLrviOGXTNMu9a1K1hE+q3Staz/ZFitrSGC1iylLmlzWs/Lv3/r9QP8n349+DrH4efHT40eANMRI9N8DfFn4jeDtPSJ2kiSx8M+MNY0W0SORizOiwWUYR2ZmZQCSSSa7VsvRAeTUwP9Lb/g2H/wCUUXgH/ssHxo/9SlK5K3x/JAQfFj/g48/4Ji/CH4p/Ev4TeNND+N0njD4X/EDxl8O/Fkmm/B7QNQ06TxL4K8Ral4a117C/l8YW8t9ZPqmmXTWt3JbwSXMBjmeGJnKKlSm0npZq/wB4Hmt9/wAHPX/BKO4sryCPQPj15k9rcQpu+CnhwDfJE6Lk/wDCbHA3MMnHA55p+xn5Afy9/wDBtp8PtE8d/wDBWb4H3euWlpfQ/D7wh8WviDp9teYaP+29M8A6xomj3cUTHE13pd94hi1azyGNvdWMV6gV7VHTas7Qfm0gP7XP+Cuf/BKOD/gqfoXwQ8La1+0rrvwH8NfCHVvHGv3Ghab4F0/xtp/jXXfFFn4a07SdWvYrzxh4SNhe+EdP0rXLOwkVtRE0Hi3UFAs9rm754TcL2Sd7eW39f1cD8T7X/g0S8A2F1bX1j/wUH8U2d7Z3EN1Z3lr8CdFt7q1ureRZre5triL4yLLBcQSossM0TLJFIiujBlUrp7d/yL7wP2+/4LU/D+w8Xf8ABIj9rfwh4t1S08Vaz4T+C+keK31y/gtbO9v/ABR8Mtb8M+LU8Qx2cEjLpuoahfeH5Z2t7RtiJez2IaS1lkV4pv8AeK2l3+D6f169APwS/wCDO7/j4/4KIf8AXH9k3/0P9pStK/2P+3v0A/NX/g6I+L/izx7/AMFO9b+G2rahdt4U+Bnwm+Gfhfwho7STLp1rJ4z8O2vxJ8RaxBbM3kf2lq174ptdP1C/iQS3Vn4f0eznkdNLt0iuivcv3bA/Fv8AY8+L3iz4CftV/s7/ABj8EX93p3iX4e/GP4f+ILKSykmje8toPElhDrGiXCwMslzpviHRp9Q0HV7Akx6jpWpXthOkkNy6VpJXi13TA/0Wv+Dk7wTo/iz/AIJE/tB61qVtaz33w48WfA3xt4dmucB7HWLr4y+CvANxc2jsyhLqTw74512wH3jJDezwKpeVa5aXxrzv+V/08vwtIP8AMVrrA/VL/giJrlr4e/4Ku/sQ394sTRXHxgTQ0E2NguvE3hfxH4bsWGcDzUvdWt3g7+ese3LYFRU1hL0/J38v677Af1p/8HbWh397+wT8Btet455LLQ/2s/DlrqPlgtFAus/CT4ura3NwB9xBPYC1SVsIJryOLO+ZFbGh8TXl+T/4Pf7wP89qukD/AEO/+DS7Qr/T/wDgnh8ZNZu454bbxB+1945l0tZARFc2emfCL4I2Et9b9mR9RS+sXcH/AFunSIcbK5a795Lsvz/rv91gP5mP2yfF+jTf8HDPjDxROlr/AGNoP/BRL4V22qIzKlq0fgr4leBdF1r7Q2QFEk2iXjXbEjDtKW2kGto/w1/h/NAf6Jv7Zvjz4S/BT9n7xx+0p8YvBMPj3Qv2WtK1j9oDw9orWyXV8njbwV4b1608O3GhrPHPZWviCZ9budK0XVr+3ltdBv8AU4tdJtptNgvbTlim2kna+n9f15dQP83/AOPf/Bfv/gqB8afiprXxC0L9pLxb8FfDs2r3F14S+F/wq/srQ/B/hLRvOkbT9FmP9lnUfGUttC4F7q/jC41a61G5LyBbOyFpp1l1KlBK1r+b6/5f15gf2Ef8G/8A/wAFa/Hn/BR34VfEX4ZftA2+n3P7QnwDtfDNzrvjfTLCw0nTvix4L8Vz6zZ6d4muPD+lWlnpGh+JtFvdIOl+KrTS7az0S/8A7R0bVNJsbL7XqGnafhVhytNbPp2f/B/AD+N//gvB+yb4N/Y9/wCCk/xn8CfDbSbPw98N/H9j4a+NHgrw1p9t9k0/w1Y/EKzmm1/QtMtkP2e20fT/ABvpviqPQ7GzSKz0vRDp+lW8SJZBV3pS5oJvdafd+Wlu/wCkQ/HatACgAoAKACgAoAKACgDwz9oD/kT9M/7GW0/9NesVjX+Bf4l+TA+Qq5QCgAoAKACgAoAKACgAoAKACgAoAKACgAoAKACgAoAKACgAoAKACgAoAKACgAoAKACgAoAKACgAoA//1f8AP/oAKACgAoAKACgD9Lx0H0FegAtABQAUAew/s+fCN/j78cvhL8EIfGPhr4f3fxa8f+GPh3p3jLxi95H4V8P6t4u1W20TSL3X57CC5urbS/7TvLSG7u44JFtIpTczAQxOypuybte2tgP3B/bE/wCDcj9u/wDYp+EMnx/8M+KPCfx7j8Ka7p417QvgBZ/EG++IfhLSJYbuU+OodLuvDemX97omi3lvaW+sT6C93qekR6hFrNxaJoljq+pabnGrGTtbl821b017/wBdAND/AII3/tp/8Ffrv9rv4HfCf4WePv2gvjT8LtQ+JHhPQvi14F+Kkni/4kfDfwr8Lpdb0+18darqmt+Lo9Ym+Flt4d0C4u9UtdU0HU9Enj1aGxtEsdakv/7D1UqKnZt2T6Wtd/p08u3lIP6OP+Dqu6+HcX/BNjw9a+K/7NfxtdftFfDs/C1Jntxqyazb6J4wbxPdafGf9Laxj8HPrFtqjxD7Kk15pYuiJnsQ2VG/P8nf+v6/AD7M/wCDfj/lD/8AsZ/9i/8AFb/1fnxWqav8SXy/9JQH+e1/wSn/AOUoP7C//Z2fwd/9T3Sq6anwS9AP7J/+Dtj/AJR1fBH/ALPU+H3/AKoz9oqsKHxv/C/zQH+ePXUB/qgf8FBf+UHfx4/7MVsf/Ve6FXHD+Iv8TA/m1/4NKv2pPC3gX44/tE/so+KtUsNL1P45eG/CnxD+GX264Fu2seKfhYviKDxT4X01XYLeatqXhLxN/wAJJDaoBKNM8E6zOC4jKVrXjdKXbR/P/g/n5AaH/Byl/wAEqv2h9Z/alv8A9uD4B/C3xh8XPh78W/DHhKx+LFj8PPD2p+KvEvgLx/4I0HT/AAVbarqvhvQ4L7Vj4S8R+EdD8NPD4hs7GeysdcsNZt9efTmvNGm1QpTXLyt2ael+wH5m/wDBKb/giD8f/wBuv44afbfHP4bfGr4F/svaDp+sah4/+KOoeGJ/Aeu6rdppVwvh3wt8M38e+HL2w17Xb/XZ9Mm1e7i0PVtK0Pw5Bqdxfyw6lPotpqFzqKK0s30V7/fs++z+66A2f+C13/BP79lL/glZ8Z/2evh7+zF8UvjB48+K1/o+p/FX4g2vxU8ReBNbi8G6XY69pFt8Lm0+28FfD7wTLa3uvalpHjS7v4tTu7uVbDSdJnt7eGLUEuHKcnNO6VttLq/3t+fX7tAP7R/2qPBegf8ABaT/AII+63H8Dda0VtY/aA+FXgz4kfDgyajGNP0b4seB9c0bxdP8PNcv3LRaZd2ni/w3rHwv8S3V0rJotzNqF5IjCzVm54v2c9ejs/T8P+B52sB/m2+Kv2I/2xvBXxDvfhP4l/Za+P8Ap/xHsb6bT38IR/CbxvqOsXc8UqxCTSIdM0W8j1ywuC8UlhqmizahpmpW09vd6feXFrcwTv180bXuvW/9f1uB+4nw5/4Ngv2rdT/Z3i/aC+PPxv8AhB+zFa2Xg/X/AB/4z8EfEaw8Tap4h+HXhLQLe+1O4vvGd34ehuNJ0++GgWJ1u+0mC7urvSIJ00/U/I1iC9060ydaN7JN62vey/X8vk9OYP5n7hIY7idLaZri3SaRIJ3i8h54VdhFM8HmS+S0iBXaLzZPLLbPMfbubYCGgD/Qg/4NU/2xPD/xM/ZD8Yfse6xqvl/EX9m7xZrnijw1o9zMu/Uvg/8AE3WptfTUNKRyJpx4f+I2o+KrPX0jVodMj8ReFC8m/V0jTlrRalzdHZfP/hkB/OP/AMFqf+CTf7QH7KP7YPxW8bfDz4SeN/Gv7N3xm8ba98R/hp4y8D+F9Z8TaL4Yk8ZarPrWrfDXxI2jWt+/hzVvCutX93pmgw6uUHiHw3FpWp6fc3V3/a1ppu1OacVdq636fPr/AF22A/bP/g2H/wCCXfxi+DXirx9+3L+0T8P/ABB8NbrW/BVz8M/gT4N8a6Te6F4svNL1/UNM1Txl8Sb7w/qEVrqeh6fcWuj6f4a8JPqdvFc63Y6j4n1KOyi0o6HqWqZ1pp2infvbX5f1+gH5c/8AB0F+2L4e/aJ/bp0H4H+B9W/tjwl+yP4R1LwFrV3DMs2nv8YPFup22s/EyDT3jZkI0Ky0rwV4P1cOFng8S+GNdsn3R2kLtdGNo36y1+XT+vMD9G/+DS39svw1a6L8df2E/FmsWmneJL7xM/x++D9te3QSbxLHd6DpHhj4peHdME7Ir3eg2vhjwn4otNKszLc3Vjf+L9Y8hLbR7+4qK8dpdNn+n6/0wPi7/g4b/wCCS37SHgj9rX4j/tjfCD4f+L/i/wDA74/avbeK/EM/gTw9rPivX/hP45XR9L07xHp/jTTNHsry8tfDHiDUrSbW/DPilYF0iA6jL4X1OWyv7HTbjXqpTTiovRrz3Xfp3/4fcD4//wCCOH/BIf8Aab/a2/an+FXjzxf8MfGvwx/Zz+Efjvwj8RfiF8RPHnhfXPC+neKLXwlr2na7F8PvAJ1nTrb/AISbxL4mksotPvJ9OE+neFdJuLjWdZuI7g6PpOuOpUSi0mrteu/Xp/XfYD+lv/g6u/aZ8I/D39hzwf8As0pqlvP8Rf2hPid4c1dfD8N3D9ss/hz8L7o+JdZ8R39qrPcR2kvi+Pwfo+mCaKKHULiXU5ba4d9Du4ayoxvLm6Jfi/8Agev43iH5Wf8ABrT+1r+xf+ztq/7TvhL4/fEH4bfBj4v/ABAfwHd+BviJ8U9b0LwfoWveB9Fh11db8E6Z458Rz2OkaJf22vXWm6xdaFd6pYSeK/tGmS2UGqT+G2SyutGTtZNpdF3+Wv5+dvtB8K/8HHv7Rv7Kv7S37fOneLP2W9f8J+PLXw38HvDHg74qfE/wJLZXvhLx38QNM1/xRdQ3Gl6/pu/TvGR0Hwjf+G9Cm8YWN1e2d9HZ22i2l3NaeHrd3qlGUY66Xei7Lz/4NvwvIP1g/wCCYP8AwcU/sNfsZ/sIfs9fszfFXwH+0zq3xA+FWgeKNL8R6h4H8CfDjVvCtzca18QfF3iq0bR9R1r4u+HdTuYU07XbOOdrvRbB0u0uIkSWJEuJYnSlKTd46vq2vyjL8/uvaIfev/EWN/wTY/6Jl+2J/wCGz+En/wA/ip9jLvH75f8AysD9b/8Agnh/wUo+An/BTL4d+O/ib8APD/xS8PeH/h540i8Ca5b/ABU8P+GfD2qz6xNoen+IEm0238MeMvGlrPp4stSgjaa4vbO4FysqC1MapK8Tg4WvbXtf9Uvy+b0QH4O/8FyP+C137Juq/BP9tv8A4JwW3hH47r8d4o7P4aNr83hHwQvwwOv6P4p8KeJrq4Gvr8SJPEv9lPp9jNHBcHwcLl7to43s4omeddKdOV4z0tvu7/dZr/yb7r8oH8EFdIH94X/BoN/yQT9sr/sr3w1/9QzWq5q+8fQD+en/AIOJf+Ux37Yv/Xb4C/8ArMPwVrWl/Dj8/wD0pgf0Hf8ABpP+yf8A8Iz8Iv2gv2zPEOm+XqnxP8R2fwS+HF1cQ7J4/BXgX7N4h8d6jYS4xLpviXxjqWhaRNlspqPw4nQIuN75V5aqPbX7/wDL9fIDwD/gpj/wcm/td/AP9t74+fAj9mHTPgVN8Jvgx4t/4Vpaap4v8Ea94l8R6z4u8K2VtYfES61HUbbxtpdiFsPHi+IfD+nwWFhbwrpejWMswlvprueWoUouKbvd69v8/wCu17AfDFp/wdV/8FOba7tbifQv2Xr+GC4hmmsbr4VeLY7a9iikV5LS4ksvibaXqQXKKYZntLu1uljdjb3EMoSRa9jDz/r7/wAvvA/r1/bv+Gfhr/gqt/wSE8Z3nw+sF1S/+MX7P/hT9ob4LW0W261G18f6LoenfE/wn4dgkVS1vq2p3drc/DrV8xCa2j1rVrSaJJQ6JhG8Kiv0dnbz/rzt2ewH8BH/AARE/wCUrv7EP/ZYE/8AUX8R101Pgl6Af0g/8Hg3/IhfsIf9jf8AtA/+mb4SVjQ3l6AdJ/warftQaJ8Yf2cP2iP+Cf3xMNrr9v4Al1Px54Q8OauwuLfWvg78WhLoHxK8LxWe8BtF0PxnONQ1NXCedcfFVkEjqCsRWjZqS6/mv+B5/cB9q/8ABRi9+HP/AARa/wCCJGvfs9/BDWL2HWvFGmap+z18Mtav2gt/E2ueLPjTqHiXXviT42vJbQiWHVdM8G3PjvWNN1CHzF0rUrTwzpsc8KLZMsxvUqXe27+X5agfzS/8Gt3/AClM03/s3/4v/wA/C9bVvg+aA+gf+DuL/k+f9nb/ALNO0f8A9XB8WamhtL1A/lMrcD9RP+CMn7Ufhn9kD/gpH+zR8YfHWo2ej/D2XxPqnw68fazqMxt9O0Hwv8UfD2qeBJ/E2pXIZRbaZ4U1HXNN8UanMwdU0/R7klD95YqK8Gvn935Af2m/8HHf/BOX4pft3/sy/C74j/s9+Hp/H3xe/Zt8QeKNcsPAuj7J9b8cfDf4h6bocXjO08JxCVV1jxLpt/4S8I65pWixs1zrOm22t2mjC51qbTdN1LnpSUZO7sn18+n/AA99Ot7gfw1/s6/8Evv26/2l/i/oXwc8Ffs0/GHQdW1DWbXTfEfibx98OfGPgnwZ8PbB7iKPUtd8ceIvEOjWFjollpNvI13LZSO+takY10/RdM1PVLi1spelzile6+/+v6+YH+hv/wAFFfiX8N/+CZP/AAR78b+CLTWrRf8AhDv2a9H/AGTPgrbajItrqfi3xlq/w8X4W+GJrWySZpbzUNP0yHUfH2uW0Mzuuk+HtbuZLoLE87csU5z+fM/S/wAu/f7gPxe/4M+f+RC/bv8A+xv/AGfv/TN8W6uvvH0A/Bn/AIOJv+Ux37Yv/XX4Cf8ArL/wUrWl/Dj8/wD0pge/f8Gun/KU/RP+yDfGH/0n8P0q3wfNAfdX/B37/wAln/Yp/wCyYfFz/wBSvwhU0NpeoH8dVbgFABQB/q3ft3f8oXv2kP8AtH/4q/8AVLmuJfxF/jX/AKUB/lI12gf6NH/Bql490TxL/wAE2PEng6zvIG1z4cftHfETTda04Ni6t7XxJoHgrxRo9/LGefst+NRv7a1nX93JNpd7CCXtpAvJWXv+qX9f1+oH8tP/AAVe/wCCUn7bPwt/bw/aL1Pwb+zT8avir8Mfi98ZvHnxQ+Fnjn4UfDLxf8RfDmqaD8TvFWqeLtP8N3F74O0zXf7K8UeHJ9XuPDOoaHrS6bq93caS2sWGnzaLqOm3t3vCcXFXaTS1TdtvVvtff1tcD+or/g2j/wCCcvxx/Yp+Cvxx+K37RvhG++G/xF/aP1X4eroHwz8QxRW/jDwr8PvhzZ+KptN1XxTp6ytc+HdY8V6x461QT+FtTgt9Y0iz8O6ZLq0Nre30mn2WNWak0lsuvr/Xb7wP5v8A/g5R1q/8N/8ABX/xr4i0qQQ6poPgH4B61pszAlYr/S/CWm31nIQpViEuII2IDKSBgEZzWtH4PmwP7GP2qPBegf8ABaT/AII+63H8Dda0VtY/aA+FXgz4kfDgyajGNP0b4seB9c0bxdP8PNcv3LRaZd2ni/w3rHwv8S3V0rJotzNqF5IjCzVmwi/Zz16Oz9Pw/wCB52sB/m2+Kv2I/wBsbwV8Q734T+Jf2Wvj/p/xHsb6bT38IR/CbxvqOsXc8UqxCTSIdM0W8j1ywuC8UlhqmizahpmpW09vd6feXFrcwTv180bXuvW/9f1uB+4nw5/4Ngv2rdT/AGd4v2gvjz8b/hB+zFa2Xg/X/H/jPwR8RrDxNqniH4deEtAt77U7i+8Z3fh6G40nT74aBYnW77SYLu6u9IgnTT9T8jWIL3TrTJ1o3sk3ra97L9fy+T05g/mfuEhjuJ0tpmuLdJpEgneLyHnhV2EUzweZL5LSIFdovNk8sts8x9u5tgIaAP8AS2/4Nh/+UUXgH/ssHxo/9SlK5K3x/JAfwA/t/wD/ACfh+2x/2dx+0j/6uTxnXTD4I/4Y/kB8j1QH6i/8EY/2o/DP7H//AAUj/Zp+MHjvUbPR/h5L4m1X4dePtZ1GY2+naD4X+KPh7VPAs/iXUrkEC30zwpqOt6b4n1OZw6Jp+j3RKngrFRc0Gvn939f1YD+wX/g5f/4Jy/GX9s/4KfBT46/s5eEtU+Jnj79ne68a2niP4eeFbd9U8U+Lvht8QIPDl5Pq/hLSrbzbvxJq/hPWPCtnLF4d0aKfVtW0vxHql1p8F7PpsNnPhRmotpuydteif9eX3WA/hx+DX7Av7Z/x++ImmfC74X/szfGfXPFuo6rFpFxHefD/AMS6Bo3h6dyPNufF/iTXtN0zQfCOnWiHzbzUPEWoadawIAGdpXijboc4pXbX3/l/X6gfqf8At/f8G/fxP/4J3fsya5+0n8YP2ovgvrVvp+r+FvC+heAvDOh+Ml8QeMvF/ie/jgXw/wCHbzV7XT7OZ9M0uHW/El9dXMcG3QfD2p3K2/2gRWrxGqpy5UmvNv8ATX8/m/tB+qf/AAZ3f8fH/BRD/rj+yb/6H+0pUV/sf9vfoB0f/ByZ/wAEkv2gvjv8ZNB/bX/ZX+HevfGV7rwVovw/+OHw48A6fN4h+Iel6x4TW5bwv430fwrpyz614osdT8MX+m+HtW0vQrS91nR20PR9TTTbzTdXvbvSClNJOLdtbpvbXp/XfyA/Ij/gkj/wRS/bB/aA/az+Efi742fAH4n/AAS/Z5+Ffjzw58QfiP4m+MPgnxD8O5PFdl4O1a01218BeDdE8W6fpGteJr7xdqFjDoeo6lpdlJo/h7SZdW1C+1OLUrTTtK1K51IqLs03bS2v320/PvZ2aA/pO/4Oov2lfDXwz/YA0b9nhdTspPHf7S/xP8KW8Hh8zf8AEwj+H3wr1Wz+IPiTxOIVbItbLxdpfw/0IecoWeTXpGg3tZTmLKim5X6K/wCP9f1dgf509dQHpHwc+J3iD4J/Fz4W/GTwm/l+KPhP8RPBXxJ8Ot5jQj+2/A/iTTfE2lhpUDMiNe6ZCshCt8jN8rZK0mrprumvvA/1Df2yvhF4B/4LNf8ABKvVrP4L61p8yfHP4d+Ffi/8Ctc1WZIY9G+Inhy5t/EOi6B4ilhaePSbz+1LPWPhl413JdSeHnv9eHkTXenolckW6c9emj+f3d7/AOewH+bfD/wT2/bjn+Mo/Z9i/ZS+Op+Lx1v+wD4Qb4d+IY2S6+1G0N/JrkloPDcfhoMDcnxi+sJ4SGmD+1/7aGlD7ZXVzxte6t6gf6Sv7K/w1+Hf/BF3/glNo9p8XtZsHtf2fPhl4j+Jvxk1nSZgU8UfE7xPf3XiHV/D3hue78gajdal4q1jTfht4FeaGzfVUh8OrPb201zIF5G3Unp1dl6L/gf1oB/l0fEf4m+Kvid8V/Hnxl8QX0w8bfEL4heKPibrepW80qzjxT4s8SX3inUr6C4yJllGrX808U27zFcK+QwzXalZJdtAP9RbwB408Cf8FpP+CSuqQaL4qsND1L9pH4Eal8PvG11YEXg+GHx0sNIt4Ne07VtMieK7ey8NfEC0tNYj06b7Dc+IPBs+mX9s1vaa5ZXVcX8Oeq2d+115b9P6V7gf5vn7QX/BOz9tH9mj4t638GfiZ+zt8Vf+Eo0vWbnStI1Pwv4E8WeKPCfju3jnlistd+H/AIk0rRZbDxXomrRx/aLGewJvItz2OqWOnata3unWvWpRaTutfMD+2z/g2s/4Jf8Axn/Yv+HPxU/aK/aM0C98BfEn9oTSfCeh+EvhXrNtNY+LPA3w+8OXurapNfeOtPuIYp9F8S+MNTvtOuYvC9wE1Hw7pWi2v9tpbaxqt3pGi89Wak0lsv6/rT7wP5bP+Dgv9pnwj+09/wAFPPjNrXgHVLfXfBvwm0nwv8CdG16yu4b3T9YvPh7b3j+L7rTZ7dpLeXTYPHmteKtOsbm3nuLfULaxj1SCXyr1EXalHlgr7vX7/wDgW7dul5B+KFaAFABQAUAFABQAUAFAHhn7QH/In6Z/2Mtp/wCmvWKxr/Av8S/JgfIVcoBQAUAFABQAUAFABQAUAFABQAUAFABQAUAFABQAUAFABQAUAFABQAUAFABQAUAFABQAUAFABQAUAf/W/wA/+gAoAKACgAoAKAP0vHQfQV6AC0AFABQA9HeJ0kjd45I3V45EYo8boQyOjKQyurAMrKQQQCCCM0Af1VfsSf8AB1F+0h8CPA3h/wCGf7Ufwl079qLSvDdja6PpPxLtfGVx4C+LbaZZwCC2PjC/utD8V6D4/wBRgiihgGqz2PhnXNQAkvdf1rW9UlnvZ8JUE9U7eVrr+vv/ACUQ+6/HP/B378O4dBn/AOFa/sUeNNR8TyW+21/4Tn4u6Houg2d2/HnT/wBgeD9e1DUreA/P9mj/ALKku8eV9qss+cqVB9Z6eSA/lb/b+/4KPftNf8FIfilZfEn9oTxHYDT/AA3b3unfDz4aeEba60n4d/DrStQnjnvrfw7o91fajdz6pqjwWh1zxLrWoan4g1kWWn2t1qH9maVpGnaftCCgrL5vuB+0/wDwT8/4OXf+GFP2P/gz+yj/AMMV/wDC0/8AhUen+K7D/hPf+Gjv+EI/4SD/AISfx94r8ceb/wAIt/wofxd/ZP2H/hJ/7L8v/hItS+0/Yftu+D7T9kt850uaTlzWvbS3ZWA/nt/ZT+Pn/DMf7UHwL/aR/wCEU/4Tf/hS3xa8HfFH/hDP7d/4Rr/hJf8AhE9etdc/sL/hIv7G1/8Asf8AtD7N9l/tP+wtV+y7/O/s+42+U2slzRa2v/Xl/XfYD9k/+Ctn/Ber/h6V+zr4I+AP/DKf/Ci/+EN+NXh/4wf8JZ/wvP8A4Wb/AGl/YXgb4i+C/wDhHf7C/wCFPfD77H9q/wCE+/tL+1v7ZuvI/sn7H/Zk3277VZZwpcjvzX0ttb+tv6uB/PHWoH9UH7QX/BzD/wAL2/Yd8efsZf8ADFP/AAiv/Cb/AAKg+Cv/AAsj/ho/+3P7M8jw9Y6D/wAJL/wh/wDwobSPtu77F9q/sb/hKLTHm+R/ap2ee2KpWlzc3W9rf8H9X8wP5ivAvjrxl8MfGXhj4h/DvxPrfgvxz4L1rT/EfhTxZ4b1G50nXfD+u6VcJdafqel6jaSRXFrd208aukkbjIyjho2dK2aTVnswP64/2YP+Dtz4seD/AAhpfhf9q/8AZq0X4w+INMtLKyf4n/DDxfH8NtX1tLWFYZtR8SeCdS8PeIvDt1rt+V+1Xt34b1Twjon2lpEsfDdjbukcGEqCesZW8mr29Hp/W99wPQfj3/wd4arqHhbUtJ/Zo/ZFj8OeLb22uYdP8bfGP4gR+INM0OWSLy4LxfAXhLRtKbWLiJ3M8a3HjextI5II1ntb6GaSNUqH80rryX4fP1+8D+Qb44fHD4q/tIfFXxr8bfjZ4z1b4gfE74g6xLrfinxRrLxfaLy6dI4Le1tLW2it7DSdH0uyhttL0TQ9KtbPSNE0m0stK0qytLCzt7dN0lFJLZAfoh/wTT/4LH/tW/8ABMrUNV0T4aXGi/Ej4KeJtR/tXxR8D/iFLqknhb+13FvFc+JvBmpabdQaj4I8WXVnbRWN5qFkt/o2rQJbN4h8O63caZpE2nzOnGe+j7r8n3/D8GpB/R3F/wAHgXwwPh5rif8AYb8ep4rCps0eL44eHpPDzvs/eBvEr/DmLUolEmFQjwpKzIdxCldjY+wf86+4D8MP+CmP/BfL9q7/AIKLeGdQ+EMOi6H+z7+zpqN1YXeq/CvwTq174g13xlJpsq3llD8RfiJe2Oj3fiXTLPUES+ttB0fw/wCE/D0tzb6fdatpOrajpdhe2+kKUY63u/T+v69APwtrUAoA92/Zq/aU+M37I3xm8GfHv4C+Mr7wR8R/A9/9q03Ubb99YanYTYj1Tw54j0uRhaa74Y16032GtaLfK9te2r8eTcxW9xEmlJWe39f1/wAOB/ZJ8B/+Du74cS+FNKtf2nP2UfHGn+OLa1MWt678CfEOga14W1m8RMrfaZ4W8f6r4e1Xw5b3Dna2mXPi7xPJahfNXVLrzPIiwdB62lp0TX5tL8Uvl0A+Vv25P+DrP4o/FjwFrfw2/Yy+Dt78BW8TaZqGkat8YvHniG18QfEnSbHUIntnk8AaHoEUGgeENfjgY+R4n1DVvFlxZNO0uk6dpWqWdlrCONBJ3lK/klv6gfyL3t7eajeXeoajd3N/qF/cz3t9fXs8t1eXt5dSvPc3d3czvJNcXNxPI8088zvLNK7ySOzszVuB2Hw0+Jnj/wCDXj7wn8U/hX4u13wH8Q/AutWniHwl4u8N30unazoer2TZhurS5j6q6NJbXdpMstnqFlPc2F9b3Flc3FvKNJqz2YH9jH7Kv/B3Bd6R4T0zw5+2X+zXqXivxRplrHb3fxP+A+s6Pph8StEEiS61L4Y+LZLDTdK1OWNDcajeaP46TSbu8lkGneHNDs1jt053Q/ll8n/nb+tm92B6V8d/+DvD4bweHL+1/Zk/ZN8car4uuFki0zW/jr4m0Dw94d0hzGxjv77wv4A1DxTqXiEJKFV9Kg8XeGt6MZBrCFBE4qD6y08l/wAN/Xe1wP46/wBqX9qr46ftm/GXxJ8ef2h/HF746+IfiQQWjXcsMFhpOg6FYtMdJ8LeFtEs0i0/w/4a0dbicWGl2MKK09xd6jfS3ur6hqOo3e6SirLb+v6/4YD54pgFABQAUAfv1/wSJ/4Ll/8ADqz4Q/FL4Vf8Mvf8L3/4WV8SLf4g/wBvf8Ls/wCFYf2L5HhjSfDn9kf2X/wqT4h/2ju/sv7Z9v8A7RsNvn/Z/sR8rz5c50+dp3tbyv8A19332A/Kb9tT9pL/AIbA/aq+OP7TX/CGf8K8/wCFz+Ob3xn/AMIT/wAJF/wlv/CN/bLa0t/7N/4ST+wvDH9seX9l3/bP7A0vfv2/ZV2bnuK5Ypb2/rz/AK7bAfL1MD94f+CQf/BbT/h1N4C+Mvgf/hmb/hfP/C3PF/hrxX/an/C5v+FXf8I//wAI9o17pH2D7F/wqj4if2t9s+2faPtX2vTfs/l+V9mm3+auc6fO072t5X/r7vvsB+en/BRP9sL/AIb5/bH+MX7Wn/Cu/wDhVH/C2X8BP/wgH/CXf8J1/YH/AAhHww8FfDfH/CVf8Ix4O/tX+0/+EP8A7Zz/AMI3pv2L+0f7O/0z7H9uuKhHlio3va+vq7gfvJ+x5/wc26D+xj+yX8H/ANln4dfsC299B8JPh+nhqHxheftM/Y4PEXjK9e91nxT46vvC9v8As+yNbJ4m8batrHii58Px+I55LZNQbS116Zol1Fs5UuaV3Pfy/Lf+u2wH8r/iPxDrXi7xDr3ivxJqFxq/iLxPrWqeIde1a7bfdanrWtX0+papqFy4Ch7i9vrme5mYKu6SRjgZxWwGLQB/T5/wTh/4OUfE/wCwX+yV8Pv2WPEn7Kf/AAvmD4Z3/itPC/jh/j2/w6uYfDHiTxHqHim08OXOhv8ABr4gNP8A2FqOsapb2Wof26iHSn0/To9PtYtORpcZ0uaTd7X8v6/r1A/IP4MftreFPgV/wUZ0j9uvwN8DPsXhDw78c/F3xi8Pfs+r8REig0bTfFFxr9zB4Ds/iOngLC6doP8AbptNN1RvAJkNhZW0E1g0pe5bRxbjyt62te3420/rvsB9lf8ABYP/AILP/wDD1/QPgPof/DNv/ChP+FJ6x8QdV+1f8Lh/4Wl/wk3/AAndl4StPI8j/hVvw6/sb+yv+EW8zzfO1X7d9u2eVafZd88wp8jbve/lb+vu+64Hw/8A8E4f26PF/wDwTp/ax8CftPeFPDP/AAndv4c07xN4c8X/AA7k8Rv4StPH3hDxVotzp194fu/EMei+I20r7Lqf9j+JdPuzoeqJBrPh/TJZrKeFXjepx542vbrfe39f1swPrD/gr7/wWI8X/wDBVzX/AIMtN8Iv+FEeAfg3o/iddP8AAsXxIf4lf234v8XXtidY8W32tDwL8PYk8vRdE0PR9K0uTRbx9M8rWbuHVHXXZ7S1mnT5L63b62A+fv8Aglt+3/8A8O1f2prb9pb/AIVL/wALp+z/AA/8YeBf+EK/4Tz/AIVzv/4Ss6X/AMTT/hI/+EN8d7fsH9m/8eP9gt9q8/8A4+7fy/nqceeNr2133/r8fwvEPQf+CuP/AAU5/wCHp3x0+HXxp/4Uj/won/hAfhPZ/C//AIRr/hZP/Czv7W+yeMPFviv+3P7Z/wCEB+Hv2HzP+Eo+wf2Z/ZV7s+w/av7Qb7V9nt1CHImr3u+1v6+777gflLVgFAH9If8AwTs/4OUP2p/2MfAfhz4K/GLwVpf7VHwf8I2kOk+EH8Q+KdQ8I/FjwfoNrbx2um+G9O8ff2d4msNd8MaJFGqaRpXiXwxf6rY2gj0ex8T2WiWem6fYZToqWqfK/TQD9VfFn/B3/wDDuLw/K3gX9iPxpe+KZbOUQxeLPjJoel+H7LUGVlgkluNH8D6vqOqWcLlZZYVttHmuVVoEntC4uEzVB9Zq3kgP5cP+ChH/AAU1/ai/4KUfEXT/ABr8fvEWnWXhrwuLqH4efCTwVBf6T8NvANverCl9caRpN9qGp32o+INWFvC2teJ9e1LVNZvvLisre4sdDs9N0ew2hCMFpv1fV/lb0++9rgfYP/BHz/gs/wD8OoNA+PGh/wDDNv8Awvv/AIXZrHw+1X7V/wALh/4Vb/wjP/CCWXi208jyP+FW/EX+2f7V/wCEp8zzfO0r7D9h2eVd/at8CnT52ne1vK/9fd99gPgz/gon+2F/w3z+2P8AGL9rT/hXf/Cp/wDhbL+AW/4QD/hLv+E6/sD/AIQf4X+Cvhvj/hKv+EY8Hf2r/an/AAh/9s5/4RvTfsX9o/2d/pn2P7dcVCPLFRve19fV3A7/AP4Jc/t+f8O2P2qLH9pj/hU//C6PsfgPxj4I/wCEK/4Tv/hXXmf8JZHp8f8Aaf8Awkn/AAhvjrZ9g+w5+xf2C/2rzcfa7bZlyceeNr2133/r8fwvEPdf+Cv/APwVm/4et+NPgp4v/wCFA/8AChf+FPeGPF3hv+zv+Fqf8LR/4SL/AISrVdI1P7b9r/4Vx8Ov7I+w/wBleR9n+zan9q8/zfPt/K2OoQ5E1e932t/X3ffcD8dKsAoAKAP6t/jv/wAHO3/C7P2LviR+yF/wxF/wjP8AwsH9n/VfgX/wsP8A4aU/tn+yP7T8F/8ACIf8JT/wif8AwoLSft/kZ/tD+xP+ElsvM/49P7Xjz9prFUbSUubaV7W8726/n94H8pFbAfpF/wAE0/8Agp78fv8AgmJ8W9X+IXwhi0jxZ4P8b2NhpHxT+E3iqS7i8L+O9N0qW6m0e6F5Yn7doHijw9Jf6g/h7xJZJO1kNQ1CzvtP1XStQvdOuInBTVnpbZgf076h/wAHgXw6XwutxpX7DfjWbxo0JDaTqHxw0O38LwXBhGGXxFbfDi51a7hSckFP+EXs3lhUHzIXchMvYP8An09APzb/AGc/+Dm748fDX9pP9oj9pH48fArSvjrqHxp8K/DPwN4M8A+GPile/CDwZ8F/CHw01Px1qtrovhq3v/AXxXvNaGt3nji7v9X1C/uLPUbnVY57ue5uLa4srDSrdJOKinazu3bf+vT7gPyN/wCCm/7df/Dxr9rLxP8AtQ/8Ks/4U5/wknhXwT4Z/wCEG/4Tf/hYX2L/AIQ7Q4dG+2/8JN/wiHgf7T/aPlfafs3/AAj8H2Pd5P2i5x5rXCPJG17677f1+H43kHsf/BNP/gsf+1b/AMEytQ1XRPhpcaL8SPgp4m1H+1fFHwP+IUuqSeFv7XcW8Vz4m8Galpt1BqPgjxZdWdtFY3moWS3+jatAls3iHw7rdxpmkTaep04z30fdfk+/4fg1IP6O4v8Ag8C+GB8PNcT/ALDfj1PFYVNmjxfHDw9J4ed9n7wN4lf4cxalEokwqEeFJWZDuIUrsbH2D/nX3Afhh/wUx/4L5ftXf8FFvDOofCGHRdD/AGff2dNRurC71X4V+CdWvfEGu+MpNNlW8sofiL8RL2x0e78S6ZZ6giX1toOj+H/Cfh6W5t9PutW0nVtR0uwvbfSFKMdb3fp/X9egH4W1qAUAf0t/8Ew/+DiP/h3D+yjoH7MP/DH/APwuX+w/GHjTxZ/wnH/DQH/CvPtX/CX6oNS+wf8ACNf8KT8c+T/Z2PJ+1f2/N9rz5n2a1+42U6XPK/Nb5f1+n6yD8AP2gPin/wAL0+PHxs+Nv9hf8It/wuL4ufEj4p/8Iz/an9t/8I7/AMLB8Zaz4t/sL+2v7O0j+1/7I/tf+z/7U/snS/t/2f7X/Z1l5v2aLRKyS7JL7gPI6YBQB/SN/wAE7P8Ag5S/al/Yy8BeHPgp8ZPBGmftUfCDwjZxaT4Pk1/xVqHhD4s+D9BtreO20zw3YePjpvifT9e8MaHFGqaPpfiTwveavY2fl6NZ+J7LRLPS9PsMZ0VLVPlf4Pz8vv8Au1A/Uvxh/wAHgPgSDR0PgD9hzxbqevzWzCRfGHxu0bQ9H0+8YMEdH0X4d+Ib3WLaJtrtEU0OScboxNbHE1R7B9Zr7gP5cP8AgoH/AMFL/wBqP/gpN8RNL8cftCeJNMi0PwmmoW3w8+F3guxuNF+HfgGy1OZJb86PpdzeajqGo6zqIgtY9V8TeIdT1bXr+GzsrE3sOl6fp2n2m0IRhtv1ff8Ar+tgPq3/AII7f8Fh/wDh03J+0RJ/wzt/wv3/AIX2nwmTH/C3P+FWf8Ip/wAKvb4lHOf+FZfEf+3f7c/4WHjGNG/sz+yP+Yh/aH+hKpT57a2tfpfe3+X9WA+oNH/4OVf2jPBP7c3xh/ap+Hfwj0XSvg58d4PhpH8RP2W/GHxAv/GOj/2h8OfA2jeBo/FXhH4i2PhPwnceFvGWrafo6rcavF4KvdOnsTYab4g0PxN/YWiXVkvZJxUb6q9pW7u+vcD9JfFv/B4Hpcng+b/hBf2GdQtfH9zZTpAfFvx0tr/wfo2pMuLa5mXR/hpputeJbKF8PPYo3hOe5UeVHqNozCZYVDvPTyQH8nP7Zn7afx//AG8/jdrfx6/aJ8Vr4h8WalBHpeiaNpcE2m+DvAfha1nuLjTfBvgbQZbq9/sXw7p0t1czrHLd32p6lf3V7rGu6nq2t6hf6ldbRioqyVv1/r8PmB8o1QBQB+zP/BLT/gth+0n/AMEx59Q8F6JpWmfGb9nnxHrMet+IPgz4u1bUdL/sbU5MJqOu/DPxRbJfnwTrmrRJCmrpcaJ4g8Pat9ninu9B/tNItTiznTU9dn3/AM+/4fg1IP6Tm/4O7/2VB4c+1L+yl+0GfF3P/EjbXvhwvhz7mR/xVQ1p9T5f5TnwcMJ8/J/d1l7CX8y+7+vz++4H80f/AAVH/wCC0n7Sn/BTu+0vwt4n03S/hB8APC2sTa14X+Cvg/VdS1K2v9Vw0Vl4h+I/iS7Wxbxz4k0y2kmttKnj0bQNB0eG4uZNM8PWt/eX+oXusKahre772/ID8dK0A/Sv/gnB/wAFU/2nv+CZfj3U/EHwY1PTfE/w78Xz2j/Eb4LeNWv7rwH4vNrsij1e2Syura88MeM7SzVrXTvFejv54i8m01qx13SIBpbROCmtdH3W/wCv9dtwP6ufBv8Awd3/ALLF74biufiD+yj+0B4b8X/Zg0+i+DfEHw68b+GxeZ5ii8Ta3rHw+1NrYjLC4bwksoPym1bl6x9g+klb0/4HT8dny6OQflx/wUG/4OhPj/8AtJeCPEXwh/ZU+Hcv7MHgnxPaT6R4h+It54mTxP8AGbWdDvLeS3v9P0K9sdO03QvhwmoQzyW13eaR/wAJB4lijSO40XxTok0kircKKi7yfM10toB/LFWwBQAUAFABQAUAFABQAUAeGftAf8ifpn/Yy2n/AKa9YrGv8C/xL8mB8hVygFABQAUAFABQAUAFABQAUAFABQAUAFABQAUAFABQAUAFABQAUAFABQAUAFABQAUAFABQAUAFABQB/9f/AD/6ACgAoAKACgAoA/S8dB9BXoALQAUAFABQAUAFABQAUAFABQAUAFABQAUAFABQAUAFABQAUAFABQAUAFABQAUAFABQAUAFABQAUAFABQAUAFABQAUAFABQAUAFABQAUAFABQAUAFABQAUAFABQAUAFABQAUAFABQAUAFABQAUAFABQAUAFABQAUAFABQAUAFABQAUAFABQAUAFABQAUAFABQAUAFABQAUAFABQAUAFABQAUAFABQAUAFABQAUAFABQB4Z+0B/yJ+mf9jLaf+mvWKxr/Av8S/JgfIVcoBQAUAFABQAUAFABQAUAFABQAUAFABQAUAFABQAUAFABQAUAFABQAUAFABQAUAFABQAUAFABQAUAf//Q/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f8AP/oAKACgAoAKACgD9Lx0H0FegAtABQAUAFAH7nf8Evv+CDX7Tv8AwUi0CL4tz6/pXwB/ZxkvrvTtO+K3izRrnxFrPje90y8Nlq8Pw48CW2oaLceIbLSbqO4sdQ8Ratrvhzw6upQXOl6ZqGr6npusWWm5zqxhp8T7J7ev+X/AA/obj/4NEf2URof2eX9qv9oV/Em0Y1aPQ/hvHoe/Zgt/wjzaFLf7TJhgv/CTZCfu9xJ8ysvby/lXpf8AW9vlb59AP58P+Co3/BBP9pb/AIJv+HJfjBpviXTP2gv2cIr+z07VPid4Z0G68NeIfAl5qd19k0pPiN4Fm1LXm0TStSupLfTrDxRpOv67oL6rPbadq0+hahqWi2WpawqqbtZp/n6f8N94H4S1oB/QJ/wS3/4N9v2i/wDgoZ4S0z44eNvFln+zt+zhqd3cw6B4u1rw/eeIfHvxGisn8u4v/h/4Me40Wyl8Mfa45tNbxjrmv2Nk15FMdD0vxIlnepb5TqqLsld+ui9f6/ID9yvEv/BoX+zpceGvs3g79r341aP4xW1nX+2PEvgrwN4k8NS3pRvs0n/CN6WfC2qQWqybfPg/4Su5mdNwjuI2K7c/bv8AlX3/ANfp+bkH8o3/AAUX/wCCYf7S3/BM/wCJmmeCPjjpml634T8Xw3l78N/i54LOo3vgHxzZ2Mqre2dtd6hY2F5o/irSEltn1/wrqlvFf6et1a3lpLqmi3mn6vd7QmprTR9gPzqqwP6Rv+Cav/Bt3+0f+214B8NfHX4z+OLX9mT4IeL7Wy1rwT9u8OP4t+KXxC8N3Sma38QaP4SbVNCsPC3hvWINr6Hr3ibVTf6jaywa5p3hTUtAutNv9SynVjHRLmfrovLz/q4H7Oa3/wAGh/7LU+gPbeHP2sfj9pXik28yx6zrfhv4d+INAW6ZMQTP4asdM8M6jJbxSfNNajxZHJOn7tLy3YiRc/by/lX3/rd3+SVvO4H8w/8AwU7/AOCOn7Tf/BMLW9H1P4gzaT8Tfgh4w1STRvBPxw8F2l5a6Hd6zHbPeDwz4x0C8e4vvA3iyazhub6x027vdU0nWbO1vZPD/iDWJdL1uDS9oVFPZNPs/wCv8vwTkH5K1YBQB/W5+zB/wag/Fv42fAP4YfFr4s/tT2vwB8cfEPwzaeK9Q+EN18Brvxxqngqw1hpLzQdP17XZPi94JdfEM+hSadf67or+HrWbw5qd1c6Dcy3Vzp0tw+EqyTaUb263sB+S/wDwV0/4JVXH/BKr4kfCP4eXHxzh+ObfFXwRrPjNdXh+Gz/DYaENI17+xP7ONi/jzx4dSNwf9J+1i7sPK/1P2aXmWtIT503a1n3v/X3/AHWA/IurAKACgDpPBun+GdW8XeF9L8aeI73wf4P1LxDo1h4q8W6b4fPizUPDHh281G2t9a8Q2PhcaroTeI7vRtOkuNRg0Nda0ltVlt0sV1KyadbiIf3vt3A/qh+Pf/BrL4z+H37L/jr9oz4E/tj6L+0ne+HfhsvxV8GeBNB+Bc3heP4n+FY7C18RXD+FfFdr8ZPGqz3t74Pe81rwva23h/Uf+EmvotP0a2ktX1WO9gwVa7Scba2vfb5AfydVuB9d/sKfsc/ET9vT9qL4X/sx/DWYaVqfjzVZZPEXi6406bVNM8AeBtGgfUvF/jjVbKK6sBdW+haPDM9jpsmpaZ/b2uT6R4dt9QtLzWLaVZlJRTb6fj/X9bAfrn/wVI/4IOeCP+CYH7PNp8Z/GX7cdp8SPF/inxZpngz4afCaz/Z9PhPUvG+rSsL7xDdPr0nxv8TSaLofhbw5Deapqer/APCO6pANQk0LQXW3ufENlcJEKjm7ctu7vt8uv3/eB/OjWoBQAUAFABQAUAFAH9KX/BMn/g3guP8Ago9+ynoH7Ttr+15a/CIa14v8Z+EpvBEvwJl8ePYTeEdV/s/7WfEafGHwcLgajC8N2Lf+woDa+Z5PnXO0TNlOrySty3+f9fr+kQ/nS8Z+H4/CfjDxX4WhvxqsPhrxLrvh+LVBbfYxqUejapdacl+LTz7r7KLxbYXAtvtNx5HmeV5823zG1WqT7/15fl9wH90Xgr/ghh/wTf1n/gkl4Y/av1D4Q+KZfjbqf/BO7Sv2g7zxGvxa+JUVhJ8Ubr9m6H4iza2vh2PxIuhx2beK3a+GjJYrpSwn7CLX7HiJef2kvaculue3yvYD+Wz/AII6fs2fCP8Aa9/4KPfs4/s7fHbQb3xN8KviJJ8WF8VaHp2u6x4avL4eFfgb8TPG2i+TregXdjq1l9m8ReG9Iu5Psl3D9oige0n32088b61G4wbW6t+aA/V//g4s/wCCYn7Hf/BPXwl+ynq37LPw/wBc8E3vxS8R/FzT/GcmsePfGfjRdRtfCemfD650NII/Fes6qmntbS6/qbSPZLC9yJ1WcuIYgk0pynzX6W/G/wDkB/LZWoBQAUAFABQAUAFABQAUAFABQAUAFABQB2vw2sPB2q/EXwDpfxE1a80H4f6l418K2HjrXdPj82/0Xwdea7Y2/ifVrGLyrjzLzTtEkvry2j8iffNCi+VJnYyez72A/vx/4LHfsFf8EnfhX/wSh8Z/EL4c/Cj4AfC7VfDfhTwjefs0fFf4Z2vh238b/EXxXe3+kp4c0lPHOmSTeIPjPZeL9EmvpNbm8Ran4s8vQ5NS8aCe1uNGTWbTmpzm52bbvun0/JL5fc7WA/z2a6gCgAoAKACgAoAKACgAoAKACgAoAKACgAoAKACgAoAKACgD+h//AIIVf8EWvD//AAUwv/iH8YPjl4q8UeFP2c/hR4hsvBj6d4JktLDxX8SfiDcaXba/eeHrPX9RsNUsvD+h+GtF1DRL/wASXUen3Wr3y+ItJsNJfTnkudVssqlTksktX36L00/rvsB+wP8AwUL/AGA/+Ddv9lL4IftJfDqzufh/4S/bC8H/AAF+KGs/DLw3eftI/GzxF4/tfizb/DfW9X+GNhrPhKP4i6n4WttU1fxGugz2egeJfD9nDqkF9a77FrC+gZ4jKq2nrytrotr+i6evrcD+F+ugAoAKACgAoAKACgAoAKACgD+8f9l3/ghh/wAE3/ib/wAEsvhj+0/4w+EPinUPjH4l/ZDk+LWr+IIPi18S7CxuPHC/D2/8QDUk0Cz8SwaNBb/2pbxTf2bDZpYbFMPkeUSlc8qklNx0tewH8HFdABQAUAFABQAUAFABQAUAFABQAUAeGftAf8ifpn/Yy2n/AKa9YrGv8C/xL8mB8hVygFABQAUAFABQAUAFABQAUAFABQAUAFABQAUAFABQAUAFABQAUAFABQAUAFABQAUAFABQAUAFABQB/9L/AD/6ACgAoAKACgAoA/S8dB9BXoALQAUAFAHR+DtJ0zXvF3hbQta1e38P6NrXiPQ9J1bXryVILTRNM1HU7Wzv9XuppQ0UNvptrNLeTyyKyRxQs7gqCKGB/ol/t0/8FmP2Mv2Qv+CeWreDv+CdH7QnwJ8Y/FrwV4T8BfB34GeDvCutad4ol8EaFE2m+G5fFo0AxC31WXwb4Rs76/sP7Rin0+bxINKudbs9TsGvdOu+WFOUpXmna+t+v39PS99tLpgfwkab+3z+3BpPxIh+L1l+11+0gvxKhvLe9PjC5+Mvj+/1W5NrdfbIrLUDf69c2+p6KZgUn8P6jDeaFdWry2Nzp01lK9u/RyRtayt6Af6eH7IXxItv+CiH/BL/AOF3jf8AaH0TTPI/aS/Zz1XQfjNYS6euk6LqJ1HTNa8EeONas7BpXXS9J1uWx1HxFo/lThbCyvbOa0njEMMicclyzduj0/rX+u2wH+Zd/wAE8v2Wov2y/wBuD9nX9mSae8k8PfEn4lWdn4wvtI82G9T4deGba+8XfEK+02WVEe0ux4H8Pa9LYXM8S/Zbo28ssLFGibslLli31t36/jf+ttwP9CL/AILh/t13/wDwTD/YH0XTv2eodJ8F/FD4hajovwH+Bcen6faNY/DPw7pPhy4m1nxXouj3EEumsvgnwrpFnofhu1nimtLDX9d8OXs9jqFhY3VlLzU488tdlq/6/wCG/C0g/wA//wCAv/BTv9uj9nr436N8efCn7S3xg8Q+LLTXrXWPE+lePfiJ4u8Z+FviNZLcpLqfh7x7oWvaxfWev6TrFsJbOaSVE1PTPNXUNBv9K1e0sdQtemUIyTVt+ytbz87b2A/0Tf2xPhZ8Nv8AgsD/AMEktQ1jw9o7XN38XPgVo37QfwOUKl5rPhD4waT4Tl8U+FtGjuDFHtvl1l9T+GXiqS3hV59H1fxFa2yq88bryxbpz72fK+l136277ffcD/Nf/Yi8OfBrxZ+15+zjoX7RHiHQvCvwKufi/wCCrn4ua14mvo9M0CHwBpesW+q+J7PVr+VXS1s9X0uxuNHkk2lx9vAjxIUZeqV+V23tpbuB/bR/wWt/4LofCr4f/sm6R4G/4JzftMfDTxR8Wfid4o/4QvX/ABZ8LNft9R8R/Cb4ZWnh/UJ9W1XwwbLyR4b8R6te/wBjaBoPiCNTPoNlLrF5on2LX4dH1fSsKdNt3mnbz6vzvr5/jdaKQfxm/Bf/AIKPftyfAb4taV8aPAv7UPxsn8ZWWu2eu6xH4s+JXjTxf4e8dPauDLpfxE8Pa9rt3p3jTR7+Dda3lnrcV04jcT2VxZX8Fre2+7hFq1l923p/wAP9I3/gozZ+Cf2ov+COH7R/i34iaJBpGleLv2LdY+PenabrUUkc3hbxroHw1i+MPgVWHz3cGo6L4y0vRbYxRb7mZ45bEpOLiS3n5IaTVv5rdutvP8/vA/yl67QP6Q/+Dcb/AIJkj9sj9plv2kfit4f+3fs6/sv65pWrm01G183SfiP8aY1h1bwd4MeOZDb6ho/hNPs3jjxlan7REyJ4T0HU7OfTPFlxsyqz5Y2W7+Vl/Wn/AA4H9Vui/wDBT3/heX/Ba3w/+wV8H9djuPhP8B/hN8YNR+NWradMklv40+N9lZ6LbL4WE8e/zdH+E9vcXWnX0SSxrceO7/Xba+tWfwnpFy+PJam5PdtW9O/zv/VwPwC/4O9P+TlP2RP+yHeNP/U9rShtL1A/kMrcAoAKACgD+/H/AINc/wDgo9/wt74Oa3+wR8Ute8/4ifAfTJ/E/wAErvUrnN34m+CtzfxpqnhOGSZ2kur/AOF+vajEtjCZTJ/whfiHSdP06zj07wdeyxc1aFnzLZ7+vr5gfz1f8HAv/BOz/hhX9tTWPFXgTQv7N/Z9/aYk1r4n/DBbO38nSfC/iR72J/iZ8NbcIqQW8fhrXtTttb0Kxt4orWx8HeK/DemW5nm029eLSlPmjbqv6/rbt0vIP6aP+DZn/gnvbfswfsrat+2T8VNKg0n4rftP6Lb6l4bn1hI7S48E/s7abKNU8PF7i4CCxX4kXtunxB1SbzzaXfhi0+H80ot7mxvErKrPmlyrZfjL/gbff3A/lC/4Lc/8FFLn/goh+2j4o8TeFtWnuvgB8Hf7R+GHwEslkkFjqHh6wv8A/ioviMLdtii++JeuWx1qKeSCC+TwnaeD9G1BDcaIWranHlitNXq/8vkB75+xN/wbgft8/tfeCNE+KniKPwX+zV8NfE2nw6t4X1D4wya2vjfxNpV1g2WraV8OtC0y+1ew0y9izd2Vz4wu/Ckmo2D2mp6Vbajpl9a3rqVWMdLc3p/n/wAD7gPsz4o/8Gj/AO1r4c8OX2q/Cj9pT4H/ABP12ztBcxeF9f0Xxd8NrjVZ0UNNYaZqzL4w0oXT/Mlk+rT6RYzybBeXmnRs8iSq8esWvO4H8y3x/wD2efjR+y38U/EvwW+P3w88QfDL4leFJxFq3hvxBbxq8lvKX+x6vo+o2ktzpXiDw/qiRtPpHiLQr7UdE1a2/wBI06+uYfnXZNSV1t/X9f8ADgfo9/wTP/4IxfH7/gqH4K+J/jj4O/E/4P8AgHTvhX4o0TwprNp8S7rxpb3uoXuuaTPq9vcaYvhfwh4lga1hggaOY3U9rN5zAJE6ZeonUULJpu/nb+vv+64Hwj+2H+y/4x/Yw/aU+Kv7MXj/AF7w14o8YfCXWNM0bW9e8HyapL4a1G41Xw3o3iaGXSpNa03SNUaGOz1u3glN3ptq/wBpimCI0Qjke4vmSe1/68v677gevf8ABOn/AIJ+fE//AIKT/HvU/wBn34S+MfAfgfxRpfw58Q/EqbWfiLN4hg0GTSPDms+GdEu7GJ/DWheIdQ/tGe48U2ctur2C2xhgujJcRuIklU5civa+u239fh+NpB2f/BS3/gmN8X/+CYHxG+HXw1+MPjz4bePdW+JPgq78c6TffDW48T3GnWOnWeu3egSWmot4o8OeG7lb1rmzkmQW1vcQeQyFphJlFUJqabSas+9/6+/7rAf2rf8ABq/rKXv/AAS91C3eQBPD37Snxb01yx+WFZPD/wAPdebd/dAXWDIfZ896563x/Jf1/X6oD/OX13Un1rW9Z1iTPmatquoak+7rvvrua6bPvulOfeutaJLt/Xn+f3gf6lfw1/5QCeCP+0Qehf8ArG1tXH/y9/7if+3Afw1/8G7X/KY79jr/AK7fHr/1mH41V0Vf4cvl/wClID96P+DwX/kQP2Ef+xw/aA/9MvwlrOh9v/t39QP4a66APav2cPgf4i/aY+Pnwe/Z88I6rouheKPjP8RPCvw30DWfEb30egaXq3i3V7XR7G+1h9MstR1BdOtp7pJbprKwvLkQq3k28r4RlJ8qb3t/Xn/XbcD9mv2tv+Dcj9tv9lXR/g1PbeKvhL8dvFXx2+OGgfAXwH4B+Ed340l8ST+Kde8F+PvHn9r6lN4w8H+FtD03wto3h/4d69e+Idau9Vit9Fsk/tS/8nSrW/vbTONWMr6ONlfV6f18tfID3P4wf8Gvf7THwF/ZX+L/AO0h8Sv2i/gtDqvwa+EPjf4u+Ifhz4W0bxnr4urHwJ4V1PxZqnh+z8X31poEB1aW00x7KCcaDLppvn4umtFF06VZOSSi9Xa9+7tcD8LP2R/2Mf2j/wBuX4qW3we/Zo+G+p/EDxabU6nrV0s1tpPhfwfoUb+XN4g8ZeKdTlttG8OaSjnyYJL66W71W9aLStFs9S1e5tLGXSUlFXbt+v8AX4fMD+kfwv8A8Gh/7Td94cjvPGH7WfwO8OeKntIJToGg+EfHfivRYrx0VprSXxLer4VuvLgYtGLqHw1OJSu5YVVgay9vH+V/f/w/5/eB+Pv/AAUL/wCCLn7av/BOKxTxn8VvDWg+P/gxdanHpVr8avhTfah4g8HWF7dui6fY+MLHUdM0nxJ4Ivb9pIra1m17R4dBv9Sf+zNG1/VrsKraQqRnotHvb+t7AfktVgftj+wH/wAEEv26v2+vCOlfFbw7o/hb4KfBLW/Mk0H4m/GO81XSV8YWkQG6+8C+ENH0rVvE/iLTJJHRLXxBc2ei+FdQKXSab4gvLiyubdM5VYx03fZf5/MD9PPF/wDwaH/tMaf4dmvPA37WnwQ8UeKY7RpY9B8SeD/HXg3R7i7Xn7IniSw/4TO5RHXIjupfDqDzdqywxRlpkj28f5X9/wDw35/cB/Nl+1t+xt+0X+w78V734NftKfDrUvAHi+K2Op6PO8tvqfhrxh4ee5ntbbxN4N8S6fJPpXiHQ7qa3li8+0mF1YXUc2maxaadq1rd2EG0ZKSugOA+AvwA+Mn7T3xT8L/BX4C/D/X/AImfEzxhdG20Twx4fgiaZo4wGu9T1O/u5bbStB0HTISbrWPEOuX2naJo9mr3mp39tbRu9Dairt2X9feB/Tf8MP8Ag0f/AGtPEfhiz1b4qftKfBD4Y+Iryy+1P4U0LRfF3xHk0u5cFotO1XWkXwjpguYxtS9m0dtasYZvMWzutRhRJ5cXXj/K353t/n/Xa9gPz3/b7/4N/v26P2DvBer/ABcv7Hwn8ePgr4fhS78S+P8A4P3Gr32oeC7Eg+bqfjbwRrWmad4i0rR7Zkke+8QaPF4i8OaVa+Vc63rGliVY1uNWMnbZvo/63A/ETTbGTU9RsNNhdI5dQvbWxieTd5aSXc6QI8m0M2xWkBbarNtBwCcCtAP6CP23/wDg3b/az/Yc/Za+I/7UHxM+OfwE8Y+A/hBH4Ue/8L+DdT+JVx4hnXxz8QfCvgK2Gh22v+A9H0aMx6x4ssdQ1ATajZh7O2upI/PuhDA+UaqlJRUWr9b9l/wP6sgPHf8AgnF/wQ5+O3/BTP4L+I/jP8Fvjn8BPCdl4R8faj8PPEvhD4gXnj+18V6Vq1lo+i69aX81v4e8D6/YPo+sabrlu+mXsd8RNcWmp2jIk+n3CK51VB2cW+t72/r+u4H5oftW/s2ePv2P/wBor4tfs0/E+TS7nxv8IfFU3hnWNQ0N72TRNYheztNV0bX9FfUrLTtQfSPEOhajpmt6Y17YWd0bG/gM9vFIXRbi+ZJrqB6l+wD+wr8WP+Cif7Rekfs3/B7VfC/h3xHf+GPFPjHU/FHjWTWIfCvhvw/4VsEnuL7WJNA0nXNVVL7VLvSPD9j9m02cNqus2KzmK3aWaJTkoK716W7/ANbgfQX/AAU1/wCCTPxY/wCCW8vwk0/4x/GD4N/EDX/jDH4tvNC8PfDC68Z3epaRo/g9tChvda18eJ/CXhuC0sb+9163sdIMMtzLfXFlquyNU06dlUKnPe0WrfP+vu+6wHp//BPz/gg9+3H/AMFBPCun/FPwtpHhf4NfA/VHuF0b4qfF+81TSrbxclqfLnm8B+FNH0zVfE/iaxS4xbpr81lo/hO6mivrax8RXd/p15ZxKVWMdN32X6v/ACv263iH6afEH/g0Y/ap0Twzdal8Nv2ofgd498TW1i1ynhjxB4d8aeAbe/u4/mfTrDX4l8YQebMgKWdxqVjplpJcGOO8lsLdnu4oVeP8rXncD+Zr9pD9mb45/sj/ABY8Q/BL9of4d658NPiP4baOS60XWEgmtdR064aRbHX/AA5rVhLdaL4n8N6l5M39na/oN/qGlXbQ3EMd0bi2uIotk1JXW39f1/w4HhNMAoA/az9gH/ggt+3T+394R0z4reGNI8JfBf4I6yxfQ/if8Y7/AFXSYvGNpFMYLq78A+E9D0fWvE3iK0idSLfWr6y0HwnqTpcQaf4mubm1uooM5VIx03a6L9dv+B57Afqf4j/4NCf2iLXQ5rjwl+2F8F9c8SrbSPBpHiLwD448L6JLdgfuoJPEOnXni6+ht3PD3S+GppI+os34qPbx/lf3/wDDfn9wH84v7aX7CX7TH7APxTX4S/tL+An8J6zqFpPqvhPxFpl7Drvgfx7oVvc/ZX1zwZ4mtFW11O1jlMS32n3UVh4g0V7i1h1/RtKubmGFtYyUldO/6f1+PyA+PqoAoA/ob1z/AINwv2r9B/Yz1X9ti5+Nv7PU3w+0n9ma8/ain8KwX3xIPjKTwdZ/C5/itJoEMT/D5NEPiZtFjOnRxvrCaWdUIVtTW0JuqyVZOXLyve173628v66O1gPWP2WP+DWj9tX48fDHw98Tvit8SPhr+zavi3S7XWtC8A+LNM8S+KviPZ6bfWy3VhL4w0PSodM0rwrd3cEsEp0abX77XdNWR7fXdM0rU4JtOVSrRi7Jc1uqegH4HePv2bfiN4V/ai+IX7JfhPS9R+KnxR8E/G7xz8CtL07wJo2p6nfeOPFfgrxnq/gp5PDWiRwy6pLHq97pEt5Z2zxfaIbWQG52eVI6aqS5VLZWT16Af0RfAf8A4NOv21fiB4X07xF8bPjJ8G/gDqOoxCc+CVTWPin4t0dGjRlh16Tw3JpXg6K98wsrw6H4w1+2SNVc3nms9vFk68U7JN+e39fO36yDwP8AbK/4NoP29f2W/A+tfE/wDe+B/wBqDwT4a0661XxHZ/ClddsviVo+m2WXu9SX4d67YR3PiG0gt9s723g3WPEuuKiXUsmipaWr3buNaMna3LfTVgfjT+yH+zH4w/bH/aS+FX7MfgTXPDnhfxj8WtevfD+i654wfVIfDmmXdjoera9LLq76NpuraokJt9HnhX7Jpt1J9okiDRrGXddJPlTe9v68/wCu24H+mR/wRe/4J7/Ej/gmp+yRr37P/wAVPFvgHxr4s1r41eMfie+ufDmXxBNoT6f4i8MeBfD9lbTyeJNC8PaidTtx4RkFwFsGthbNZiO4kcSJFx1J88r2tpa39ev9aAfy5f8ABT7/AIN7/wBrXTvEv7dn7fuv/HP4Dar4DHi34/8A7TE/hldR+I0vjt/B154i8S+PLLw6kU3gGLQU16z0K4ttKjtRrSaPb3FutvBfCyjjlraFVe7HlfSN7/K4Hwb/AME+/wDggN+01/wUU/Z3sf2kPhX8YPgT4K8J3/i/xP4Oi0T4gXnj+DxEl/4VmtYb26kj8O+Btf00Wlw12htSuoNMVVzLFESA1TqqDtyt/P8Ar9f0iH4x/Fj4ear8Ivin8SvhPrt7p+pa38MPH/jL4eaxqOktctpV/qvgrxFqXhvUL3TGvILW7bT7q702aeza6tre5Ns8ZnghlLxrqtde/wDXl+X3AfoZ/wAEyP8Agk/8a/8AgqVq3xh0j4N/EP4W+AJ/gvp3gnUtfl+Jtx4st4tUi8c3Pie106PRz4W8MeJXeS0fwteNe/bUs1C3Fr5DTEzBInNQs2r387f19/33A8E/b5/Yi+If/BPb9o/xB+zR8UfFXgzxn4u8O+HfCniS613wDLrk/hya08XaRFrFjBbyeIdG0HUzcW0EqxXYk05IhMCIZJUAenCSmrpW8t/6/H8LRD9S9c/4Nw/2rtB/Yz1X9ti5+Nv7PU3w90j9ma8/ajn8KwX3xIPjKTwdZfC6T4rSaBDE/wAPk0Q+Jm0WM6ekb6wmlHVCFbU1tM3VQqycuXle9r3v1t5f10drAeh/sd/8Gv37aP7Sfwx8PfFj4q+PvAX7MWieMNNtNa8MeEvGWj+IPFfxPk0e/iNxZal4i8JaZ/ZGneFUv7R7a6tNL1LxM3iOGOZ49a0TRrmIW8pKtGLtZyt1TA+ff+Cgv/Bvl+2r+wR8OdS+NlxfeCPj38GfD6yT+MfF3wsk1uPXPAGnLLFFDrXjPwb4g02x1C20GZplE2s+HLzxNYaQI5ZfEE2kWv2e4uHGrGTtZp+f6O7v80u2oH4R1oB+9P7Bv/BvB+3N+3D8PdF+Ms0ngn9nv4Q+KbKLU/BniT4tza2viXxxpM74ttd8L+BdA0zUNWGgXcQe607V/E9x4XtdbsntNS8P/wBraVewX7Zyqxi7atrtb7m7qz+T7OwHqf7Yf/Bsj+3b+zJ8PfEHxU+HviH4d/tN+E/Clleat4i0T4b/ANvaL8TdP0LTrSW9v9btvA/iKxjtvEFtZQQO02meF/Eut+JpSVNjoF7GJnt1GtGTtZxv32++9/w+fQD+wT9h7/lBj8E/+0fM3/qo9VrCf8R/4kB/lf12AFABQAUAFABQAUAFABQAUAFABQB4Z+0B/wAifpn/AGMtp/6a9YrGv8C/xL8mB8hVygFABQAUAFABQAUAFABQAUAFABQAUAFABQAUAFABQAUAFABQAUAFABQAUAFABQAUAFABQAUAFABQB//T/wA/+gAoAKACgAoAKAP0vHQfQV6AC0AFABQAUAFAH6mf8Epv+CXHxc/4Kb/Hm18G+HotR8J/A/wVeabqXxz+MBtN1h4T8PzSGVPDugSXCNaap8QvFMMFxaeGtHAnW0X7R4g1eD+xdLui0TmoLzey/X5fj8gP7V/+CzX7dvwY/wCCVP7BGl/sl/Av+y9H+L3j/wCEQ+CfwI+HumXIub34cfC2HQn8Far8U9d8wz3EUGiaTFd6f4XvtUL3vivx9It0I9UtNG8W3Nhz04uc7u9r3b/S/n+HyA/mG/4NdNDtdW/4KoaHf3DRLN4Y+A/xh1yxEmN73VxbaB4adYM8+aLHxDeOduD5Czfw7g21b4PVr/P9PL8EpB+kX/B4Rrt++v8A7BPhkSTppkGj/tF660QJFtcX93e/BjT0kcDiSe0t7KRYywJhS9lCbfPfdFBfE/Rf1/w333A/izroA/1Ff+DdfXb/AF7/AII+/smPqMk88+kn42aFDPOSzSWGl/tBfFODTI42PWCx0822mwgcJHZLGPumuOqrTfnZ/gv66frIP80v9obQ7Xwx8fvjj4asTE1l4e+MPxM0OzaDHkNa6T401qwtzDt+XyjFboY8cbMYrrWy9EB49TA/e7/gh9/wR08Yf8FE/i3p/wAVfilpGo6B+x18LfEVrN4516eOeyf4teINMkgvV+Evg64/dSzxXSmA+PNfsW2eHdBnNjb3Vt4h1fSXTKpUUVZfE/w83/XmB/Ql/wAHL/8AwUx8CfBP9n7Uf+CePwh1LS7z4u/GLSNDt/itaaIbb7L8I/gzbTWGq2nh+9it1Ntp/iT4ix2Vjp2m6EF8/T/AJ1XVbu306PW/Cd1qGVGDcuZ3svxf9a/gB/Cz8CPgl8Q/2kfjJ8NvgP8ACfRZPEHxE+Kvi7SPB3hbTV3rAb/VbgRyahqVwiSfYNE0azW51jXtUlX7PpOi2F/qd0UtrWV66W7Jvsrgf6Gn7aXxj+F3/Bv7/wAEmvBPwM+Bd9YN8b/EehX3w3+Ed/Jb20WseKvixrlkuofFb9oDW7JzcPLB4Wl1GbxBaw3Q1CwsdWvfh74GkC6HJbiDlinVnd6Ld9bdl8wP5p/+DYO/vtV/4KvWGqape3epanqXwR+NV/qOo39xNd31/fXi6FcXd7e3dw8lxdXd1cSST3FxPJJNNM7ySOzszNtW+D5oD69/4O9P+TlP2RP+yHeNP/U9qaG0vUD+QytwCgAoAKAPf/2WP2kfiN+yH+0J8KP2kPhRffYvG/wo8WWPiTT4JJZYrHXNOAksvEXhTWfJKyyaD4v8O3eqeGdciiKzSaVqt2IHjn8uWJSSkmn1/q/yA/0+viP8Gf2QP+C4P7E/wG8YeJYr7WvhP4u1/wCHXxx8KXulXVpb+KvDOteGdW+y+Ofh9f38cc62V3c2ieMvhL48t7ct9lmnvr/TpBqWlaRewcacqcmuu3bfZ/r/AMOB+an/AAcn/wDBQ3T/ANkb9lDSP2Nfg7qFpoHxZ/aV8NT+HtRs9A8nT3+HX7OWnq2heIZLW1tFjj0wePXt5Phz4fgjt0tpPDsHjtrOSzvdHsXq6MOaXM/sv73/AMDfzA/mH/4N3/2M/CX7Yf8AwUT8K/8ACydFs/Efwz/Z98Iat8ePE3h7U1WXS/Ems+HdW0LQPAOh6jbMGS+sl8aeI9I8SX+mXEb6fq2meGr/AErU45rK9mtrjarLljpu9P8AP0/H9Yh/TV/wcX/8Fd/jJ+wpYfC39mz9l7XrXwZ8aPi54Z1L4geMviO+naXq+s+BfhrHq134a0K28JWOr29/ptvr3jPXNK8TwSa/e6fcS6Bp3huY6NGur6nb6rouNKCldy1S0t+r9NOn3gfzs/8ABPD/AIODP24vgX+0Z4BP7SXx28WfHj9nrxb4s0jQvit4f+Jcljr2q+HPDus6jHZX3jbwZ4kntodc0bVvCUV3LrEeirqf/CN65Z2s2kX2nwSyadq2lazpRcXZWfS35df62tuB/Sr/AMHPX7GvhH44/sH3f7T2naNYr8WP2V9Y0DWbTxFAEi1LWPhT408R6X4V8Y+E7mZdqX1hY6nrWh+NrAXTO+mNoWsJpLRNr2pw3+VGTUuXo/zX5fj284h8s/8ABoR/yb3+2L/2WX4e/wDqEahTr7x9AP5rf+C8/wDylx/bU/7Hvwd/6qb4f1tT+CPoB91f8GpP/KTLxf8A9mofFL/1P/hBU1vg+aA9+/4O7v8Ak679lP8A7N61z/1ZGuVNDaXqB+Wn7AP/AAXB/at/4Jy/ADxf+zn8FPAPwD8U+DPGXxA8TfEe+1j4oeGviLrHirT9b8VeE/CXg+/tNKvPCfxR8F6RDpVvY+DtOvbKG60W8u49SutRlnvp7aW3tLe5U1KSk3a1tLb2/qwH411oB/qgfDX/AJQCeCP+0Qehf+sbW1cf/L3/ALif+3Afw1/8G7X/ACmO/Y6/67fHr/1mH41V0Vf4cvl/6UgP3o/4PBf+RA/YR/7HD9oD/wBMvwlrOh9v/t39QP4a66AP0I/4JN/8pNf2Df8As6r4Lf8AqcaRUVPgl6Af6RX/AAVp/bs8Lf8ABOf9ku9/aU1TwDpHxH8faf410vwX8DfD+txomnw/Frxh4b8XWVnq91qawyajpNhpXgmDxxc6zJostlq2s6Eup+FLbUtOj8QzXtvywi5yte3Vvy/q39ID/P8APjj/AMF8f+Co/wC0D4X+JHw/8c/tA6Rb/DP4reCfFXw58ZfDrw98IfhDp3h698HeNNGvtA8Q6Tbajc+CL/xjZyXel6ldQRatF4p/tqzLJJaajBIgdulU4K3u6p3vd/8ADAf2q/8ABJH4C/D7/gmX/wAEhdM+N+qeFJ7/AMZ+I/gPrH7Y/wAcrnRrc3nirxU7+Ar34ieHfCFq0UVzMD4W8ArpXhbS9Jg86wttebXdWii+1a5qc9xzzfPO17K/Kvv36/122A/i/wDjj/wWW/4K7fGj4tar8UrT46/Hf4TWU2sTX3hr4a/CWLxB4N+HXhXSluJJdN0FfD2n2KW/iqCxgZYJ9R8ajxDqmrFTJqV1PuVF6FCmlb3X3btd/wCXy/yA/tM/4I//ALWuvf8ABWP/AIJ8+PvB/wC2X4DtNe8aaNqPiL4BfG611Pw1J4d0X4seF9a8MaffaX4zGjwW1hY6Nqet6PrNxpusReHzZxWHijw/d+INDtfD9rqGkadYc81ySvF6bqz28uv59eoH8WP7KP8AwTWsfG3/AAWnsP8Agnx463654B+G/wC0T8RtK8eTy3D2x8UfCf4Mv4i8X3CT3Fobe6tG+IPhbw5p+keZZCC8spvE6SR/ZZIGlg6JT/d83daer+/b1++4H9mn/BeL/gpb4o/4Jhfss/Dbw1+ztZ+HfDvxr+NOq6l4G+Fd3NomlXeg/DPwN4A0fSm8V+KdG8LXMMmiXl/oEeteD/DvhfRr/TZ/D1pLrYv72zvLbR00fUsKUOdtvZavzb6fn/TA/jQ/Z3/4L9f8FNPgj8XtA+Inin9o7xp8cPCUet2lz42+FnxQn03W/C3i3w+1zC2raPp7yaYbvwVez2sbjStY8KSaa+l3nlSyWt/YNe6Ze7ulBp6JPv8A1f8AL7wP2p/4Ll/8FO/+CUH/AAUT/YguPDfwv+Lupa7+0t8NvE3hXx38FbHVPg78WfDuoR3Oo6rpeifEXwheeKtV8E2+g2enaj4Jv9U1K8tZNbXSNR8R+FfDUq3E8lpZTrnTjUjL4dNnqvv77+v43iH6E/8ABr3+xp4S+Cn7DTftXarottL8V/2o9a8R3S6/JGLjU9H+EPgPxHqPhXw14WsVVZXs4NW8R6D4h8Y6ktmVk1pNQ8NJqEcz6DpqWk1pXlbpH8/69P1kH80v7dH/AAW3/wCCl/7SXx78ZeJ/g38Tvjt+z78EtL8SanafCb4ffCiLxH4Ekg8IWV9JDouqeNNW0W0tNc8VeJtbsoLfVNdTW9QutIs766uNP0bTNP0xEtm1jCEVryyfVuz+5f1+YH9O/wDwb0/8FIfj5+3X8KfjP8C/2wbC98WfEn4NW3hy5034g+IvCcekv8Tvhn42TWdJuNJ8YWMemWWhan4g8LX+kmwv9TFrav4m0LxBpn9o2V5quma5rOq41YqLTjs+iez/AB3/AKtsB/G3/wAFV/2SvD/7FH/BTj4xfA3wTZJpvw4g+IHhLx38M9Oikklg0nwP8SLTRvGWleHbZ52e5Nt4SudWv/CNs91JLcywaFHPLPctL9ofopy5op9dn6r7/wCu2wH95v8AwcRf8oc/2xv+vb4E/wDrTXwYrmpfxI/P/wBJYH8tv/Bqr+1h/wAKk/bY8dfsza9qX2fwr+1L4AmOg200u2AfFb4Swar4q8P7PNPkwf2l4Gu/iLZy+WUm1DUIdBtP3zpbxrtWjePN2/J/8EDpv+Dsf9mz/hX37Ynwc/aV0mw8jRf2iPhU/hzxDdRx5Fz8RPgzd2ej3l3dTIoEb3XgDxL8PtPsopj5kqaBevE8qQulqUHeLXZ/g/8Ag3A+yf8Ag0S/Zt+zaF+1Z+13q1h+81TUfDf7PHgTUGi2OlrpUNn8RPidEkjDdLb3lzqPwsCNFtjWfSrqOQu6gRTXfwx+f6LT7+v3AfHX7V8Wl/8ABYb/AIOL/Dv7Pd/eS6v8CvhX4yT4LahFa38lvDdfDf8AZ30/xH44+NNta31rKhhl8ZeObLx74e0vWdOLXDWmraDPFOy2sMsTj+7pX6vX79u39d9gP36/4L2/8FCPi7/wTn/Zr+Dfwt/ZC8NDw18TvjPPr/hTwj4n0LwbDrOkfCL4ZfC7SfDVtrDeGND/ALMu/Dlnr8h8UeFNB8LQ6hp91p2k6Qus3drpwvbPTLi1zpxUm3J6Lo+t/wDhtf8AhwP5Hf2T/wDgtV/wVS/Z2+Nfhn4heNvix8evj98PTr9jJ8R/hV8WW8QeM9F8U+FJblBreneHrjXrO6uvA2urZGafw/q/hm402Cx1WKzOp2OraKb/AEa/2lCm1ZcqfRro/O2/zv8ArEP6p/8Ag5N/ZY8BftO/8E32/ao0HSrd/iF+zmPCfxK8H+JJLWSw1rUfhV8QNV0DRPGnhW8WdI5RYtaa3ovjYWd/GtzYX/hRoLNreTUdRt73KlJxny9Hdd9f60vr+F4h/nE11AbPhy70aw8Q6DfeI9KuNd8PWes6Xd69odnqP9kXes6Nb30E2qaVa6sbS/Gl3Go2KT2cGomxvfsUsy3P2S58ryXGB/WP8fP+DrL4ieIf2f7j4QfskfsraX+yj4sttM8P+F/B/wAQl+JWg/E6w+Hng/RIYLL+y/CPgC9+Dvhfw9b3kekWlto2i3OoPf6boVl5klvo011HZTWmCoq95Suu1rX/ADt9/wB9gPz+/Yg/4LWf8FP9E/ax+Eeqa5+0V8Wfjl4V8VfFDwZoPxC+GPjEDxn4a8Q+FfEfiLTNJ1yw0nRfsDp4Q1L7DPLNompeFBo0thqUULv9psJdQ0+/uVOHK9EtNGt/0v8Af92gH9Vn/B0f8KPC3jf/AIJkX3xD1XTrWTxR8F/jJ8NPEXhTVymL+yi8Yaq/w+8QaZDcLh/sGq2niO1u76ycm3uLvRdKupENxp1o6Y0X79u6/r+tPwtIP83SuoAoA/1z/gB4v8B/D3/gl18E/H3xTsLXVPhl4G/YH+G3jH4i6ZfaZa61Zah4F8Mfs86Nrfi2yu9HvkkstWtrrQLHUIJ9Nu0a2vo3a1nUxSuK4bNyst3Ky9bgfwq/tI/8HNn/AAUs+KnxG8Qa18EPH3h39m34Ztrc8/g/wL4b+H3w38b6xY6HCfL02DxR4t+Ing/xPd65qzxKLnVp9OtdC0m5vZZltdItrFILVOlUoJarmffVfl/WnqB+yX/Brz+zo3xf1j9qv/gqH8aoLLxZ8a/ib8YfGXgjwt4muNP0yxOnax4iFr8Rfjf4w0rRtLtbTR9IvPGut+N9I0S3m0ux04aVpuleItE0uC10jWby3uM60rWgtkl/wF56eX33A/Pb/gs3/wAFk/2//F37X/xh+Bf7Mvjb4vfAP4H/AAF8d+IfhbYv8LbDXfCni7x74r8D6lc+HvGPi3xD4102yh8SSWFz4lstVs/Dmi6VqVhoSeH7XTL25sbvVrm5vnqnCCim2m3rrbS/S3+f6ID9IP8Ag3P/AOCqv7W/7QvxR8a/shftgap4w+JMsHgHUfiJ8JPiz4y0G5t/FlpJ4a1LSLHxJ4C8V+IF061Pie31DT9ZHiHw9rWuF9bsJtG1rTL3V9Wt9T0Kz0aasIpc0bb6pefX/hrfrIPx6/4L1fBrXP8Agm3/AMFVtJ/aB/Za1Wb4SXvxf8MQftBeC9T8Jx2kJ8FfEfWL7xL4M+JsejWl3b3VrbLrGpWtz4rkg+zy2Fs/ja4s9Pitra1htbXSk+eFnrbR37evX8NvO8g/qc/4N1v2m/j1+1l+wNr3xQ/aL+JviD4seP7X9of4ieFLfxR4kGnjUIvDuk+FPhzfadpS/wBm2On2/wBmtLvV9SnjzB5m+7l3SMAgrCqlGVkrKy/r+v0A/jl/4KYf8FRv2/8AUf2n/wBvb9mm9/ah+Idx8CR+0P8AtM/B0fDV18O/2APhlYfFDxn4Ts/B+V0Jb/8Asu38O20Gkoft32r7NEublpcu3RCEeWLsr2i7+drgf1r/APBrx/yit8O/9l0+Mf8A6X6LWFb4/kgP8/v9tv8A5PO/a6/7Oe+Pn/q1fFldS2XogP6nP+DPj/kd/wBvP/sVf2eP/Tv8Yqxr7R9QPzL/AODm7/lLH8T/APslfwU/9Qe0qqPwfNgf3kfALxT4K8Df8Eufgp42+JOlafrvw78HfsDfDfxX490TVrOy1HStY8GeHf2edG1fxRpepafqcU2nX1hf6JZ31reWl/DLZXNvLJDdRtA7q3M/if8Ai/UD/P3+NH/BxB/wVG+Jfxk174m+Cf2gtT+DPhWXW7u68F/Cbwb4d8DX/g3wl4e+0u+maHfrr3hO/n8bXcFrsXU9c8Ure3Gp3jXE1tbaVYG00q06lSglqr9/P8vwX3XA/vJ/4JlftSR/8FMv+CdHw3+Lfxj8J+G7vVPij4X8d/C/42eD4LMt4S17UtE1bXfh/wCLo00uee6aHQ/Guj26azJo8s8osbXXpNLE00Vstw/NOPJJpdLNX/pbPy18rgf57v8AwTf/AGH9B/aB/wCCtXw5/ZG8bWUetfD/AMH/ABv+Ii/EixuJf9F1rwV8CpPFGv63oV7JGfNktPFp8IweFblrYrMY9dMkcsG03EXVOVoOWza/F/d+X3XA/uV/4Lnf8FP9c/4Jh/szeC2+DuleH5/jx8bNc1TwZ8KE1uxhu/DvgrQPCemWN14x8cSaCHhg1eXw1Fq/hnR9B0SZV0r+1fEVjfanFfaZpVzomqc1OHO3fZb/AOXX+lpbVgfxy/s9f8HHP/BTr4SfFzRfHPxM+Nb/AB/8ASaxbTeOPhX448J+A9L0nXtEkniGpW/h3V/C3hTRdV8F6wloJjot5o8y6RaX5hm1XQdZslmsJ+h0oNaKz6Nfr3+fb1A/0Gdf8UfDTxz+wH4p8d/BrTtM0n4T+PP2T/FPjv4d6do2l2Oiaba+EPGnwo1LxPocdto+mAWGmZsNVheWxtP3NtO0sSk7SW5deZX3UrP5P5/n94H+P9XcAUAFABQAUAFABQAUAFABQAUAFAHhn7QH/In6Z/2Mtp/6a9YrGv8AAv8AEvyYHyFXKAUAFABQAUAFABQAUAFABQAUAFABQAUAFABQAUAFABQAUAFABQAUAFABQAUAFABQAUAFABQAUAFAH//U/wA/+gAoAKACgAoAKAP0vHQfQV6AC0AFABQAUAfpV/wTE/4JkfG3/gpp8dLf4c/D6Gfwv8MfC02nal8aPjJfafJc+H/h34auZn2W9speCHXPHHiCO3urbwj4UiuYp9RuIbnUL+bTvD+lazq9hE5qC136LuB/c1+13+2L+xf/AMG+P7HHg74B/AzwlouqfFS70G8f4QfBoXyTeI/GWv3K/Y9Y+N3xw1qyW31H+xrnVLUy6trEi2l/4qvrJPBngi30vSNIuJvCPNGMqsrt6dXvbyS/L/gAf50v7Q/7Q/xf/aq+MHjT47fHbxnqXjv4lePNTbUdb1vUGCQwRKPK0/RdF0+LbZ6J4c0OySHTdC0LTYoNO0rTreC1tYURPm60lFWW39f1/wAMB+qX/Bu18X9J+EX/AAVh/Z1/t2YW2l/E618f/CBrppAixat418GasPCcJU4Ex1Pxjpvh7R0j3KVk1FJl3tEIniqrwflZ/wBf0/1iH9A3/B3f8E9a8RfA79kf9oDTbG4uNJ+F3xF+Ivw08T3NuvmJZR/FvQ/DGt+H7u+VcvDaJffCy/0+O7IW3W91e1tJX8+9s0fKg9ZLvZ/d/wAP/VgP4Pa6QP8AVa/4JTeDYf2Kf+CPf7ODfFCO48P2nw4/Z78V/Hnx7FeBY73Q9N8Z3/jD4/a9Bfxylfs97o+m+KZ7e6tbgo9nNavaTbGgYLxT96btrd2X5Af5ZPjLxLdeM/F/irxhfJ5V74r8Sa54lvIxIZRHda7qd1qlwglKqZNkt06+YVUvjcVGSF7QP2V/4I1/8Ec/iN/wUx+J48VeLU1rwJ+yV8PNat4vid8SIIfs2oeL9StxDeP8L/hrNcxSW954ov7WWF9e1vyrnTvA2j3cWpahHdapfaBoes51Kigu8ui/V/eB/V3/AMFWf+Cs3wC/4I/fAzw/+xp+xr4b8FxftBab4KtNA8B/D/Qra3uvBn7OnhO6tC9h4z8d2rNcf2r4v1Jbh9b8OeFtXmutV8S6hdv438czzaVe28fjDCEHUfNJ6bt7t+XkB/nb+O/HfjL4n+M/E/xE+InifWvGnjnxpreoeI/FfivxHf3Gqa5r+u6rcPdahqep3908k9zdXM8jO7O2FG2OMJGiJXWkkrLZAf15/wDBo1+zv8OfFXxH/am/aY8Qab/anxG+EWl+APhz8O57lIpLPw1Y/FC38Y3vjPWrKN0d01/ULHwlp2gW2oRNFLZ6Hf8AiLTwZYdcuVTnryekej1/r/h/uA/W/wD4Khf8EEfHP/BTr9o7/heHjL9ui6+HXhXQPCukeC/hp8J7X9nn/hLNN8B6FZx/bNaYa8/xz8MpreseJvEtzqet6prB8PaXcNbS6TobJLZ+H9PkaIVFBW5b93ff5dPv+4Cl/wAEvf8Ag3qtf+CbP7U1j+0vF+1tcfGV7PwH4w8Ef8IXJ8Co/h8sg8WR6fGdT/4SFfjB41KGw+w5Fn/YjfavNwbqDYCznV5425ba9/6/T9JB7p/wVo/4Ik6B/wAFUfiN8JviFrH7ROsfBWX4V+CdZ8Gw6VpvwzsvHcetR6vrv9tnUJLu58b+FGsHgb/RxbLb3ayL+985DlGmFRwTSV7vvb+vv+64H+Zf4z0BfCnjDxX4WS6a+Tw14l13QFvWhFu14ujapdact00AkmELXAtvNMIllEZfYJHwHrsWqT7/ANeX5fcBzVABQAUAFAH+gT/waQeI9e1L9jD9ozw7qGr6he6H4a/aP8zw/pd1cyT2einW/h34TutWTTIpGYWcN/d28V5cW8GyB7xp7vy/tFzcyPzV/iXoB/Mf/wAHBPiPXvEP/BXL9rmPXNXv9Ui8O6z8OfDmgxXtzJPDo2g2Xwj8B3dtpGmROxjsrCO8v7+9+zW6pG99f3t7IrXV5cSy60v4cfn+b/r/AIYD9Nv+DRjxNo9j+1/+054SuntU1zxF+znZa1pBlkVLqWy8MfEnwxbaxb2iMwMoZvEumXFwiK7qlqknyojtU117qfZ/mv8AgdvuA4b/AIO0PBfiHSv2/wD4MeOby3uW8MeMf2V/C2jaDqDqfsp1bwd8Tfii/iLR7dsAGXT7fxL4f1O4UE7Rr8BON9FB+612f5/8N3+7QD+YPw54e1nxd4h0Hwp4c0+41bxD4n1rS/D2g6VaJ5l1qes61fQabpen20fG+4vL65gtoUz80kijjNbAf6mX/BaXU9P+HP8AwR5/a2t/E13a3Rg+CXhzwMLi8lVFvvEHiDxL4P8ABulTRF/KMt3JrWo211bIq73nRCIyAVXjp61I+bv+fp+X3Afjz/waDyRn9n/9seIOplT4xfDqR4ww3rHL4K1RY3ZeoWRoZVRiMMY3Aztarr7x9AP5vv8Agvvpt5pf/BXj9s+3voWglm8W/DzUolb+Oz1f4LfDXVLCYeqz2V5BKMZxux2wu1PWEfT+u/8AXbYD7z/4NPNC1PUP+Cj3xK1m2tnbTfD/AOyX8Q5NTuyreTA+p/Ez4OWNhbeZgr9pupGmlhiJVngs7yRciB6ms/c9Wv6/q35KQez/APB3d/ydd+yn/wBm9a5/6sjXKmhtL1A/kgrcAoA/1QPhr/ygE8Ef9og9C/8AWNrauP8A5e/9xP8A24D+Gv8A4N2v+Ux37HX/AF2+PX/rMPxqroq/w5fL/wBKQH70f8Hgv/IgfsI/9jh+0B/6ZfhLWdD7f/bv6gfw110AfoR/wSb/AOUmv7Bv/Z1XwW/9TjSKip8EvQD+zD/g7Y/5R1fBH/s9T4ff+qM/aKrCh8b/AML/ADQH+ePXUB/rf+D/ANoQ/DH/AIJZ+Cf2ofh54Hh+J8fgD9h3wb8Z/D3w+0vXv7CTxTY+F/gppfiw+G7LXYdI8SPp8z2NlNZxSRaLq1wk8Qt1sppyEbht77T0963prYD+Zn/iMQv/APpHnaf+JWTf/Q5Vt7D+/wDgA7/iMQvNgH/DvG28zcSW/wCGrpNmzAwoT/hm/cGByS28gggbBjcx7D+/+AHyR/wSB/bD0X9qz/g4XvP2kdS8DWHwtn/aS0T4wnSPBMniZfFKeHtei+EP2yW1tfEsmh+F/wC173UrbwVqk/m/2Fpzu2pTWyW8jqsstVI8tK29ra7dfn3/AOGvYD7G/wCDwTwT4hmt/wBhT4jQ29xP4U0+b49+CdRu1Um00zxDrCfCvXdGt5WxtW41zTdD12WBd2Xj8PXBwPLzU0H8S66P+v8Ah/usB/ErXQB9KeMP2Mv2wfh54K1D4k+P/wBlH9pTwP8ADrSLSy1DVfH3jD4F/FDwz4K0yw1O5tLLTr3UPFOteFrLQrK01C8v7G0srm5v44bu5vbSC3dpbiFJVzRenMm+11/w4H+lv/wQ68XWevf8Eg/2QNZ8I2Vnq11onws8U6Emj219Hapd+J/B/jrxrod/p1zd+XdDTrnUdZ0uVriaW3lNu179pNu8ZVG46nxy9fzA/Ba8/wCDwTWtOvLrT7//AIJ1R2V9Y3M9ne2d1+1NcwXVpd2srQXNtcwS/s4LLDPBNG8U0Uiq8ciMjgMpFa+w/v8A4AQD/g8QvNrA/wDBPG2L5XYw/aukCqOdwZP+GbyWJ42kOu3ByGyNp7D+/wDgB/O5/wAFGv2/h/wUp/bM8PftKn4RQ/BSafw78OPAtx4Ph8cH4gieTwpqt8V1qTxC3hDwQTJewanDbfYjov8Ao0din+mT+YFi2hHkja99d9v6/D8byD++f/g4i/5Q5/tjf9e3wJ/9aa+DFctL+JH5/wDpLA/zQP2ffjR4q/Zz+Ofwh+PXgiQp4r+D/wARvCHxF0SMytDDe3fhTXLLWDpV46q5bTtYhtZdK1OFkkjudPvLq3likildH62rprurAf6DX/Bwj8NfCv7bH/BH7Sf2mvhkBr1r8NpPhP8AtS+A9St4ka/1H4aeONLt9C8RRbk8xYbOLwj4/tvGOsQ+YoQ+D4iWL26RvzUrxqcr63j8/wClvr+N4h3v7L17Y/8ABI7/AIN/dA+KGr21tpfjvwv+ztqPxpuLe/ijjm1D44fH65/tj4eeHdahk4e507xN448DeBL9FSVodP0Q5S48hmlT9+r6u3yX32/p6bAfylf8G2Hja0tv+Cu/wtuPFV8t7rXxA8D/ABy0q01TVroveXfii98Caz4qubo3M8he51PUbXRNWjdpGkmuXu5sbpXBraqv3fo1/l8wP7CP+CxH/BYTxB/wShufgNLD+zCfjx4f+NsHxBj/AOEgf4tS/DW38M6x4Ek8JMdHlhj+GPj9b+bVrLxUt7bSS3OmNs0+7WGC6ENxJBhThz31s1bp3A/E7/iMQv8A/pHnaf8AiVk3/wBDlWnsP7/4AfNv7ZH/AAdDyftb/sv/AB0/Zqm/YatfA1t8afh9rfgUeLpP2kH8Vv4Yk1aNBBrQ0H/hQ3hxdYk06eOO5js/7Y0rzXjUfa4SN1VGjyyT5r2e1v8Ahv677AfycVsB9Gfsifs6eIf2uP2m/gf+zV4X1KHRdW+MnxE8P+Czr1xAbuDw7pV9cibxD4klsllge+Tw94ft9U1o2CTwSX32D7JHNE8yuqk+VN9l/Xb8/uA/0HvjT4L/AOCTn/Bv3+zL4N8cX37NOk+OvF2u6tB4H8K6zceDvCvxA+PHxT8YQ6VNq2q6nqvj3xqIYvC2gQJZnU9cj0i60jw1oz3NnaeHfCst1PZabLyrnqStzPv1sl8uv4v7wPz38E/8HZuieMfiN4A+GHw//wCCfl/DbeNfHXhXwZp9zeftD2On3NuPE2v2Ghwy2/h3SPgbqFvLdj7ajRWkerqjSqsImYNva3Q0b5vPb/hvz+4D9Of+Dlv/AJRHfHL/ALHv4G/+rZ8LVFH4/kwP8ySusAoA/wBUD4j/APKAPxt/2iB17/1jS6riX8Rf41/6UB/lf12gf6QP/BrB4m0bWv8AgmFc6NpzWo1Lwf8AtGfFbRtfihkVrn7dqGleCfE1ncXkQYvG0uk65YQwOyqskNqAm4o5XkrfH6pf1/X6gfH37Rv/AAdVeJf2dP2gPjb8A9d/4J+Jfar8Gfit4++GV3qdz+03PpMmsHwT4n1Pw9Dri6af2fL8WcGt29hDq1rDHf30K217EYL27hKXEtKjdJ826vsB40v/AAeIXg3b/wDgnjbNlSE2/tXSLtfIwzZ/ZvfcoG4FRsJJBDjBFP2H9/8AAD8J/wDgrz/wVgP/AAVY8bfBfxpL8ALf4EXHwi8LeK/C720PxNb4lv4lh8S6tpeqwzyXbfD7wCdKXS3sJ447b7PqQuDfyS+db7NkusIciave77W/r7vvuB/XX/wan/8AKMnxN/2dR8VP/UK+FFc9b4/kgP4Y/wDgpH/ykS/b3/7PS/al/wDV5eOq6YfBH/DH8gP7zf8Ag11kjf8A4JX6CqOrND8d/jFHKqsCY5Dd6FKEcDlWMUscgU4Ox0bowLc1b4/kgP4DP279NvNH/bg/bJ0nUIWt7/TP2q/2hrC9gb70V1afFzxfBPGemdskbDPccjOQa6o6xXov66/n94H9Uv8AwZ76FqZ1j9vfxMbZ10dNM/Zy0JLtlYRz6nJdfGm/ktoGxtke1tYopbpQ26FbyzLACdDWNd6RXm3/AF/w/wB4H5af8HN3/KWP4n/9kr+Cn/qD2lVR+D5sD+zr4j/8oA/G3/aIHXv/AFjS6rnX8Rf41/6UB/lf12gf6W3/AAbD/wDKKLwD/wBlg+NH/qUpXJW+P5ID+c//AIIs+I9J0L/g4a+JNhqbWqXHiz4gftreHNEa4kWNv7WjvPHHiTba7mXfdS6X4d1OJYxuZoXmwpIFa1P4a/7dA+6f+DwPwJ4mnsP2F/ibBbXU/g3Srv47+BNUvFRjZaV4m8QQ/DDxBoVtK+3al14g0rw14ilt0L7pIvDVyQoETGpoNe8uuj+X/Av+IH8SFdAH+rn+y/4D8T/DH/gjB8KvAvjO1urDxV4e/wCCfVvb67pl8jR3uj39z8ELnUJdEvImVGhu9EF2NKuYSD5M1m8W59m9uJu9Rv8Av/qB/lGV2gFABQAUAFABQAUAFABQAUAFABQB4Z+0B/yJ+mf9jLaf+mvWKxr/AAL/ABL8mB8hVygFABQAUAFABQAUAFABQAUAFABQAUAFABQAUAFABQAUAFABQAUAFABQAUAFABQAUAFABQAUAFABQB//1f8AP/oAKACgAoAKACgD9Lx0H0FegAtABQAUAbfhnSo9e8SeH9Dlme3i1nW9K0qSeNQ8kEeo38Fm8yIxCs8azF1ViAxXBIBzQ9E32/rz/L7wP9hD9kH9kL4HfsO/Avwl+z78AfC0fh3wZ4ZhNxf6hc+TceJvGvie6hgTWvG/jXWI4YH1vxTrslvE15dtFBaWVpBZaLotlpugaXpWmWXBKTk23u/603t9/wB4H5gftF/8G8P7Cn7VXxq+Ifx++NPjH9p/xR8RfiX4jv8AxDrl7L8YNNax09bqZjp/h3w9aXngW+k0fwp4asPs+h+GNCiuZLbRdDsbHTrcmK3RntVJRVla39f1/wAMB4n/AMQrv/BL/wD5/f2lv/DtaD/87qn7afkB/AP8YdPn/Zv/AGsfinpPwm1rXPD1z8Bf2h/HGm/DTxEL5X8SaJN8LviTqlr4O1n+0ooIEfW9NfQ9OvftsdtCrX0PnrBGCEXpXvRV/tRV/mvn+f3gf6L37FP7ef7F3/Bcj9jrVvgB8bU8JR/FPxb4Nj8L/Hj9nXWtbtdI8TzazpMFnezfEj4URm5g1fUvDkWsWtr4r8M+ItBWfUvAurQWlhrRgvbG3utS5pRlTldbX0fT0f8Awe1wPmL4Df8ABq7+xJ8HvjdpHxV8b/FP4sfGvwT4R1238SeHPhH44tPCWm+G7u5025W8061+IeraLp1vceM9GtZoo5rzSbWz8L6frIhFprUF9pE19pd23Wk1ayXn/kr/AJ83brcD5Y/4OKv+CznwpHwe8T/sCfspePNJ8d+LfiEttpPx++I3gPW7HVfCPgzwNZ3fmal8KNK13SJZ7PVfFnim4s7fTfGkGn3Ulh4e8LLqfhfU/tOra9e2mgulTd+Z7LZeff5fiB/IF+xB8EvDP7Sf7Yf7MvwB8aX+r6Z4Q+MXxu+HPw88UX+gS20GuW2geJ/E+naXqz6RcXlveWttqJsbidLO5uLS7ht52jmktbhUML7yfLFvsv6/rT1W4H+up8HPgz8Mv2fvhb4O+C/wZ8IaT8Pfhr4A0ODw/wCE/DOgQCK00uyh3u87yXH2ifUdVv7uW41PV9Y1SW91PW9Xur3VtYur3ULy7uJeJtt3e7A/Crxj/wAGx3/BOv4h+K/EXjrx34w/aw8X+M/F2s6h4h8UeKfEfxr0vV9d8Qa5q1zJealq2rane/D+e7vr69upZJri4nleSR3JJ6CtFVklZWsgPMvHP/Brr/wTL8PeCfGGv6feftI/b9D8LeINYsfP+K+hSwfa9M0m7vbbzox8PYzJF50CeYgdC6ZUOuQ1Htp+X9fd+f3AfwTfBX9qz9pz9m628Q2f7Pn7Qnxo+CFp4tn0258UW3wo+JfjDwBB4iuNHjvItJn1uLwvq+mR6nNpseo38djJeLM9ql7dLCUWeQN1OKe6T9Un+f8AX3ID3D/h6N/wUn/6P5/bE/8AEjfi3/8ANXS5I/yR+6IH75/8G3v7bX7Yvx+/4KLyeAvjl+1N+0H8YPBA+AfxO1seEfiZ8XvHnjfw2NY07U/Bkdhqo0XxHruo6cNQso7u6S1vPs/2iBLidYpFErhs6sYqF1FJ3WyX6f1+IH0z/wAHRn7XH7U/7OPx/wD2XdD/AGf/ANo343/BPRvEfwe8W6r4g0r4VfFDxn4C07W9TtfGv2S21DVbPwxrGmW9/e29r/o0NzdJLNHB+6R1T5amjFNO6T16pP8AP+vuQH8/f/BEn4b/ALOnx7/4KafBDwj+142i+JPA3iS88Zara6D48u4n8M/EP4ow6DqepeDfDfi+XUZUg1WDW9fzdRaPqErweLdet9N8NXtvqUOty6be61G4wfLurL09P6d/LcD+hn/g6R/ZZ/Yd+EH7NHwS8ffDv4ZfCP4N/tF3vxasPC3hrS/hh4W8MeBdR8b/AAvXwr4mufFx1/w34XstKt9W0fwtqlp4RFj4kvbGefQrzULXQrW6hg8QS27Y0ZScmtWt3fX+r/P8LxD+HCukAoAKAP77/wDg0T/5NJ/an/7OL0r/ANVp4armr7x9AP5j/wDgvh/yl1/bR/7HPwH/AOqb+HNa0v4cfn/6UwPkv/gn/wDtleNf2Bv2sfhP+074Js11p/A2rXFp4s8KSzfZ7fxn8P8AxFZzaJ408LSTkMltdahod3cy6JqEsVxFpHiK10fWWtbn+z1t5a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yr/g2c/4KK/Cv9jz9oP4qfA348+KtM8B/DT9pvT/BqaB488Q3UNj4Z8K/FHwNc67BoFn4j1OcR22haJ4w0jxZq2nXHiC/uYtN07WNL8Oxag9rY3l1qFo60HJKS3XTy/4AH9W//BQv/gh/+xd/wU38b+Hfjp451/4i/D/4mx+GdM0OT4h/BrxD4YSy8e+F7TdP4f8A+Em0zxH4b8WaLrD6XaXU8Oi6/ov9j6pNp09rZ6jqGsaXpmjWlhjGpKGlk1fZ/wDDq34+gHkX/BNnwh/wTd/YI/au1z/gnJ+xTdXnxV+MXiH4XeMPi9+0p8ZtZ8c6J418T6DN8NfEvhfwz4O+G3irU/DejaX4Yg1tJ/HviG7bwf4c03w5/wAIlBYC78S2V/rXiOO4Ry55R55aK+i7367/AJ834tgfgx/wd3f8nXfsp/8AZvWuf+rI1ytKG0vUD+SCtwCgD/VA+Gv/ACgE8Ef9og9C/wDWNrauP/l7/wBxP/bgP4a/+Ddr/lMd+x1/12+PX/rMPxqroq/w5fL/ANKQH70f8Hgv/IgfsI/9jh+0B/6ZfhLWdD7f/bv6gfw110AfoR/wSb/5Sa/sG/8AZ1XwW/8AU40ioqfBL0A/sw/4O2P+UdXwR/7PU+H3/qjP2iqwofG/8L/NAf549dQH9un/AAbyf8FpPgr4a+DGhfsAftheNdA+Hs3g+bVtO+A/xL8dXVjpnw/8ReC9cu7zVbn4XeN/EerTJpmg61o+pahqcfhO/wBee20DXfD15Z+ERc2WraPpFr4m56tN35lqutt159/u2+8D6z+NP/Bqt+w/8Y/iNd/E/wCDvxr+KPwZ8A+MbxvEcnw88JW/hLxt4Ns4NVL3nlfDnWtTiiv9E8OzpNFPplpqVz4vgtImaLT51002VlaSq0krOKb77P5+f3fm5B658TLH/gjp/wAEGv2W9S8A6p4T+GvxY+LAsr3xNoXw98f2vgn4lftF/Gnxtd2dtp9he6/Pc6BdjwF4Pkezt4pNXOh+HfA2g6fa6nLoWkav4muZtO1xL2lR7tLyukvlr+d/W4H8DHhn9rH4o+Cv2udO/bP8Jf2D4e+K2kfGyT446XYaTpUOneD7DXJfFEviSTwxa+H9PNrb2vgp4p5vDbeH7M29uvhqRtKhMMRUr1WTjyva1v63/P7wP9G34a/tF/8ABOD/AIL9/siSfCDxdquj3Gs+IrTTtW8ZfAzU/E+m+Hvjp8H/AIhaFaNIPFfgmOUnUNQt9ElvL1fD/j/Q9N1XwxruiXt9oviKzUXnifwna8lp0pX+V+jX6f15AfI3wK/4NcP2CfgN8UdK+MHxI+KXxb+MfhbwHqkPirTfAXxGu/A+heAnfRpotQtZPiHc6PoFhceJNGsXt/tN9p63fh3R9RRBb61a3ulNeafdU60mrJWfdfotf60bV7gfnf8A8HJf/BYL4N/GD4br+wN+y7430j4l6ffeK9G8RftC/Efwnewar4JWPwZqX9q+G/hd4c122aXT/E96niqz0vxV4o1fRprjSNJm0DQ9FtNT1DUbnxDZaLVGDT5nddl3v18vx/WIfOv/AAbpf8FkPhx+x9/wkH7HH7U/iSLwj8EvH3i8+LvhX8UtRUnQfhn481uGy03xDoPje9LltI8BeKxYaZf2niDy/wCzPCHiKLVL7XjDoviLUda0B1abfvR1fVdX6enbr0A/bH9rP/g3I/YT/bv+JWpftRfBn4z+JfhKfi7qNx4y8UzfCOfwb8RfhJ441XV7przV/F/hWBnRNJ1HxHeSXl7q1zo/iS+8OXWozNfWmhWc7Xv22I1ZRVmr276P5/8ADet7gdx4R/ZI/wCCO/8AwQi+A/izxD8adW8IeNfFfiy2bU7rV/jnYeCviR8a/idc6DDey6X4R+Ffw6GkW8NhpyXN81tjQdF0/Tkub2xvviB4sa0srTUdPTlOo9L+idkvXf8Ara12gP4If2pP2kF/a2/bG8bfH+18CeHfhfonj74h6LP4U+HHhSw0zTdC8EeDtIfS9D8K+Hre30bT9J02a9tND02yfXNTtdNsV1rX5tU1l7WGXUHSuqK5YpXvbr/V/wCu2wH+i9/wcRf8oc/2xv8Ar2+BP/rTXwYrkpfxI/P/ANJYH+XBXYB/oo/8G4Pxx8G/tnf8EvPHX7IPxgs7PxrB8Erzxd8DPG3hTVZ7hj4i+BPxf07WNY8LwajPa3Fve29lc22p+PfAdgbOW1ubLTPB1obS6jmSOSLlqrlmpLS+vzX9ID5Q/wCDtX9qiDwv8MP2b/2JvCt7FZ3HjXV7r44/ELS7Bktfsvg3wYl74P8AhppU1tFhH0fXPEl74t1GO38uOKC++H+nSR52AK6Cu3L5fN/8N5fO/uh/Fx8BfjX47/Zv+NPwu+PXwyvodO8e/CTxv4e8eeF57uJ7iwl1Pw/qEN8lhqtqkkLXujarFFLpms2PmxC+0q8vLRpEWYvXQ1dNdwP9ILwl8af+Can/AAcO/sjad8KPGut2Wn+NpTY+I9X+Ep8VaP4b/aC+CHxJ0nTJre88T+A0v4rt/EOi20Go6la6f4us9D13wd4h0K+lsPEelWuqJqeg6VyWnSl+vRr8Pzv6XQHxz8Jv+DUX9iT4ZeObXx58Yfjv8Xvi14E8N3/9tyeA9Yj8K/D/AMN6hYWK+cbHxx4i0iObWLzRxtMmoyaFfeDppoV8s3cEJmEtOvJqySXne/3f0/ycQ/Pb/g4B/wCCjH7Btx8KJ/2Jf2G/AvwD8TeJNd1TRm+MHxo+E3gTwLa+G/BXhzwnqtvqFl8OfAvjLQNDhTXNc1zVNM05/EeseFtVk0HSfDdnN4aN7q15r+rWegXSjK/NJu3RPW9+v/D3/NxD+PGtwPq79hj9pR/2Pf2vv2ev2l/7KuNcsfhD8TNB8Ta/otkyJf6x4Td5NJ8Y6XpjzTW8Eeq3/hXUtZtdLkuZVtI9Qltnu91ssqMpLmi1tdf12/rvsB/pN/tMfs5/sL/8F5P2SPBw0L4ut4k8I2GsWvjr4dfFD4T61pT+Lvh34rudKudPvNH8UeHNWtr02MtzZ3Mmn+LPA3irTNN1ZJbWF4ZdJ1Kxs9Qt+SLlSk9PVP8Az8rgfjxof/BNH/glT/wQ68c/D79oL46fGDxR+0x+00nifw1Zfs7/AAY8T3vgjRbm48b654n0/SfD3j/Q/hlpdve6vCfBt1KdQl+IHirWtS8LeF3tpNS0fRrjx1F4UgW+edRNJWXVrX9Y/d+W0g/Rn/g5b/5RHfHL/se/gb/6tnwtU0fj+TA/zJK6wCgD/VA+I/8AygD8bf8AaIHXv/WNLmuJfxF/jX/pQH+V/XaB+/v/AAQN/wCCsnh7/gnD8b/F3gb43TaiP2Y/j5/YcHjTV9NsLjV7/wCGfjfQWurbw18Q4NLtfMvb/QGsdT1DRvHGnaTb3GsXOm/2RrGn22o3XhqDRNXyqwckmt1+Pl5Af1U/tpf8EU/+Cfv/AAV38QWv7XHwn+NreF/GfjGy0+1174s/ATXPBnxE+HvxKXS9OtrDT7/xPoqy3FlN4s0vTINN0t9S0bxDoN4bG2itPEFjqN3DbXFrjGpKHutX7J3TX3/5elrAUfgB/wAEqf8AglB/wRg8HeLfjz+0R8Q/DXjHVtU0qXQ5fiN+1CPB+qWlpp7NbX114c+FXwutdGmS/wBf1SXT4pnj0jSvGPjy6giuLDTL2DSri/srgc51HZK3lF/m/wDhv1kH8RH/AAVT/bQ8B/tx/ta+J/il8IPhhoHwg+CnhvSbL4ffCXwfonhrQPCt1c+FNCvNRu28X+KdM8N2dnp6+KvGGq6nf6xeRH7ZPo+lyaP4ZfU9UTQYr6fohFxik3d7v+utvl+sg/tN/wCDU/8A5Rk+Jv8As6j4qf8AqFfCiuet8fyQH8Mf/BSP/lIl+3v/ANnpftS/+ry8dV0w+CP+GP5Af01f8Gtn/BSH4P8Aws8N/Ej9hX42eNdD+H+peLfiHL8Vfgb4g8V6ja6RoHiPWNe0HRfD3jD4dnWb5raw07XN3hfRNd8K2V7dKfEVxqXiDT7KQalBp1jqGNaDdpL0f6P8bfID9mf24v8Ag3c/YU/bY+OPiP8AaR8T+KPjJ8G/HHjOa21X4l/8Kq8SeDbLwr4vvrS1jt7zxTd6X408FeLE0PxJf2NtbLqep6ReWejXs1vJrGo6Dc61e6pqV/Easoq1k0tr3/zX9aaXTiHpH/BJzxP+wJ8LfFnx8/YJ/wCCfVrbeKfAf7NekfDrxp8VPjdbeL7Txt/ws34vfE648W6LrNvd+JrC0j0vxNqnhzRPh9okOqaz4els/ClndXp8L6Bommx+H7oOpqTSlLrol2X/AAfT7rAfx0f8HN3/AClj+J//AGSv4Kf+oPaVvR+D5sD+zr4j/wDKAPxt/wBogde/9Y0ua51/EX+Nf+lAf5X9doH+lt/wbD/8oovAP/ZYPjR/6lKVyVvj+SA/g/8AF/x68cfsu/8ABS74kftDfDeW3j8a/CD9sT4neONDhvA7afqUmj/FfxHLe6HqqRlZX0jxBppvND1eOF45pNM1C6SGWKVkkXptzQt3jb8AP9GX4b/Gn/gnl/wXV/ZCvPBd9P4d+IPhjxXpWm6r49+DGr67a6T8Zvgv4v099ltqU1lp91H4h8OatoOqSzweH/HWjq/h7xHZS3MFpeapo2panps/I1KnL069H/Xb/ID8tNf/AOCIH/BGH/gl1cH9rn9pr4r/ABO8W+E/h/eTeIvBfw4+Ovjr4faloPifxHoqDV9K0HRPAnhTwD4K1/4s+JxdWqHTvCkl5eaHqEZx4m0O80uO8uk09pUmuVLV6Nrz++34d1skB+4Og/H2H9qf/gmvqf7Rtv4bk8H23xp/ZN8bfEO18LzaiurT6FaeI/hzrt9a6bcaklrZx3txbW8kaXE8VrBE83meWgTaaytyztvZr+uv9dtgP8i6u4AoAKACgAoAKACgAoAKACgAoAKAPDP2gP8AkT9M/wCxltP/AE16xWNf4F/iX5MD5CrlAKACgAoAKACgAoAKACgAoAKACgAoAKACgAoAKACgAoAKACgAoAKACgAoAKACgAoAKACgAoAKACgD/9b/AD/6ACgAoAKACgAoA/S8dB9BXoALQAUAFABQAUAFABQAUAXtN1PUtF1Cz1bR9QvtJ1XT7iO7sNS027nsNQsbqFt8NzZ3lrJDcW1xEwDRzQypIjcqykZYA9s8R/tVftQeMfDi+DvF37SHx68U+EUtpbNfC3iP4wfELXPDi2k6lJ7VdD1PxFdaYLaZCUlgFr5Uikq6spNKy7L7gPBaYBQAUAFABQAUAFABQAUAOVmRldGZHRgyupKsrKcqysMEMCMgg5B5GMCgDb8QeKPEvi29j1LxV4i13xNqMNrBYxX/AIg1fUNZvYrK1BFtZx3WpXFzOlrbhmEFusghhDERqNxFFktv8v6/ruBhUAFABQAUAFABQBf0zVdU0S9g1LRtSv8ASNRtmLW2oaZeXFhe27EYLQXVrLDPExBIJjkBxxzyKAOm8U/Er4i+OY4IvG3j/wAa+MIrYRrbR+KfFWu+II7dYV2RCBNWv7tYhEnyRiNVCL8q4AxSslsl91v6/ruBxVMAoA7mx+J/xL0vw7L4Q0z4h+OdO8JzjbP4YsfFuv2nh2ZSzuVl0S3v49NkG6R2w9uw3O5wC7Biy+foBw1ABQAUAFABQAUAFABQAUAFABQAUAd3onxS+JvhrSbjQPDnxF8d+H9CvIzDd6Loni7xBpWk3ULNvaK406w1CCzmjL/MUkhZS3JyTSsuy+4Dh3d5XeSR3kkkdnkkdi7yO5LO7sxLM7MSzMxJJJJJJzTAZQBPa3V1Y3EN5ZXM9nd20izW91azSW9xBKhyksM0TJJFIhwVdHVlPIIwKAO51/4s/FTxXpMWg+KfiZ8QPEuhwokcOi6/4y8R6zpMUcUgljSLTtR1O5s40jlVZEVYVCSKHX5gDSsuy+4Dz+mAUAdp4X+JHxE8ERXEHgvx7408IQ3ayJdw+F/FOuaBFcpMuyZLiPSr61SZZU+SRZFcOvytkYFKy7L7gOUvL281G6nvtQu7m+vbqRprm8vJ5bq6uJW+9LPcTvJNNI38TyOzN3JwNrArUAFABQAUAFABQBPa3VzY3EN3ZXM9pd20izW91azSW9xBKhyksM0TLJFIpAKujKynkHgbQDr/ABJ8S/iN4ysrPTPF/j/xt4q07T1VLDT/ABJ4q17XLKxRCSqWdpql/dQWyqxLKsKKASSMZzSslsl91v6/ruBxNMAoAKAN/wAO+K/FPhC8bUfCfiXX/DGoPH5T33h3WdR0W8eLOfKa5024tp2jzzsLlc8lT1osnv8A5/1/XYDKvb691O7nv9RvLrUL66kMt1e3txLd3dxK33pZ7md5JppG7vI7Me5P8IBVoAKACgAoAKACgDqvC3jrxt4GumvvBPjHxV4PvXwXvPC3iHV/D905XIXdcaTd2krbQSBuc4yQOtKye6X3X/r+uwGTrGt614i1CfVvEGr6pruq3R3XOp6xf3ep6hcNz8097fSz3Mx5PMkjHk+tMDLoAKACgAoA7m8+J/xL1Dw7F4Pv/iH45vvCVuqrB4XvPFuv3Ph2FURYlWLRJr99MiVY1WNQlthUVUHyqKLLfr6fqBw1ABQAUAFABQAUAXdO1PUdHvINR0nUL3S9QtX8y2v9Ou57K8t3/vwXVtJFPC+ON0bg/nQBb1zxDr/ifUZdX8S65rHiHVpwBPqeuale6tqMwXO0S3t/NcXMgGTgPK2MnGM0AY9ABQAUAFABQAUAFABQAUAFABQAUAFAHhn7QH/In6Z/2Mtp/wC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P8AP/oAKACgAoAKACgD9Lx0H0FegAtABQAUAFAHvX7Pf7Lv7Q/7V/jN/h9+zj8HfHfxi8W29tHfajpvgrQ7jUodE0+WYW8Wp+I9WbydF8NaVJcEW6ap4g1HTdPNwywi5MrIjJyUdW0vX+v6+8D6+/aG/wCCN3/BSb9lL4N+Jf2gPj7+zRfeAPhF4P8A7C/4SfxbJ8Tvgr4kOi/8JN4j0jwjoZvNA8H/ABI8QeJ0F/4i17SNLUpo0ghlvY5bnybdZZ0lTg3ZSu35Nfn/AF96A/MerAKACgAoAKACgAoAKACgD9F9V/4J1+L9K/4Jq+Gv+Ck0nxI8Ny+DfEnxpn+C8PwyTRtTXxNa6lBc6/bHW5daM/8AZT2LHQJXFskAnAuIxu+Ry0c65+S2tr3v+lv679APzoqwCgAoAKACgAoAKAO98BfCr4ofFS/k0r4YfDfx78R9TiaJJdN8BeD/ABD4wv43n3eQkln4e07UbhGm2P5QaPMmxtgbadqbS3aXq7f1/XcBvjv4XfE34W6hHpHxN+HXjv4c6rKZRFpnjvwjr/hHUJDblBOI7LxBp+n3LmEyRiULGfLLpvxuWndPb87/ANf12A4SgAoA6nwj4H8a/EDVl0HwH4P8U+NtcdPNTRvCPh/VvEmrPHvWPzF07RrS8vGTzHSPeIdu91XJZlVi6W/+X9f13A6b4hfBH40fCQwr8VvhF8T/AIZNcSJFAvxC8A+K/BhnlkjeWOKEeI9J00ySSRRvKiJl2jR3UFVc0k09mn6O/wDX9dgPMKYBQAUAFABQAUAFABQAUAfpPp//AASB/wCCkGq/BCz/AGkdP/Zc8U3PwSv/AIWQ/Gyz8er4s+Gq2E/wuuPCa+OYfFy6dJ41j1xbOTwoy6wLJ9LXVRCfJNiLzNvU88b2ur3tbz2A+NvgN8Bfi5+058V/CnwO+BPgu9+IfxV8cHW18K+D9OvtH0281g+HPDmr+LdaEN7r+o6TpMH2Dw7oOr6nJ9r1C38yKyeKDzbl4IXbaSu9kB7X+1V/wT6/bE/YjsfBepftTfBDXPhDZfES71yx8GXGsa94M1pdduvDcOlz65DAvhTxLr727afFrOmPIb1LZJBdqIGlKShBSjLZ3t/X6AfG1MAoAKACgAoAKACgAoAKACgAoAKACgAoAKACgAoAKACgAoAKACgAoAKACgAoAKACgAoAKACgD1L4ffA741/FsTH4VfB/4pfE0W7yRzn4ffD/AMWeMxDJDGJZUmPhzSdSETxRMskivgpGwdtikMybS3aXq7f1/XcDk/Fngrxl4C1Z9A8deEvE3gvXYkEsmi+LNB1Xw5q0cZd4hI+naxaWd4iGSKWMO0IUvG6AllYU7p7f5/1/XYDmaACgAoAKACgAoAKACgAoAKACgAoAKACgAoAKACgAoAKACgAoAKACgAoAKACgDwz9oD/kT9M/7GW0/wDTXrFY1/gX+JfkwPkKuUAoAKACgAoAKACgAoAKACgAoAKACgAoAKACgAoAKACgAoAKACgAoAKACgAoAKACgAoAKACgAoAKAP/R/wA/+gAoAKACgAoAKAP0vHQfQV6AC0AFABQAUAf6a/8Awbf/AAY8C/B3/glH8HviFpWlWVl4p+N2qfEz4ofErxBHbRNf6vc6R8QvF3gvw3DPdRx/a5rHQ/BfhTSIbPT3keG1v7jWLm1jjl1O638lV3m12sl/w3r9/wB4H8fv7ff/AAX+/bJ/bu+H/wAZvgF4i0r4XeCv2cvinq2jC38DaF4Qkm8U6b4f8H+PfD/jzwhFeeNtR1i9vrvXY9R8K6I+vX1rb2Wm6g/9oR2Ok6daTw29vvGlGLT1uv67Lv2+8D8Kq0AKACgAoAKACgAoAmt7e4u7iC0tIJrq6upore2treJ5ri4uJnWOGCCGNWklmlkZY4oo1Z5HZVRSxAYA/wBAv/gn3/wQE/Yk/Y1/Z3sf2l/+Cktj4K8e/Eq18JWnjn4h2nxd1mCx+A3wK0+4it7xfDl3od5LY6L4s1/TRcQ6V4k1Xxg2t6Pe6439leFdFiRYtQ1zllVlJ2hdLZW3f+QH6g3n7Xf/AAR6vv2FfDXxR1VfgM/7AWrfFKX4W+G9O1X9mvWk+DsfxHbWdcElpH8J7v4UiPRYjq1vrmoSeKrvwdYaAjyXWpzayn2szTxyzUra81r76/r5f8DYD8gP+Cpn/Bvd+yx8av2ffEH7Vv8AwTa0rRPB/jvR/B9x8SdO+Hvw31s+Jvgz8d/B9rp0+t3SfD61trnWbfQPGGo6UqzeCm8H30XgvxBPDBoc+hWdzrKeJdN0hVknad993vH1Wn/A6X2A/iN+APwG+KX7T3xj8A/AT4KeGm8X/FD4l60dD8J6ANQ07So7u6isrvVL6e61PV7qy03TrDTNJ0/UNV1G9vLqKG2sLK5mJYoEfobUU29kB/fh/wAE9v8AgiH+xl/wSx8J+H/2nP24PHnw3+Ifx5s9R0G107xX44ntrP4NfC7xhrV3Da6DoPws0DxBFBceMvH9zq0kVronivWNNk8R3V9Fay+C/C/he8S5mveadSU/diml+L9bNpL8urdwPrT/AIOLbCxh/wCCOv7XMsNnaRSLN+z/ALZI7aGN1z+078GFO11QMMqxU4PKsQcg1NL+JH5/k/6/4YD/AC+q7ACgD9e/+CL/APwTMuv+CmX7Va+BvFFzrWhfAT4V6TbeO/jj4m0RRFfyaPLffY/DvgDRtQkV4NO8R+P9QhvLa0vZI5ZNO0DR/FGt2sF1d6RBaXEVJ8kbrd6L+vL8fkB/cT+2b/wUf/4J+f8ABDf4e/Dv4GeGPhRBZ69rukya14K/Z7+BGh+HtEubbw9DI+mS+PPHWrX9xY2unW2sahYT2C+IdZm17xf4u1ez1G5W11YadrWo2XNGEql3e3m9b+n9fqBJ+x3/AMFC/wDgnv8A8F0vhj8RPgp4m+FNvqWteHdMi1bxz+z98dNC0DVNUi0K8c6VbfEDwFrWnXd7DeW2mX15Fp//AAlPh250Pxd4O1i702W4t9EbVdAv9SJRlTa1+a0/q34/ID+F/wD4LI/8E1NQ/wCCZv7WF38N9CvNa8Q/A74j6Q/j74GeLdajRtQn8NPePZa14M1y+gRLO98UeAdV26ZqVxAkD6lo174a8ST2Omt4gXTrXppz5436rR/15gfP/wDwTh/Ye8Z/8FDP2tvhr+zV4Tu7rQtL16a78Q/Ejxrb2I1BfAPwy8OLFc+K/FEls7xQyXe2Wz0Hw/BcyxWt94r13QdOuJoYbx5Uc5csW/u83+gH+ht8afjd/wAE4/8Ag32/Zd8G6NpHw+j8NReJHj8P+D/Avw80bRNR+NHxz8ReHrG2Gs+LvGPiK/l0dtafS4ry2uvE3jHxTqkOnaQdUsdF0K1WS90Lw7LyqMqrbv6t6peS/r8gPOP2E/8AgtN+wp/wVy1jxP8AsreLPhVe+FfGfiTQdSvYvgv8edG8IeNPBfxY8O6XF9s1m08P3YfUdE17VtFsom1fUfDWtaNp2pDTLe61nRotWs9H1i50onTlDW9/NaW8v69OoH8nX/Bf7/gkxoX/AATu+NXhj4pfA2x1KP8AZf8Aj7e623hzR7gz3sfwl+Ienn+0NY+Go1WWSea58P32l3A13wBNqcv9qyaZZ6/olw+oN4Uk1nUt6U+ZWe6/Fd/6/UD+e2tQCgAoAKAPsn/gnv8Asv337Zv7aX7Of7NlvBcy6Z8SviTo9t4yltC63Fh8ONAE3in4lanDImDHcad4D0TxDdWhZ4le8jtofNjaRGqZvli32X49PxA/1zrR/AGl31p8NbKTwlYan/wjA1Kx8CQPpFvfv4O0e4tNE/tC28NqUuJPDul3d3YaU95HZNp1lc3dlZPJHLc28b8Ou/8AV/UD/Jk/4KifspyfsW/t6ftJfs/2tg9h4U8N/EC+8QfDZNjCB/hf47ih8afD+G3mx5d0dJ8Na5YaBqE8P7saxpGo25WKWCSGLug+aKflr6r+v6uB8B1QH+qB8Nf+UAngj/tEHoX/AKxtbVx/8vf+4n/twH8Nf/Bu1/ymO/Y6/wCu3x6/9Zh+NVdFX+HL5f8ApSA/ej/g8F/5ED9hH/scP2gP/TL8Jazofb/7d/UD+GuugAoAKACgAoAKACgAoAKACgAoAKACgAoAKACgAoAKACgD7U/4JyfCD4f/AB+/bt/ZR+CvxW0N/Evw3+J3xs8E+DvGugRarq+hyav4e1jU47bULFNX0C+0vWtOaeFiou9M1CzvIvvQzowzUzbUW1ukB/SP/wAHDX/BJv8AYN/YP/Y1+Fvxb/Zb+DF78OfH3iX9pvwj8OtZ1q5+JvxW8aJd+ENV+Ffxk8S32ljS/HXjbxLpNu82s+E9Buxf21jDqMYsmt4rpLa6u4Z8qVSUpNO1rX/Ff8ED+OStwCgAoAKACgAoA/qw/wCCPv8AwbleI/2q/DvgL9qP9snVrnwT+zn4p0/S/F3w++FvhXVoR8QfjF4dvY473TNX13XNPlmT4eeBNZt2ieFbWWTx3rmnyXDWkfg2OTS9eu8Z1bXUVd7NvZfjq/y/vXtEP7hv2Y7L9la1+F1v4K/ZOtfhOfhF8LNc1j4ZW2m/CeHRrrwfoHiTwxJCPEmhJfaSJrLUNbsb68z4kvvtd9f3GuzX76xez6yNQauZ3veV7vXXf+v66gf5TX/BSJFj/wCCiP7eyIqoifto/tSIiIAqoq/HHx0FVVGAqqAAABgAYGOK7YfDH/CvyA/Vf/g33/4JJ+Hf+Cg/xe8U/Gb49abf3X7MXwD1XRrfU/D8fnWlp8X/AIlXiLqtj8PrjUopIpofDWhaStrrvj1LCRNRns9W8N6LDLaw+IbjULKKs3FWW7/BdwP6qf27P+C237C//BJvxH4d/ZT8J/CvUfGPjLwnoWlz3nwg+BOk+D/Bngj4RaBqUMd9o2l61csdO0bRdY1XTrhNZ0/wvoWjX90mm3NrqWs/2RDqulTX+MaUpq97eut/6/rYD034TfFf/gnF/wAHB37Kvi2x1PwGniSHw883hrxV4U8daLomlfHH4BeKdesJZNJ8TeEfENnLrTaK+pR2st94a8V+G9Su9A8RLpeoaHrtrcvp/iPwxbpqVOX5Po/6/roB/ndf8FDf2KPG/wDwT8/ay+KH7M3jS5n1q38KX1vq/gPxlJYnToPH3w28QxtfeD/F1vbCW4hhnu7Lfpuu2drc3dvpPinS9e0RLu5bTXmbqjLmin338n1/r/MD4mqgCgAoAKACgAoAKACgAoAKACgAoAKACgAoAKACgAoAKACgAoAKACgAoAKAPDP2gP8AkT9M/wCxltP/AE16xWNf4F/iX5MD5CrlAKACgAoAKACgAoAKACgAoAKACgAoAKACgAoAKACgAoAKACgAoAKACgAoAKACgAoAKACgAoAKACgD/9L/AD/6ACgAoAKACgAoA/S8dB9BXoALQAUAFAH6tf8ABG79oL9j/wDZp/bBf4kftveEtE8afBQ/Cjxt4eXRtf8Ahfp/xcsB4w1S+8Ny6Dd/8InqWnapbCeC3sdUWPVPs3mWYldFlT7QQ0VE5RtHe/p/X9dwP9M79j34q/s9fHL9mL4Y/FL9mHw9pfh39nzxho2u3XgDw9pfgez+H2l2WlWXibXtI1mCDwRZ2dlZ6LFPr+n6zNLbR2cSXbzSXrozXbs/HJNNp7rcD+MX/grH/wAFGv8Agi/+0L+w/wDE74V/sd/B7wL4R+Puu658ObvwpruifspeHPhbqNrYaL4/8Pav4njh8aaf4a06601bnw5Z6lbzQx3cY1CKRrCQOk5RuiEJqSbeivfXyA+q/wDgiD/wQH+BUnwL8Gftn/t5+DrD4g698RvD9t48+GfwY8aSCH4deB/h1ewRar4f8bfETS/PhtfFOveJ9ECa9b6D4hll8K+H/DGpWw13RL7xDLKvh1VKru4x22unq35fkB9veIP+C3P/AAQa+HfjS6+BdjoPgu/8G2GqDQtT8W+A/wBl7StT+CVrLaSrZTTQNp3h6K/17R7JjMkWreGPB+uaVfWsL3Oi3Oo2MtpcXUezq7/hfX8/1W+tgOG/4KTf8EJf2OP25/2eLz9pn/gn34b+H/gD4zah4Qm+JPw6ufg0dK0z4OftC6ZdWA1e18PXXh7TXtvCWha34hiSSPw34u8P2+gBNevjD40TUrRzdaM4VJRlyyvbZ36efmB/Fv8A8EyfCGj+Iv8AgpB+xd4G8eeF9M17RNV/ah+E3h3xX4P8W6LaappWpWc3jfTLLVdD8QaBrFtPZ3lrKvnWmoaZqNpLDIvmQXEJG9K3m/ck126Af6Jn7cH/AASL/Yf/AGhPC/wZt9c+EXwA+Bfwm+EPxus/jb8eNb8F+B/Bfwf1Xxb8KPBfws+Ktld+B7/x34W0TRbrSPCuo+MNf8G634zlvdX0u1i8KeH9YurTUtO1y20e+t+aE5Rvu21ZK/W61+X6gfmF+2j/AMFHv+CEOk/sX/tT/sw/s9+Jf2f7Pxvrn7Nfxi8GfCzRvhr+zZ4sg8OS+P8AUfh34i0vwVa6V470j4Tp4Vh1qbX57J7PxPN4hS3t7+VNRvddhnZ7hajCpzRbTtzXbbW11f7V/wAPlL7If5/VdQHqfwM8X6F8PvjZ8HfHvii0a/8ADXgj4p/D7xf4isViadr3QvDXi3SNZ1e0WBWVpmudPsriERKytIX2BgSCqeqa7r+u35/cB/qMf8FYP2TPE3/BTP8A4J4eKvhT+z18RfD8Gr+Nh8Pviz8N9Xl1Vx4E+JdhodxbeKtF0HUdasI7tU0LxVYz2+o6Hq6wXFjb65b+H9RuwlhFcTRccJckrteT/r/hv0kH80f7UP7HH7Tf7N//AAbZ+G/gn8X/AIPeKvDvxO8Bftk3njTxh4Z0tbDxpJ4e8Gz694+tLfxbqeo+B73xHpFr4annvLBYtalv109hqWmMZ1XUrI3GyknWundctl0A/Kj9jT/gv3+3h+w3+z/4U/Zr+Etv8FfEXw58D33iO78LP8SvBPibxH4g0i28T65e+JNQ0e31LSfHnhy2OkRa3qmp31jbS2DTWzX88IuGt1t4YLlSjJ31T8rL84yv/W+nKHxH+w3+2GP2PP21vh1+2JceAbTxjcfDzWviN4pt/h9pOpN4Y0m/1fxh4D8beGtL0uDUZrfWptI0Kw1bxRaSzMLfUryHSLOWKFbi6KM1SjzRcb721fk0/wBAPZPjN/wUQ/aj/wCCh37Y/wAE/iL+0V48m1Sy074y+AP+EH+GugfadI+GPw30668a6JvsPB/hY3VzHDcSxLDFqPiLVbjVPFWtpBbLrOuXyWtolulBQi0uzu+rA/vQ/wCDjH/lDj+13/12/Z+/9ae+C9c1L+JH5/8ApLA/y767ACgD/RG/4NQ/g/pPg3/gn98RviysIbxH8Z/2gPEq3l55YRj4Y+HHh/QPDvh7Td3JmWz1u98aXwlyFDau8IjUxM8vLWfvJdl+f9d/usB/Hn/wWY+NutfHz/gp5+2Z4u1e+uLy38M/GvxZ8IvDscrfuLLwx8F75/hdpEFhCD5dva3UfhWTVnVFQz3upXl9OrXd5cSPvTVoR9L/AHga/wDwRM+N2tfAf/gqP+xv4i0m+uLW18cfF/w98FPENtE3+j6noXxsn/4VlLaX8Z+SW1tdS8SaZrUfmArbX+k2V8u2W1jdSorwl6X+7Xz/AK7bgf1uf8HZPwf0nxb+wn8HvjEYR/wknwe/aD0vSLS6MYcr4V+KHhPxBYeI7IPw0Rutf8L+BrnflkYacY2Qu8bxYUXaTXdfl8n+a+YHx/8A8Ggvwf0k2n7Z3x9u4RLrq3Pwv+D+gzmMA2OkvF4h8aeLYVl5Mg1W8TwU7xjYIv7GRm8zzk8qq7+Fer/r/h/vuB+Uv/Bzf8bda+KH/BUvx98P7q+uJvD37Pfw5+F3w18O2JbbZW83iDwhpvxY8QXkMIO03l1qvxCawvbt0E88Wj2Vs0j21jaLFdFe5fu38+n9f8ED8Zf2W/jbrn7Nv7SHwM+Pfh28ubHVPhH8VPBHjtZLUnfcWPh/X7G91jTJUHE9nrGjx3+k6haODHeWF7c2sqtHMytpJXTXdNf1v+X3gf6Rn/BxT8INI+Ln/BJv9oW/u41l1X4SX/w7+MXhS42LMtrqnh7xppGg6tOvQj7R4H8VeLdPWWNlKfbfMO+JXjbkpO0156f1o/09QP8AL6rsAKACgAoA/sm/4NI/2UP7c+If7RX7aPiHTd+n+BdGsfgJ8NbyeLzIH8U+Kv7P8XfEe+tHYAQaloHhmy8GaWsqFnk0/wAd6lAQiMxfCvLRR76v9P1/pgey+Nv+Cn39nf8ABz14X0RPEOz4OeH9Js/+CeepBLry7GbVPFEo1fUpbiPf9lgu9O/aav8ARtF1O9mJkbSPCsKTSQrFElulD9z5v3tv66f1qByv/B3D+yfh/wBmz9tfw/pvDC//AGdfideQxcbl/tfx78Kr248peSyn4l6ZeX1z2Tw9YCU/6NDRQlvH5rX79P8Ag/eB/E9XQB/qgfDX/lAJ4I/7RB6F/wCsbW1cf/L3/uJ/7cB/DX/wbtf8pjv2Ov8Art8ev/WYfjVXRV/hy+X/AKUgP3o/4PBf+RA/YR/7HD9oD/0y/CWs6H2/+3f1A/KT/ggp/wAEYNG/4KJeJPE3x7/aH/tuy/ZX+FXiS28NL4f0e8m0fU/jR8QYLay1jUPB6a1aSR6nong/w9pN/pVx4w1XS3tNYv31zTtF8N6pp96ur6pod1KnLot3+C/4IH9QHx6/b1/4Igf8Ep/FFv8As3SfDL4Z6P438O2Nrb+I/AXwN+A/hzxdrfhK11K3hntx8QvE8trYW0uuajZXC397p+r+KNY8Yy2csN/q9iseo6dLf4qNSfva67Nvf07fd6X1A0db/Yx/4I7f8Fv/ANnXVfiR8D/C3w707WJVufD9n8ZPg94Ms/hb8YPhd41hgivotL8e+GItL0F9ae1FwjyaD470nWNI1jR7ye+8J6nbC807xHEc1Sm7O/ez2fz1/rtsB/NZ/wAEl/2cNH/Yq/4Lb+Jf2Df2y/hb8LfihD4t8NeP/hXpLfEXwL4Y8a+DtS1NNGsPi38LfiZ4VtPFmm6vFYP418NeFjpmkmPZqNsfGk3h/U0j1SC4t7fWo+anzRvuno9ujT9L/qB6X/wdU/sgfDL4C/GH9lP4t/Bv4X+BPhd4P+JXw38b/D3W9D+Gvg3w/wCCfDjeJ/hp4lsvEVvq9/pHhnT9M01tb1jSPiYtl/aMtt9tvrDw1DbPLJDpcSRKi21JNt2fXXf/AIb+rMDuv+DVP9ir4XfG3V/2sfj18bfhR4B+KPhbwtp3gT4ReB9M+JHgrw9450Bdf125v/GXje/s9M8T6bqenWusaPp2i+BreK/gtxepZeI723WaKC4mScrSa5UvXt/X9dwKH/B1X+xZ8MPgd4q/ZQ+O/wAFPhX4D+F/hPxl4f8AHPwl8Z6T8NvBfh7wN4dHiPwpqNl4w8I6lfaV4Z07TNNudb13TPFPi21fUZbdr+aw8K2ltNM9vZ2iRFGTakm27aq+v9f12YGB/wAGqn7H3wx+O/xT/ax+L/xl+FvgP4o+Evh34B8B/Djw9o3xK8GeH/G/h0eJPiJ4h1HxLqWqadpPibTtU02PW9F0v4c2lm2oxW6X1nYeJ5baKYW+pXKOVnblSbvv2/r+u4H53/8ABwr4h+EM/wDwUv8AiX8NPgd8OPhv8M/AnwI8H+BPhVJpXwv8FeGPA2g6t4sj0qTxx4v1e+03wtpml2l5rllrfjW48I31/dwveGPwta2ZlNtZ2yrdJe4m93r/AFt/Xe9wPxBrQD+2n/g1T/Z6+APxo+BH7WOpfGL4HfB/4sajonxb8CWOjah8S/hp4L8d3ukWVz4Ov7i4s9MuvFGi6rPYWs86rNNb2rxQyzKJHRnAZees2nGze3e39f13A/no/wCC2/gvwd8PP+Cpn7X/AIM8AeE/DXgbwfoXjXwnb6J4U8H6Fpfhnw1o1vP8L/At5NBpWhaLa2Wl6fDNeXNxdSx2lrCklzPNO6mWWR31p/BH0A+0/wDg2O+Ffww+L/8AwUU8V+Ffi18OPAfxR8Lwfsw/ErWIfDfxF8IeHvG2gw6vaeOPhTbWmqRaP4l0/U9Pj1G1t728gt75LcXMMN3dRRyqk8qtNb4PmgPcf+DqT4NfCD4MftO/syaP8HvhT8NvhPpOsfAfWdS1bS/hr4G8MeBdO1TUY/iDrNrHf6jY+F9L0u2vb1LaOO3S6uYpZ1gRIVkEahaVFtqV7797/wBf12A/on/4If8A7In7KPxH/wCCVP7I/jLx/wDsxfs8+OfGWv8AhLx7LrPi3xl8F/hx4m8S6vcW/wAXfiJYW02q69rXhq+1XUJbeytbWzhkurqZ4rW2gt4yIoY0XGo3zy1e/cD4c+Dvw6/4Igf8ENvDPg74Wftia18LPjT+2/qfh7R9a+LOtzfDHXPjvqvhrUdVWPU47Hwxolx4c1jQ/hX4Z06K5hj0KW9tPC3j7xpoqWviXU7Ke2vbSwsLftKt2tI9Ff8ArX7/AMlEP1Q/4Zy/4I//APBZj9nrVvE/w88DfBr4ieHL1r7Q0+J3ww8H2fwx+NPwv8WSafHJEl1eJoHh7xp4d1zThPZ6pD4d8Z6Ze+Gdeiisrm+0PxBoksfnxepTet11s9U7dOq+5/fYD/On/wCCg37Fnjr/AIJ/ftXfE/8AZl8c3Z1oeEb+DU/BXjBbT7DbePPh14gjOoeDvF0FoJbiOzn1DTm+ya3psV1eR6N4ksNa0Vb28/s77Q/VGXNFP7/J9fUD4tqgP7RP+Der9s7/AIJn+B/hh+z5+zT8Uvhx4V1P9t7xR8dfENp4F8aXfwA0bxFr9lqPijxFG3gSS3+Lk+iXGp6O1jFgW88WpwnRx8sRiwa56sZNuSfupd/0A/p8/wCCkv7Sn7Ev7LfwR8JePf28fBmg+OPhJrPxV0bwh4a0rxF8JNN+Mllb/Ea+8I+NtZ0rUIvDOqaZq1vYXUXhnQfFtsmupbpNbRXU2nrMqanIj4wjKTtHe1+2n9f1qB/nS/8ABY34+fsh/tR/ti6b49/YU8FaV4U+EEvwo8DeFF8PeGPhTZfCiC68d2Ws+KZNXlh8HaRpmnRXF7eW+paLB/aKWbz6gY4rffJ9mRV6qalGLUn1vvsrf537frIP6zv+CZ3/AAQf/Y//AGJv2ebH9pz/AIKEeGPAXj34zWnhCP4k/EBPjKdL1D4N/s76Na2D6xc6D/wj2pyT+Ete1/QLUx/8JX4r8Swa5bxa5ZG08Gw6fa276lr2M6kpPljteys9X/kmB6FoX/Bbz/gg1478aWvwNvNC8G6f4MvNUOh6d4v8a/su6ZpnwSuJbqVrKGef7f4dm1LQ9HvGWFJdW8R+DtF0qytZku9ZudOsYbqe3Xs6v/Avr+f6vyvYD4v/AOC2/wDwQH+At18CPGf7Zf7BXg3TPh74m+Hfhy5+IHxC+DngZ0k+G3xD+HVlBJq+v+Lvh7pKzy2XhfxD4c0Eya+ujeGZLfwt4k8OaZPbaJoFt4iNu+tVTqu/LLW/V6WYH8LNdIBQB+1Px9/4LfftP/EX9jr4CfsM/B25uvgP8FvhT8C/h78JfH+qeFtXn/4WF8Zbzwv4T07Qdd/trxNbR2c/hrwHqM1tPDF4O0AxTavp7zx+LNa1mw1D+wtPzVJKTk9W22lbRXf4sD+vL/g1y/5RY6N/2Xv4wf8Ao3w7WFb4/kgP4N/+Ckv/ACkU/b4/7PT/AGpv/V5eOq6YfBH/AAx/ID/RF/4N9fhRofwW/wCCS37N15CqwXvxHsPHPxo8X3xj8r7VqHi3xdrZsLl0G5j9h8E6P4X0rzCWM0emLMu1XWKLlqu835af1/T/AEiH+ad+0Z8ZfEH7RHx9+M3x28VXVzea98Xfib40+IN/JdNukg/4SjX77VbbT41BZILXS7O5t9NsbSHbb2dlaW9pbJHBDGi9cVZJbWSA/cP/AINfvjdrXw0/4Kg+GPhlbX1wnh/9oj4WfE/wFrOm7s2VxqHg3wtf/F7Q9SljPyLe6ePAGqWFldY82OHW7+0jYJfSq2dZXhfs0/0/Xy/C0g/Sr/g77+D+kw6r+xf8frOEJrmpaf8AFP4P+IZ/LBN1pOiXPhvxp4NhEowyiwvPEHjtzG4cP/aIaPyyknmxQfxL0f8AWn6/LqB/FXXQAUAFABQAUAFABQAUAFABQAUAFABQAUAFABQAUAFABQAUAFABQAUAFABQB4Z+0B/yJ+mf9jLaf+mvWKxr/Av8S/JgfIVcoBQAUAFABQAUAFABQAUAFABQAUAFABQAUAFABQAUAFABQAUAFABQAUAFABQAUAFABQAUAFABQAUAf//T/wA/+gAoAKACgAoAKAP0vHQfQV6AC0AFABQAUAf6oH/BBb/lEB+xt/2I/wARP/VxfEquKp8cvUD/AC//AITeFbbx18VPhp4IvXWOz8Y/EDwb4Vu3eUwIlt4h8R6bpE7tOGUwqsV2xaUMpjA3hhtyvY9n6MD/AE7f+C8nj/VvgP8A8EhP2pZPhxnw1Jd+Efh38IdNXR1eyt9I8H+PviN4I+HfiPTLZbQxfZbK48CavrWgwxoUiRLyKEqyHy25KavNet++3/B66fPRAf5aVdgH+ir/AMGpPxT8T+N/+CdnjzwJ4hvrq/074O/tH+M/DPgv7Q80kWl+FfE3hHwN47l0W1MjuiRQ+LvEXivVjFD5aI+tkmIM3mS8tZJSVuqu/wCv8wP5ytQ8A6L8M/8Ag5p0nwj4dtLSw0aH/gpZ4P16xsLAKtlYr4z+IujeM5bK2iQmO3htLjX5rdLSILFZiP7LFHFHEiLq3ej/ANu/l939d9wP6UP+Dqv4ieLfA/8AwTR8LaF4Z1m+0iw+Kn7UPw3+H/jWKyuJLca14Sg8AfFvx8dFvPLKtNZTeJvA3hq+ngZvLlOnxpKrxs6NlRSc9eibXrdAf5x9dQBQAUAftT/wTx/4Lv8A7bP/AAT28Pab8MPD+peHvjX8BtNmlbTfhH8V11K7h8Jw3MrT3cPw78X6XeWviHwjbz3DNOuiztr3hG3uJr29tvDEWoX15dy5ypRlrs+6/wAvkB/bd8If+C4P7Puv/wDBO74Z/wDBQ748eBvGfwX8CeNfixefBfxD4e0Ar8VW8JeLbbVvEdjDqy3+n2XhrVtb8KXFj4f/ALQuLm08Lx65ZXN4dNi0LUo7VdTuOd03zcqabtfbp9/9duoHCftd/wDBLX/gnR/wWB/Zzb44/s+2vwu0b4jeNfDOq678IP2m/g/p1r4eh1nxKY5vs2n/ABa0rRrCyfxXp663bppHi/TPF+if8LC8JNFqOn2NzoGrQXljK4zlTdney3i/lt207foB/mieLvC2teBvFfifwT4ktTY+IvB/iHWvC2v2JbebPWvD+pXOk6palxgMbe+tJ4twHzbM8ZrrWuvf+vL8vuA739n3/kvfwQ/7K98Nf/Uz0Wk9n6MD/Sy/4OMf+UOP7Xf/AF2/Z+/9ae+C9clL+JH5/wDpLA/y767ACgD/AEtv+DYfXLXVv+CUXgGwt1iWXwz8YPjRod8Y8b3urjxQviRGnxz5osvENmg3YPkLD/CFLclb435pflb9PL8LyD+Ar/goVod/4a/b2/bY0HU45473S/2s/wBoi1l+0AiWVV+Lfi5obkk/fS7gaK6hlGUmhmSVCUdWbqjrGL7pfl8vy+4DW/4Jr6Ff+JP+Ch/7CmjabHPJc3X7X37OMrNbgmW3s7H4u+Eb/Ub4YyQmn6da3V9K+Pkit3fnbSk7Rk/J/wBdfy+8D+8f/g6L1y00n/glfrlhcLEZvE/x4+D2h2BkxvS7t7nX/EjtBnnzTY+HrxTjJ8lpexJXmo/H6J/1/X6AfH3/AAaHa5a3H7MP7WvhtFiF7pPx58K65cOMee1r4g+H1pYWayfxeUsvhm+MORje8+M/NVV/iT8vyf8Awe33gfzef8HBuh3+g/8ABXz9sKK+jnUalrPwq1yylmB23FhrHwL+GV7BJA54khhaSWzBUkRyWssBw8Tqu1PWEfT8nby/rvuB+OWnade6vqFhpOm20t5qOp3trp2n2cC75rq9vZ47a1toV/ilnnlSKNe7sB3qwP8AVb/4LTahbeDv+CSH7Zov3S5jh+CFv4XEtxz5t5rviDwx4UsZyWxmc3+p28sR6+fsIBOBXHT1qL1v+b8vy+4D/KXrsAKACgAoA/1bP+CUn7L3iL9iD/gl78GPhxofhBNW+Msvws1b4xeKfCtzc2uiXXiH4y/EXTbjxuPB+salfS2tjYXeky3mg/DZ9Su57e0tbPw/bT3FwIoXuG4pvmm9dL2+X9f1oB/FlrX/AAb3/wDBajXviRq3xd1D4TeF2+ImteN774j33iiL48fCCLUm8aajr0via51+OYeMC0d8dcmfUUkBylxhhkgVv7Wna2trW/rf8vvA/tv/AG+f2YvG/wC3P/wS9+J3wV+IvhKz0b48eMfgN4f8ZweFbG7sNWi8NftFeDtF0nx7p3hrStZ02W8sp7U/EHR5PBs+raVc3Vte6FqN/wDZpbuzu9k+EJcs01qr23to9NdPO+3TboB/k5ujxu8ciNHJGzI6OpV0dDtZHVsMrKwIZSMgjBxiu0D/AFPvhr/ygE8Ef9og9C/9Y2tq4/8Al7/3E/8AbgP4a/8Ag3a/5THfsdf9dvj1/wCsw/Gquir/AA5fL/0pAfvR/wAHgv8AyIH7CP8A2OH7QH/pl+EtZ0Pt/wDbv6gftF/wQq8JaF8J/wDgkF+yndaVYW4OqfD3xn8T9dexAe41fWPFHjbxf4muprmRd7z38dnLZ6QoYs9vBp1rYqFjtY4kzqa1H62/rf8AL77gf5gHxL+Ifin4t/EXx58VPHGpT6z4z+JHjDxJ468VarcyyzT6h4h8V6xd65q928k7ySt51/ezuu93KqVXJCiutKyS7K39b/n94H9Nn/Bpf8U/E/h79un41fCS2vro+C/iV+zhrPibWtIR5vsj+Kvhz478Ex+F9amiV/JEun6P4x8ZaZFLJGXA1tkSVNxSXKslyp9b2/r/AIAH0j/wcpeKF/Zc/wCCoX/BP39r7wjaRQ+LvC3hLwj4s1NLBlgu9eb4KfGS48Q2sGooHRJ11TSdfm8Oyy3GPtmlxf2dO72tqkaKlrCUXtf81/XX7gP0v/4Odvhlo/x2/wCCWXhr48eEnh1ix+EPxV+FPxX0zX7RTIt18PviZY3nw7d4GI3Cw1XUfH3grVHfCt/xLrVmIQOGii7Tt3TX3f8ADf1oB85/siXL/wDBOb/g2K+JfxpDv4d+Inxz8B/Erx/pl1Cxt9Rj8Y/tC65ZfBL4S63prgxzz3Vh4JXwF4thKAiCGzuJiGtbaSZnL36yXRWX3a+XX+nuB0v/AAUHmP8AwUb/AODbD4W/tFxk+IPHvwu8CfCD4zapdr+/nn8cfCW/uvgp8db1psmWGK3s774ma1NHIXJSxiWbLqs6kPcqteq2tvqtLvy6+egHtH/BtF4A0H9nP/gk14l/aD8aMuk6V8T/AIi/GT43a7rdxGEltPh98MbCD4f7n3bCbLTpfhr4s1e23kbv7UuJVcwzRmlWd527JL7/AOv6uB/n4fHX4sa98efjZ8Xfjd4oLf8ACRfF74meOfiXrSNIZfJ1Lxx4m1PxJd20bnH7i0l1Jra3RVWOOCKKOJEjVEXpSskuyS+4DyqmB/eT/wAGhH/Jvf7Yv/ZZfh7/AOoRqFc1fePoB/Nb/wAF5/8AlLj+2p/2Pfg7/wBVN8P62p/BH0A+6v8Ag1J/5SZeL/8As1D4pf8Aqf8Awgqa3wfNAe/f8Hd3/J137Kf/AGb1rn/qyNcqaG0vUD+mL/ggfIIf+CQf7GczB2WLwZ8RJGWNGkkYJ8Z/iWxCRrlncgYVFG5mwBkkVjU+OXqB/mG/Gz4teLvjz8X/AInfGrx7qNzqvjL4qeOvE/jzxFe3U8tw7al4n1e71Wa3ieV3aOzsRcrY6fbKVhs7C3trS3jit4I407EkkktloB/RT/wal/F3xZ4Q/wCChPjf4T2N/dnwV8YfgJ4tk8SaIsk39nyeIPh7q+ha/wCFPEU0CERG/wBIsrvxVotlcTBhHa+KtShXD3CGsqyvG/VP8/68/wBYh9E/8He3gjR9O/aA/Y6+I1va20eveLfg/wDEbwbql3HgXdzpngDxlo+s6LFcgHJhtrj4ja2bZ2UZae4UMwQKiofDL1/T/gAfx/VuB+j/APwSA/5Sg/sJ/wDZyfw2/wDT1FUVPgl6Af2L/wDB2z/yjt+CH/Z6XgH/ANUb+0PWFD43/hf5oD+NP/gk34B0X4m/8FK/2I/B3iO0tL/RLz9or4c6tqWn3+02Wo2/hTWovFh0+6jf5LiC+bRFtJLRwyXizG1dHSYo283aEvQD+1n/AIOr/in4n8Cf8E4PCHgrw9fXVhYfGT9pHwH4N8Z/Z5Jo4tS8J6D4S8f/ABCXSLlomRXSfxZ4Q8J6h5M2+OQaW+Y2Kq6YUVed+y/4Hy/rR7xD/OcrqA/1Iv8AggV8Q9Z+OH/BIj9mJviGzeI5tH8P/Eb4RXh1hGvYNU8H+BPiH4w8FeGNLuI7szLc2Nj4GstF8ONCxaBoNOMOxEBhXjqpKbt69rMD/Mo+NHhGz8AfGL4seA9OKHT/AAT8S/HfhGxMcrTobPw34o1TRrYpOzO0yGCyQrKzu0gw5ZiSa61qk+6/rt+X3AeaUwCgD/Sb/wCDXL/lFjo3/Ze/jB/6N8O1yVvj+SA/g3/4KS/8pFP2+P8As9P9qb/1eXjqumHwR/wx/ID/AEnf+CRlynjv/gkP+x/a6UUhe/8A2Z7PwhE1uyoE1HSLbWPCNzKHztWc6jp00kzEjFwZC2CDXJPSo/8AFf8AG/n/AF0WwH+UtdW1xZXNxZ3cEttd2k8ttdW06NHNb3EEjRTQTRsA0csUiNHIjAMrqVIBBFdoH7U/8G7WhX+t/wDBYL9klrOOcw6K3xr13U54QStpYWf7PnxUhEk5GdsFzf3VhppJ4Ml9GnG8ms6rtCXnp/W/9dtwP6Ff+DvjXLS3+AP7G/ht1iN9q3xh+I+uW7HHnC08PeC9JsL1Y+/lNN4nsDNgY3pBnHy1lQ3l6L+vwA/g6rpAKACgAoAKACgAoAKACgAoAKACgAoAKACgAoAKACgAoAKACgAoAKACgAoA8M/aA/5E/TP+xltP/TXrFY1/gX+JfkwPkKuUAoAKACgAoAKACgAoAKACgAoAKACgAoAKACgAoAKACgAoAKACgAoAKACgAoAKACgAoAKACgAoAKAP/9T/AD/6ACgAoAKACgAoA/S8dB9BXoALQAUAFABQB/qgf8EFv+UQH7G3/Yj/ABE/9XF8Sq4qnxy9QP8ALU0LWb/w5rmjeIdKkEOp6DqunazpszAkRX+l3kN9ZyEBlJCXEEbEBlJAwGGQV7QP9VX40eHvA/8AwWX/AOCS/iPTfhnr+iwWv7UvwQ0LxJ4QvZLp7nTfCXxa8M6lo/jLS/DHiGe3Elzat4P+K/hOLwn4wEUct1ZjT9VEdvdMiQT8S9yfo/679P8ALTcD/Nl8Xf8ABOf9vHwP8Ubn4Na/+yH+0KPiLb6u2jQ6HpPwp8Y+IYNWuRcJbpd+H9b0HStS0HxDotw0kcltr+i6nfaJcW0iXMd+bc7161KNr3Vu9/6/H5gf6J3/AARl/Y6uv+CXH/BOIaZ+0Tquh+B/GOq6n42/aR+P11f6nZvonw3F14e0i1fSNU12GaWwlj8G/D/wXojeI7q0nl0y315deXTri/s0g1G/5aj556a9F5/02B/EF+zT8eF/ag/4L0/Br9oWC2kstP8AjB/wUO8K+OtEsZQ6z2HhvWvi1bT+GdPuPMJY3Nj4f/sy0uWO0PPDIyxxKwjTeS5aTXaP9d/67bAf1L/8HbH/ACjq+CP/AGep8Pv/AFRn7RVZUPjf+F/mgP8APHrqAKAPcf2ZfGXw2+Hn7RXwN8cfGXwfY/ED4QeFviv4D1r4q+CdS02LV7XxR8OLLxLp0vjfRTpk7JDez33hoanDZwyuqNeNASQAaUr2dt7aevQD++3/AIKIf8EKf2R/2zP2PvD3ij/gnF8Ov2fvhX8ThcaN8U/hp428D2Vto3g/4yeC9Q8P3+/wZfeJNIF1bQ2XiODUdN1rw5rlzbT2tlrWk2Vnfy6dpmpapqNpzRqyUvfu1s0+j/4Hz7dbxD4e8W/8Erf29pP+CAXw+/Ytg+AF9c/tL6R+2Bc+PdR+Glt4++FdxJbeDrrW/GsUPiB/FMPjpvBJsT/a2nzOF8SG4gtLj7ZPBHaxTzRVzx9rzX93ltfX/h/68gP2j/4JSfsxX3/BIr/gmjf6R+1j4/8ADOg3nhnV/iF8fPi9qMWvHUvCHw5tdWstKhHhjStXnjtodQlsdH8OaYbuDSopLbU/GmrapaaBJqwvLK8v85vnn7qfRLv+v9drWA/zPv2g/ibF8avj58b/AIyQWMmmQfFr4v8AxK+JsOmyxwRS6dF488Z614pjsZIrVmto5LRNVFu8duzQI0ZWFjGFLdaVkl2SQCfs+/8AJe/gh/2V74a/+pnotD2fowP9LL/g4x/5Q4/td/8AXb9n7/1p74L1yUv4kfn/AOksD/My+Enwq8efHP4n+APg58L9Bn8T/EP4neLND8E+DdBt5IYH1LxB4hv4dO06CS6uZIrSxtRNOJb3UL2aCx0+zjnvr2eC1gmlTrbsm3sgP2P/AG8P+Dfn9tL9gb9no/tKePPEfwg+JXgLQZ9DtPiVB8Ltb8VX2sfDqTxFqVnoul6jqNt4n8IeGYtX8PPrmpabolxqujzT3NpqN/avcaWmlmTVIojVjJ21Xa/X8/8Ag+WwH66/8GlX7Ynh/RNV+Pn7DXirVfsOreM9Sh+PnwhtbiZUttY1XTNEsfDHxV0W18wgtrI8P6P4K8Q2Njbh3udI0LxTfyCOPSnZ868XpLto/wBPzA+bv+Djz/glV8cfB/7WXiz9sz4J/DHxZ8RPgt8eo9L13x7J4E0DU/Et58Mvihp2kWejeIj4l0vSIL3UbDw74zTTbbxVY+Jpov7K/wCEg1PXtGu5NPki0dNSqlNcvK2k130vv/XT83INf/g24/4JV/HHxB+1V4d/bW+OPwy8V/Dn4QfA2y1rUPhovjzQdT8N3/xM+J2uaPfeHtLu/D+j6tb2Oo3nhjwVYapqPiC78S+SmmP4mt/D2maZJqkkWvppCqzXLypq73trZf8AB/roB7D/AMHaf7Yvh7xP4v8AgL+w/wCEtW+33/w2uLz44fGG2t5lktNK8SeI9EbQfhboVyqNui12y8J6l4u8Q31vOv7vRvGXhm5hYi9lRShHRy76L9fxA+P/APg1v/bE8P8AwB/bZ8X/ALP3jbVf7I8M/tceE9H8L+HLqeZYrD/hcHgG81PWPAOn3rSlY4T4h0XXPHHhzS3Uma88S6p4f0mKN31BGR1otxTX2dfl1/JAfot/wc7/APBLn4yfFfx34K/bp/Z4+HviH4lJb+CrD4cfHnwj4J0i+1/xXpaeG7y/ufB3xJt9A02O61XWNJfStTl8L+KJdNtpG8P22g+HNRuLV9PutX1DT5ozSXK3bXS+nyv/AMD77gfjz/wRC/4JO/H79qL9sX4TfEz4kfCXxr4I/Zt+B3jTQvib488YeOfDGseGdI8Xan4L1K21zw58N/DA1i1sZfE2oeIdfstPg8SLphktdC8LJq11qN7a39xodlql1JpRdmrv5/P+v0A/oJ/4Otv2xfD3w+/ZY8AfsZaJq3m/EP8AaA8XaJ498Y6RbzKf7M+D/wAN9Tl1Kyn1eJWEsR8T/Euy8PHw6WVoLpfBPignZLYxF86MdXLotF6/8N/WrA/mP/4Ju/8ABD39rP8A4KXfD3xb8Xfhhr/wx+Gfww8M6/d+D7DxZ8U9T8SWi+LvF1hYWeoahpfhrTPC/hnxLfz2GkRalpqaxrl9HY2ENxefY9M/ti/stVtNP1nUjDRpt9l+vb8fxbiH5z/tR/szfFr9jz48fEP9nL44aLa6H8Sfhrqttp2twadeDUtG1C01LTbLXNC1/QdTEUB1DQvEOg6npus6TdSW9rdGzvYor+ysL+K6srW01JXW39f1/wAOB4BTA/S//gj/APsn/wDDZn/BRD9m74Palpv9peB7LxnB8S/ijFLD51g3w5+GC/8ACY+INN1PgmOz8WS6ZYeB0lAJW98UWYyu4ukVJcsG/Ky9X/lv8rdQP7uv+C83/BU/4if8Ey/gd8H7v4G2fgTUvjb8afiHqWmaPb/EHSdR17R9M+HvgnRk1HxxrltpWl65oM02qprWueBdEtXu7maxjs9c1Sb7O17DZyxc9KCm3e9l/Xy+77gP5Yv+IqX/AIKff9A39mX/AMNP4j/+eLW3sYeYH9PH/BBD/grP8Tf+Cmnw6+Omk/H6w+HulfGf4K+KvDVyn/CvdG1Xw3pmvfDfx1p9/wD2HqFxpOseIfEbzazpHiPw34m07Vb3TLiy09NMuvC0U+mxahJcahqmNWHI01s+/f8Aq3f8Uoh/FN/wXC/ZP/4ZB/4KUftDeCNL03+zfAnxG11fjt8NI44fIs/+ER+K813r15p+mw4Cx6Z4X8bL4w8GWKKXAg8Np8xzheim+aC8tPu/rz76XsB/er8Nf+UAngj/ALRB6F/6xtbVzf8AL3/uJ/7cB/DX/wAG7X/KY79jr/rt8ev/AFmH41V0Vf4cvl/6UgP3o/4PBf8AkQP2Ef8AscP2gP8A0y/CWs6H2/8At39QP0P/AODZv9qTwn8df+Cbvhb4KnUtOf4ifsu+IvE3w88W+HmnVtTk8IeKvEOt+N/AHieaxdpGXR9T0/W9V8KWs4Bin1HwVrCFE2BGisrTv31/z/rr8kB/Gn/wUZ/4JCftZfsZ/tIfELwboHwM+KHxA+CuqeLdZ1D4L/EzwD4I8SeM/DWveB9T1KW48NaVqWo+HrHVY9F8ZaPY3NtouveHtXa11D+0rSa901NQ0W803U7vohOMorVX6pvZ/hf1t92oH9J3/BsT/wAEwfjp+znrPxX/AGy/2jPh/wCIfhTrHj3wFD8J/hB4E8a6XdaH40n8J6rr+i+LPGXjTXfDeox2+p+GrTUL7wv4V0vwvBq1ra6tqVrFr+oPZ2ukz6RdazjWmnaKd7O7sB+MX/Bzb+1P4V/aG/4KKzeAvAuqWGteHP2Y/h1pXwc1TVNNuBd2l18Rm1vW/Ffj+2iuUdoTL4cvNb03wZqlvGN1nr3hfWLeWV3QpFpRjaN/5nf5dP6t94H9Nf8AwT+jb/gqF/wb32XwIk1TTZPHl18AfHv7Lf2vWppm03QviF8JEuNH+Dmoa7cQQ3V2ba10zTfhZ4o1OWK2mvVguJWhjmnVJJcZ+5Vv5p9tHv38/Xyv7ofAH/B0P480D9nb9iP9hr9gfwFdfZtGe+0y/eztysUsfw8/Zy8AaZ8PfCVhqFujMqWWr6p4wtdQtY8FXvvBzMjj7Kwa6KvKU3/Tbu/6v99wOr/4Nk/G+g/tRf8ABOX9sr9g7x3di6sNB1nxXoklrNtka2+Fn7TvgLVtBubS0tpHAljs/FPhzx7qczx7RHca7AspjaWF5VWVpxl/wNV9/wCXyf2g+vP+ClRP/BMr/g3wh/Z5h1LTofHV18Fvhb+yabvR55f7K17xv8RbSGP423elyzQ2l1JY614ct/i1rVl5trFcyQyRC5ij3Tukw9+rfzb27bdV5a6+gH+cJXWAUAf3H/8ABoD490SXwN+2z8MHvII/Edj4r+D/AI9gsHbbc3miarpHjTw9d3lup4mg02+0ayhu2TP2eTVbESY+1RbuautYvpZr+v6/ID4C/wCDhz/gmP8AtcN/wUD+J37Snwn+A/xR+MPwd+Pth4H8SWXiD4U+BvEPxAHhHxT4f8DeGfAvifw14vsvClnq+qaFdXOp+G18R6VqOq2Fjo+q2XiKCw0q+vdR0rV4LS6U1ypNpNaa9fvb79LemiA/Qr/g2O/4JhftJfs7/E/4r/tgftJfDTxR8GIfEPwsu/g/8KvAfxF0a58NePdcj1/xb4a8T+LvGOoeEdVW08ReFdP0lPBGkaNpC6/plld69Hr+p3tpbx6dZ213qU1pppRTvrdv7/60X3XA+Qv+Du7/AJOu/ZT/AOzetc/9WRrlOhtL1A/pm/4IFf8AKIf9i/8A7FD4hf8Aq6fiTWNT45eoH8RH/BSz/giX+2H+zL+0h8QW+C/wA+KHxz/Z08beKtX8U/Bvx38FfA/iL4m2Vn4P8R6jLqWi+FPFNn4L07WdQ8N694bhvIdAaXVrKy07xD9ki1XQJ7u1vBHa9MKkWldpPZpuz/HX8vRXSA/fH/g2l/4JNfH39mnxt8Q/2zf2ofh/rfwm17xD4An+F/wd+GfjOyl0rx1FpXiDV9F13xh468U+GrpItT8HylPD2l+GvDuka5Faa9dQX3iq61LR9Ns10O61fKrNO0U763dtv+D8tAPyz/4OpP2k/DXxe/by8EfBjwlqVlq9n+zR8J7bw34surKf7Qtn8SvHur3HivxFobSxs1sz6P4Yi8CxXiRM01nq82qaZeiK6sZIIroq0W+7/r+rffqB/MZWwH6Ff8Emda07w/8A8FNP2EdR1WcW1m37Ufwe0zzm+4t3rvjHTND04OSVCRyahqNrHJIxCxI7SN8qmoqfBL0f4Af3Y/8AByp+y18cP2qf+CfPhvQ/gF8PfE/xT8X/AAw/aJ8D/FXWPBXgrSbzxD4v1PwlZeAvil4H1Obw74c0yK41fX7/AE/UfHej3s2m6RaXmoHTYb+6itZUtZCnPSaUtXbRrX1X9f8ADMD+BL4Da58VP+Cf/wC2X+zn8VvjB8KviH8OfEPwg+Kfw0+LOoeB/iH4N8SeBvE+r+DNI8V21zqhttF8S2GkambTXNK07W9LsdQWBraW5SZY5JWgljXpdpRdmndNaWf/AAAP9Ff/AILG/sgyf8FTf+Cbkuk/s7axoXjjxXa33gf9pL9ny+stStY9C+Ik1joOrQW+madrVxNBZW48ZfD7xp4hg8PXd9PBpx1250UapPY2ZuL605acuSeui1T8v8/w/SQf51Phb/gnR+3j4y+KFv8ABrQ/2Qv2h2+I0+rLo0ug6p8KPGWgxaZcmdrd7vXNa1zStP0HQdFgaOSW48QaxqdloVvao95LqIth5tdfNG17r1v/AF/WwH+k38AvCfgf/gjV/wAEm/DOl/FXxBo0tp+y/wDBfxD4u8e6hDdm307xP8U/FGq6x401jwx4eu7hI7i+fxN8TvFbeC/BZkgju9SF5osf2O2klFrFxu9Sbt1f4L/gID/Kv8S6/qPivxFr/inV3SXVvEutarr+qSRqyxyajrN9PqN66KzyMqPc3ErKrO7BSAXYgtXatNO39ef5/eBi0AFAH+k3/wAGuX/KLHRv+y9/GD/0b4drkrfH8kB/Bv8A8FJf+Uin7fH/AGen+1N/6vLx1XTD4I/4Y/kB/ab/AMGqf7Ynh/4mfsh+MP2PdY1Xy/iL+zd4s1zxR4a0e5mXfqXwf+JutTa+moaUjkTTjw/8RtR8VWevpGrQ6ZH4i8KF5N+rpGnPWi1Lm6Oy+f8AwyA/nH/4LU/8Em/2gP2Uf2wfit42+Hnwk8b+Nf2bvjN42174j/DTxl4H8L6z4m0XwxJ4y1WfWtW+GviRtGtb9/DmreFdav7vTNBh1coPEPhuLStT0+5urv8Ata003anNOKu1db9Pn1/rtsB+2f8AwbD/APBLv4xfBrxV4+/bl/aJ+H/iD4a3Wt+Crn4Z/Anwb410m90LxZeaXr+oaZqnjL4k33h/UIrXU9D0+4tdH0/w14SfU7eK51ux1HxPqUdlFpR0PUtUzrTTtFO/e2vy/r9APy5/4Ogv2xfD37RP7dOg/A/wPq39seEv2R/COpeAtau4Zlm09/jB4t1O21n4mQae8bMhGhWWleCvB+rhws8HiXwxrtk+6O0hdroxtG/WWvy6f15gfzVVqAUAFABQAUAFABQAUAFABQAUAFABQAUAFABQAUAFABQAUAFABQAUAFABQB4Z+0B/yJ+mf9jLaf8Apr1isa/wL/EvyYHyFXKAUAFABQAUAFABQAUAFABQAUAFABQAUAFABQAUAFABQAUAFABQAUAFABQAUAFABQAUAFABQAUAFAH/1f8AP/oAKACgAoAKACgD9Lx0H0FegAtABQAUAFAH9UH7Bf8Awcw/8MQ/sf8Awb/ZR/4Yp/4Wd/wqTQ/EWjf8J7/w0f8A8IX/AMJB/b/jHxL4t+0/8It/wobxZ/ZX2T/hIv7P8n/hItS8/wCx/avNh+0fZ4MZUeaTfNa72t/w/wDXbYD+V+tgP1k/4Jqf8Fjv2rv+CZeoapovwzutF+I/wW8Taj/avij4HfEOTVJvCh1eQW8Nz4m8Hajpt3b6l4I8WXNnbRWV3qNgL3R9WgS1bxD4d1ubTNIlsInTjPfR90vz7gf0hWH/AAeAfCl9CM+p/sQfEK28ShExpdh8aPDd9oTybP3oOvXHgLT9QjQPgIR4clZkO5grAK2PsH/OvuA/DP8A4KZf8F9/2rf+Cifhi++D9joujfs8fs7392LjWPhp4H1rU9b8Q+O4YJ4bnTrH4mePbuHSZPEek6bcW8d3b6Bonh3wnoFze+Xd63putXNhpE2n6wpRjru+76ei+e9/S1mB+VP7Jvx4/wCGXv2mvgN+0Z/wiv8AwnP/AApH4q+Cvib/AMId/bn/AAjP/CT/APCH65aaz/Yn/CQ/2P4g/sX+0fsv2b+0v7D1b7Jv877Bc7PKa5Lmi1tf+vL+u+wH7Mf8FbP+C9X/AA9K/Z18EfAH/hlP/hRf/CG/Grw/8YP+Es/4Xn/ws3+0v7C8DfEXwX/wjv8AYX/Cnvh99j+1f8J9/aX9rf2zdeR/ZP2P+zJvt32qyzhS5Hfmvpba39bf1cD+eOtQCgAoA/Uf9hb/AILGft3f8E99NXwl8D/idZ678KxdTXw+DPxV0qXxv8NrW7urpry8uNCsf7Q0rxF4Pa/uZbm41KLwV4k8O2+q3V1Pe6nBd3xjuUiVOMt9+63/AF/L77Af1ra//wAHBXxSsP8AgkP4Q/bq0/wH+z6/7SWu/G+6+E2p/CWfXvEVx4XtNIh1fxTHF4xi8IweLLfx5Dbtpmj6bC1rceI5bZry4mvl1Nbee30+DD2S5+W7ta97fh1/L5PcD+Q/9uf/AIK3/tx/8FC4odC+P/xTS3+G1nexalY/Bz4c6Z/whXwvh1G3laa11DUNEt7u91PxVf2DsTpl9411zxNd6T850uayM05n3jCMdUte7A/NKrA6/wCH3iv/AIQTx74I8cfYP7V/4Q3xf4a8V/2X9q+w/wBpf8I9rNlq/wBg+2/Zrz7H9s+x/Z/tX2S6+z+Z5v2afZ5TD1TXf+vL8/uA/pZ/4KM/8HJf/Df37HHxd/ZL/wCGMf8AhU3/AAtV/h+//Cf/APDRX/Cef2D/AMIL8T/BfxIx/wAIr/wovwb/AGp/av8AwiH9jZ/4STTvsP8AaH9o/wCmfY/sNxjClyyUua9r6W7qwH89H7M/x98Z/ss/H/4Q/tE/D2LTrnxj8HfHeg+OdFsNYilm0jVZNHu1lu9F1aOCWC5Oma3YNdaTqDWlxb3iWd7NJaXEFysUqayXMmu6sB/RD/wUz/4OStR/bp/ZH1/9lz4c/s4XPwdX4pL4di+LPizX/iBbeM5I9I0DXdK8TP4a8FWlj4X8P7Y9W1jRtPS+8Q6u6TroyXulw6EtxqCanYZRo8sruV0tla33/wBfmB/ND8OviL46+Efjvwn8Tvhl4r1rwP8AEDwNrlh4k8JeLfDt7Jp+s6FremzLPZ31jdREFWRlKSwyLJbXVu8trdwz2000L7NJqz2YH9k37LX/AAdwtpfg/StA/bG/Zq1XxL4v05Yba++I/wABtX0fTrfxHBHEsZv774ceMbuytNK1lzH5982leNRo97czytp+j6BaxRWlc7oa+7Ky7NX/AMv672uBV/ar/wCDt+71nwdqnh39jX9m/UvCHi3U47m1tfiZ8ddW0fVh4bgliaJb/S/hx4TnvdO1HXIzJ9psZtZ8Y3OiWN1BF/aGg+IrSWa2QVD+aXyS/C+n5fcB/G7498e+NPil408UfEb4jeKNa8a+O/Gut6h4k8WeK/Ed/Pqet6/rmq3D3V/qWpX1wzyz3FxM7MSSEjQLFEkcKJGnQkkrLZAc7p2o6hpGoWOraTfXml6rpl5bajpupadczWWoadqFlNHc2d9Y3ltJFcWl5aXEUVxbXNvLHNBNHHLFIjorKAf15fsR/wDB118Sfhj4D0X4d/tofBe9+OV34c07T9K034x/DvXrHw78QNasrCFLbz/HvhrX45fD3ibxFNGokuPEmk6x4TF68QbUNHu7+6u9UfCVC7vF28mr/d/T/JRD6V+P3/B3d4ATwpqtn+y5+yn4yvPG91b+To3iH48+INC0nwxoty6Etf6j4R+H+q67qfiOOFwETTLfxl4ZM4bzn1OHy/s06VB9ZaeS/wCG/rva4H8bP7RX7RXxh/au+MXjT48fHfxnqPjr4leO9SbUNZ1i+YR29rAg8rTtC0LTo8WeieG9Dsli03Q9D0+KCx0zT4IbeCIbXd90lFWW39f1/wAMB+6X/BIT/gv9f/8ABNf4G+Jv2dPiH8Cbr40fD2TxbrXjvwFqfhzxja+D/EnhjV/EFrYx634e1JNQ0PWtP1fw9qF/p8Wq2d5EbHU9FvLzVhJFrlteWVvpedSlzu6dnttcD8hf2+P2yfGv7ff7VnxS/ak8daDpnhLU/iFeaNb6V4P0e6m1DTvCXhbwvoOm+GPDOgxalcQWs+q3VrpGk20uravJaWQ1XWZ9Q1GHTtMt7mLTre4R5IpXv59/6/rcD46qgP1//wCCQ3/BUnwp/wAErfiF8Xvild/sx/8ADQXjf4k+D9D8BaDqzfF9PhaPA/he31mXxB4qsI4v+FWfEd9bfxbqlh4PnklE+jrpq+F0j8q+/tAvaxODmkuay9L3/r0+6wHKf8Fav+Covif/AIKofHLwL8V9R+GP/Cl/C3w6+G9v4C8M/DePx4/xFhtr2bX9Y17xF4ql8Qt4P8DB9Q8Qvf6XYT20egxR29h4c0uPz7iRZJWIQ5Fa97u97W/r+u4H5V1YH6b/APBKX/gpV4n/AOCXf7R2tfHTR/h3/wALd0DxX8N9e+G/i74byeNn8Aw61Zalqeia9pGqxeIh4V8ax2OoaBregWdxA7eG7ySewudU02OezTUZbhYnDnVr21vff+v67Aezf8Ffv+CsnhT/AIKsa58FfGMX7LX/AAz/AOOPhJpXivw1feI4vjKnxQ/4TTwp4gvNL1TStEvbM/Cb4eSaZ/wi2r2us3+l3KX1+kn/AAk+rxS2gYwzRKEHC65rp67W1/r+tQP0D8Nf8HMP/CPfsA6J+wz/AMMU/bP7G/ZBsP2U/wDhaP8Aw0f9n+0/Yvg3F8JP+E8/4Qn/AIUNN5Pm+X/wkH/CL/8ACXS7M/2V/wAJE2P7SafZe/zc32ua1vO9gPw1/wCCdn7YX/DA37Y/wd/a0/4V3/wtf/hUz+PX/wCEA/4S7/hBf7f/AOE3+GHjX4b4/wCEq/4Rjxj/AGV/Zn/CYf2zn/hG9S+2/wBnf2d/of2z7db6TjzRcb2vbX0dwPvT/gsH/wAFn/8Ah6/oHwI0P/hm3/hQn/Ck9Y+IGrfav+Fw/wDC0v8AhJv+E6svCVn9n8j/AIVb8Of7G/sv/hFvM83zdW+3fbtnl2f2XfcTTp8l9b3t0ttf/P8Aq4H5wfsdftpftDfsI/GXSfjj+zj42m8J+K7OH+zdc0m8ifUvB/jvw1JcwXN74Q8deHTPbwa94ev5LeGRo/OtNS028ittX0DU9I1uystSt6lFSVn/AMFen9fqB/Wb8LP+DvvRf+Ecsbf42/sW6ofFsFoV1LV/hZ8VbQeHNVvlUkT2Phzxb4YOp6BaSvhTa3HinxJNAoLi8uS3lri6D6T080B8gftp/wDB1X+0f8bPBOt/Dr9lX4Q6Z+y/Z+IdOm0rVfidqHjCb4g/Fi0trklbmbwRd2+h+FvDngbUJrVms/7VfTPFWsWAke/0DU9D1eOyv7RxopayfN5bL+vu8+0g/lPvLy71G7utQ1C6ub6/vrme8vb68nluru8u7qV5rm6urmd5Jri5uJneWeeZ3llld5JHZ2Zq3A/eb/gkP/wXP8Q/8Ervhf8AFr4S3P7Pf/C//CvxG8eaV8RNFt/+Fvt8LP8AhDvECeH4fDfiaXYfhl8R01seJNO0fwmu5f7GbTj4fIb+0BfIbTKdPnad7WVtv6/L7wPk3/gq/wD8FLPEH/BUb9ovw78c9T+Gn/CndE8IfDDQ/hn4Z+Hcfjl/iFDp1vpuueI/EWqa1J4hPhLwQlxfa5qniSbz1Xw7bvBZWGm2b3N2LVJFqEORWve7ve1v6/ruBsf8Ek/+CofiH/glf8c/HnxasfhZ/wALr8OfET4ZXXw91/4eP4+b4cRPep4k0DxDoPiqPxCvg3x0De6D/ZWqabDZPoTJcWfiPUP9KgkRGYnDnSV7Wd7gfRf/AAV8/wCC4PiH/gqr4D+DXw2tvgB/wz/4U+F3i7xJ441ix/4W43xT/wCE08Q6lo1noPhq7J/4Vp8OE0L/AIRbTZ/FcIBTWm1P/hJ22vpo091v1Tp8l3e9/K39fd91wPwfrQAoA+vv2Hf23fjn/wAE/fj94f8A2hPgLq1jbeI9Ns7nQfEfhvXbea+8JePvBmpz2lxrHg3xZp9vcWlzcaTfzWFjeQ3Fld2WpaVqthp2raZe219ZQSVMoqas/v7PuB/Wron/AAeAeAf+ERim8SfsP+Lx48jtYVn07RPjVoreEby9VStxNFrN/wCAF1nTLWVwJYbd9C1aa3WQwPdXRh+0T4+wfSenoB+buhf8HNvx9uf25Lf9rL4m/A3R/F/w28KfCTx/8Jvhb+zb4U+Jt/4E0PwdD4/8S+Cdf1Lxprfji/8ABHjifxj40mt/BGn6RqeoP4T0KzurUW40iw8PW8Nzaahfsly8qeravK3b+vP9Yh+f3/BXf/gqb/w9U+K/wp+J/wDwor/hRH/Csfh7feA/7D/4Wd/wtD+2/tviS+8Q/wBq/wBp/wDCvfh5/Zvl/bfsn2H7Bf7/ACvtH2xd/kJUIciave77W/r7vvuB/eh/wQR/5RA/sa/9iX8Rf/VzfEuuWp8cvUD+RT/gm3/wcoftBfsTfCnw38APjF8LNN/aa+EngXTLfQvhzeTeM7rwF8TPA+gW8p+yeHX8US6B4w0zxb4Y0S0IsvDej6nomm6no1ilvpUHif8AsOw0zS7LedJSbadm/LT/AIf56+QH1t+1N/wdsfFXxv4F1nwj+yj+zZpvwX8TazZ3enr8VviN42h+I2s+H4by2eD7f4X8E6f4Z8O6BaeIrF3+06dqXiLV/FWjRzJH9r8MXqAoyjQs7ylfyS/P+l+DUg/kQ8T+J/EfjXxJr/jHxhrureJ/FnivWtT8R+JvEmvX9zquua/r+tXs2o6vrOsaneyzXmo6nqd/cz3t9e3U0txdXM8s00jSOzNuBh0AaGk6tqmgarpmu6HqV9o+t6LqFlq2j6vpd3PYanpWqadcx3mn6lp19avHc2V9Y3cMN1aXdvJHPbXEUc0LrIisoB/W7+zz/wAHb3x+8CeCtD8M/tD/ALLvgn46+I9ItoNPufiD4Q+JF/8AB/VtdgtoIoY9S17QZ/BHxG0S51+co8+pXOijw5pV3M+bXR9NUFWwdBN3UreVgPw5/wCCqv8AwUJ/4eZftRx/tHr8Jf8AhTENt8NvCnw5g8HN45/4WDI8XhfUPEV+NYm18eEfBSrJft4gZDp6aMVtFtl/026MrFdIQ5I2vfW/bt/l/VwPqr/gmb/wXv8A2rv+CdHhu0+Ec2kaN+0H+zvaXrXWl/C/x1rGp6PrfgVLm5mu9Ttfhj47s4tUl8Madql1cSXl3oOs+H/FXh2G/aa/0jStJvtR1e5v1OlGet7Pulv6/wBfoB+615/weAfChNDE+n/sQfEO48SlXzpV58afDdnoauEHlga/B4BvtQdWfIc/8I2hVAGCuSUXL2D/AJ19wH84n/BS3/gsr+1f/wAFM7zTPD/xHn0X4Z/BHw3qI1Xw38D/AIeS6pH4Zl1eL7Qlp4l8bapqV1NqXjjxTZ2tw9nZXt4un6HpUTTS6B4a0a71DVri/wBoU4w21fd/ku34/ilEPyTqwCgAoA/pO/4Jcf8ABwt/w7X/AGWLP9mf/hkP/hdH2Tx94w8cf8Jr/wAL9/4V15n/AAlj6c39l/8ACN/8KV8dbPsH2DH23+3n+1+bn7JbeXh8p0ueV+a3y/r9P1kH4N/tJfGD/hoX9or4+fH3/hHv+ER/4Xh8avin8YP+ET/tb+3/APhGP+Fl+Odd8af8I9/bv9maL/bX9i/21/Zv9rf2NpP9pfZvtn9mWHnfZYtErJLskvuAufs1ftKfGb9kb4zeDPj38BfGV94I+I/ge/8AtWm6jbfvrDU7CbEeqeHPEelyMLTXfDGvWm+w1rRb5Xtr21fjybmK3uIhpSVnt/X9f8OB/ZJ8B/8Ag7u+HEvhTSrX9pz9lHxxp/ji2tTFreu/AnxDoGteFtZvETK32meFvH+q+HtV8OW9w52tplz4u8TyWoXzV1S68zyIsHQetpadE1+bS/FL5dAPlb9uT/g6z+KPxY8Ba38Nv2Mvg7e/AVvE2mahpGrfGLx54htfEHxJ0mx1CJ7Z5PAGh6BFBoHhDX44GPkeJ9Q1bxZcWTTtLpOnaVqlnZawjjQSd5Sv5Jb+oH8i97e3mo3l3qGo3dzf6hf3M97fX17PLdXl7eXUrz3N3d3M7yTXFzcTyPNPPM7yzSu8kjs7M1bgVqACgAoAKACgAoAKACgAoAKACgAoAKACgAoAKACgAoAKACgAoAKACgAoAKAPDP2gP+RP0z/sZbT/ANNesVjX+Bf4l+TA+Qq5QCgAoAKACgAoAKACgAoAKACgAoAKACgAoAKACgAoAKACgAoAKACgAoAKACgAoAKACgAoAKACgAoA/9b/AD/6ACgAoAKACgAoA/S8dB9BXoALQAUAFABQAUAFABQAUAFABQAUAFABQAUAFABQAUAFABQAUAFABQAUAFABQAUAFABQAUAFABQAUAFABQAUAFABQAUAFABQAUAFABQAUAFABQAUAFABQAUAFABQAUAFABQB/af/AMEyP+Di79iD9jL9g74Afsw/FL4bftQ638QPhX4e8WaT4i1XwJ4H+Fuq+Ebu51z4geL/ABVZvo+oa98aPDOr3MMena/ZRXDXmhWDpeR3Mccc0KRXEvPOlKUm7x1fVtflGX5/de0Q/iwroAKACgAoAKACgAoAKACgAoAKACgAoAKACgAoAKACgAoAKACgAoAKACgAoAKACgAoAKACgAoAKACgAoAKACgAoAKACgAoAKACgAoAKAPDP2gP+RP0z/sZbT/016xWNf4F/iX5MD5CrlAKACgAoAKACgAoAKACgAoAKACgAoAKACgAoAKACgAoAKACgAoAKACgAoAKACgAoAKACgAoAKACgD//1/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D/AD/6ACgAoAKACgAoA/S8dB9BXoALQAUAFABQB/eP/wAFYv8Aghh/wTf/AGVv+Cdn7SP7QnwW+EPinw78Uvh14Y8Han4U1u/+LXxK8Q2djd6x8SPBXh2/km0bW/El7pV8suk6zqECx3dpKkbyrPGqzRRunPTqSlNJ2s7/AJMD+DiugAoAKACgAoAKACgAoAKAPsP/AIJ+eC/gJ8Rf21v2ZvA/7UOsW2h/APxP8WvDGk/Eq+v9VfQdKk0a4uG+y6XrmvRz2kmg+H9d1hdN0TxBrsd7p76Nouo32prqWnNai9t5m2otrdLT+tfy+8D+tT/g5T/Yv/4J0fAT9jP4b+N/hP8ACf4K/Ab4+H4j+GtB+GWm/CHw74a8Ean8SPBk+n6g3jSPxH4f8M29jF4q0bRtPi07V28b6tY3moaXrKaPpS69Cviiax1TGlKTk022rXd+np/T/WIfw0V0AFABQAUAFABQAUAFABQAUAFABQAUAFABQAUAFABQB/b1/wAESv8Agir/AME9v20f+CfHwz+P37QXwo8TeK/id4k8X/FHSdX1rTPin8RfC9pPY+GPHWsaHo8SaP4e8RadpcDW+nWlvC8kNqjzupmmZ5Xd256lSUZWVrWX9f1+gH8aXxr8NaR4M+Mvxb8H+H7d7TQfCnxN8eeGtEtZZ5rqS20jQvFWq6XptvJc3DyXFw8NnawxvPPJJNMymSV2dmZt1svRAeZUwCgAoAKACgAoAKACgAoAKACgDsPh74E8T/FLx94H+GPgnTn1jxn8RvGHhrwJ4R0iM7ZNU8T+LtasfD+g6dGxBCve6rqFrbKxB2mUHB6UN2TfbUD+/f4Y/wDBuh/wSn/Y++AafEb9vnxdN8RdQ0DSNNvPid8SfH/xd8SfBj4SaLrV28Vu2m+ErLwXr/gnVodNn1CeHStGh1/xFrviDXrxoWtYbW5votHteV1Zydoq3ZLV/Pf9PlZuQfyg/wDBZLwR/wAE7PAn7T3gnTP+CZmreHtW+A198DfDeq+Kn8MeN/Hvj3TbP4sSeP8A4mWOu2X9sfEbWNc8Q286+EdP8DXDact+9hHFcw3luiyXtwzb03Jp8+9/wsv1v/SQH5LVYBQAUAFABQAUAFABQAUAFABQAUAFABQAUAFABQAUAFABQAUAFABQAUAFABQAUAFAH6C/8Exv2BvFn/BSL9rTwf8As4eHvEH/AAhuhSaTrHjr4meOBYHVZfB/w48MSWEOtapZ6b5kKXurahqeraJ4Z0OG4ngsxrev6dLfypZR3BqZy5I3tfoltd/1/WrA/s++J/8AwRs/4N6v2GfB3ha2/a3uLDTL/wAQxXNpoPiT42/tJfFDw7408XzacsH9p6jpnhf4YeLPAtjfx2DXFsNQuNG8GrpmnveWcV15Ml1bq/OqlWXw7dktPxu1/wCBffa4H8Gf7UulfCTQv2m/2itE+AN3bX/wJ0b46fFvSvgtf2WpahrVne/CfT/H2v2nw6u7TWNWluNV1a2uPCEOjzQalqc8+oX8TrdXkslzLK7dMb2V97K/rbX8QPCKYBQAUAFABQAUAFABQAUAf0hf8G63/BOr9lP/AIKE+Pf2otC/al8D6z42034Y+EPhjq3g+HSPG3i3wY+n33iXWfGFnq8s83hTVtKlv1uINIsESO9aZIDEzQqjSuWyqzcUrdWB8hf8Fzf2RfgX+xH+3v4i+BP7O3hnUfCXw10/4ZfDbxLa6PqfiTXvFd2mr+I9Mu7nVrg6v4jv9S1N0nmiRkge5MMABWFFBNVTk5Ru97v+v6/QD8eqsAoAKACgAoAKACgAoA8M/aA/5E/TP+xltP8A016xWNf4F/iX5MD5CrlAKACgAoAKACgAoAKACgAoAKACgAoAKACgAoAKACgAoAKACgAoAKACgAoAKACgAoAKACgAoAKACgD/0f8AP/oAKACgAoAKACgD9Lx0H0FegAtABQAUAFAH+qJ/wXmhmuP+CQ37YlvbxSTzz+DfhvDBBCjSzTTS/Gb4ZpHFFGgZ5JJHYIiIrM7MFUEkCuOl/Ej8/wD0lgfyQfsvf8GtX7d3xx8C6N4/+LXjL4Y/syWviC1F9pvgnxwNf8U/E62sp4EnsbrxD4Z8N2S6J4da9jlQnSdR8WDxLphEtvreg6XfQvZts60U9E5fPT+vlp5gfKv/AAUF/wCCBn7b3/BP/wAEX/xf1238H/G74JaP5B8S/EX4R3Wr3k3geK5lMEN3458Ia5pWl+ING0p5gEk8Q6ZFr3hqwaa1i1bWdNuby2gnqNWMnbVPs/07/h27OQfmH+yv+zx4p/az/aI+En7N/gjWvD/h3xZ8YfF9n4O0LW/FUmoxeHdMv72G4mjutXk0iw1TUltEW3YObPT7ubcVAiILGrk+VN72/rz/AK7bgfo5/wAFKv8AgiV+0L/wTD+FngL4sfGD4p/Bnx5onxB8f/8ACvNL074a3fje41Wz1X/hHdZ8Sfbb9fFHg7w3aLp/2TRLiDdb3Nxc/aZYR5HlF5EiFRTukmred/6+/wC+wH4yVoB/Q3+1B/wbh/tXfsq/stfET9q/xp8bf2evEHgr4b+DdM8bat4d8L33xIk8U32n6pfaRYw2unR6r8P9M0lr2OTWIHkFzqlvBsim2zMwRXyVVOXLyu97Xv8A8D9F8gPwk+Ffwq+I3xw+IfhL4TfCPwbr3xB+I/jrV4NC8J+EPDVk9/rGs6lOryeXBEpWOG3treKe91HULuW30/S9OtrvU9SurXT7S5uYtW0ld7ID+nz4Mf8ABpX+2J4y8NWGt/Gj4/fBT4LavqFvDct4O0mw8R/FTXdG82EO9jr99pp8L+F49TtpSYZ08O+IPEulkDzbbV5wdi4uvFOyTfnt/Xzt+sg8N/a2/wCDYH9vT9nfwVrPxF+FevfDz9qTw74esZ9R1jw58ORrug/FWKws4pbi9vdM8B+IbI2fiSO2t49yaZ4Z8V6x4qv5W+z6Z4bvZNm8jWi904+e6/r5fdYD8HP2fPgh4k/aK+Pvwg/Z58M6hpXh7xZ8ZPib4P8AhZomp+Jvt8Gi6PrnjLxBZeHLK71z7BZX+pQ2FleXySX4tNPu7xIY5RFazShY21bsm97K/wBwH6r/APBSj/ghv+0v/wAE1vgZ4U+Pfxm+MXwa+IfhrxB8TfDvwd0zSPh/qPj6912x1LWfCnjfxZYXMieKvB2gWEWiWlj4H1K2eO3v3njuryzENm8LXEsEQqKbaUWtL7+f/B/q4HmH/BMn/gjz8d/+CpOj/GDWvg38SvhJ4At/gzqfgvS9fi+Jt14xt5tUm8b2viW706TRx4W8J+JUaK0Twxdrem9ezcPcW3kLMDKUJ1FCyabv52/r7/uuB7n8P/8Ag3m/bi+JX7Yvxu/ZL8Maj8NJdO/Z2vPAdh8VP2g7y/8AE9j8HbDUfH/w88H/ABO0rw94cluvDMPizxR4tj8NeMbF7jQbHw5HHYzxLLrWpaPpepaRqV+OrFRUrPXZdd7ef/B8r2A+5vin/wAGkf7XXhjwnfa18Kv2jPgj8VPEthpdxff8IXquleKvhzd6xfW8Tyrouga3eL4k0SS9vSiwWNz4iufDGl/aZEGo32nWoe7ilV4/ytfj+q/X0A/lz+KHwv8AiD8FviF4u+FPxW8Jaz4E+IvgPW7vw74u8I+ILb7Jq2iavZMBNbXMYZ4pEdGjubS8tpZ7LULKe2v7C4uLO5t55dk01dbMD2j9kf8AYx/aP/bl+Klt8Hv2aPhvqfxA8Wm1Op61dLNbaT4X8H6FG/lzeIPGXinU5bbRvDmko58mCS+ulu9VvWi0rRbPUtXubSxlmUlFXbt+v9fh8wP6R/C//Bof+03feHI7zxh+1n8DvDnip7SCU6BoPhHx34r0WK8dFaa0l8S3q+Fbry4GLRi6h8NTiUruWFVYGsvbx/lf3/8AD/n94H4+/wDBQv8A4Iuftq/8E4rFPGfxW8NaD4/+DF1qcelWvxq+FN9qHiDwdYXt26Lp9j4wsdR0zSfEngi9v2kitrWbXtHh0G/1J/7M0bX9WuwqtpCpGei0e9v63sB+S4BJAAJJOAByST0AHck1YH9GP7HX/Bst+3r+054I0P4mfETU/AP7L3gzxLYW+qaDpvxQ/t3VPihqWmX0EVzp+qSfDzw/YOPD9pdRSkmy8YeI/DfiSDCPL4fEMsc1ZSqxi7K8u9tl8/8AJfdYD6W+Ln/BpH+114W8N32r/B79oz4JfFvWrG3kuU8J69pPin4Xajq/lQs/2HRdSnHjHQm1K4lAgtU17UvD+lkt5l3q9kiktKrx6xa873/y/rvawH8wvxk+DHxT/Z7+Jfi34O/GrwNr3w4+JngbUm0nxR4Q8SWy2+pabdeWk8EqSQyT2Wo6bqFpNb6hpGs6XdXuj6zpl1aappN9e6fdW9zLsmmrrZgfpH/wT0/4Iqftr/8ABR3SX8d/Cvw/4Z+HnwWg1G50t/jN8WtS1HQPCerahp86wapp3g3TdI0nXfE/jG9sH863uLvStFXwzaalbT6TqniPTtRieBJnUjDfV9l/St/TV7NAfsbrX/BoR+0LBoUlx4c/bE+DOq+JRBI0Oka18PvG+gaFJdBf3MMniKxv/EuoQwO3ElynheeSJTuS1mICVn7dfyP7wP52v24P+Cev7U//AATz+Itn8O/2l/AA8PnXor278EeOPD9+niH4d/EHTtPljhvb7wj4ngigWeWyee2bUdD1iy0bxTpEV5p8+saFYQ6jYSXGsZqa0+a6r13/AD+8D4mqgCgD9if+Cd//AAQ+/bV/4KM+Hz8SPh7pXhb4WfBAXt7p1t8X/ize6npOieJb/TXMOoWfgXQtH0zWPEni37Dd5srrV7fTbLwrDfwX+lv4kGr6de6dFnOpGGj1fZW/HVW/F+QH3/8AtAf8Gpf7c/ww8E6n4v8AhB8Tfg7+0Nf6NYre3PgDRJNd8B+OdWKJuu7fwtD4ptW8KatcW4DSRW+peLdBu7+NDHY209/Jb2EsqtFvVNfivnqrfJP5WA/pf/4NudG1fw5/wSp+Ffh7xBpeoaHr2g/FP4/6Nrei6tZ3Gnaro+r6X8W/E9jqWl6np93HFdWOoafewT2l7Z3MUdxa3MUkM0aSI6rlW+P5ID/OD/aU/wCTjPj9/wBlr+Kn/qda9XUtl6ID9ov2Kv8Ag23/AG+P2uPBOg/FTxU3gf8AZn+G3iexttW8N3Pxdm1yX4geI9EvoBPYa3pXw58P6Xe31hpt4hWW3/4TXVfB19d2klvqOnWN/p11bXMucqsY95Py/wA/8r9vOIfa/wAQf+DRT9qHR9Aub74ZftV/BDx14hgtxNFoHivwr42+Htpeyqu6W1t9bsf+E9VJ3wUtHu9OtraWVkF1cWEJedJVeP8AK153v/l/Xe1gP5m/2hf2YfjV+yd8Z9Y+A37R/grU/hR8QfD9zYf2rZ6yiajYHRtSk/0PxTomp6G+paf4o8NXcCzXFlq3hy51K2vDbXVpC7X9tcWsGyaautV/Xe1vm/uA/br4+/8ABs/+198Cf2bfiV+04Pjf+zj8TPBXw1+GeqfFu70r4fap8R73W/EXgrRtJ/4SLUtT8Otqvw+0vSbtYPDaXOuoZ9St457G1cwyvI8SNkqyclHlabdr3A/nFrYD9uf+Ccn/AAQk/ai/4KUfBDXvj58L/iH8H/hx4L0f4hav8OrOL4n3Xje11PxBqWhaNoGsapqmjxeGfB3iO2k0W3bxFb6WLue5gkk1Sy1O2WE/Y3ds51VB2tfS+jtb+v63A/NL9oL9mzxV8B/2nfiJ+yrZ65ovxf8AH3w8+I83wmlvPhXa6/rOneKPH1neW+i6j4d8K2N9pGneINU1Gz8UyXPhUWg0iO6vNasZobKGdHt3luLvFS2ur69v+GA/ff8AZv8A+DVL9ub4s+E9M8XfGv4jfCf9mtdYtYbu28F60dY+InxF06Ob51HiPSPDC2fhTSJ3t2SZLKDxxqWo27s9pqtlpl3DJCmTrRT0Tl57L+vl6XuwNH9oX/g1F/be+GXhXU/FPwS+K3wg/aKn0m2nupfBFqNY+GXjvV1iG5YPDdr4m/tLwbf3ZQO7W+reN9Adiqw2ZvZ5FioVeLdmmvO9/v8A6f5uIfzE+KPC/iTwR4k17wd4y0DWPCvizwtq+oaB4l8NeINOu9I13QNc0m6lsdT0jV9Lv4oL3T9R0+8hmtbyzuoYp7eeN45EV1YVsnfXo9QMGgD+of8A4Ic/8EXfjv8AHXxN+yP/AMFGtF+JXwd0/wCEvw//AGh9G8Yaj4G1y58Zj4g3cPwa+IkB1OOwgsvCN54bN5d3WimfRvtHiCCInyDdy2pDhMalS14Wd2t79/L/AIf9Ih/Vx/wWx/4J4fGf/gpf+y94B+AvwX+IXgL4e6p4d+OPh74oeIbz4iXXia00PV9E0LwP8QfDcWlxt4W8PeIr2e9XVfF2n6jDb3VpFYFbKS4eYXVvaI2FOag22r6W7f1t/V2B/nZf8FFf+Cf3xO/4Js/HzT/2e/iz4x8B+OPFGo/Dvw78SItZ+Hc3iCfQE0nxJq3iTR7SxkfxLoXh7UP7Rgn8M3klwqWDWwhntjHcSOZUi6oTU1dK2tu/b/P+rAfWP7AH/BB/9uj/AIKA+FtO+KPhPQ/DHwc+CGqyTDR/ir8YrzVNGs/FkNv8s1z4E8LaRper+KPFFiJT5EOvNp+leEru4iu7W08RzXmn3trEpVYx03fZfr2/Ht3cQ/Unxb/waH/tNWHh+W88EftZ/A/xP4mjspZl0PxF4Q8deD9JnvkVmjsovENj/wAJhOIpiFQXc2gQ7GbL26oC9Qq8f5X94H83n7Xf7FX7Sn7C3xRl+Ef7THw11TwB4nktjqWg35lttW8J+MtF3qi674M8V6ZJcaL4i01XdIbv7FdNe6ReFtN1uz03VIbiyTWMlJXQH2N/wTJ/4I8/Hf8A4Kk6P8YNa+DfxK+EngC3+DOp+C9L1+L4m3XjG3m1Sbxva+JbvTpNHHhbwn4lRorRPDF2t6b17Nw9xbeQswMpSZ1FCyabv52/r7/uuB9GfDX/AINz/wBuH4n/ALWfx1/Zi0TXfhZbaB+zlqfgfRfiZ+0DfX/iqD4Vvr3jz4a+DvippvhbwbDL4Yh8W+KvFdn4Y8baRLqumRaDY2OkO8Eus6vptpq2g3GqjqxUVKz12XXe3n/wfK9gPn//AIKvf8EivH3/AASovfgVa+NvjF4Q+LifHSy+Ilzpkvhbw5rPh19An+HD+Bo9UgvotWu70XcV8fHVibC4t5Y3xZXX2i2h3RBiFRTvpa1ut97/AOX9WA/IStAP2s/4Jvf8EQfjn/wU3+Dvir4wfBb45fAbwjbeCfH158PvE3g/4hXnj618V6bqEOi6Pr1hqrweHfBHiDT30TWrHWAmmXi326a703V7V4kksZBWc6ig7OLd+t7f187fjeQfnV+2H+yx8RP2KP2kvil+zD8VbjRr7xx8KtX07TtT1Xw6+oS+H9as9b0DSPFOha3okuqWOmahJpur6Drmm6hbG7sLWdVn8uWGORHVqjLmipdwN39h79jn4m/t6/tK+Af2YfhJfeH9G8X+O4fE16viLxbJqkHhXw5pXhPwxq/inVNV1+50bTdX1GC0NvpJ060Ntp1y9xq1/ptkEBugykpKKbfT8f6/rYD7J/4KZf8ABHP4yf8ABLjwr8LPEXxo+NHwS8cah8XvEPiHRfCnhT4b3fji4142fhTTbG+8ReIbtfE/g7w3ZJpGlz6z4e02Zobqe6a812xCW5iWeSKYVFO9k1bzvv8A1/VgOJ/4J9/8Eff20/8Ago+brXfgl4N0jwz8KNK1QaRrXxr+J+oXfhj4dwaihzd6Xoc1pp2r6/4y1exjUm/s/CehatDpM0lnBr97o39oWck7nUjDfV9lv+n9a67Aftpef8GhP7RSaELjT/2wvgtdeJtjltJvPAXjmx0IOEzGo8RQXWo35RnyrufC6tGnziOUnYuft1/I/vA/n6/bq/4Jpftc/wDBOrxbpfhv9pP4eppmieJJLlPBfxM8JX58T/DDxo1oX+02+h+KIra0e11aGOM3M3hvxJp+g+KYbFodRn0SKwuLe4l1jOMr26Adv/wTQ/4Jf/GL/gqD49+JXw/+Dvj34aeAtT+GHhDTPGOsXvxLuPFFvYX9hqmsrokNrpp8L+G/Elw13HcMJZRdQW0Ih5SVnOxlOagk2m7vvb+vv++4Hn//AAUR/YD+Jv8AwTd+P1t+zz8WPGHgTxv4puvAHhz4hprXw7m8QT6AuleJdQ17TrSyd/Emh+HtR/tCCXw/dPcqtgbYRzW/lTyMZFRwkpq6VvLf+vx/C0Q8v/Y0/ZY8Z/tsftMfCz9l74e+IPDHhbxj8WNR13TdE1/xlJqsXhrTpdA8Ja/4vuZNVk0TTNY1RY5rHw9dW0H2TTbpjdz24kVITJKjk+VN72/rz/rtuB9w/wDBTL/gjV8e/wDgl14T+Ffi/wCMfxN+EPj6x+LXiLxH4b0S2+Gd14zuLvTrvw3pun6ndz6qPFPhHw1CtvPDqMUdubSW6lMqSCSONArtEKindJNW87/19/32A9I/4J1f8EHf2k/+Ck3wD1D9oP4TfFz4H+B/C+nfETxF8N5dG+Il548g1+TVvDekeG9Yu76NPDXgnxDp/wDZ08Hia0it2a/W5M1vc+ZbxoI3lU6qg7crfz/r9f0iHffsof8ABuZ+2r+1J45+Nekx+Jfhr8M/hj8E/jR8UvgXdfF/xZJ4muNI+JPi/wCEXjbW/APi68+FPhuz0VNd8QeHbPX9CvLaTXddXwtpwnS40yGe41vS9Z0zT3KrGKWjbaTts0n33/P7wPhb/gp//wAE6fF3/BMb9obQP2fvGPxK8OfFS/8AEfwq8PfFex8TeGdE1Pw/ZxaX4h8UeNfC0Wl3enapc3k0d/bXfgm9uJJIrqe3e2vLXa4lWZEcJ86va2tu/wDW/wDVgPzkqwP3G/4J1f8ABB39pP8A4KTfAPUP2g/hN8XPgf4H8L6d8RPEXw3l0b4iXnjyDX5NW8N6R4b1i7vo08NeCfEOn/2dPB4mtIrdmv1uTNb3PmW8aCN5cp1VB25W/n/X6/pEO+/ZQ/4NzP21f2pPHPxr0mPxL8Nfhn8Mfgn8aPil8C7r4v8AiyTxNcaR8SfF/wAIvG2t+AfF158KfDdnoqa74g8O2ev6FeW0mu66vhbThOlxpkM9xrel6zpmnuVWMUtG20nbZpPvv+f3gfC3/BT/AP4J0+Lv+CY37Q2gfs/eMfiV4c+Kl/4j+FXh74r2Pibwzomp+H7OLS/EPijxr4Wi0u707VLm8mjv7a78E3txJJFdT27215a7XEqzIjhPnV7W1t3/AK3/AKsB9Gf8E/P+CD37cf8AwUE8K6f8U/C2keF/g18D9Ue4XRvip8X7zVNKtvFyWp8uebwH4U0fTNV8T+JrFLjFumvzWWj+E7qaK+trHxFd3+nXlnEpVYx03fZfq/8AK/breIfpp8Qf+DRj9qnRPDN1qXw2/ah+B3j3xNbWLXKeGPEHh3xp4Bt7+7j+Z9OsNfiXxhB5syApZ3GpWOmWklwY47yWwt2e7ihV4/ytedwP5mv2kP2Zvjn+yP8AFjxD8Ev2h/h3rnw0+I/hto5LrRdYSCa11HTrhpFsdf8ADmtWEt1ovifw3qXkzf2dr+g3+oaVdtDcQx3RuLa4ii2TUldbf1/X/Dgf3h/8EHf+CLvx3/4J4fGXxh+0f8VfiV8HfGvh74ufs8W/g/w7pfgC58Zz+ItJm8TeKvAPjtZNVXxF4R0DT0sxY+HRb3X2O/u5ftwtgkUkAedOapU5ly2as9db33Xl+X3WAd/wWu/4Ib/tP/8ABTX9qbwR8bvhX8Zfgv4K8FeD/gd4a+F8Phv4kX/j2DVo9b0vxt8QfFOrapZ2/hnwV4h0wWWoQeLdLg+0PerfzS6e8U8K29tZsxTqKCa5W23e97f1/XcD+N/9l/8A4Jp/Fv8Aaq/bk8dfsG+C/HPw58PfErwFrnxf0LU/F3iifxNH4Hu7n4N6vf6Nr01hNpXh3U9eaDU7jTpZdI+0aJBI0Lxm9Szfci7uaUFOzs7aX7/15fpIOp/4Ka/8Ep/jT/wS31/4R+HvjJ8Qvhf4/uvjFo/i7WdBm+Gdx4ruLfTLfwde6DY38WrnxT4Y8NSLNcya/avaCzju0KQz+c8TCNWITU02k1Z97/19/wB1gPgH4PfDXV/jP8XPhZ8HtAvtO0vXvix8RvBHw10TUtYa5XSNO1fx14m0zwvpt9qjWVvd3i6daXmqw3F81paXVyLaOUwW80oSNreib7f15/l94H7H/wDBQn/ggb+0v/wTm/Z7k/aM+K3xf+BfjbwpF418M+Bjonw+vPH0/iE6j4oTUns7sJ4j8D+H9O+xW40uYXJOoeeDJF5UMmX25QqqbtytfP8Ar9P0kHjP/BMn/gjz8d/+CpOj/GDWvg38SvhJ4At/gzqfgvS9fi+Jt14xt5tUm8b2viW706TRx4W8J+JUaK0Twxdrem9ezcPcW3kLMDKUc6ihZNN387f19/3XA9z+H/8AwbzftxfEr9sX43fsl+GNR+Gkunfs7XngOw+Kn7Qd5f8Aiex+DthqPj/4eeD/AInaV4e8OS3XhmHxZ4o8Wx+GvGNi9xoNj4cjjsZ4ll1rUtH0vUtI1K/HVioqVnrsuu9vP/g+V7Afc3xT/wCDSP8Aa68MeE77WvhV+0Z8Efip4lsNLuL7/hC9V0rxV8ObvWL63ieVdF0DW7xfEmiSXt6UWCxufEVz4Y0v7TIg1G+061D3cUqvH+Vr8f1X6+gH8ufxQ+F/xB+C3xC8XfCn4reEtZ8CfEXwHrd34d8XeEfEFt9k1bRNXsmAmtrmMM8UiOjR3NpeW0s9lqFlPbX9hcXFnc288uyaautmB9N/sPf8E+P2o/8AgoZ8Srv4a/s0+A11+bQra11Dxr428QXw8P8Aw8+H+l307W9nf+LvE80U628l7LHP/Zuh6TZ6z4o1iOz1GfRtB1CHTNSktZlJRV38l1fpt+fra4H786z/AMGi/wC17a+FWv8AQ/2nf2ddY8ZpDLI3hq8sPiPo+gyyJFvjgtvFg8NalePJNKDErXPhS0hTKSSSIrPsy9vH+V+un5XS/H77AfaH/Bsv+zB8c/2Pv2s/+CgfwL/aI8A6l8O/iT4a+HfwJurrSL6ayv7LUtJ1DxD8RZNL8QeHtc0q6vtG8QeH9UjjkNlq2k311atNBdWMzQ6hY3tpbqs1KMWtr/1/X+YH4+f8HQH/AClX8X/9kU+DX/plv6uj8HzYH88VagFABQAUAFABQAUAFAHhn7QH/In6Z/2Mtp/6a9YrGv8AAv8AEvyYHyFXKAUAFABQAUAFABQAUAFABQAUAFABQAUAFABQAUAFABQAUAFABQAUAFABQAUAFABQAUAFABQAUAFAH//S/wA/+gAoAKACgAoAKAP0vHQfQV6AC0AFABQAUAf7HP7VnxV+F/wJ/Zm+LXxv+Mug6f4o+Hnwb8Ez/FTVvD2oWOn6iNY1P4eyWni3wlY6ZbarFNYDxHN4x0jQB4Uup0X7B4n/ALIvopYJreKdOCKbaS3b/rt+f3Af5yfxX/4OL/8Agqr8QvipqPxE8K/H+P4ReHv7XmvPDPws8EeBvh9eeCfDulC5aW00a7HinwnrmreLdkO2K91HxTqGp3N5J5rwpY27Q2dv1qlBK1r+f9f19yA/tv8A+CPH/BQez/4KsfsUar4m+LPhTwynxH8MatrfwV+P/hC2sll8IeKnu/D9ndReILPQ72W98nwx4+8L655N/o1489vBrVn4n0qAS6XbWjvz1IcktHo9V5eXyA/jU/Zz/Zrsv2QP+DjX4cfs5aQsqeGvhp+2Qtp4KjuLiS8uovh94g0668XfDyG9u5WeS61CHwR4g0CK/uJGLz3izytgttXeT5qTfVx/rt/XfcD98f8Ag7n/AOTMf2Z/+znh/wCqq8f1nQ3l6Af5/tdIH+qB/wAFj/8AlDL+1T/2QHwh/wCpD4Hrjh/EX+JgfzQ/8Gi3hP4ear+1D+1P4t1qHTbj4m+Evgr4VtPAK3axS39l4a8S+MZofiFqmlRyPuhkiuNM8EaVd38EJmitdZexNzDb6ncQXetf4V2v/X9f5AfUn/Bx98QP+Cu3gz47aDefs/ar+0n4K/Yz074eaHPp/in9mm+8ZaRp7+M5Z7x/GUvxc8R/DM23ibS7uOddNtdD0/xbfweE5NJgtbvw6r6vc+JdqpKFtbc1+v4Wvp80B+cX/BP/AP4Oa/2ov2SPh/4m+G/7SPgrxN+25btqen3XgPxR8QPjRd+DfiF4Lt44buHX9E17xlqXw5+Jut/ECwv5/wCzrrSn8QTQavoE8GpwHVNUsNQsrLRqlRT2fL3sgPi39nv4+eEP2pf+C6P7OX7RHgf4SW3wM0D4w/t0/Abxy3wus/FEfjO28Oa/rHjzwbL4vuIfEkPhbwVFfp4k8XLrniry08M6WunnWzpgF39i+3XVtctNq97Ravt0fr/Xa9gP6r/+DtD/AJRv/CL/ALPQ+G3/AKpX9oasKHxv/C/zQHyZ/wAGfP8AyIX7d/8A2N/7P3/pm+LdOvvH0A5//g4I/wCCyP7RH7Lv7S+p/sg/sbeINN+B1/pWkeFfiB8fvil4X0PwzdePfHXjbxh4T0JvDuiSX2p6LfHR4tC+Hmm+DFudfhLeKNXs30TQ01LTfD3h6G01V0oKSvLXovL+vX7rAd//AMG5v/BYb9qj9rH47ePv2TP2r/HX/C25G+GerfE34Y/ELVtH0LSvF+l3nhTWPDul674N1e60Cw0i38Q6Zqema+2u6fqGo2dxrenXWjX1vPqN5Y6hawaWqtOMVzR01s109fyW/wB1mB+ff/B2h8H/AA94P/bV+Bnxc0TSbDTNQ+MnwI+x+LrmziSKfxB4l+GvirUNHg13VNvzXGoL4S1vwr4eS6cZOmeHtNtQWW0G26D91rs/z/rv91gP6Nv+CSPwF+H3/BMv/gkLpnxv1TwpPf8AjPxH8B9Y/bH+OVzo1ubzxV4qd/AV78RPDvhC1aKK5mB8LeAV0rwtpekwedYW2vNrurRRfatc1Oe4xm+edr2V+Vffv1/rtsB/F/8AHH/gst/wV2+NHxa1X4pWnx1+O/wmsptYmvvDXw1+EsXiDwb8OvCulLcSS6boK+HtPsUt/FUFjAywT6j41HiHVNWKmTUrqfcqL0KFNK3uvu3a7/y+X+QH9pn/AAR//a117/grH/wT58feD/2y/Adpr3jTRtR8RfAL43Wup+GpPDui/FjwvrXhjT77S/GY0eC2sLHRtT1vR9ZuNN1iLw+bOKw8UeH7vxBodr4ftdQ0jTrDnmuSV4vTdWe3l1/Pr1A/jI/Yo/Zb8D/Bb/gvH8Kf2U/i/JYa14Q+E37Y3iLwXbTa4IJbHxReeBL7xFf/AAklvreQwW9yPFviHSvBTnTJ4zFdy6ounXFlOsz2b9Enem5LrG/b17/n94H9nP8AwX61v/go3ov7JXhiX/gnja/Ew6pL47f/AIXbqnwNgvLv40aZ4Cg0e5k0o+DrfRIZvGMOmT+IPKk8T6p4ECeKLCC1sFaSPw3deInXCkoOXvW8r7X/AC+8D+OP9h7/AILl/t/fsD/Gq8ufjl4w+Nn7THw/e01bTvHHwD/aC+KHjFNaj1K4s5jpGq+HPGHxA0fx74k+HWr6TrBt769gstEuNM17T21LTtS0n7beWOtaRvKnGS0sn0aS6en9fiB5B/wV2/4Kg+EP+CpnxJ+E/wAWdO/Zftv2efG/gDwfrfgbxTq8XxWj+J8/xB0CXVbXWPCFvdyJ8L/hu+kv4Ou7nxYIZJW1xtRh8SrCp05NLRLtwhyJq97u+1v6+777gf6GeveH/iP8Nf8AgljaeHv+Cd2l6Fd/Ebw3+yT4Vtv2ZLe0XQzp99eHwLpEnh/WdMGtmfw7qevX2nzz6/pLeIZLnSte8TzWr6/cXNtf3s78unP723M73v8A8OB/nlt/wUW/4LG/sc/HnT/GHxZ+O/7YvhXx/o+uw32rfDf9o7XfinceD/E1vaXMct3oetfDL4i3K+HbvQry3L2kbaVpVpNp9ldm58Oajpc5truLq5ISVko27q3/AA//AAwH2z/wVA/4OBfCP/BTD9lnUf2dvEf7Dlr8NvENv4v8JeOPA3xSf9oKPx1ceB/EPh+/8rVbm08Mv8CvCM19H4i8JX3iPwtPCnirThbLrUWpSHUP7NSyuJhS5JX5r9LW3/r5/inEP5sK1A9//ZS+CF3+0t+018Af2fbK4kspPjL8X/h98OLjUImRX0rTfFfifTNI1fV1MiyL/wASjSrm81Ijy5WYWpVIpXKoyk7JvsgP9O7/AIKOftceA/8AgkJ/wTzfxp8L/A2gI3gfT/BPwG/Zx+G0/nweF18TXOlXFj4VsdUEFzb6hc6H4V8K+Hdb8UarbW91DqeuW/h6fTxqdld6m2rWvHCPPKze+rf9X38116gfwneGP+Dib/grL4f+J8HxIv8A9pKLxZZDVVvtQ+GfiH4c/DofDXU9NE7St4dbR9F8MaPqumacYn+yrqGh63pfiRYkjkOuvchpn6fZQta3z6/0/wDhgP8ARF/YC/aI+Gv7XH7Jnwj/AGnfhd4T0vwRo/xw0vU/HHibwzpUFjEul/E2TW9S0b4pWl9c2NvaLrGpW3j7SPEFrdeILq2gv/EHkR6xeww3F68S8sk4ycW720+XTv8A12vYD/LaT4m+B/gv/wAFDNe+LnxJ+GcXxl8E/DT9qrxl44134WXOt2/h6x8dxeGviTrOrWnh3U9Wu9B8T2sGk32o2tourQXOganBqGmrd6dLb7LppE7LXja9rpa/1b8/uA/dj9tH/g6p/aP+Ofw203wR+yt8KJP2QPEU2sm78V/EdfH+g/GDxNqOgx2zpD4e8Nw618K/DOmeFTcXcn2nUtbS21LV3itra10u40kPdzXGcaKTu3zeVrAcx/wRP/4K5/8ABRPxV+358D/hF8U/jf8AE/8AaA+EHxq8X3Hgnxz4f+IXm+NBoTatpeq3Gl+KfD/iC6tZdV8JyeHdWW1vLu3stQg0K60Nb2zvdMk8vTbnTSpCCi3ZJra3l93z+/XYD9Jf+DvL4UeFrn4M/sj/ABxGnWsXjbRPid4v+FEmrRpsvb/wt4o8KzeL4tOvJFx9qtdJ1bwhNc6ak277BLrWqta7P7RvN80H8S6aP+v+H++4H6bf8EDP2jdE/bW/4JU+A/APj14fEmtfB7SvEX7KXxQ0q+k8w6p4Y0HRbez8HLcxOxuZLHU/hF4g8MaNPeSM632qabrYSUyQzxxZ1E4zb7vmX9ev9agf5xf7T3wQ1v8AZp/aL+OP7P3iHz31X4OfFTxx8O5bqeMRtqdr4X8Q3+l6ZrcagKrWuu6Zb2es2ciKqTWl9BMgCOBXXF3SfdAf6VH7NEGif8Elf+CIPhDxX4psLaw1z4I/swah8XfFOk36+Q+p/Gr4kwXXjdPB19MSkkt1e/E7xppvw/tJpWUrCtjAnkwRRRpyP36jXd23vovkunlp5gfyC/8ABttaeFviv/wV28P+MvjBeW3iLxvH4C+NfxN8I3mvmK5utb+L13b2732sLHMyR3Wtw+Hdd8c+JIZRDPLaXVi+q28cNxZRXdvvV0p2WystO39f1sB/Q9/wch+Kv+Cpvhrw18GZv2IG+Oej/AaLS/FN78avE37NTeIU+I1n4siubVdEj8WX/gRP+Fg6F4DttA+3TQ3+j3Ft4ZutSub+PxdKLiz8Mq2VJQd+a1+l+3o9GB/O3/wT1/4OH/2y/wBhvVvGvhn9oU/Eb9s7wHqOm/ZNL8E/GP4va5ovjr4f+MLPULc/2lpvxJ8VeEfiZ4p/sZ9MXUNM1LwPqdlLYLctpl/pVzob6fqFrrWs6UZaq0XvdLf7v6+8D87f+Cnf7b3hD/gob+1Rq/7T/hf4BW37PGo+LPB3hXRfHHha28fx/EceJ/F3hiO+0r/hOJtci8BfDsW1zqPhePwxoU+nPot1IH8Of2jJq1y+pNb2lwjyx5b317W/r8Pzcg/PWqA/cj/gjN+3z+2H8Pf2sv2Kv2UvBnx78Z+H/wBnfxN+0r4C0bXvhTZDRj4b1PTPG/jmzl8V2dwZ9Jl1LytbkvLprvy9QRszP5LRYArOpGPLKVtbbgf14f8AByT+1V+0L+yH+xH8JviP+zZ8VPEfwi8ca7+1T4N8E6v4j8MDTTf33hXUPhJ8bNdvdEm/tOw1GD7Jcav4c0S/fZAk3nadBiVULo+FKKlJpq65b/iv+CB/Gb+xXpHxk/4LG/8ABTz9mnwT+1p8RvEfxgbWb2CD4g+IPENxaWWpT/Bn4T6f4k+JOueEUu9EtNMa0i1u2ttX8PWV3axLf2t74mW4jnQxJLFvK1OD5Vbt6v7v677Af2q/8F1/+CkviD/gl1+yd8N/Df7OmneG/Dfxk+MGp3nw7+ELyaJpVz4d+GPgbwDommHxP4o0bwrPC2jXt14YttV8IeHPC+iXunz+HrO4123vtQsr2y0kaLqWFKKnJ32WrXf5/wDA+4D+M79nX/gv7/wU0+B/xf0L4i+K/wBovxj8c/CI1m1uPG/wr+KM2m614V8V+H3uIm1TSdMc6aLvwPfyWyMdJ1jwk+mNpt6sT3NlqWmNf6Tf7ulBraz6Nf0/y++yA/tg/wCCuX7Pvwr/AOCln/BJ7xX8UvC+m2+q6vonwSs/2vP2dPFNxHDBrWn/AGPwND8Q20uGeKSVFj8eeAHv/C+p6XLcy6W+oX+l6jN/puh6Ze2nPBuE0n1fK+n+X/A872A/Ij/gz5/5EL9u/wD7G/8AZ+/9M3xbq6+8fQDsv+C5/wDwXT+L37E/7Quvfsk/sXaH4M8C/EnS7Twx43+PPxk1rwloXiTVrzxP4u8EaDP4X0PRdA1awuNBvdSsPh/H4MuNU8WeJ7PxBdXFgvh/wzp9pp9h4ele9KdNSXNLVdF6PX01/wAwP5Cv2vP+ChX7X/7eK/DsftYfF6X4syfCk+L/APhA7i48FfDrwjcaJH46bw0/iaFpPAHhHwoNTivpPCWhPCNXW+aw+yumnm1iubhJd4xjG/KrX31b/P1/qyA+L6oD+nn/AINYP2sf+FN/tzeK/wBnHXtT+y+Ef2rPAVxp+k280vl2w+K3wsg1Xxf4SlZ5G8mL7d4QuPiLoyIoSbUNVvtDtUd5FggfGtG8U/5X+DsB7V/wdsfs2f8ACIftJ/s9ftS6Pp/laV8Z/htqnw08W3FvF+6PjX4TalHe6ZqGoy4yt7rfg7xppul2SscS2fgiXYqm3kZ1Qejj2d/6/r8gPSP+DRb9mz+1PiJ+1J+1tq+n5tvCHhjw78BfA17LF5kMur+L76Dxx8QXtmYbIL7R9K8NeBLYypmY2Xiu5gDJDNKs6rv4Y/Pf9Lfr8uoHyd/wW9+IWrf8FHf+C1vw7/Y88D63t8M/D/xj8L/2SdBvoZVl07T/ABl4t8UWN18W/FLwvuEd54e13xJP4a1lcEyw/Dm3VIWZR59U1yU3J7tX/wAu35+d1f3Q/rJ/4KJftMeAv+CMn/BNGLU/gP4I0DTZPA9l4P8AgJ+zj4Jv0eTw/H4w1q01B7DU/EWye2vtbOk6Fonivx74gdrj+0/F2r6ZdLqN/Dc61e6tBjBe0nq97t9fkvw7/heIfwceFv8AgvH/AMFW/DHxRt/ipJ+11438TXy6sup3/grxTpvhnUfhfq1s07S3WiXHw9ttHsfDumaTeRSS2h/4Ru10LVLGB1k0jU9Pvba0vLfp9lC3w/5/1/TA/vj+xfCT/gt3/wAEoNK1HXfDmnafp/7Svwhu9T0m3uJDeH4V/HXwtPquhDU9G1NVN3n4f/FfQNRtYLwJBNrnh61utP1SzNhrWpaa/LrTn6P71+F/w+QH80P/AAaSaTqGg/tXftm6Hq1u1pqmjfBzw5pOpWjsjPa6hp3xI+x3lu7IzIzQ3EMkTMjMhKkqxBBbavtH1/QD5O/4OqP+Unej/wDZsPwo/wDUo+JdVR+D5sD43/4ICf8AKXr9jD/saviR/wCqQ+JtVU+CXoB/Rh/wd+f8kR/Yt/7Kp8Vv/US8L1jQ3l6AfWn/AAam/wDKMrxT/wBnVfFT/wBQf4TVNb4/kgPyz/4K4/8ABwt+0f8ABj9pr4rfsq/sHp4O+B3gz4J+NfGvgrxz8QR4F8I+J/FXjX4sDxFfXXxM1TTNK8T6JqvhTw9YWvja48Q281y2g6nrviTX21rxZqWriXVreystIUk0pS1vql5dNV/XToB/L3+1d+2R+0f+2/8AELQ/it+1B8RW+J/xB8O+CNM+HWmeJJfC/gzwnPH4R0bW/EXiHTdMnsPA3h3wzpF1Lbar4r1ub+0bjT5dTnS6SG5vJora3RNoxUVaKsr36vt3/r7kB8x0wP8ARs/4NTf+UZXin/s6r4qf+oP8Jq5K3x/JAfln/wAFcf8Ag4W/aP8Agx+018Vv2Vf2D08HfA7wZ8E/GvjXwV45+II8C+EfE/irxr8WB4ivrr4mappmleJ9E1Xwp4esLXxtceIbea5bQdT13xJr7a14s1LVxLq1vZWWkKSaUpa31S8umq/rp0A/Ib9lfVPj3/wW7/4KffsreDv2xvH8/wAVp5YLTw54118aB4Q8DXU3wM+E58a/FvXvC8i/D/QfC1it3rKXXiPQLTXVsZNcW58R2hkvXSyt3t7lanB8qt5avV+tv676ID+wr/gvb/wUI+Lv/BOf9mv4N/C39kLw0PDXxO+M8+v+FPCPifQvBsOs6R8Ivhl8LtJ8NW2sN4Y0P+zLvw5Z6/IfFHhTQfC0OoafdadpOkLrN3a6cL2z0y4tcKcVJtyei6Prf/htf+HA/kd/ZP8A+C1X/BVL9nb41+GfiF42+LHx6+P3w9Ov2MnxH+FXxZbxB4z0XxT4UluUGt6d4euNes7q68Da6tkZp/D+r+GbjTYLHVYrM6nY6topv9Gv9pQptWXKn0a6Pztv87/rEP6p/wDg5N/ZY8BftO/8E32/ao0HSrd/iF+zmPCfxK8H+JJLWSw1rUfhV8QNV0DRPGnhW8WdI5RYtaa3ovjYWd/GtzYX/hRoLNreTUdRt73KlJxny9Hdd9f60vr+F4h8B/8ABsz+3z+2H+1L+098Y/hd+0F8e/GfxS+H/gT9moaz4R8L+Ihow0/QtT034g/D7w7Y3lmdO0mwuPNttFv7vT4/OnmXyJ33Kz4darRjFKys29QMD/g5D/4KNftu/si/tz/DL4a/s2/tF+OvhH4F1n9lbwL421Pw14ZXQjYXnirU/iv8btDv9bl/tPRtRuPtdzpPhzQ7GTZOkPk6bBtiVzI7lKEZRbaTfNb8F/wQPzd/4NsvFniLx7/wWG0/xz4w1a517xb40+Hn7QPizxTrl55X2zWfEXiLTzrGt6td+THFD9p1HU7y6vJ/Kiji82Z/LjRNqrdVWp26JpAfeH/B4F/yU39hn/sRPjn/AOpB8NamhtL1A/mF/YM/5Pl/Yx/7Ov8A2dv/AFb/AIPrZ7P0YH98X/B0r/yi2u/+zhfhD/6T+Lq5aPx/JgfAP/Bnz/yIX7d//Y3/ALP3/pm+LdVX3j6Ac/8A8HBH/BZH9oj9l39pfU/2Qf2NvEGm/A6/0rSPCvxA+P3xS8L6H4ZuvHvjrxt4w8J6E3h3RJL7U9Fvjo8WhfDzTfBi3OvwlvFGr2b6Joaalpvh7w9Daaq6UFJXlr0Xl/Xr91gO/wD+Dc3/AILDftUftY/Hbx9+yZ+1f46/4W3I3wz1b4m/DH4hato+haV4v0u88Kax4d0vXfBur3WgWGkW/iHTNT0zX213T9Q1GzuNb0660a+t59RvLHULWDS1VpxiuaOmtmunr+S3+6zA/Pv/AIO0Pg/4e8H/ALavwM+LmiaTYaZqHxk+BH2Pxdc2cSRT+IPEvw18Vaho8Gu6pt+a41BfCWt+FfDyXTjJ0zw9ptqCy2g23Qfutdn+f9d/usB/T9/wSQ+B3wx/4J2/8Emfhl4z8R2ttoH234J3f7XP7QPiWKOObUru/wDEfgiP4i6xNfyFoY55fBngO10fwjZwRypaiDw3G6u81zc3dxjN88362X9ev/AA/jC/aP8A+Djv/gpn8Xvi/rvjb4VfGeX9nz4cxazcy+A/hZ4K8K+A9UsdE0OKeVdMj8T614n8La3qnjLXJrMwvrlxqdydDuNQ86TSNA0eyaOxg6FSglZq76t/pa1vz73tcD+u7/gg/wD8FLJ/+Clvwb8e+K/i54W8Haf+1h8DX8MfDv4n+MfDWh2GkyeO/h74hOu678PPEKpEputKiu9W07xrBqvhi0lbw9ZeINPvtd0W30238RjR9LwqQ5Ho3yvVevX1+77wP5P/APg6A/5Sr+L/APsinwa/9Mt/W1H4PmwP54q1AKACgAoAKACgAoAKAPDP2gP+RP0z/sZbT/016xWNf4F/iX5MD5CrlAKACgAoAKACgAoAKACgAoAKACgAoAKACgAoAKACgAoAKACgAoAKACgAoAKACgAoAKACgAoAKACgD//T/wA/+gAoAKACgAoAKAP0vHQfQV6AC0AFABQAUAf6un/Ba3wH4m+JH/BKD9tDwz4Qtrm81qH4P2/i42tmrSXM2jfDvxV4Y+IPidIo0VnlP/CM+F9XLQxq0kqBo4xvZd3FT+OPqvxA/wAouu0D+9b/AIND/AnibSv2b/2tviNf211B4U8afGXwP4W8OTTIyQXmq+AvBt9f+JZrQMq+bHHF460C2luIy8LTwSW4YTWs6LzV9497f16Afnz8afE+i+I/+Ds/Q9S0qazNlaftKfAbwxNPbyo0b614Z/Z7+H3hPWIZXVigvItf0u80+aIbXS5gMEitcLIapfwPk/zfp/XfcD9QP+DuPTbyX9h/9nPVo4WawsP2q9OsLqcfdiutU+EfxQnso29POj0m+IJxzFjvhpofE/T+v6t9wH+fxZWV3qN5aafYW015fX9zBZWVpbxtLcXV3dSpBbW0ESgtJNPNIkUUags7sqgEkCukD/VF/wCC0en3Gk/8Ed/2utKu9n2rTPgf4b0+58tt8f2iy8U+Craby243J5kTbWxyuDxmuOGtRPvL+u35fcB/mdfsr/tV/HL9jD40+F/j7+z14zuPBXxD8L/aLZLj7PDqOja/oWoeWmseFfFWiXYay13w1rUUUaX2nXSho54bTU9OuLHWdO03UbTrlFSVnt/X9f8ADAf18fs9/wDB3j4ZlsdM039qv9krXrDUoo4E1fxl+z/4t0/V7K/l2qtxcWHw4+Ikuhz6TGHDyR203xQ1lirCM3ClN8uDofyy+9f8P+X3gfsl8Ltd/wCCQH/Bdr4ZeN9W034XfD74s6x4fXT9P8exeLfh8nw9/aF+Gtz4ghvn0W5PjDSlsvF2nwaidPvnsdZ8J+L9W8NaldaZeWE97dTWN5ZRZ+/Ta1t+Xp2/L8LyD+Pj/hh2L/gnl/wcC/su/s26Tr+oeKvBGk/tbfsx+MPhp4h1hbddc1DwD4z8ceF9X0W2177JFb2k2t6BcNqHhjVb+1tbK11e90SbWLXT9Ot7+Owtd1LmpSf92S+5P+uv6RD+jr/g7Q/5Rv8Awi/7PQ+G3/qlf2hqyofG/wDC/wA0B8mf8GfP/Ihft3/9jf8As/f+mb4t06+8fQD8Gf8Ag4n/AOUx37Yv/XX4B/8ArL/wVrWl/Dj8/wD0pge/f8Gun/KU/RP+yDfGH/0n8P0q3wfNAfdX/B37/wAln/Yp/wCyYfFz/wBSvwhU0NpeoH9VXg/9oQ/DH/gln4J/ah+HngeH4nx+AP2HfBvxn8PfD7S9e/sJPFNj4X+Cml+LD4bstdh0jxI+nzPY2U1nFJFourXCTxC3WymnIRsLe+09Pet6a2A/mZ/4jEL/AP6R52n/AIlZN/8AQ5Vt7D+/+ADv+IxC82Af8O8bbzNxJb/hq6TZswMKE/4Zv3BgcktvIIIGwY3Mew/v/gB/LL+2P+1vq37U/wC2V8VP2w/DXhi8+CniD4h+PdI+Iei6BoXi651zUvA2v6Np2h29nfaX4ztdF8KXdxqcOqaKmuW2q2+jaTc2l7MphUSwLcPtGNoqO+lu3+f9dtgP6LP2Rf8Ag7J+OPw88NaF4M/a6+A+i/Hl9KtbbTpPit4A8RxfDjx7qFtbxxp/aXibwtc6NrPg3xJrk21/tE+iTfD+xlLJI1l54mlnylQT1jK3lbRAfvR+zN/wVb/4JPf8Fgde079nnxV8OdO1P4leINN1STQPg3+1T8IfBurXHiBdL0661TW08D69HdeOfCV1qGm6fbXmrW9tb6/o/ilrK0udWsNKT+z717TNwnDW+i6q/wB72+6z9bID+YT/AIOI/wDgkt8Hv+Cf/jT4UfGz9mm0vvDXwX+OupeJ/D2q/DS91K+1m0+HPj/w9bWOrRp4X1bVri71ibwr4s0e9vLm00fVLzULnw/qWg6mlvqLaRqmk6To2tKbldPdde/y+7r94Hmv/BNz/g4n/ap/YK+H/h74GeMvB3h79pX4D+E4xZ+D/DfinXb/AMI+P/AujiXenh3wp8Q7PT9fgfwxaeZO2n6L4m8K+In0pDbaboepaPotpBpqudKMne9n99/6/rYD+kP4Jf8ABzJ/wTM/ahbTvhd+0Z8PfHHwWj8VT2umagnxk8H+FfiR8FWub11toYNV8QaJd6vdwWPnS+Xdar4l8A6PodhbubvUdQtLNbqa3ydGa2d/TR/p9935rRAfPP8AwXt/4Il/so2P7K/xJ/bV/ZV+H3hz4I/Eb4Q2eneMvGvhD4dWsGjfC/4k+AbvVdP07Xbi08HWBTw74S8Q+HbPUh4m07U/CVrpWmatp+n6rpuraVqV9qOl6rozp1JXUXqtvNfn17/ha4H8GVdIH6R/8Ee/Eek+Ff8AgqF+wxq2ttapYSftFeAdDEl5IsUEd/4o1A+GNIkMjsqrJHq2r2L2+WANwIhzkCoqfBL0A/sl/wCDsPwJ4m8Tf8E7vhl4s0W2urzRvhv+1D4J1vxisCM0Om6Nr/gL4leENP1u8IUiOCLxLrmh6HHIzKPtXiK3jG5pAFwoNczXVrT8wP8AO3rqA/1CP+DdLwH4n8B/8Ekv2bI/FNrdWFx4tvvip480ewvEaOaDwx4o+KHiu68O3Soyri11zS47fxHYuC6zWOs21wGHnbE46rvOXyX4f1/VgP4dv2QP2G/+Hh3/AAVi8W/s36lrt94Y8E6j8Z/jh4y+JviLSlgbWdN+H3g3xV4g1PWoNEFzHNbx61r90dN8L6Ve3Fvd22lX2uwavdWN/bWM1lP0ylywv5L+un9d9gP7Ff2vfj9/wSp/4IE+B/hZ4K8IfsfeGta+JHj3TtQuvB/h/wAE+EPCt9491XR/DEtnZ33i34l/GXx39v8AFBtnvb37Hpk91feJtUvNQF5FYaXbadZ3lxac8VOo2+Z6bt3/AAS/T59APnT9jj/g50t/2uf2sPgR+y54X/YduvBdh8YPHNn4NbxhP8f4dbufDVjPaXt3c6zH4RsfgpplvfR6ZbWct7cWn/CSWaPbxSj7VBjzkqVHli3zXt0t/wAN/XfYCD/g7n/5Mx/Zn/7OeH/qqvH9FDeXoB+Sn/Bqh+1j/wAKo/bP+IH7MGv6n9n8L/tQ+AZLvw3bTS4hHxW+EdvqvibR44RKRFb/ANq+Ar34hQ3LRlZr++07QLQiZo7dUutG8b9U+3T1urfc/kB9df8ABVz/AIJsf8Lb/wCDgf8AY/tbTQftXw6/bMfwH4++IYW2xZXafs9w+V8cdNC7TbRvcfCbwT4Vu5rl/lm1fxTvuIpbif8A0qYTtSfeOi177ef9eSA+lP8Ag7N/at/4Qj9nP4H/ALIPh/UvK1r44+NJ/iZ4+tbaX94nw6+Fhhj0DTdSg3AfY/Enj/WLDV9PkCvm7+HN0uU2fOqEdXLtp9/9d/vsB/C/8JPi18R/gR8SvBfxh+EXi7VvAfxK+Huu2niTwf4t0SSNNQ0fVrTcqyLHPFPaXtpcwST2Op6XqFtd6Xq+mXV5peqWd5p15c20vQ0mrPZgf18/szf8Hc/ifSdH0jQf2uf2W7XxdqVrDBBqfxI+BnimLw7d6iIR5bXc/wAMvGFveaYdRuUAnu5LD4g6PprXXmiz0nT7WWK3t8HQ/ll96A/cH9nr9sL/AIJGf8FxLHxL8O5/hh4R+I/j/RvC8mt638L/ANoL4UaHpPxb0Lwt9otNKuPEPhXxRY3GuJHFp97qFnYXWr/Drx9PquhTX1ibt9OTULKS6zcZ09b9d1t/wfml53ulEP4r/wDgur/wTS8Gf8E2P2sdF8L/AAh1DVrv4HfGbwY/xF+HGma/eSanrPgqe11q90TxR4CuNYnJu9dsdCu4bDUND1e/36m+h67p+matdapqul3ut6p0U5uad90/v/r1+4D8UK0A/Qr/AIJMf8pNv2Df+zqPgx/6mulVFT4JegH9ln/B2z/yjt+CH/Z6XgH/ANUb+0PWFD43/hf5oD+b/wD4Nn/E2j+Hv+Cs/wAH7HVntY5/F3w7+NHhnRJLqRYiusf8K91bxEiWrOyBru407w9qNpHH8zSrO8cas7KK2qq8H5NP+v6f6xD9ef8Ag8F8F+IZ7H9hH4iQ29zP4T0y7+P/AIL1G6Ck2mmeIddh+E2uaLbyNjC3Ouab4d1+SFc5aLw9OcfJms6D+Jej/r/h/vA/iQroA/1ZfghY3PwG/wCCI/gGH4mxLYXPw2/4JtWeoeM9P1pltxph0r9nh9U1TQ9RMhjWJtNQPo88ZbKvbmJXcgO3E3eo/wDH+vy/rvuB+Fv/AAZ8/wDIhft3/wDY3/s/f+mb4t1pX3j6Afgz/wAHE/8AymO/bF/66/AP/wBZf+Cta0v4cfn/AOlMD8Uq0AKAPVPgb8XvFfwA+M3wq+OPgaf7P4w+EfxC8I/EXw6xkeOGXVfCGu2OuWtnd7OZLC/ey+w6hAweO5sbi4t5o5IpXRk1dNd/n/l+f3Af6Jv/AAXY+H3hT9vb/gjFd/tCfDOP+27fwXoPws/bE+G90iI903g+50eNfFy3MsO5rddP+FvjnxNrGqWZyi6j4fgjukSa1SS35ab5alnfX3e3ppr+fXrcDQ/4JYaT4c/4Jh/8EJ9F+PPjmwhtNSf4RePf2wfGVlcf6G/iPXfHumnWfhloODsli1TXvBlp8LvBsEczpIdVkjjJgVgkBP36ll35d+33+fT79QP4kf8Aglz8V7rVf+Ct/wCyN8Wfidqseq6347/az8N6v4q13VpUiF94v+J3iq5s5tau5ndY0uJvFHiWPUPMdwguSpYla6Jr3JJdvXb7v677Af2C/wDB2L4L8Q+Iv+Cdnww8TaRb3N1pPw//AGqPA2s+K1hUmHT9J1v4d/FPwrY6xdnBCxReIda0bRo2JH+ka9EgzurCi/efmn+n9dPwtIP87euoD/UR/wCDd/wfr3gT/gkP+y8vimObTpdfHxa8cWNvfYh+yeGvE3xf8d6roN3ltqpaatoz23iG3kZirWmqxTFlDlE46rvN+Vl+H+fr+kQ/C/8A4NgvE2j+L/8AgoV/wUa8UaI1quk+LPDmreJtEitZFaA6Pq3xuvtQs2tMM2+1jtr+1VJFLLski+b5lLaVvhh/XQD4c/4Os9NvLL/gpn4UurmFo4NY/ZV+Ft/p8h+7cWsPjn4taVJIp6fLfabdwkZ4MWTjIq6Pwejf9f1b8nIPkD/g3s0LU9d/4K+/sgrpts866TqfxZ13UZQreVZ6ZpnwK+J0txczuARGjSNBaQs+FkvLq2gyHmQNVR2hL7vv+/8ArtuB/Qz/AMHfn/JEf2Lf+yqfFb/1EvC9Y0N5egH1p/wam/8AKMrxT/2dV8VP/UH+E1TW+P5ID+Gf/gpN/wApFf2+f+z1P2p//V5+Oq6YfBH/AAx/ID4rqgCgD/Rs/wCDU3/lGV4p/wCzqvip/wCoP8Jq5K3x/JAfwz/8FJv+Uiv7fP8A2ep+1P8A+rz8dV0w+CP+GP5AfpF/wbP+JtG8P/8ABWf4P2OrNaxz+Lfh38afDOhyXUixFNZ/4V7q3iFFtS7KGu7jTfD+pWscY3NKs8kaKXZait8D8mv6/r9AP7FP+CxH/BYTxB/wShufgNLD+zCfjx4f+NsHxBj/AOEgf4tS/DW38M6x4Ek8JMdHlhj+GPj9b+bVrLxUt7bSS3OmNs0+7WGC6ENxJBhThz31s1bp3A/E7/iMQv8A/pHnaf8AiVk3/wBDlWnsP7/4AfNv7ZH/AAdDyftb/sv/AB0/Zqm/YatfA1t8afh9rfgUeLpP2kH8Vv4Yk1aNBBrQ0H/hQ3hxdYk06eOO5js/7Y0rzXjUfa4SN1VGjyyT5r2e1v8Ahv677AVP+DRv/k9v9pD/ALNXvf8A1bfwypV9o+oHD/8AB2j/AMpH/g//ANmW/Db/ANXZ+0RTofA/8T/JAeH/APBsNJGn/BVzwIruqtN8HfjRHErMAZJB4ZilKIDyzCKKSQqMnYjt0UlXW+D5oD9I/wDg8G028j8dfsH6u8LDT7zwl+0FptvcfwveabrHwjuruH0DRwarYv15EvGcGpobSXmv6/pfeB/Md/wTu0LU/Ev7fn7Eeh6RbPdahf8A7Wn7O8cMSKxCpF8WvCVxc3MpUMUtrO1hmu7uUjbDbQSzPhEJXaTtGT7J/l8/y+8D+8v/AIOlf+UW13/2cL8If/SfxdXLR+P5MD4B/wCDPn/kQv27/wDsb/2fv/TN8W6qvvH0A/Bn/g4n/wCUx37Yv/XX4B/+sv8AwVrWl/Dj8/8A0pge/f8ABrp/ylP0T/sg3xh/9J/D9Kt8HzQH3V/wd+/8ln/Yp/7Jh8XP/Ur8IVNDaXqB/Sv8U9H1D4/f8ES/Fuk/C6D+0dS+KX/BNSc+B9N0U/aDq11r/wCzhHdaNoGneV53mtqzyw6LDGuWZrkRna3K4rSor9JdfUD/ACk67QP7Vv8Agz+8B+J11L9uH4nSWt1B4Mmsfgp4Ds710ZbLVfE9tcfEHxBqVrbPtKy3Xh/SrvSpb1N6tBF4lsCVcXIKc9d/CvVgfmN/wdAf8pV/F/8A2RT4Nf8Aplv6uj8HzYH88VagFABQAUAFABQAUAFAHhn7QH/In6Z/2Mtp/wCmvWKxr/Av8S/JgfIVcoBQAUAFABQAUAFABQAUAFABQAUAFABQAUAFABQAUAFABQAUAFABQAUAFABQAUAFABQAUAFABQAUAf/U/wA/+gAoAKACgAoAKAP0vHQfQV6AC0AFABQAUAf7B37b/wC074f/AGNf2T/id+0p4t8IXHjzwl8M7TwTN4r8KWc9rBe6r4X8UePfCXgnxF9hF9FNY3d/Y6N4lvdSstMvvIstXurOHSry+062vJL634Yx5pJJ2b6+iv8AoB+BXhf/AIN+P+CM/wC3feW/7UP7M3xh+KUPwl8a6kdbu/AvwK+JPgV/h7pWoXTrqN74Zj0nxR8O/E/jb4b3Mctw0Oq+CdQ1WzvPDsLrpmlab4cigt4otHVqR91pX807/epJfg/zQH6U/tMftd/sHf8ABD79kPTPhz4WTwf4ZuPA/hO7sPgZ+zR4a1uC9+IXjzxFfm9u7fVNXs57258Rx6Nq3iCW41jx/wDFHxIZIzJPf3Bu9W8S32laLqUqM6ju7vu3p/n26L7wP82fwJ+1x8SvDH7aXhf9uDXp4/EvxU0v9ovTv2jvEecWVr4k8UDx/H498QaaV2XC2Gm65cve6Z5MaSJZWF35MK7YUFdTinHl2Vren9f1uB/p46iP2Fv+C2X7FVz4fj8QWPxT+CvxM0/RNVvoPDuuwaN8SvhR41sGF9phvoIjd6h4G+InhLUUniaz1iwutN1O3F3bXNl4j8IazNFqXJ71OXmvu/4P/DAfh74//wCCVP8AwSF/4IjWh/bX+MvxD+KHxr+IXw4kuvFP7O/wT+Lfj7wBDN41+Jmgy2174Nj8NeEPCPgfwxq3ibWtH10afPe+I9TXU/BnhK3k/wCEk1jw4ZdOsnrRTnU91WXdq+3feXp+Ot7RD9e/+C1epnWv+CP/AO2DrJhFudW+CugambcSeaIDf+LfBl0YRKUjMgiMuwSGOPft3bFztWIaVEu0v67/AJ/eB/F3/wAEAf20/wBjX9nX4w/EL4N/tyfDj4Sa18Lfjevhmfwh8Wfij8O/CvjXTvhT4+8Otqdqlprd7r+j6ncaB4J8cadq62+r67CWstC1rQPD9zqkNrot7ret6VvVi2k43uui6r/gf5gf0k/tr/8ABub+xj+3942tP2j/ANmz406Z+zwfG2laQ+rD4PeDvBfxG+Bni+HTtPg0+w8S+FfDXhzxF4N03QtSv9Pt7WPVbvw74jl0HWJbePVjo0etXur6pqmMasoKzV/VtP8AH/L77oD6K/Y4/Yt/YN/4N/fgx8VfiJ8TP2j7dNY+JMeizeOfid8VLrRPD2o6/Y+DRrMugeD/AIX/AA50d9Q1q6cS65qN1Poehy+LvEevalJFNNK1np+nWenqUpVGtPRLX/gfj91gP5H7f9tpf+Cg3/BwP+zN+0ppujX3hzwZr37YH7NHhb4baBqoiGr6d8PfBfjfwpoPh2XWY4Li7t7fW9bW2ufEutWdrd3dpp+q61eWFpd3Vraw3EvRy8lOSvf3ZXfd2f8AX/Dgf0h/8HaH/KN/4Rf9nofDb/1Sv7Q1Y0Pjf+F/mgPkz/gz5/5EL9u//sb/ANn7/wBM3xbp194+gH4M/wDBxN/ymO/bF/66/AT/ANZf+Cla0v4cfn/6UwPfv+DXT/lKfon/AGQb4w/+k/h+lW+D5oD7q/4O/f8Aks/7FP8A2TD4uf8AqV+EKmhtL1A9f/4N5P8AgtJ8FfDXwY0L9gD9sLxroHw9m8Hzatp3wH+Jfjq6sdM+H/iLwXrl3earc/C7xv4j1aZNM0HWtH1LUNTj8J3+vPbaBrvh68s/CIubLVtH0i18TKrTd+Zarrbdeff7tvvA+s/jT/warfsP/GP4jXfxP+Dvxr+KPwZ8A+MbxvEcnw88JW/hLxt4Ns4NVL3nlfDnWtTiiv8ARPDs6TRT6Zaalc+L4LSJmi0+ddNNlZWkqtJKzim++z+fn935uQeufEyx/wCCOn/BBr9lvUvAOqeE/hr8WPiwLK98TaF8PfH9r4J+JX7Rfxp8bXdnbafYXuvz3OgXY8BeD5Hs7eKTVzofh3wNoOn2upy6FpGr+JrmbTtcS9pUe7S8rpL5a/nf1uB/Ev8Asg/tteFPhP8A8FDtC/a++Pvwk8D/ABP+Hniz4keNda+MXwrbwP4Y1bwsPCfxPfV7fXE8GeDNZtW8PW0/gI6xBrvgXRQLCzSfw3peifbNPsZ5Z4uiUbw5U9UtHtqvv323+8D+5T9oT/gmd/wSw/4LO/AXwP4y/Zk8X/Cz4dX3hp7zUvCvxV/Zk8L+AtLvdPHiG2sv7S8JfF/4cWFjoF7eeU1lZXS+HvFS+GPGHhrUYJBp+oaZa6lrljqvNGc6bd035Sv+HT56/jeIed/sEf8ABvr+y7/wTI+L2m/th/F/9p2/+Jev/Cay1y+8K65410Xwv8FvhX4GuNZ0XVdA1HxR4hi1LxV4pN/f2Oh6reQ6Vc3/AIq0zStLu5ZNVeyub6HTZtLcqspqyVu9nf8Ar8P0kH4Df8HEX/BWP4X/ALZ/xn+Dfwl/Zk1iz8Z/Cb9mXW9a8U3fxJNkLjw38Rvijq76RCW8O2eoI0es+CvCOnaOdNtdWurOK18TahrPiBrOG+8OwaRq2q60qfKm3vLS3Zf8H8AP6G/2aNQ/4I/f8Fqv2Qb/AOGunfCz4AfCb4teNfB+m2fxN+GvgLwj8Nfhp8fvhL45017K/uPEPw41G30KHW9Y8OWGv2Ud94e8U6dbax4e1zQ5Y9C8Z6ak154h8KxZPnpyvq0no3ezXyt81f7rsD5C+Hn/AAaMfs9eGviJZ+JPib+1v8SfiB8L9M1SPUrj4f6Z8OtA8A6xqel2kj3B0jWviCPF3iZVtLlFig1S90jwnot69p9q/s+fSrmW3vLKnXk1ZRSb8/8Ah/Pp94Gz/wAHDX/BW39m/wAIfss+Nv2CP2dfGvhX4k/FX4o22jeDPH8nw/1Cx1rwf8G/hzoOp6XqOq6LqGuaRcTaO3jHXk0m28K2vhKwlvJ9D0afXbzxAuiXcOg2mrlKDcuZ3SWqv1f/AAPxA/gWrpA2fDniHWvCPiHQfFfhvUbjSPEXhjWdL8Q6Bq1oVW60vWtFvoNS0vUbZmVlW4sr62guYSysokiUlSMhgD/T+/YG/wCCiP7Hf/BZP9lCX4S/FJ/AOofFHxZ4EHg79or9mPxbe2mnarqeow6db/8ACQ+JPA2jTX0esa34Gvb6EeIvDHifw1cT6p4NuTp8V/faP4m0qKVeOUJU3dN23TX9b/mB8IeNv+DcD/gj5+zFqeqftF/Hr4xfGDw38EfCN8Nd1HwZ8WPjB4I0D4XovnSTQeGr/XbHwHoHxB1mwuD5dlpGhad4wXxZq0yxWI1LWrq5MEtKrUeiSb7rf9V89F08wP29/wCCd37Vvwz/AGy/2ZNB+MnwV8Ej4f8AwdtvF3j34Z/Crw8ttBpqj4ffCnxPf+AvCepRaFa2dlbeF7bVdH0S1vrLwrBE6eHLGa20gzzPaO9Zzi4uzd3a7+f9eX6yD/PS/wCCfv7bnhX9gP8A4LC+Kfjl8RUvP+FV6l8Xfjt8Mvijeadaz32oaL4O8deLdZtD4mtrK23XF7F4W8Q2nh/xHqdjbQXl9faNpepWmmWk+qT2SV1SjzU7Leya87dPn8/1iH9tH7fn/BMz9jj/AILX/Df4SfFLTPjNcQah4R07Ul+GPxy+Cmt+GvGWhar4Z8SPY3+peHtf06VrvStf02O5t4L+0gg1HRNc0LU5LlGvY4brUdNu+eM5U7q1/J6f8OB8Cfsr/sY/8Etv+CMv7WPwK8BaX8Rte/aY/b2+Pvjrw/8ACTwXY+I9Y8HTa18FNA8Y2d9beKPiBF4M8PWSj4baXqugzT6Z/aXiW817xb4nhvB4d8JXWn+HtQ8bXyVKU6kW7WitdOtuj1V/u087MDnP+Duf/kzH9mf/ALOeH/qqvH9OhvL0A/hh/Z3+Nfin9m/47/B/4++CZCvin4PfEfwh8Q9Hh854Ir+fwtrdnqsukXjoGLabrdtbz6RqkLK8dxp17dW8sbxSujdDV013VgP9e7wXbfBj9oSz+AX7VWh6Pp3ie7Hw4uvFXwU8cT+d9v0XwX8dPDnhTV9ZbT44ro2cb+JtE0rw3HftNFcTwJZ/Z7eaFZboT8Lurx87P5Af5mP/AAXd/au/4a2/4KYfH7xJpepf2j4F+Eepw/s+/Dt0l8+1Gg/Cm4vtL1+8sJgxin0/XviNdeOPEun3EIEU1hrNqUaUBZ5eynHlgl1er+f56f1sBj/8EY/2v/2df2Q/2vLXWP2tPhh4K+JP7PvxQ8LXXw68bXfjH4f6H8Rh8Nb661TTNV8OfEvTNB1fS9VmuE0S/wBOfSfEUOkwvqZ8K69rV7p9nq2p6dp+k3aqRco6XutVbS/l/XbzA/sh/bJ/4Ih/8E9P+CrWgeA/jt+zD8UPAfwX1G18Px6Hp/xC/Zp8O/D3xX8J/GmgG6uNTtE8UeB/C9/4b0u58T6RcX15BDrOn+INB1yK2nbR/EkWqR6Xo9vo2EakoXTV/J3T/Hb7vusgOi/YA/4JEfscf8ET7nx5+1R8WP2mofEPi258FX/gq6+KXxXPhb4S+APCPhS+vNJ1nWbTw54cuNb1mVvEmuXuhWEJu5/FOsalPZRrouiabFJfaidUJTlU0Ssr7LX7/wDgv7wP4/f+C7X/AAUe8Hf8FG/2w7bxR8JI74/A34MeEB8L/hnrGp2dxpt942261qOteJ/iBJpd3i70qy8RaneQ2mg2N7Fa6j/wjei6Ne6tYaXq97qGmWW9OHJHXd6vy8vkB+KVaAfoV/wSY/5SbfsG/wDZ1HwY/wDU10qoqfBL0A/ss/4O2f8AlHb8EP8As9LwD/6o39oesKHxv/C/zQH8EnwF+Nfjr9nD40/C749fDK+h07x78I/HHh7x54Xnu4nuLCXU/D2ow36WGq2qSwte6NqsUUumazY+dEL7Sry8tGkVZiy9LV013A/0pfhh+0p/wTf/AOC/f7Ir/BvxrqmjNr/iO003VPGXwJ1XxPpvh345fCP4h6FZtIPFngETN9v1a00WW7vv+Ef8faFpuqeHdZ0O9vNF8UafCb3xL4Ri5Gp0pX/G109vT0/JuyYHyt8A/wDg11/YH+AHxS034xfEf4mfFf40+GPAeop4q0rwF8TLvwTonw/V9Gkj1C2ufiHLoug6dP4o0nTXtzeXenteeH9B1BIvI16w1HSGu9OuqdaTVlFK/wA/u/p/k4h8Xf8ABxB/wWu+Dfib4N+J/wBgz9kjx7ovxN1nx9c2Fh8fvil4MvrTWvA3h7wbp13batJ8OPCXinTrmbTvEfiXxFqVpp8Hi7UNFmvtE0Pw9Dqfhia6udd1fUbfw3VKm780lZLZdW+/9b9ALv8AwZ8/8iF+3f8A9jf+z9/6Zvi3Sr7x9APwZ/4OJv8AlMd+2L/11+An/rL/AMFK1pfw4/P/ANKYH4pVoAUAFAH+iB/wbR/H7wx+1p/wTX+I/wCx98U4rfxX/wAKJ1TxT8J/EnhrUbi4Y678BfjhYa7q+hWeoXEE8F8tpc3d58TPBkKW00T2GiaDpkNrcxYiSDlrK0lJddfmv6QHnP8AwdQ/tJaR8EP2L/gf+xZ4Be30R/jd4o0+91bQNNcrb6b8GPgVDpFxpmiS2yuXtrS+8c3fgSXRnnZkni8GatBGsrwSvA6KvJy7fm/y0/rcD+BfR9X1Tw/q+la9ol/c6XrWialY6vpGp2UrQXmnapptzFe2F/aTLhobmzu4IbiCVTujljVxggV0gf6VH7A//BT39i3/AILH/so3H7NP7Td/4C0342+MvBln4B+OPwD8aanZ+FU+I+qGOEHxr8GpJtQs7nWrPUNUsLfxPpVp4YvD4y+G3iGC2WSKFbHw/wCJNV5JQlTldbdGunr6fP8AFqIfO/hf/g05/YN0L4n2/i7Xfi/+0N4v+HFlqw1SP4VaprHg3TYb61jneddC13xpofhbT9dudEdfLtbltHi8P67Jao/la7b3Mn2pK9vK3wr1/wCBf9X53sBP/wAFp/8Agsr+zd+yH+zF4n/Yv/Y98X+CvFPxz8UeAD8HtP074WXelat4H/Zx+G7aSfCOpC/1TQrqXSNK8aaf4Yin0HwP4K0+eTVPDVy1p4j16102w07SLHxEqdNylzSVle/a7/TXr/kwP5b/APggt+3v4H/YC/bu0jxl8XNRbRfgx8X/AATrHwZ+I/iMwy3MHgy31zV9B8Q+GvGt5a28M11Lp+i+J/DemWetyW4aWx8OaxrWoxw3UtnHaz7VYc0dN1qvPy/r9QP7vP2+P+CXX7Fv/BXbwZ8MvGfjzxNrh1Hwvpt7J8Mfjn8B/GHhme6v/Cuuul3caK+o3mk+MfB/i/whd38EOp2oawe+067W6fQNb0pNV1uLUuaM5Qvbrun/AJJrv3+8D4I/ZC/Zz/4Jh/8ABID9sn4L/sufAjXPEPxz/bV/am1bxB4E8VeIvG3jrwz4h8bfBr4WaJ4B134matPqukeEfDui6F4J0rxLq/g3w/a6T4dvNHt/GHij7d/ac/iG60Hw6kEttzqRbekVrbu+2+tu/wBy6AfJP/B35/yRH9i3/sqnxW/9RLwvToby9APrT/g1N/5RleKf+zqvip/6g/wmqa3x/JAfwz/8FJv+Uiv7fP8A2ep+1P8A+rz8dV0w+CP+GP5AfFdUAUAf6Nn/AAam/wDKMrxT/wBnVfFT/wBQf4TVyVvj+SA/hn/4KTf8pFf2+f8As9T9qf8A9Xn46rph8Ef8MfyA8G+Avxr8d/s3/Gn4XfHr4ZX0OnePfhJ438PePPC893E9xYS6n4f1CG+Sw1W1SSFr3RtViil0zWbHzYhfaVeXlo0iLMXptXTXcD/SC8JfGn/gmp/wcO/sjad8KPGut2Wn+NpTY+I9X+Ep8VaP4b/aC+CHxJ0nTJre88T+A0v4rt/EOi20Go6la6f4us9D13wd4h0K+lsPEelWuqJqeg6VyWnSl+vRr8Pzv6XQHxz8Jv8Ag1F/Yk+GXjm18efGH47/ABe+LXgTw3f/ANtyeA9Yj8K/D/w3qFhYr5xsfHHiLSI5tYvNHG0yajJoV94OmmhXyzdwQmYS068mrJJed7/d/T/JxD89v+DgH/gox+wbcfCif9iX9hvwL8A/E3iTXdU0ZvjB8aPhN4E8C2vhvwV4c8J6rb6hZfDnwL4y0DQ4U1zXNc1TTNOfxHrHhbVZNB0nw3ZzeGje6tea/q1noF0oyvzSbt0T1vfr/wAPf83EPLf+DRv/AJPb/aQ/7NXvf/Vt/DKivtH1A4f/AIO0f+Uj/wAH/wDsy34bf+rs/aIp0Pgf+J/kgPx2/wCCX37X1n+wp+3V8AP2ltbtb2/8HeDPEt/o/wAQrHTohcX83w98c6BqvgnxfdWNqRm91HRNH1+48Q6VYh4DfappFlaG4hWZpF0nHmi113Xqv89gP9Jb9qL9k/8AYc/4LQfsx+DbXX/F8fxF+GsmoweNvhZ8Y/gr4t0qDxR4R1i609be9fSNTutO1/TLee90y5/szxT4O8YeHb5YZkgGqaLp/iLRdMvdL5IylTb77NP+lf7/ALrgfkJ4H/YX/wCCU/8AwQy+N3wU8aw+LvG3x/8A2zPi98Uvhv8ACH4F+CPiZ488HXHibwfD8X/GVj8OfEHxI0XwZ4O8J6Gnh7RNF8L6/rL3/jDxZYa59vuLM+GPCt5o+o67Oyac06qa0UUtbX6dN+vquz6uQe9/8HSv/KLa7/7OF+EP/pP4uqaPx/JgfAP/AAZ8/wDIhft3/wDY3/s/f+mb4t1VfePoB+DP/BxN/wApjv2xf+uvwE/9Zf8AgpWtL+HH5/8ApTA9+/4NdP8AlKfon/ZBvjD/AOk/h+lW+D5oD7q/4O/f+Sz/ALFP/ZMPi5/6lfhCpobS9QPq7/g3K/4LFfBy7+BPhT9gz9pb4gaB8OPiR8LZr3SvgX4t8a6pYeH/AAt8RPh/qN+19pXgU+ItTuYNOtfHnhPUtQvNI0TSb2SyPiLwu2gWWhjUdX0rU0eatN3clqnuuz/4P4AfbH7Tf/BtD/wTZ+OnxR8TfHGTW/jH8AbXxBqF/wCK/HHhf4TeMvAmg/DRri4efUtb1nTrDxt8PfFx8GRXc7zXl5b6Tqlv4XsIfMXS9D0uEApMaskrWUuivv8A18telgPpL/gl18dP2D9L8c/F/wDYA/4J6aHoeofBv9lTwf4M8U+LPix4b8QjxLo3xA+KHxI1nxFY+IRD4mKXL+PtSsLLwxpjaz48TVrnSrm5ng8LeHbeDQvC1iiqalZTnvJ2t2t935eel7Afx3/8HQH/AClX8X/9kU+DX/plv63o/B82B/PFWoBQAUAFABQAUAFABQB4Z+0B/wAifpn/AGMtp/6a9YrGv8C/xL8mB8hVygFABQAUAFABQAUAFABQAUAFABQAUAFABQAUAFABQAUAFABQAUAFABQAUAFABQAUAFABQAUAFABQB//V/wA/+gAoAKACgAoAKAP0vHQfQV6AC0AFABQAUAFAG5oHifxJ4Uvf7T8LeIdc8Nal5bw/2hoGrX+jXvkyArJF9r064t5/LcEh49+1gSCDk0WX9a/1/XYDMvL281G6nvtQu7m+vbmQy3N5eTy3V1cSN96Se4mZ5ZZG7vI7Me5NAFagDo/DHjDxb4J1H+1/BninxH4S1YJ5Y1Twxrep6DqPl71kCfbdKubW52B0V9nmbd6q3DKtAFLW9f13xNqU+seJNa1bxBq90d11qut6learqVy2Scz31/NcXUxyScySscknjJoAyaACgDtvCXxL+I3gDzv+EE8f+NvBX2l/NuP+ES8Va74c+0SbBH5k39j39n5r+Woj3ybm2AKcqAtFk9/yv/X9dgMPX/EniLxXqMmseKNe1rxJq0qLHLqmv6pfaxqMiIWKJJe6hPcXLohdiqtKQCzEAEmgDFoAKACgAoAKACgAoA7vRPil8TfDWk3GgeHPiL478P6FeRmG70XRPF3iDStJuoWbe0Vxp1hqEFnNGX+YpJCyluTkmlZdl9wHDu7yu8kjvJJI7PJI7F3kdyWd3ZiWZ2YlmZiSSSSSTmmAygDa0DxL4i8KaimseFtf1rw1q0SNHHqmgarfaNqMcblS8aXunT29yiOUUsqyhWKqSCVWgDb8W/Er4jeP/I/4Tvx/418a/Zn323/CW+Ktd8R/Z3CGMPB/bF/e+U4jJj3R7SEJUHaSGLJbflb+v67gcVQBNb3E9pPDdWs01tc20sc9vcW8jwzwTwuskU0M0ZWSKWKRVeOSNldHVWUhgDQB6JrPxn+MPiLRz4e8QfFf4la7oDRNCdD1nx14o1PRzC/DwnTL3VZ7IxOBhozBsboVOM0rLsvuA81pgFABQBLBPPazRXNtNLbXEEiywTwSPDNDKh3JJFLGyyRyIwDK6MrKRkHI+UA2/EHizxT4snt7nxT4l8QeJbm0gS1tbjxBrOo6zPbWsaqqW1vLqNxcSQwIqqqQxssaqqgIAAKAOfoAKAOm8P8AjXxl4TjvIvCvi3xN4ai1GMxahH4f17VNGjv4mQxtFeJp11brdRmNihScOpQlSAMhiye/5X/r+uwHOSSSTSSTTSPLLK7SSyyO0kkkjks7yOxLO7sSzMxLMSSSSSaAGUAf0Rf8Ezf+Den4uf8ABQ74MfDz9pY/H74c/DL4M+K/FXiXQ9X08aL4m8R/E6ztvB3iS60HWDpuj/YtL8Kyz37WUrabPdeKljgWWOa6tZTE1rLlOqoNrlu7aa/1+v6RD+wr/gpb+2j8GP8AgkH/AME+bTwb4B1bT9H+Ium/Caw+Bn7JPw5N9b3HiS41HQPC9l4N0LxbcWSx+bP4d+GempZ+J/E+sXNvb2F/e2djoH2uHWvEumRT4Qi5yvbS95Pp3a7a7fj0YH+WzcXE93PNdXU01zc3M0lxcXFxI809xPM7STTTTSM0ks0sjNJJJIzO7szMxYkt2AQ0AdR4W8b+NPA15JqHgnxf4o8HX8yxrNfeFvEGreH7yVYmZolkudJu7OZ1jZmaMPIQjMxXBJNFk9/8/wCv67AHinxv408c3keo+NvF/ijxhqESusV/4p1/VfEF5GshDSLHdatd3c6LIyqzhXUMVBYEgFSyW3+X9f13A5egAoAKACgAoAntrm5sriG7s7ie0ureRZre5tpZILiCVDuSWGaJkkikRhlXR1ZSMggigDt9f+K3xR8V6ZDonij4k+PvEmjW0Yit9I1/xj4i1jTIIlbescNhqOo3FpFGH+YJHCFDc4BpWXZfcBwNMAoAKACgAoA+7P8Agnd+wP8AEf8A4KP/ALQUn7O3ws8ZeCPA3iiPwJ4j8fnW/H766mgHTfDN5otpeWYbw7o+t6h9unOtwvbD7D9nIhlEs0WULTOXIr2vrtt/X4fjaQf6E3/BJj/gmJ8Pf+CN/wCz38Y9f+J/xg8L+I/GnjuXT/Gvxs+K93BH4M+H/hLwf8PtM1Y6Hodhd67eNPFoHhpda8T6xqXiPWJdMfUrnWH8zTNPgsLZH5ZzdRqyslst277gfwh/8Fl/29rb/gob+3P8Q/jB4Vub2T4P+ELKx+FHwPhvUnt5Jvh34RudQlHiWSyuI7eazl8c+JtT8Q+M0tbq1g1HT9O1vTtG1ENc6Uxrppx5YpPfd/5edtv+HQH5U1YCqzIysjFWUhlZSQysDkMpGCCCMgg5B5GMUAehXfxd+LGoaIvhm/8Aif8AEO98Norqvh+78a+JbnRFV1COq6TNqb2Cq6AI4EBDKApBAFKy7L7gPPKYBQB23h34l/Ebwhp17o/hPx/428L6RqQkXUdL8O+Ktd0TTr9ZgolW9sdNvra2uhII0EgnjYOEUOCFU0WT3/K/9f12A4yWWSaSSaaR5ZZXaSWWV2kkkkdizySOxLO7sSzMxLMxJJJJNADKACgAoAKACgAoAKACgCe1urmxuIbuyuZ7S7tpFmt7q1mkt7iCVDlJYZomWSKRSAVdGVlPIPA2gHX+JPiX8RvGVlZ6Z4v8f+NvFWnaeqpYaf4k8Va9rllYohJVLO01S/uoLZVYllWFFAJJGM5pWS2S+639f13A4mmAUAFABQB1/hT4g+PfAkl1L4H8b+L/AAbLfJ5d7J4U8S6z4dku49jx7Lp9IvLRrhPLkkTbKWGx3XlXYUWT3/z/AK/rsBzd9f32p3dxqGpXt3qN/dyNNdXt9cTXd3cyt96W4uZ3kmmkb+J5HdjjknFAFSgAoAKACgAoAKAOluvGfjC+0O38MXvivxLeeGrSQS2nh6613VLjQ7aUBAJLfSZrp7CCQBEAeKBWARPmG1RRZf1/XcDmqACgAoAKACgAoAKACgAoAKAPDP2gP+RP0z/sZbT/ANNesVjX+Bf4l+TA+Qq5QCgAoAKACgAoAKACgAoAKACgAoAKACgAoAKACgAoAKACgAoAKACgAoAKACgAoAKACgAoAKACgAoA/9b/AD/6ACgAoAKACgAoA/S8dB9BXoALQAUAFABQAUAFABQAUAFABQAUAFABQAUAFABQAUAFABQAUAFABQAUAFABQAUAFABQAUAFABQAUAFABQAUAFABQAUAFAH3H8FP+Cln7eP7OPwxsvgz8C/2ofij8Lvhlpt7quo6f4T8I6nZ6bZWN9rd7LqOrXNndLYPqVtLf30811OYb5AZnLqFODUuEZO7Sb/r+v8AhwPlv4mfFb4ofGjxbf8Aj74wfEbxz8VPHOqJFHqPjD4ieK9d8aeJ72GDf9ngudc8RX2o6lLb2wdltrdrkw26MUhjjT5apJLZW9NP6/ruBwFABQAUAFABQAUAFABQAUAFABQAUAFABQAUAFAHt/7P37SXx0/ZV8f/APC0/wBnn4l+IvhT8Qf7E1Hw4fFPhiS0TUW0LVpLSbUtMb7ba3lu9reS2FnJKjQMS1vEQVxmk0pKzV1/X9f8MB6J8ff28P2zf2pdMi0H9oT9pz40fFjw1DcQ3kXhLxX471y58GJe27tJb6gPB1vdW/hf+0YGb9zqB0n7bEoVI51RUVUoxjskv6/r+mB8mVQBQAUAFABQAUAFABQAUAFABQAUAFABQAUAFABQAUAFABQAUAFABQAUAFABQAUAFABQAUAFABQAUAFABQAUAFABQAUAFABQB4Z+0B/yJ+mf9jLaf+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H6T/Gz/AIJA/wDBSD9nP4V+LPjb8af2XPFPgP4W+BrOw1DxX4uv/Fnw11Cz0e01TVtP0OwmmstE8a6nqsy3Grarp9mq2lhcOr3KySIsKSOkqcW7Jq7A/NiqAKACgAoAKACgAoAKACgAoAKACgAoAKACgAoAKACgAoAKACgAoAKACgAoA8M/aA/5E/TP+xltP/TXrFY1/gX+JfkwPkKuUAoAKACgAoAKACgAoAKACgAoAKACgAoAKACgAoAKACgAoAKACgAoAKACgAoAKACgAoAKACgAoAKAP//Q/wA/+gAoAKACgAoAKAP0vHQfQV6AC0AFABQAUAf33/8ABKn/AIIe/wDBM39pn/gnZ+zP8e/jR+z5qPiz4qfETwNrus+LvEkPxi+Nvh6PVNRsvGnivSLa4TRPDfxE0jQbAR6fpllAYdP0y1hcxea8bTPI7806slJpWsmB/AhXSAUAFABQAUAFABQAUAFABQAUAFABQAUAFABQAUAFABQAUAFABQAUAFABQAUAFABQAUAFABQAUAFAH6n/APBEeOOX/gq1+xHHKiSRt8X0DJIodGH/AAi/iPhlYEEZ7EflxUVPgl6Af1i/8HbVnaW/7CP7Pj29rbwMf2t/D6loYIomK/8ACnPjEdpKKpIJAOM4yATjC7sKHxv/AAv80B/n111AFABQAUAFABQAUAFABQAUAFABQAUAFABQAUAFABQAUAFABQAUAFABQAUAFABQAUAFABQAUAFABQAUAf6oH/Bez/lEB+2T/wBiT8Ov/VyfDSuOl/Ej8/8A0lgf5X9dgBQAUAFABQAUAFABQAUAFABQAUAFABQAUAFABQAUAFABQAUAFABQAUAFAHhn7QH/ACJ+mf8AYy2n/pr1isa/wL/EvyYHyFXKAUAFABQAUAFABQAUAFABQAUAFABQAUAFABQAUAFABQAUAFABQAUAFABQAUAFABQAUAFABQAUAFAH/9H/AD/6ACgAoAKACgAoA/S8dB9BXoALQAUAFAH6l/8ABHr4+fsj/s2/tk6d8S/22PCmi+M/ghB8N/HWiXOi698MrD4tWDeKNWh01fD9yfCOpafqdtJNbvBdGPUTal7LeSjp5pNRUUpRtHe68v6/ruB/p0fsifFT4CfGj9mr4WfFT9mXQtO8N/ATxdoF/qPw60LSvBlr8P8ATtP0a21zV9PvYbXwZZWlla6Ej6xZanK1pDaQrK8rXRVmnZ245JptPdbgfxY/8Fav+Ci3/BGT9oj9iT4g/C39jf4P+BvCHx61jxL8O77w1ruh/sqeHfhZqNtpejeM9J1PxNFF4z07w3pt1YJc6Hb3sEtul2i6hG7Wbq6SsjdEIVFJNvTW+vl/nbv+sQf/AMEBv+CFHw6/ao8B2X7af7ZWh3/iD4Q6hrOp6f8ABP4NG9u9I0z4jr4fvbnSNZ8feOL3S7m11eXwjY+IbS+0bw74as7vTX8Qanouo6hrktx4YFnp/iIq1XF8sd+r7eXr1A/a34u/8Fav+CF/7E/jzVv2abDwP8Pbi48HXTeD/Gen/Af9m/wrrfgLwlqGmSNa33h/WdYstM0bStcvNJmg8jWIfDS+KGstRWawvpBq9rqFpa5qnUeuuvd66/11t+sgn/aX/wCCS/8AwTG/4K8fs1p8ef2QrP4XfDzxz4v0i81T4X/H34KeHo/CGhar4g05Li1bw38XPh9p2naNb3sR1GJNM8Uw6z4b0v4l+Gp7aPyr+H7Lc6LqApzpu0rtLdPz7PX8/LWwH+dB8VPhj43+C3xK8e/CL4laHceGfiB8M/F2v+B/GWg3LRSS6V4j8M6nc6TqtoJ4HktruFLu1lNte2ks1nfWzRXdpNNbTRSt1ppq62YHBUAf2cf8Go3wB+BHxq8EftsXPxk+Cnwk+LVx4e8VfAqDQJ/ib8OPB3jybQ4dS0j4pPqMOjy+KdG1V9Miv3s7R72OyaFLp7W2acOYIinPWbTjZvbvb+v67gfor+0L+wh/wSO/YN/ao+Ov7fv7fUPwP0jwV8TvFXw/0v8AZV/Z1s/As+oeCvDdj4H+Dvw/8NeNNUtvgR4O8Ovp3jfxTrnjux13VtQSfwvrfgXwpp17oviLVryHxP4mlfSpUpyShG+l7u+97/glpv8AeB9hfs0fH3/gib/wVG0fX/gn8JvAP7O3xBvNJ0C5lvvg/wCMvgJpPw/8XWHhtXhjn1nwjput+E9FupLTTri5gaXWfAOpz3Xh27ktLi5udKuJrKaWWqkNXf1vdf162/C8g/ju/wCC9P8AwSO0b/gm58YfCfj/AOCQ1e5/Zd+OlxrI8H2GrXVxql/8LPHOlEXur/DO71m6luL/AFfRZNKuINZ8DaxrFxJrd5pkGs6Rqs+q33hi68Qa1vTnzqz3X4+flrfT/ID9/v8Ag2R/Zj/Zs+L/APwTp8S+K/iz+z38D/ih4oi/aZ+JekReJPiJ8J/AfjbX4tJtPBnwuntNLj1jxLoGp6gmnWs95dzW9ktwLaGa6uZI4leeRmyrN8+72XUD6G074C/8Ebv+CQHi/wCK/wAUv2wtV/Z30745ftBfGb45fGHwlY678PpviHqfgb4TeKPin4o1L4beBfhD8KdB8HeItQ8DeG/DHg+90bQNT1TRfDFhb6r4otvEGm2eu3fhzR9L0/Si9Sokop2ikt93bVttr8/vA/nG/wCCmNv8Dv8AgsL/AMFV/wBnD4d/8E07/wAMeINB+JfwU8E+BNd1zSvhx4j+GOi+FvEvh7xz8X/E3xB8T+LdC8ReFfB+qXMXg/4d3Gla/qmqW2nXZ1XTrSy0bR7zUNSS3sF0henBuatZtpXXZWSs328vTcD+n3w7+xL/AMEef+CIf7OemfE346+Gfh3q+s2y2ug6h8aPjJ4Ms/if8Wfib43uYZbx9J+HvhObTdeOhSXQt5WtvD3gPS9OsNJ0Szjv/FusXi2WqeJpcuapUdlf0T0Xrt/W19UBR+Av7f3/AARA/wCCqHiub9mxPhp8M9W8a+JbO5s/DPgP46/AXw34T1XxhBp0E08sfw/8TJZ6jZw67p9pbG/0/TtO8TaL4wS3ie90axb+z72W0HGpDXWy7Pb5f8D7rAfzG/8ABe//AIIuaD/wTz13w3+0J+zkutXX7LXxQ8S3Hhm88MavezazqHwV8f3Ntd6vpfhhdavJZdV1nwV4k0yx1R/Cmpas99q2lXGiXmi+ItY1C7utGv8AVdqVTmVnuuvdf5rqB8w/8ET/APglBff8FPfj3r8HjbVNa8J/s3/Bi10fWvi/4l0FreDXtdv9cnu18L/DfwrdXcNzDZax4lTS9Xv9S1t7K+g8P6DpF5I8I1TU9DjuHUnyLRXb28vNgf2XfHf48f8ABEj/AIIuWfhX4Uaz8JvhX4N8cX2lw63pnw/+G/wk0/4m/GK50R/NtbfxR4z8V63Hdawkd5JaNbadf+PfG8OqawIZjo8d9aWF69pglUqa3fa+y+X39F92gDPAvhb/AIIpf8F0/hV43tPAfw4+HWu+JvDdtDZ+JNQ0b4fWXwY/aQ+Fk2rPctout2+sWOlWWrXOl3F1ay3NlPHdeLfAGpXsEumazaX86X+lqP2lNq7evno/6/rcD+Bb/gon+wv48/4J+ftdfED9l7xPdz+K4tHn0vWvhv4ut9Oe0PxC+H3itDceEtfttNje4aHUZGW68P63p8ElxFZ+KtG1vTrK4vba3gu5+mMlKPN9/kB/Zp/wTj/4IifsXf8ABP79mOH9rr/gpBoXgLxb8V9M8JWXxI8fv8Zbe01n4Ufs86bJBFdW3hKy8IXP9oaD4t8cWdxd2On6prGp6b4iv7vxitpoXw7sYZRHdeIeedSUnyxuleytu/Py/q/QDtvCv/BcP/gg/wDGnxlZ/ALxH8M9A0PwPq9+3hnS/Fvxa/Zh8CWHwOuhqM39nwm68xdY1TwzomoF4xPqnizwb4d0nTbSX7V4gutLs4bqa1PZ1Er3u+19fxsv666ID8wv+C+3/BCr4TfAX4Wap+3H+xP4dPhPwB4evNKb43fBjSrufUvC+gaHrt1Dp1j8Tvh0by4ur/TdIh1m906z8U+FYLm90mxs9Ug1/QItE0TR9VtGulVbfLLd7P8AR/oB+Qv/AAQ//wCCZOi/8FMP2qdU8K/EjVdU0f4E/Bvwza/EH4sHQrhbPXfFEd3q0WleGPh9pWoDdNoz+KbxdQutT1uGF57Lw/oWsQ2E1lrN7pV7BdSfItFdvReXn/T+8D+v39qf9tv/AII2f8EVNX8L/s82v7MOjP8AECfwtpviKbwR8C/gt4A8QeKdL0C7aaw0TW/iR8QviBrnhifVtV1uOyvjBJqfivxT4vntbVL7V7e3sdQ0u7vcYxqVNebTu3+SX+Vu17sDW+Gfgn/gjV/wX2+BHj3VfA3wT0DQ/Fvhd7TQ/E+q23w+8MfCD9pX4P6zrlnqE/hXVrnXfBsmq2Wt6VeNZ6jeaNbz6542+H+sXml6nY6lYXV3p+o2Vunz0mtd9tbp2+7a/VfdZgfw6+Iv+CaXxW0T/gp1L/wTLj1ywm8eS/HHTPhfp/jeayeLTX8G65b2finSviZdaQbkTx2v/CsNQtfHd5oUN7Lcogl0m1vLqdYrh+jnXJz20te1/wAL69f6W4H9yfi34Hf8Ee/+CCP7NnhTx98Sfg3ofijX9R1C08Iab431v4d6B8Xv2hvi740Omte6x/Yl74oFtpfhWxNjY3Grajp+n6v4G8AaXHFbW2BrF/p8Opc96lV6Oy7X0X6v8X+cQ4z9l3/gof8A8EZf+CxHjC+/Zi1f9mXRrD4g65o+tXnhnwT+0H8EvhjpWq+LbLR9NuL3WJ/ht418Ea/4wl0vxLouhRXWqMlrrvhfxTa2FnqV/of2q10u9u4CUJw96+itdpvf+tOv5qIfye/8F2v+CXPhr/gmj+0r4Ut/hLeard/s+fHrQtd8W/C6x168m1LWfBmq+GdRsbLxt8PLjWLjdda7YeHP7c8NajoWs37vqs2jeIrLTtYm1HVNKu9b1XenPnWu6ev6Afh3WgBQAUAfql/wRE/5Su/sQ/8AZYE/9RbxHUVPgl6Af1lf8HcH/Jh/7Pf/AGdx4f8A/VN/GOsKHxv/AAv80B/nx11AFAH9xf8AwRL/AOCD37Pmm/s+eG/26P8AgoN4Z0TxfceMvCh+JfgH4VfEa4hsPhb8OPhWln/bumfEf4n2l1dW+l+I9Q8QeHIf+Elj0jxTJJ4O8N+EL6CfXtKvNdmkPh3mqVXfljolo2t2+y7W8gPsO/8A+C7f/BB/Q/GMnwQtvhvYXfw7g1T+yJvHei/sqeFZfggixP8AZXv4tIFrb+M7zSYvnVLuw+Gl2txboZrJLm1kiklXsqlr3+V9f0X3v7gPmb/gsX/wQw/Ze+MH7Mut/t1/8E6PDvhTwnr/AIe8Df8AC3tT8DfCaSzf4Q/G34VyWA8R6n4n8BaLYSvo3hzxLpnhh5PEWiW3g0Wfh/xVpllNo8WgN4gv7C/p06jT5Z97X2s9vuA/kw/4Jw/sUeI/+Cg37X/wp/Zj0LWH8L6Z4tvNR1rx34wS2F5J4R+HnhWwm1vxbrNrauDFcatJY2w0fw7b3JSzufEuraPbX0sFnNPOm85csW9+3r/Xp+FpB/fD8RrH/giL/wAEL/AfgHw744+GHw88P+MvFWmXj+G7i8+GafGz9ob4hwaP9ni1jX9W8UajpGp6npmlz6i67ft+reEvBKapLcWPhnTrNLWeytOZe0qbN2XyS/r5+e94htfs3ftOf8EZP+C0Nt40+EGifBj4d+MfF+jeHrjXtX+HPxf+Cnh/wZ8S7XwxJLa6RdeLvBfifRhd3FsdPu9StNPu9X8D+N4PEehTXlpJciwt76yubgaqU9bvtdO6+f8Awf8AID+KH/gtj/wTb0r/AIJqfteN8PPAOo6rq/wR+KXhWL4nfCG51udbvWNC0i51fUtH1zwHq+o/LJqt94Q1bTytrqksKT3/AId1Tw/PfST6q2pS10U588bvdaP+vMD+zr/gh/8Asifso/Ef/glT+yN4x8f/ALMX7PPjnxlr/hLx7LrXi3xl8Fvhx4m8S6vPB8XfiHYW02q69rXhq91XUJbeytbWzhkurqZ4rW3gt4ysUUaLzVG+eWr37geM/Brw/wD8ETP+CHvw28GfBT9pPxr8BtT/AGsIfCfhvWfjF4t1D4b638bPilrHizW7OK8vn0+10PwP4u8QfD7wKbku/g7w7dWnhdZPDUOk61qttqGr6hcavqVN1KjvFPl2Surfi1d/f6bAfj3+y7r/AOyD+2h/wcxar4r+FPhf4a/Fr9lj4j+H9e1PwtoetfCuOx8CaxL4f/Y80201a4m+GvjvwppLWV3p/j3RtZuHOqeGbSdtatpdYt/NM8N7PcuaNFJ3Tvrr5vs3+f3WA/fz/gov/wAE0v8AgmjYeLfgN+1h+0r4T+A/wA/ZM/ZU0P4ua18VfCng7wHpnw/j+MPjrxzqvwhs/hLoniaw+G3hu01jxxoGhv4b8aSL4RsPtfiDXNa1nSNE03T7/RdX8T2sucJz1jG7lK1tdu77dv16Aa37IP8AwUP/AOCJH7Y/ibTP2U/gh4V+C9hq2o21zbeDvhD47/Zs0TwF4c8W22i2bu9j4TstZ8IR+ENRvodNhmuLXw608Gv3FhBdTWmlSw2l20RKNSKu27d09vu1/D7rgfz1/wDByV/wSO+DH7JVj4B/bF/Ze8I6d8Ofhx8RPHc3w7+LHww0SR4fC3hvx3rWl6r4m8KeJ/A2iHfF4d0DXrPQPE+n654f057Xw9oWo2fh9NA0yzttWuLe10pTcvderWqfV/1/WwH8l1bgdV4EghufG/g22uYYri3uPFXh6CeCeNJYZ4ZdXtElhmicMkkUiMySRurI6MVYEEik9n6MD/U1/bu/4JT/ALIX7Qf7L/j34U+Gfg5+zd+zzJrmu/CvWPE3xk8NfCb4a+A/EPgj4beCPi54F8d/Fi90PxfpfhOKbQtW1D4Y+GvFui2F7dzQ6KLnUo4vEM0Wgy6k68cJuMk9X5X3unb8dfl6AfFn7JH7fP8Awb2+EfFnhr9jH9nN/gv4f/tW60/wHoGta/8AArXbTwr8TPEdzjTUsdd+LfjjwUsnijW9WuLaG0XxJ491WKw8S3s2n2ej63qj3enQS3KNX4nfvvt5fFf7r/LeQYX/AAUW/wCDc/8AZd/ah+MPwe+Mvwdg8F/su6DZ+NftH7V2l+EbOPwr4a8W/Cey02bUr/X/AAVoNjat4S8IfEWG50uHRJ9Qi0/RvD15YeI9Q8YeIPt+reGksvEJCq4pp3l211vpp6f0twJf2b/+Chn/AAbr/AvxjoH7K3wHuPgr4TRb218B2PxAuvgd4kvPCfibXLvUDpP2fxP8dfFng+81DxGl3esPtHj3xfrk/g6azliu4/FjaQscyDjVacnf0v8Akk3+CXzuB4p/wcKf8Efv2b/Ef7KXxG/bN/Z9+F/hD4RfGr4IW1n4y8cWvw70LTfCvhn4q/DyTVbWz8Wv4g8O6PHYaDH4t8N2upSeMLXxfbWSavqtjpOp6FrLas17otxopSm+ZRbun31t6ev/AAejA/iI/ZC/Zb+Jf7aX7R3wr/Zo+EtrDL4y+KHiJdLj1G9D/wBleGdCsbW41fxV4w1tkxING8KeG9P1TXtQjh3Xl3DYfYNOiuNSu7O2uOmUlFNvp+Pl/X6Af6Gnh39iX/gjz/wRD/Zz0z4m/HXwz8O9X1m2W10HUPjR8ZPBln8T/iz8TfG9zDLePpPw98Jzabrx0KS6FvK1t4e8B6Xp1hpOiWcd/wCLdYvFstU8TS8vNUqOyv6J6L12/ra+qAo/AX9v7/giB/wVQ8Vzfs2J8NPhnq3jXxLZ3Nn4Z8B/HX4C+G/Ceq+MINOgmnlj+H/iZLPUbOHXdPtLY3+n6dp3ibRfGCW8T3ujWLf2fey2g41Ia62XZ7fL/gfdYD+Y3/gvf/wRc0H/AIJ5674b/aE/ZyXWrr9lr4oeJbjwzeeGNXvZtZ1D4K+P7m2u9X0vwwutXksuq6z4K8SaZY6o/hTUtWe+1bSrjRLzRfEWsahd3WjX+q7UqnMrPdde6/zXUD9tv+DZH9mP9mz4v/8ABOnxL4r+LP7PfwP+KHiiL9pn4l6RF4k+Inwn8B+Ntfi0m08GfC6e00uPWPEuganqCadaz3l3Nb2S3AtoZrq5kjiV55GbKs3z7vZdQPobTvgL/wAEbv8AgkB4v+K/xS/bC1X9nfTvjl+0F8Zvjl8YfCVjrvw+m+Iep+BvhN4o+KfijUvht4F+EPwp0Hwd4i1DwN4b8MeD73RtA1PVNF8MWFvqvii28QabZ67d+HNH0vT9KL1KiSinaKS33dtW22vz+8D+Wr/gtJ8V/wBnb/gol/wUL+Bg/wCCdEWk/EPTPiF8HvhZ8IdO0nwh8Odd+F8urfGfVPiv8TbZdGvdD8V+F/Bl1LqkuneIvB6T+IJrOTSzYS2itq7wabOtprTThF8+mt9WtrLs3+npqwP6jP2e/wDglv8A8Ev/APgjJ+y9D+0J+2na/DP4i/EjRbPTz48+M/xY8MDx1YJ4z1q2xb+Avgb8NL6x1mNZI5or+10OfSfD154/1u0i1bW9Z1Kx0KJ9O0HFznUlaN0nsk/xb/zAb8G/+CsH/BDT/goP480v9l3xB8H/AArpWoeO7mHwZ4H079oT9nn4f6H4T8X6tfyiDSfD/hfxJpd14ot/DetajdMkXhkazceEL251p7Gw0OdvEF1ptpcNwqRXNe9tXZ3t9/6X/C8Q/nw/4L+f8EV/Cn7A194e/aa/ZjtdWi/Zm+Ivih/CviTwLqF9c61N8FvHd/bXOo6HYaXrF/NcazqXgLxVaWWqR6RLrU9/qHh3V9NOk6jrN8mt6GkWlKpze69117r/ADA/mXrYAoA/19v2/f2XpP20P2O/ip+zJ/wlVp4IsvirD8PdO13xbeKzjQfCug/EvwT4t8X6hZxeTPFNrEfhfw/q66FBeCHTp9aawh1O8sdOe5vbfhhLlkna9r6eqt+oH4o/Av8A4KO/8G6f7HWsWP7MPwgl+HOi2Xh+9i8G6v8AFxfgXr3jDQ/E2u28kWi32reLfjLdeEtR1nxkl1cq5vPGbve+DDZq91pWpxeGks2TRxqy97XyWz+W3n/wdgPTP+Cxn/BHP9lL9rb9k74j/tAfs9fDT4eeA/2hfAXw71X4u+APHPwg0XRND0j4yaJomh/8JPdeFfE1l4VhttC8anxl4bsmt/BXiuZH1bTdYl0KS31tvDcup6bfqnUlFpNu19b629Nv676oD/P6/ZG/Ze+Jf7Z37Rnwr/Zp+EtpFP4z+KPiSPSIb+7VzpfhvRLO2uNW8U+L9baP94ui+EvDdhqniDU0h3Xdzbae9nYRXGoXNrby9UpKKbfT8fL+v0A/0FoP2Vv+CN//AAQh/Z58M+OPjr4V8EeKPG+pqNDi+JXxI8C6d8VPjh8YPGNrDHf6vD8PfCl9batbeEdKtt9sZ7Pw1H4f8L6BYtog8YeIrvVrqPWNU5b1Kj0v3snov8/mBT+An7b3/BD3/gsL4hvv2bbv4J+C5viBrthfzeHfA3xw+C/hbwD418UWmjWU1zqFx8NPHng/UdVms9d0vSorm+FloHjbRfGaaNBqN/Y6e+nafq81oONSnre67p3t9+v3L7gP5J/+C3//AASXl/4Jj/HHw3f/AA51DWvEv7M/xsj1nUfhbq+uyRXmu+D9d0WaB/Enwy8SX8EcI1G40W11HS9S8Oa7PbWsuvaFfGCVbrVdA1y8n3pz51qrNb+fmgP6O/8Ag2R/Zj/Zs+L/APwTp8S+K/iz+z38D/ih4oi/aZ+JekReJPiJ8J/AfjbX4tJtPBnwuntNLj1jxLoGp6gmnWs95dzW9ktwLaGa6uZI4leeRmxrN8+72XUD6G074C/8Ebv+CQHi/wCK/wAUv2wtV/Z30745ftBfGb45fGHwlY678PpviHqfgb4TeKPin4o1L4beBfhD8KdB8HeItQ8DeG/DHg+90bQNT1TRfDFhb6r4otvEGm2eu3fhzR9L0/Si9Sokop2ikt93bVttr8/vA/nD/wCCmkXwN/4LA/8ABVX9m/4e/wDBNO+8NeItC+JnwW8D+Adb1rSfhv4k+GOjeGPE+g+Ovi/4l+IHifxboPiHwr4P1W5h8HfDu40vxFq+q22nXn9p6VZ2ulaTeX+oRW9imkL04NzVrNtK67KyVm+3l6bgf0vwfsrf8Eb/APghD+zz4Z8cfHXwr4I8UeN9TUaHF8SviR4F074qfHD4weMbWGO/1eH4e+FL621a28I6Vbb7Yz2fhqPw/wCF9AsW0QeMPEV3q11HrGqZXqVHpfvZPRf5/MCn8BP23v8Agh7/AMFhfEN9+zbd/BPwXN8QNdsL+bw74G+OHwX8LeAfGvii00aymudQuPhp488H6jqs1nrul6VFc3wstA8baL4zTRoNRv7HT307T9XmtBxqU9b3XdO9vv1+5fcB/JP/AMFv/wDgkvL/AMEx/jj4bv8A4c6hrXiX9mf42R6zqPwt1fXZIrzXfB+u6LNA/iT4ZeJL+COEajcaLa6jpepeHNdntrWXXtCvjBKt1quga5eT705861Vmt/PzQH1V/wAG83/BJL9mn/gokvx9+J/7Tt34i8SeFfhBqvg7wloPwu8L+Jrzwn/aureKrDWNVu/EfivWNFkt/EkemWltpcNloNlo9/pYvr9tWmvbyWLTo7SWatRwsl11v/X+f3AfH/8AwXa/4J2fCL/gnB+1/wCHvhr8DNf1u/8Ahp8TfhTpHxW0Pwx4p1OPWfEXgSa98UeK/CmoeHpNW8qC61bQnuvC76h4f1LUojqfkXVzpd9c6jPpL6rf1Tm5xu907ev9X/q4H4qVoAUAFABQAUAFABQAUAFABQAUAeGftAf8ifpn/Yy2n/pr1isa/wAC/wAS/JgfIVcoBQAUAFABQAUAFABQAUAFABQAUAFABQAUAFABQAUAFABQAUAFABQAUAFABQAUAFABQAUAFABQAUAf/9L/AD/6ACgAoAKACgAoA/S8dB9BXoALQAUAFABQB/qq/wDBC/8A5RF/sY/9ky8T/wDqx/HVcVT45eoH+VVXaB/q1apqNx+yJ/wROvtY+Fwj0TWvgf8A8E4Z9X8G3ukFgLTxhoH7PrX+n+I0mt2Eks7+KceIb2+WTzri4e4vXmMsjy1xfFU16y9evb/hvVWuB/lMSyyTSSTTSPLLK7yyyyu0kkskjFnkkdiWd3YlndiWZiSSSSa7QP7ef+DQL4p+J7zQf22fgre311c+DvD+qfBv4m+HNPd5ms9J8Q+Krbx54Y8X3MKF2gim1zT/AAl4NSTYkbyDQgWaULiLnrpe6+u39dQPx0/4OWfAOi+CP+CsXxf1DRbS0sh8RPAHwi8farBZhURtauvBVl4Y1C7mhQ7IrvUH8LJqF2QqNdXF1JfSh57qWV9KTvBeTa/r+n+kQ/A6tAP7k/8Agz5/5EL9u/8A7G/9n7/0zfFuuavvH0A/Gn/g5h+L3i34if8ABVz4u+Bdb1C7l8N/ArwT8Ifh94I0yWSZbTT9O8QfDLwr8VdbuYbR28mO51LxL8QdUNxeRxrLe2dppiySSQ2tssWlFJQT7tt/fb9APzI/4J6/F3xZ8Cf25P2Tvin4Lv7uw1vw18e/hnHKLKSaN9U8P694p07w54u8Oz+QVllsPFHhTV9Z8O6lboQbjT9UuYRy4q5q8Wn2/rt+f3Af32/8HPPgjR/FX/BKXx34g1K1tpr/AOGnxg+DXjLw/PNjz7PU9S8UH4d3Mtmcg+dLonjrVreRBuzbTTMV+QOnNR+P1T/r+v1A84/4NTf+UZXin/s6r4qf+oP8JqK3x/JAfxP/APBWb4ieLfib/wAFLv259d8Zazfa1f6N+1D8afh/pMt9cSXB0/wl8NPH+u+AfB2i2m87YLLR/DPh3S7G3giVI1ELPtMju79MElCNuyfza/r+kB+2H/BpF4B0XW/20P2h/iFqFpaXWq+Av2df7J0CS42vcadceN/H/hhL/ULGNslJzp3hy40yW7Rd8Vpqdxa71jvpEfKu/dS8/wCv6/yAqf8AB2v8U/E+u/tu/Af4Pz310PBXw7/Zu03xlpOlPJMLRfFnxI+IPjqx8TavFCW8hpLvRfAfg7TzMsfmA6XJG0hUBFdBe633f5fnv/wXqoh/L/8ADvx74p+Ffj7wT8TfA+qXGieM/h54t8O+NvCmsWskkVxpfiPwtq1prejX8MkMkUqva6hZW8wKSox2YDrnK6tXTT2YH+oX/wAFu/DGifGH/gj7+1Ve6xp1sPs3wn8KfFTRhertn0jWfC3ifwl4zsZLWV9ktvfeXaT6WdhR7iG9ubCRXhu5on5KelRW72+Wvr/XbcD41/4NWPAui+Gv+CaOs+LbK1tF1n4j/tF/ErWNbvowrXs0egaN4N8JaVY3UuWkWGxh0a4ubS0JWKJtTurlIw99M8tVn79uyQH8Qf8AwVK+KPij4xf8FGP21vG/i2+ur7UW/aS+LHhXT/tkkzy2HhX4feL9T8BeC9GAmZmji0Twj4a0XSo4hsSNbMBI41IReiCtGK8l/wAHv18/vA8b/Zb/AGvv2j/2K/iHqHxW/Zh+KGqfCjx7q3hbUPBWqa7puk+GdeXUPC2qahpOrXuj3mk+LtE8QaJc28up6HpF8kkunNcW9zYQS200LB9zlGMl7yv/AF5Afon+yT+0T8ef+Cln/BWL9gjWP2xfiBF8Zdd0n4vfC/w3DqWteF/A/hhZvBPgnxjqfxKt/Ct7beCvDnhmw1Owm1eXWGWLULW6nnOr3Nl5rwTiBYklCEuVW07t/n6/1ZAf6AH/AAVL/YCb/gpJ+zZpv7Odx8dtZ+AuhL8TfDPjzxFrekeFLPxgnizT/DOkeJYLPwfqelXniPwsq2J17VtI8UR3K6lL5WoeGLEGxlLpcW/NCfI72vpbX+vID+d//iEI+G//AEf94h/8MJoP/wA+KtPby/kX3gf0fa3+zVY+BP8Agmb4o/Y/8a+PP+FvW/hj9j3xb8Ebnxr4l0610e+8WaXpnwt1XwtourXulpqWqizuoNPh0/yZ11O/u1ns4r83817uuGyT99SSt7ydl6/1+QH8JX/Bu1/wUe+En7An7Uvj/Qvj/qn/AAivwe/aL8JaB4R1X4gNb3N1Y+BPGnhTWLvUPBmseI47OO4uYfCd5BrniTRdY1GC1uDpF3qOk6rffZtFs9XvIOmrFyirbp/1/VvuA/rR/b3/AOCMH7Dv/BXXU9H/AGm/DXxf1bw38RNV8LaXoFh8Z/gj4m8J/ED4f+OtD0pG/sKXxHorNqWj+IJtJsrk2thqfhjxJ4Zv5bBra11O81K2stOS1xjUlBWtdeen9fd91gP5wP2nP+DUX9s34V6Nq/iX9nX4t/DL9pnT9KgmuU8Jz2N98H/iZqscYZxFouja7qfiXwNeXKxqd0N58RtLnmfZHY29zNKIa1jWi9GuXzvdAfh7+xb8dvEn/BPj9u/4M/Grx34H8RWutfs9fFqS3+JXw+1Swm0XxfZ6ai6n4K+JHht9M1b7DLpviuz0HVNfs7Sz1UWqW2txQQ6h5cKzbdJLmi13X9duv9O1gP8ARg+OHwd/4Jwf8F7v2avCtjY/Fi2+IXh7w/fr4y8HeL/hJ4w03Rfix8J/EGp6cllfWfiDwvrdhqt14fuL6zlgs9e8J+PvCBWdYrK8toLa8t9J1aLlTlSk9PJ32fo9P672sB/PD8ev+DRD4qaRBqGp/sz/ALW3gnxs6rLNYeEvjN4I1j4f3YSMFlsh408H3/jyy1G8mChIZ5vCPh+z851Sd7aEPcLqq66x+5gfy2ftS/smftBfsX/FjU/gp+0l8OdY+HHj7TrWHU7azv5LTUNJ8Q6DdzXEFj4l8J+IdLnvNE8S+Hr6a0ureHVNIvrqGK+s77S737Lqun39la7KSkrp3X9f1/wwHzlTAKACgD9Uv+CIn/KV39iH/ssCf+ot4jqKnwS9AP6yv+DuD/kw/wDZ7/7O48P/APqm/jHWFD43/hf5oD/PjrqA7/4UeFLfx38Uvhr4Hu3WO08ZeP8Awd4UupGlMCpb+IfEWnaRM7ThlMKrHeMxlDKYwN4Ybcqns/Rgf6337bX7JVv+1f8AscfE79kbw38SLz4A6J8QvDHhfwVH4x8M+H7XXD4c8IaH4j8OX+o+G7bw/Pq2gW9xpPiLw3olz4Ku7ZdWsRDpWsTEeekbWc/FGXLJStdruB/MP/xCEfDf/o/7xD/4YTQf/nxVr7eX8i+8D+lb/gnz+x5bfsJ/sjeBv2T9U+L9x8c9A8EXHjSLRvFHiXw5YeGjL4b8XeJNW8RSeGDoi674jhl0zTLvWtStYRPqt0rWs/2RYra0hgtYspS5pc1rPy79/wCv1A/y0r79m/4neOf2xPHf7MH7O/gzX/HPxAPxq+I3w28DeEfCOZL+/h8M+K9c05cXc1xb2tlpOnaXpL6hqus6te2ek6TpVnc6rq9/aWFrcXSdl0opt9N/+AB/Rf8ACD/g0p/az8b6Lp2sfHr9qD4SfCbVby3jll8O+G9A8U/GXWNFjkRZPsOqXs+o/D7QjqEEjyJcw6LrOs6WHG+11e7R965OvHpFvzvb/P8ArtewH7Pf8Evv+DerSf8Agm7+1Dov7SL/ALXmpfGHW9K8E+MfC6+Crf4N23w3sL228V2dvp897d3zfFPx3d3FtpriOeO2FnGkt6tpK88PlLE+c6vOrctl6/1+n6SD8qv+DwKOMfFH9hyYIglfwD8cI3kCgO8cXiL4ctEjN94pG00zIpOFMshGN7VpQ2l6gf0O/wDBA1tn/BIT9jF8Z2eDviG2Omdvxn+JRxnnGcen51jU+OXqB/l4/En4heLfi18QfG3xQ8e6zfeIvGvxB8U654x8U63qNxJdXup674h1G41TUrueeUszGS5uZNi8JHGEiiVI0VF7UklZbID9rP8Ag2u/5S7/ALPv/YofHb/1S3jesq3wfNAftj/weCeOtdsPAn7Cfw0trmRPDXivxZ8fvHGsWolkEdxrfgHSPhPoXh2Z4QRG7Wlj8R/EyJI4Z4/tbCPaHk3Z0FrJ9rfjf7tu33AfyCfsX+JNW8H/ALYP7KvirQruay1jw9+0b8E9X066glkhkiurH4k+Gp4/3kTK4SQp5cyg4khd43DI5WuiXwv0f5Af6Ev/AAc52Npd/wDBJ/4j3FzAk02l/Fr4K31hI4y1rdyeMYtNeeL0drHUb22JOf3dxIO+V5aPx/Jgf5oddYHX/D7/AJH3wR/2N/hr/wBPNlSez9GB/qD/APBwL4t1zwX/AMEg/wBsnVvD121jf3/h/wCF3hK4nQsGfQ/Hfx1+F/grxNafIyHbqPhvX9V0+QElTHdOHV0LI3JS1qR+f4Jvy/rvsB/loW1zcWdzb3lpPLbXVpPFc21zBI0U9vcQOssM8MqFXjlikRZI5EZWR1DKQQDXYB/qv/8ABXjxj4i0f/gkD+114m0/UJLfWtY/Zt/svUL2MKjz2Xjo+H/DPieHbGEVF1LRtf1WzkCKqql0wVQAFrjgv3iXaX5ff+f3gf5TNdgH+qj+1bq1/wCJv+CGPxm1/XJzqGra5/wTP1nXNUu5wGe61W//AGdV1K6vHzkebJeytcbhyshDDBANcUf4i/xr/wBKA/lq/wCDSLwDout/toftD/ELULS0utV8Bfs6/wBk6BJcbXuNOuPG/j/wwl/qFjG2Sk507w5caZLdou+K01O4td6x30iPt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F/wDwam/8oyvFP/Z1XxU/9Qf4TU63x/JAfxP/APBWb4ieLfib/wAFLv259d8Zazfa1f6N+1D8afh/pMt9cSXB0/wl8NPH+u+AfB2i2m87YLLR/DPh3S7G3giVI1ELPtMju79MElCNuyfza/r+kB9q/wDBtp8PtE8d/wDBWb4H3euWlpfQ/D7wh8WviDp9teYaP+29M8A6xomj3cUTHE13pd94hi1azyGNvdWMV6gV7VHSKztB+bSA/tc/4K5/8Eo4P+Cp+hfBDwtrX7Suu/Afw18IdW8ca/caFpvgXT/G2n+Ndd8UWfhrTtJ1a9ivPGHhI2F74R0/Stcs7CRW1ETQeLdQUCz2ubvnhNwvZJ3t5bf1/VwPxPtf+DRLwDYXVtfWP/BQfxTZ3tncQ3VneWvwJ0W3urW6t5Fmt7m2uIvjIssFxBKiywzRMskUiK6MGVSunt3/ACL7wP2+/wCC1Pw/sPF3/BIj9rfwh4t1S08Vaz4T+C+keK31y/gtbO9v/FHwy1vwz4tTxDHZwSMum6hqF94flna3tG2Il7PYhpLWWRXim/3itpd/g+n9evQD/K0rsAKAP9XT/gtd47134c/8En/20/Enhy4ktNTufg7F4ONxFK8Msel/EbxP4Z+HmveXLGQ6SNoXinUkQqR8zAZAJNcVNXnFed/u1A/yi67QP9Vb/gjhrd/43/4I8/skXHiSaTU3f4A6z4Uk+1SSTmTRPC+s+LfBukWTNKzP5NtoGj2NhFHuCRQQpDEEiREXin8cvUD+WP8A4NJPh9omu/tpftCfEPUbS0utV+H/AOzqdK8PyXGGn0678cePvDMN/qNjGT8k/wDZfh670uS6Vd8Vpqlzbb1S9dH2rv3UvP8Ar+v8gP6G/wDgrH/wRE0//gqN8afh58UvE/7WviH4OaP8OfhlF4D0P4d2vw10zxppUeoT+KPEGv674wtr678eeFZLW+8RQX+haRf232C4/c+E9PkF86stvb5QqOCaUU7u972/r+u4HwR8Bf8Ag1i8NfAP43fCH43+EP2//FLeJvhH8SvBXxG0SC1+B+iWEt7f+DvEWn69Dpxu1+LN55UGpmxOn3W+zvYXtrmaOezu4Xkt3p1m004Kz03A+q/+Do/wboHi7/gl/feI7lNPuNX+GXx5+FPijR7kvE17Zyau+veA9Qjt3VvNWO5s/Fri6g/1UnkQyyIZbWBkVF+/6p/1/X6gYX/Bqb/yjK8U/wDZ1XxU/wDUH+E1Fb4/kgP4n/8AgrN8RPFvxN/4KXftz674y1m+1q/0b9qH40/D/SZb64kuDp/hL4aeP9d8A+DtFtN52wWWj+GfDul2NvBEqRqIWfaZHd36YJKEbdk/m1/X9ID9rv8Ag0k+H2ia7+2l+0J8Q9RtLS61X4f/ALOp0rw/JcYafTrvxx4+8Mw3+o2MZPyT/wBl+HrvS5LpV3xWmqXNtvVL10fKu/dS8/6/r/ID+hv/AIKx/wDBETT/APgqN8afh58UvE/7WviH4OaP8OfhlF4D0P4d2vw10zxppUeoT+KPEGv674wtr678eeFZLW+8RQX+haRf232C4/c+E9PkF86stvb5QqOCaUU7u972/r+u4HwR8Bf+DWLw18A/jd8Ifjf4Q/b/APFLeJvhH8SvBXxG0SC1+B+iWEt7f+DvEWn69Dpxu1+LN55UGpmxOn3W+zvYXtrmaOezu4Xkt3p1m004Kz03A+q/+Do/wboHi7/gl/feI7lNPuNX+GXx5+FPijR7kvE17Zyau+veA9Qjt3VvNWO5s/Fri6g/1UnkQyyIZbWBkVF+/wCqf9f1+oH8DH7K37af7Un7EnjLVvH37LXxk8TfCLxJr+mxaP4hfSLfRNa0TxFp1tM9xZW/iHwn4r0vXvCeunTp5Z5dLm1bQ72fS5Lq7bT5LY3dz5vVKMZL3lf+vIDz/wCPH7QPxo/ae+JuvfGP4/fEbxJ8UviX4l+zJq3irxNdRzXTWtlF5Fjpun2dpBaaXoujafD+607RNFsNP0jT42ZLOygV3DCSirJWX9f1/wAMB47TAKACgAoAKACgAoAKACgAoAKAPDP2gP8AkT9M/wCxltP/AE16xWNf4F/iX5MD5CrlAKACgAoAKACgAoAKACgAoAKACgAoAKACgAoAKACgAoAKACgAoAKACgAoAKACgAoAKACgAoAKACgD/9P/AD/6ACgAoAKACgAoA/S8dB9BXoALQAUAFABQB/qif8EEdX03xF/wSH/Y1n024E8Fv4L8e6FcsMB4dQ0P4vfETRNTgdcsVaG9spwm4DzIvLmC7JUriqfHL1/MD/N8/aP/AGBv2xP2UtX8cWvxu/Zy+Mvgvw14D8Qy+H9S+JOqfDfxdD8Lb8vqv9kaTqmjfEY6Q3g3VNJ8Q3RgTQ76y1qeHUJbmK2gdrotAvWpRls0/K6v/X9dgP8ARs/4JpfFH4b/APBSv/gj34D8B32s2sp8Q/s3ax+yH8brDT5VudV8L+J9F+Hsnwp8Qy3to8oe1v8AW/Ds2mePtIgeZN2meJNKlSddxeLlmuWo/XmX5+dvu+8D/PU/aQ/4Jdft0/sx/GHX/g740/Zs+L/iLUdP1q603wz4r8AfDnxh408FfEPTluJU0zXfBPiHw9o+o2OrWurWsaXaacJI9c0tpG0/W9M07VLa5s4upTi1e6++3y/r5bgf3C/8G33/AATh+Kv7C37N3xU+J37Qnhu68A/F39pPXvCmpzeAdaVYdf8AA/w2+HthrqeEYPFVuXP9ieJda1Lxd4p1jVdBlK3ekaZ/YFvrP2bWk1DS9K5qslKSSd0uq8wP4yf+C1P7Unhj9r7/AIKT/tI/FnwHqVlrPw70/X9H+GfgLW9Nn+1adr3h34X6BpvgxvEmnXgYx3ml+J9b0rWfEekXMKpDLpWq2RQPzNL0U48sEnvu/wCv+G/C8g/K6rA/uT/4M+f+RC/bv/7G/wDZ+/8ATN8W65q+8fQDz7/g5A/4JF/tD/Fz9oU/tvfss/DbxF8bNP8AGHhfwx4T+OHgP4c6Xc+KfiN4b8ZeCtGtdD0DxTbeENIjuNe8QaHrXga38MaZcQaFp+o6lodzoX2/UbdNL1i0uYHSmkuVu3VN7fjp/T1d0oh+dH/BGP8A4It/tc/GL9sL4N/Fr47fAn4k/BD9n74H+PvDnxS8Vaz8X/B2vfD+/wDHGp+BtTtPEnhjwP4Q8NeK9P0rXfEcPiLxBY6da+INYtLBNA0rw5Frhl1ga4NK0jUrqVIqLSd2108+t9v60A/er/g68/aT8NeBP2K/ht+zTb6lZTePvjz8WNF8SXGh+fuvrT4a/C63vdX1XXJYImLW6XHja88F6Zpz3apDfquufZDNNpVz9nyor3m+iX9f1r+N4h6P/wAGpv8AyjK8U/8AZ1XxU/8AUH+E1Kt8fyQH8M//AAUm/wCUiv7fP/Z6n7U//q8/HVdMPgj/AIY/kB+o3/Bs3+1P4V/Z0/4KOaf4M8dapYaJ4Z/aZ+Hes/BOy1bU7gWljY+P59a0Hxb8P45Z2dYxP4i1bw5ceCNMhkUi41nxZpkQePJLRWV4ejv/AF/WvyYH7b/8HO3/AATC+OX7SV/8Jf2xv2c/AHiD4q698OvAt18J/i54E8GaXda541TwZp+v6x4u8G+L/D3hzT1m1PxJa6Tqnifxdp/iaz0i0vNYsra90PUYrO60q11e50rOjJK8W7Xd169vL79dlYD+Zv8A4J4f8Ehv2tv2zf2jPAPgbWPgZ8U/h78G7DxZpF38Zvif478EeJfBnhrwz4H0/UY5vEtjYal4hsNLj1jxlqdhb3ek+H/DekyXOpS6rcwXN+mnaLaalqthtOajFu6v0V7/ANf12A/tC/4OV/2ofCHwB/4JreMPg2uoabD8Qf2ndZ8N/DDwR4cWZUv18K+Hde0Txf8AEHxFBp8bJI+jaPoej2Xhm5ucJb2eq+MdAjcSecsDc9KN5p9I6/5dv677AfD/APwaVftSeFte+APx4/Y/1TVLC18ffD34jTfGrwppU9wI9Q174f8AjrSPDvhzxBNptqzE3MHhDxZ4ctX1meID7OfHWiJIh80PVV46qXR6fP8A4K/LzA/Gv/guz/wSX/aZ+DH7avxo+PXws+Dvj74ofs//ALQvjjXPi3pPiz4deE9a8XxeDvF3ji7m8QePPCPjSx8P2mo3fhma38XXes6h4fvL63g0XV9Av9NTT75tSs9X03TdKc04pN6rTV72/wCB/W4Gj/wSF/4N+fib+2zrnjLxr+2H4W+Ov7OP7P2ieHGg8IanBpNj4A+IvxC8eXWpWSW6eHtK+I3hDXi3gnRtIh1mXXPEEnh1be81afRdM0O8uXj1xtPKlVR0jZv70vuafbr9+oHin7Y3w0/Zl/4I7/8ABW74C6V+zN40+JnxV0L9mPxP8E/iX8ZJ/iPrnhLXdbi8YDxS3inxR4E0qfwV4N8E6fBAvwxm8OiRJ7e9vbfW9dv7S5miNk1qrTdSm7q107Wuvnrf8/vugP7A/wDguJ+xzrn/AAVB/wCCdHhvWP2W73S/iR4v8IeIfCH7Rvwch0TUbX7F8WPCd74T1rTdR0Tw7qVzLFYtc6/4S8XDxJ4dE8kJ1PVdD03RhLbPqbOnPTlyS122f9f8P+N4h/ncaF+xP+2H4m8fL8LNE/ZZ/aDvfiJ/acWjz+Dv+FQePbfXbC/luTZ+Xq1nd6Fbvo8MM6uLu81U2dlZRxTT3d1BBDNJXXzRte69b/1/WwH7UfG7/g2z+Pv7NH7JHjP9q74/ftI/BP4e2Pw9+F48feLvh6bDxPrevaf4hnsbf+zfhlaa5Yxx+HdW8W6p4kvdO8GWNxYXkuh3PiG9i+y6lc6YU1B81WTkopPV2vf9Nf67X90Pij/gmD/wSM+Jv/BUu2+Lq/Cb42fCL4c678HJ/CR13wz8Rf8AhKv7X1TSfGMeuDTtd0aLw9oerrcabbXnh+90/UpJDG1ldS6esuBqFtvc6nJa8W0+twKH7Wv7E/8AwUG/4JB/G248PReKfit4NtLq10jUvCP7QX7PuvfErwp4B8bR3NlDcy2+k+MNEHh+8tdd0C/e60rVvD2smx1mzntV1CKzm0TU9I1S/cZRmtl2s7N/j3/rYD+xT/g3D/aL/wCCj37QXwk+Mt5+2u3jnxR8LvDl34KtvgN8UPir4buND8deKr27XxIvjnSrTW7nTdPv/iB4b0RLLw9MfE+sC9vrPWNSutKi1zVkW4stB56qgmuXfrbVL/g/f+Foh+E3/BWL9lDwt+3l/wAF/fG37MXwY+Inw1+Gfjnx/wCCvBNp4g8TeLZb7/hFNQ+LXhb4PQ+JNR0K6m8OWOozx+JL/wAIaTo+meSLZ5p/Edo+m3WNUuGjbWDcKSbTeu3lf+vzA+Qv26P+CGP7eX/BNDw34N+OGka/H8WPD0l/qdrrfjz9m6P4hNq3wmu7OG0m02/8Wt/Yuja5ouj67HNeRWPiSy83SLO9019P1i+0281LQ4dVcasZ3VrerWv39v66Afoz/wAG8/7Y3/BWP4o/tdeBfhj4h8Z/G744fsmSad4oPxh1r40x+I/G3h/4faXYeF9cn8M32hfFPxVDf65ofiCTxVZaTomieFLTxBcWGswXd9bTaFFbWT6zoc1VTSb0Unta2v6fjrvrYD6b/wCDv26+Hf8Awgn7FNlP/Zr/ABZHi34t3WmGN7c6xb/DttH8IRa79rjT/Sl0278Sr4d/s57gC3e6stUFpukS92qhe8u2n3/1/WoH4C/8E3f+CHv7Wf8AwUu+Hvi34u/DDX/hj8M/hh4Z1+78H2Hiz4p6n4ktF8XeLrCws9Q1DS/DWmeF/DPiW/nsNIi1LTU1jXL6OxsIbi8+x6Z/bF/ZaraafpOpGGjTb7L9e34/i3EPzn/aj/Zm+LX7Hnx4+If7OXxw0W10P4k/DXVbbTtbg068GpaNqFpqWm2WuaFr+g6mIoDqGheIdB1PTdZ0m6kt7W6NnexRX9lYX8V1ZWtpqSutv6/r/hwPAKYH6pf8ERP+Urv7EP8A2WBP/UW8R1FT4JegH9oX/By/+zB+0H+1X+xz8EvA/wCzn8JPGfxi8XaB+0xovivWfD/gjTDqupab4cg+FvxS0ibWLqAOnl2Mep6vplk0ueJ72BMHeSvPSkoybbsuW34r/ggfxOf8Oa/+Cpf/AEYx+0D/AOEe3/x+uj2kP5kB5f8AFj9gz9uv9j/Q9E+Nvxr/AGavir8H/CuheL/D1vpnjDxp4ebTtGj8VmeXVNCsDOJiWurl9JuJoYlKl0tZcMu0bmpxlomnf+vkB/op/tUeC9A/4LSf8Efdbj+ButaK2sftAfCrwZ8SPhwZNRjGn6N8WPA+uaN4un+HmuX7lotMu7Txf4b1j4X+Jbq6Vk0W5m1C8kRhZqzcsX7OevR2fp+H/A87WA/zbfFX7Ef7Y3gr4h3vwn8S/stfH/T/AIj2N9Np7+EI/hN431HWLueKVYhJpEOmaLeR65YXBeKSw1TRZtQ0zUrae3u9PvLi1uYJ36+aNr3Xrf8Ar+twP3E+HP8AwbBftW6n+zvF+0F8efjf8IP2YrWy8H6/4/8AGfgj4jWHibVPEPw68JaBb32p3F94zu/D0NxpOn3w0CxOt32kwXd1d6RBOmn6n5GsQXunWmTrRvZJvW172X6/l8npzB7x/wAGj+jfDuf9rj9qjU75rG9+IGi/AnSIPAM95DDHqQ8I6h8QLCHx1qNhayTSzWrNdW/gO2vpLfzWt4tQFnJdLHdMl0V78q7X/T+v6QHpH/Bz3B/wUWuP2l/Btv4PT49XH7Hd18NPDsHhC2+FKeMZfh1N4/a71lPGUPj+Hwfm0k8byM9qNJXxWjs/hhrZfDeQNfFKjy8renNfra69P6f4WiDP+DaL/gmr+1Z4W/al1L9tn45/Dnxr8Jfhx4Q+H/i/wh4Li+J+ia34Y8Z/Ejxd41ttNsHvdF8OeIbWz1p/BujeHp9UuLvxZeQRadqGsTaZpmgNrDwa/NoJWmnHlTu79LO1u/n/AFdWtIJv+DwL/kpv7DP/AGInxz/9SD4a0UNpeoH9C/8AwQR/5RA/sa/9iX8Rf/VzfEusanxy9QP8r+u0D94f+Da7/lLv+z7/ANih8dv/AFS3jesq3wfNAfr9/wAHiP8Ar/8Agnf/ANcv2s//AEP9mmoofb/7d/UD+Rn9lf8A5Oe/Zx/7Lz8IP/VheHq3ez9GB/onf8HNX/KJn4rf9lP+CX/qf6bXLR+P5MD/ADOK6wOv+H3/ACPvgj/sb/DX/p5sqT2fowP9OL/g4w/5Q4/tef8AXX9n7/1qD4LVyUv4kfn/AOksD/LursA/1P8A/gsX/wAoY/2p/wDs37wh/wCn/wAD1xw/iL/EwP8ALArsA/1QP2j/APlAx8T/APtFze/+s0RVxL+Iv8a/9KA/jZ/4Nm/2p/Cv7On/AAUc0/wZ461Sw0Twz+0z8O9Z+Cdlq2p3AtLGx8fz61oPi34fxyzs6xifxFq3hy48EaZDIpFxrPizTIg8eSW6KyvD0d/6/rX5MD9t/wDg52/4JhfHL9pK/wDhL+2N+zn4A8QfFXXvh14FuvhP8XPAngzS7rXPGqeDNP1/WPF3g3xf4e8Oaes2p+JLXSdU8T+LtP8AE1npFpeaxZW17oeoxWd1pVrq9zpWdGSV4t2u7r17eX367KwH8zf/AATw/wCCQ37W37Zv7RngHwNrHwM+Kfw9+Ddh4s0i7+M3xP8AHfgjxL4M8NeGfA+n6jHN4lsbDUvENhpceseMtTsLe70nw/4b0mS51KXVbmC5v007RbTUtVsNpzUYt3V+ivf+v67Af2hf8HK/7UPhD4A/8E1vGHwbXUNNh+IP7Tus+G/hh4I8OLMqX6+FfDuvaJ4v+IPiKDT42SR9G0fQ9HsvDNzc4S3s9V8Y6BG4k85YG56UbzT6R1/y7f132A88/wCDU3/lGV4p/wCzqvip/wCoP8JqK3x/JAfwz/8ABSb/AJSK/t8/9nqftT/+rz8dV0w+CP8Ahj+QHuP/AARj/aj8M/sf/wDBSP8AZp+MHjvUbPR/h5L4m1X4dePtZ1GY2+naD4X+KPh7VPAs/iXUrkEC30zwpqOt6b4n1OZw6Jp+j3RKngqqi5oNfP7v6/qwH9gv/By//wAE5fjL+2f8FPgp8df2cvCWqfEzx9+zvdeNbTxH8PPCtu+qeKfF3w2+IEHhy8n1fwlpVt5t34k1fwnrHhWzli8O6NFPq2raX4j1S60+C9n02GznwozUW03ZO2vRP+vL7rAfw4/Br9gX9s/4/fETTPhd8L/2ZvjPrni3UdVi0i4jvPh/4l0DRvD07kebc+L/ABJr2m6ZoPhHTrRD5t5qHiLUNOtYEADO0rxRt0OcUrtr7/y/r9QP1P8A2/v+Dfv4n/8ABO79mTXP2k/jB+1F8F9at9P1fwt4X0LwF4Z0PxkviDxl4v8AE9/HAvh/w7eava6fZzPpmlw634kvrq5jg26D4e1O5W3+0CK1eI1VOXKk15t/pr+fzf2g/n0rUAoA/wBUD/gvZ/yiA/bJ/wCxJ+HX/q5PhpXHS/iR+f8A6SwP8r+uwD/U/wD+CIf/AChx/ZH/AOySeO//AFYXxCriqfHL1A/jb/4Nm/2p/Cv7On/BRzT/AAX461Ww0Twz+0z8O9Z+Cljqup3H2SysviBPrWg+LPh/FLOzCMTeItW8O3HgjTIZB+/1rxZpkQZNxNdFZXhfs7/ID9av+Dn7/gmV8fvjJ8SPhx+21+z/APDvxR8V9J0j4Z2nwr+MnhPwLpF74j8WeGk8L694g8QeGPHsPhvS4bvWtX0G9sPE+o6N4iutKs7hPDSeHtL1DUYUsNQur21ijNJOLdtbq/5f0vvuB/L9+yP/AMEwP21P2yvit4c+GXwz+BfxE0ex1TVoLTxL8S/G/gzxN4X+GvgDSUu44NW1zxT4p1PS7exQaVC0040HT2vfEusSQNY6Jo99fEQ1tKcYq7fyTu36bfn62A+sP+Cn3/BFfxr/AMEufhn8PvHnxQ/aQ+FXxC134neMrnwr4S+Hvg7Q/FFj4jvbLStIn1XxH4qeXWkgtU0Hw8z6Jpt/IglnOpeJdGhjiMctxLBMKim2kmred/6+/wC+wH9XH/Bqb/yjK8U/9nVfFT/1B/hNWFb4/kgP4Z/+Ck3/ACkV/b5/7PU/an/9Xn46rph8Ef8ADH8gP1H/AODZv9qfwr+zp/wUc0/wX461Ww0Twz+0z8O9Z+Cljqup3H2SysviBPrWg+LPh/FLOzCMTeItW8O3HgjTIZB+/wBa8WaZEGTcTUVleF+zv8gP1q/4Ofv+CZXx++MnxI+HH7bX7P8A8O/FHxX0nSPhnafCv4yeE/AukXviPxZ4aTwvr3iDxB4Y8ew+G9Lhu9a1fQb2w8T6jo3iK60qzuE8NJ4e0vUNRhSw1C6vbWKM0k4t21ur/l/S++4H8v37I/8AwTA/bU/bK+K3hz4ZfDP4F/ETR7HVNWgtPEvxL8b+DPE3hf4a+ANJS7jg1bXPFPinU9Lt7FBpULTTjQdPa98S6xJA1jomj318RDW0pxirt/JO7fpt+frYD6w/4Kff8EV/Gv8AwS5+Gfw+8efFD9pD4VfELXfid4yufCvhL4e+DtD8UWPiO9stK0ifVfEfip5daSC1TQfDzPomm38iCWc6l4l0aGOIxy3EsEwqKbaSat53/r7/AL7AeGf8E0/+CTP7S3/BUHxH48svgtf+CPBfgz4YQaOfHHxG+JF/rFj4esdS8Q/bm0Tw5pFpoGi67q+ueIL+DTNQvntrezg0/TrG1E2rapYSX2kW+oOc1DfXyX9L7/z2A8S/b1/YK+PH/BOn48XXwC+Plt4fm12bw/p/jHwr4q8Hahear4O8b+DtVvNR06y8Q+H73UdO0fVEiTVNH1bSb+w1bSdN1Kw1LTbqOS1e0azvbtxkpq6+a7AfFdUAUAFABQAUAFABQAUAFABQAUAeGftAf8ifpn/Yy2n/AKa9YrGv8C/xL8mB8hVygFABQAUAFABQAUAFABQAUAFABQAUAFABQAUAFABQAUAFABQAUAFABQAUAFABQAUAFABQAUAFABQB/9T/AD/6ACgAoAKACgAoA/S8dB9BXoALQAUAFABQB+23/BLz/gud+0r/AMEy/DWq/CnRfCXhX43fAfWNevfFI+G3jLVNY0LVfC/iDUbeCHUbzwF4y05dRHh2z1eS1trrWdG1Dw74h0i5vUn1Gxs9M1TUNUvr3OdNT1vZ97fn+AH1x/wUx/4OL0/4KI/sg+K/2Wo/2Qm+Edx4y17wPrl/44f47jx1DpreC/FGneJRaWnhwfB/wg94NUfT0tTcTa5amwSVn8i9KqGmFLlkpc17X0t30/ID8k/+Cff/AAUu/ah/4JtfEm/8d/s/eJLC40DxMtrb/EP4UeM4L7Vvhr8QrSxE4sJNc0ey1DS72y1zSPtNw+h+J9C1HS9c07zriya7utF1DVdJ1DScFNa/J9UB/Up4Q/4O/wD4fSeH4j4+/Yk8ZWXiqKyiE6eEPjHomp+H77UVVVmkil1rwRpOo6VZTOGliheHWJ7ZWWB57sobh8HQfSat5oD8tf8Agof/AMHLH7U37Y/gLxH8F/gt4H0z9lb4S+LrOXSfF91oPirUPF/xb8WaDdW8trqfh268ejTfDGn+HfDeuRSsmr6d4b8MWetXdpu0i58VXOjXeqWGoXCjGOrfM/wT7+f3/foB/NnWwBQB/cn/AMGfP/Ihft3/APY3/s/f+mb4t1zV94+gHhn7cH/BY79o7/gl5/wWp/bk0rwNpWifFT4H+Odc/Z41zx18FvF9/f6ZYT6za/sq/BOxPiXwR4lsor2fwP4su7CK107UtTGj6/pOsWFjp0WteHtSn0nRbnTajTU6cb6NXs/+3nv3/D81IPTvG/8AweA2Uvg6dPhv+w7dWXxBurCVLa48b/G6LVPB2h6o2RDcT2eg/DvR9b8VWEXDS2cd/wCDbi4yUS+ttu+kqD6y08l/w/5feB/Jb+13+1/8eP24/jd4k+P37Q/i5/FXjjXkisLG1tYnsPDHg3wxZz3M+keC/BGhG4uY9B8K6M15dPZ2Kz3N3d3l1f61rV/quv6pquq3u8Uoqy2A/Zr/AIJTf8HAP/Dsb9mXVP2c/wDhkv8A4Xd/aXxV8VfE3/hMf+F8f8K28j/hJtD8JaN/Yn/CPf8ACmfH3mfYv+EW+0/2l/bifaft3k/YIPs3m3Gc6XPK/Nb5f1+n6yD8M/2k/jB/w0L+0V8ffj9/wjv/AAiH/C8fjV8U/jB/wif9rf2//wAIv/wsvxzrvjT/AIR3+3f7M0X+2v7E/tr+zf7W/sbSf7S+zfbP7MsPO+yxaJWSXZJfcB45a3VzY3Nve2VxPZ3lnPDdWl3azSW9za3NvIssFxbzxMksM8EqLLDNE6SRyKroysFNMD+qr9ij/g6m/aT+BvgjRPhv+1P8JtM/ak07w7p0OlaT8TLTxhceAPi5cWtvhbaTxrqNzonirw947vbe2VLQaqdK8Ma5qARb/X9X1zVpLy+usZUU9Yvlfa2gH2V8Uf8Ag780H/hHL63+C37FmrnxbcWgTTdV+KPxWsh4c0q/ZQTPfeH/AAn4XbU/EFpE25RaQeJvDM1wpD/bbYq0bSqD6z08kB/Jr+2X+2z+0R+3p8ZNT+N/7R3jV/FHie4hbTfD+iafDJpngvwD4aS5mubTwl4E8O/aLmLQ9Bs5J5JD5lxe6vqt282q+INW1jWbq71GfaMVFWS/zfm9vy9LAeZfAH9oH4w/su/Fjwl8b/gP471n4dfE3wTeteaF4k0WSIuEmjaC/wBL1OwuorjTdb0HV7N5bDWtB1i0vdJ1awmls7+zngkKU2lJWauv6+4D+uz4F/8AB3pq1l4b0/TP2k/2P7XXvFdsqx6j4w+DHxDbw7o+qBUVfOi8BeM9H1240ycsrSShfH1/BK0mIYbNECNg6H8svvX/AA35fcB51+1P/wAHa/xX8aeDtW8Kfsl/s5aZ8Gdf1Wzms4/ip8SvFtr8Rtd0L7RlDe+G/A9l4d0fwzb6xaxjzLO98Ran4r0pZ3/0nw7cpAouGqC+1K/ov6/PXysB/In4r8VeJfHXibxB408Z6/q/irxd4s1nUvEXibxLr+oXOq65r+vaxdy3+q6xq+p3kk13f6jqN7PNdXd3cSvNPPK8kjMzErulbTotAP21/wCCZf8AwXx/as/4J0+GrP4RXOjaN+0J+ztZ3rXWlfDHxxrOp6Lr3gVLm4mutTtfhj48tIdVk8M6bql1PLe3eg6z4d8VeHoL9pb7R9L0i91HV7nUsp0oy12ffv6r5b39b3QH7lat/wAHgXwzi0GOfQv2G/HV94nYN5ulat8cfD+laDEcDYY9fs/hvrOoXA3Ftyt4btjhRhsuQmfsH/OvuA/nI/4KW/8ABZD9q3/gprf6foXxLn0T4c/BHwzrcuu+EPgh4B+2J4dttT8mS0s9e8Y63fSNq3jrxRZ2Ms1tbalqAsdG003Woy+HfDehHVNRW41hTjDzff8Ay/r8wPjr9j/9sf4+/sLfGrRPj1+zp4xbwp410q1uNJ1OzvLf+0/C/jLwvfTW0+qeD/GmgvLDDrvhvUpbO0uJbVpbe8sdQsrDWdGvtL1vTdN1K0qUVJWf9em/5feB/Wx8Kf8Ag770I6BZW/xw/Yu1ZPFMEMaahrHwp+KlnLoGqXAiXzbqy8N+LvDUOo6DC8+4R2E/irxG8UW1m1GZwVrF0O0/vQHgv7VP/B2r8Y/HHhLVfCf7Jv7Oui/BLV9UtJbNfil8RvFkPxL8SaOs6uj3nhrwbaeHdA8L6fq9sNjWl94hvfGOmh2czaA5WN6aoL7Ur+SQH8n6/Ff4mp8UE+Ni+PvF3/C308ar8SF+Jh1/Um8cDx+msDxCvjH/AISVrk6qfEY1wDVv7WN19s+3/wCkmUyfNW9la3Tb5Af1j/st/wDB2x8XvBfhHSfCn7WH7N+i/GfW9Ls4rOT4pfDXxfD8Ntf1oW6Rxpe+I/BN94c8QeGr3WbvDy3194e1PwjpXm7fsvh2BWdVwdBfZlbyav8A5f13tcD3D4tf8HfWj/8ACP3lt8Cv2MNT/wCEqnhdNP1r4s/FG1Hh/S7gxN5dzeeGPB/h06jr0KTbQ9lD4t8OPLFuYahE+1KSod5/cgP5Jf2uv2wvj7+3H8aNc+O/7RfjSbxh431e3t9MsLeCAab4Z8IeG7F5pNM8JeDPD8TvaaB4c057m5mjs4TLc3uoXd/rOsXmpa5qWpald7xioqy2/r+v+GA/aL/gkJ/wX+v/APgmv8DfE37OnxD+BN18aPh7J4t1rx34C1Pw54xtfB/iTwxq/iC1sY9b8PakmoaHrWn6v4e1C/0+LVbO8iNjqei3l5qwki1y2vLK30vOpS53dOz22uB+Qv7fH7ZPjX9vv9qz4pftSeOtB0zwlqfxCvNGt9K8H6PdTahp3hLwt4X0HTfDHhnQYtSuILWfVbq10jSbaXVtXktLIarrM+oajDp2mW9zFp1vcI8kUr38+/8AX9bgfHVUB9U/sQ/tM/8ADG37V3wQ/ae/4Qn/AIWP/wAKa8YDxZ/wg/8Awkn/AAiH/CR40vUtN+wf8JL/AGD4o/sf/kIed9q/sDVP9V5f2b95vRSXNFra/wDXl/XfYD+rv/iMT/6x1/8Am3P/AOTHWHsP7/4AH/EYn/1jr/8ANuf/AMmOj2H9/wDAD83f+CqH/BwX/wAPMP2Xo/2bf+GR/wDhSnl/Erwl8Q/+Ez/4X3/wsfP/AAi1lr9n/ZH/AAjv/Cl/AePt39ueZ/aH9un7L9l2fYrjzt8Fwpckr81/l/X6/rEPiP8A4Jp/8Fj/ANq3/gmVqGq6J8NLjRfiR8FPE2o/2r4o+B/xCl1STwt/a7i3iufE3gzUtNuoNR8EeLLqztorG81CyW/0bVoEtm8Q+HdbuNM0ibT6nTjPfR91+T7/AIfg1IP6O4v+DwL4YHw81xP+w349TxWFTZo8Xxw8PSeHnfZ+8DeJX+HMWpRKJMKhHhSVmQ7iFK7Gx9g/519wH4Yf8FMf+C+X7V3/AAUW8M6h8IYdF0P9n39nTUbqwu9V+FfgnVr3xBrvjKTTZVvLKH4i/ES9sdHu/EumWeoIl9baDo/h/wAJ+Hpbm30+61bSdW1HS7C9t9IUox1vd+n9f16Afl1+yh+1b8a/2K/jl4O/aF+APiceGfiD4OmuEjF3A1/4f8R6HqMf2fWvCfi3RvNgj1vwzrlr+41CweaCeKVLXU9LvNO1rT9N1K00klJWewH9dHgv/g8B0mPwdAPiJ+w9qN18QLe0RLl/BfxstrDwdrF+uPMuYI9c+H2pa14btJTlkspJfFU1vgI1/dZ3rg6D6T080B8A3n/Bz1+0f4m/bP8Ah7+0f42+Dek3vwQ+FOi/EHTPBP7Lfg74man4P0y51Tx1oUmgp4y8d/Ea88HeKn8Z+LtCs5ZINOu28C6PpNnZTXltoei6FcatrV9qVexXLZPV2u7dvL/h/wAbxD4d/wCCwP8AwVv/AOHrvif4GeI/+Gfv+FCf8KX0Lx1on2P/AIWt/wALS/4SX/hNNQ8NX32n7R/wrb4df2P/AGb/AMI75Xk+Rqv2z7Zv820+z7J7hDkTV73fa39fd99wP0L/AGCP+DmH/hh/9kD4Nfspf8MU/wDCz/8AhUei+I9H/wCE9/4aP/4Qv/hIP7f8Z+JfF32j/hFv+FDeLP7K+yf8JF/Z/k/8JFqXn/Y/tfmw/aPs8ESo80m+a13tb/h/67bAfyv1sB94/wDBNb9tr/h3l+158Pv2qv8AhWX/AAt7/hBNI8d6V/wgf/CZ/wDCAf2r/wAJr4L1zwh5/wDwlH/CKeNfsP8AZn9s/wBo+V/wjt59t+zfZPNtfO+0xTOPPG17a77/ANfj+F4h9f8A/BYn/gsP/wAPZH/Z3f8A4Z2/4UF/woRfiyuP+Fuf8LT/AOEr/wCFon4anOf+FZfDj+wv7D/4V30xrP8Aaf8AbH/MP/s//TZp0+S+t726W2v/AJ/1cD8jPhX43/4Vn8T/AIcfEj+zP7b/AOFf+PfB/jf+xvtv9m/2v/winiHTte/sz+0fsl/9g+3/AGD7L9t+w3v2XzfP+yXOzyX0eqa7/wBeX5/cB/RP/wAFNf8Ag4q/4eMfsmeK/wBl3/hjz/hTn/CT+KPBPiT/AITn/hoL/hYX2H/hDtfttc+xf8Iz/wAKR8Efaf7R+z/ZftH/AAkFv9j3+f5F1t8lsoUuSV+a/wAv6/X9Yh/M3WoGx4e1X+wdf0PXPI+1f2NrGm6r9l83yPtP9nXsN35Hn+VN5PneT5fm+TL5e7f5T42MPVNd/wCvL8/uA/px/wCCjH/ByZ/w39+xx8Xv2S/+GMf+FTf8LVf4fN/wn/8Aw0V/wnn9g/8ACC/FDwX8SMf8Ir/wovwb/an9q/8ACH/2Nn/hJNO+w/2j/aP+mfY/sNxjClyyUua9r6W7qwH8u1bAf1Qftjf8HMP/AA1n+xj8VP2RP+GKf+EA/wCFmfD/AEfwL/wsL/ho/wD4Sr+xP7K1DQ77+1f+ET/4UN4c/tL7R/Y3lfYf+ElsPK+07/tknk7JcVStLm5ut7W/4P6v5gfyv1sB/VB8R/8Ag5h/4WD+wZ4o/Yi/4Yp/sj/hJP2XJ/2a/wDhZ3/DR/2/7F53wzT4d/8ACaf8IX/woaz+0bdv9sf8I5/wlcGc/wBn/wBur/x/ViqNpKXNtK9red7dfz+8D+Wa1urmxube9sriezvLOeG6tLu1mkt7m1ubeRZYLi3niZJYZ4JUWWGaJ0kjkVXRlYKa2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wv8AwSm/4OAf+HY37Muqfs5/8Ml/8Lu/tL4q+Kvib/wmP/C+P+FbeR/wk2h+EtG/sT/hHv8AhTPj7zPsX/CLfaf7S/txPtP27yfsEH2bzbiJ0ueV+a3y/r9P1kH4Z/tJ/GD/AIaF/aK+Pvx+/wCEd/4RD/hePxq+Kfxg/wCET/tb+3/+EX/4WX4513xp/wAI7/bv9maL/bX9if21/Zv9rf2NpP8AaX2b7Z/Zlh532WLRKyS7JL7gPFaYH9I3/BOz/g5S/al/Yy8BeHPgp8ZPBGmftUfCDwjZxaT4Pk1/xVqHhD4s+D9BtreO20zw3YePjpvifT9e8MaHFGqaPpfiTwveavY2fl6NZ+J7LRLPS9PsMZ0VLVPlf4Pz8vv+7UD9S/GH/B4D4Eg0dD4A/Yc8W6nr81swkXxh8btG0PR9PvGDBHR9F+HfiG91i2iba7RFNDknG6MTWxxNUewfWa+4D+XD/goH/wAFL/2o/wDgpN8RNL8cftCeJNMi0PwmmoW3w8+F3guxuNF+HfgGy1OZJb86PpdzeajqGo6zqIgtY9V8TeIdT1bXr+GzsrE3sOl6fp2n2m0IRhtv1ff+v62A/P2rAKAP6oP29v8Ag5h/4bf/AGQPjL+yj/wxT/wrH/hbeieHdG/4T3/ho/8A4TT/AIR/+wPGXhrxb9p/4Rb/AIUN4T/tX7X/AMI7/Z/k/wDCRab5H2z7X5s32f7NPjClyyUua9r6W7qwH8r9bAf1QfsQ/wDBzD/wxt+xx8I/2S/+GKf+Fj/8Kr8Ja74W/wCE/wD+Gj/+EQ/t3+2/EPiHXvt3/CK/8KG8Uf2X9m/t77J9l/4STUfO+y+f9oi8/wAmDGVHmk3zWu9rf8P/AF22A/lmtbq5sbm2vbK5ns7yznhurS7tZpLe5tbm3kWWC5tp4mWWCeCVElhmiZZI5FV0YMqldgP6rf2KP+Dqj9pD4H+CNE+G/wC1R8JNN/ajsPDunQaVpHxNsvGM/gD4t3NrbELbSeN7+60TxX4e8d31vaqtmNV/szwvreoCNL/xBq+t6tJe393hKinrF8vluvl/T8u0Q+v/AIpf8Hf2mf2LfWvwU/Ynvz4iuNPlTTdd+KXxft10XSNVaH9zPfeE/CXgxr7xFp8FxjzbSDxn4XubqFcJe2bt8qVB9Z/cgP5N/wBsb9tP9ob9vD4yaj8cf2kPGreLfF9xZQaNounWNpHo/hPwX4as5JprHwv4M8O2zNa6LotrLcT3Eg33Oo6pf3F1q+uajqmr3t5fT7RioqyA/Yv/AIJTf8HAP/Dsb9mXVP2c/wDhkv8A4Xd/aXxV8VfE3/hMf+F8f8K28j/hJtD8JaN/Yn/CPf8ACmfH3mfYv+EW+0/2l/bifaft3k/YIPs3m3ETpc8r81vl/X6frIPwz/aT+MH/AA0L+0V8ffj9/wAI7/wiH/C8fjV8U/jB/wAIn/a39v8A/CL/APCy/HOu+NP+Ed/t3+zNF/tr+xP7a/s3+1v7G0n+0vs32z+zLDzvssWiVkl2SX3AeOWt1c2NzbXtlcz2d5Zzw3Vpd2s0lvc2tzbyLLBc208TLLBPBKiSwzRMskciq6MGVSrA/qt/Yo/4OqP2kPgf4I0T4b/tUfCTTf2o7Dw7p0GlaR8TbLxjP4A+Ldza2xC20nje/utE8V+HvHd9b2qrZjVf7M8L63qAjS/8QavrerSXt/d4Sop6xfL5br5f0/LtEPr/AOKX/B39pn9i31r8FP2J78+IrjT5U03Xfil8X7ddF0jVWh/cz33hPwl4Ma+8RafBcY820g8Z+F7m6hXCXtm7fKlQfWf3ID+Tf9sb9tP9ob9vD4yaj8cf2kPGreLfF9xZQaNounWNpHo/hPwX4as5JprHwv4M8O2zNa6LotrLcT3Eg33Oo6pf3F1q+uajqmr3t5fT7RioqyA/SD/gjT/wWd1n/gldffFbwv4h+Ez/ABj+EPxeudA1vVNH0rxHD4V8V+FfFvhy2vrC213Q7+70zVtO1Oy1XTL7+z9a0XUILR3ex0m+sNXsjaXtlq81KfPZ3s15XX9fL77AfNn/AAVd/wCClPiv/gqD+0pZ/GzV/Alp8MPCXg/wTp/w5+HHgODWW8RXuleG7HV9Z1651LxBr50/SYtU8Q63rGu31zdyWml2NlY2Eel6TBFctp8up6g4Q5Fa93e7e39f13A/MerAKACgAoAKACgAoAKACgAoAKAPDP2gP+RP0z/sZbT/ANNesVjX+Bf4l+TA+Qq5QCgAoAKACgAoAKACgAoAKACgAoAKACgAoAKACgAoAKACgAoAKACgAoAKACgAoAKACgAoAKACgAoA/9X/AD/6ACgAoAKACgAoA/S8dB9BXoALQAUAFABQAUAFABQAUAFABQAUAf0g/wDBBf8A4K+fsz/8EvvDH7S+i/tA+Dfjd4quvjHr3wt1TwvJ8IvDPgfxBb2Vv4K0/wAdWmrJrjeL/iP4DktZp5PE1g1gthFqSSpFdm4ktWSJbjGpTc2mmtF1uvyUvyXzu+UPzM/4Kt/tZfDj9uT9vv4+ftS/CTSPGmg/D34pP8MW8PaT8QtN0XSPGFoPBnwb+Hfw91T+2NO8O+IfFWj25n1vwnqVzYfY9fv/ADdMmsp7j7NdSz2VvpCLjFRe6vt636pd+33gfnjVAFABQAUAFABQAUAFABQAUAFABQAUAFABQAUAFABQAUAFABQAUAFABQAUAFABQAUAFABQAUAFABQAUAFABQAUAFABQAUAFABQAUAFABQAUAFABQAUAFABQAUAFABQAUAFABQAUAFABQAUAFABQAUAFABQAUAFABQAUAFABQAUAFABQAUAFABQAUAFABQAUAFABQAUAFABQB4Z+0B/yJ+mf9jLaf8Apr1isa/wL/EvyYHyFXKAUAFABQAUAFABQAUAFABQAUAFABQAUAFABQAUAFABQAUAFABQAUAFABQAUAFABQAUAFABQAUAFAH/1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f/AD/6ACgAoAKACgAoA/S8dB9BXoALQAUAFABQB+nfx0/Zn+EPgf4S+L/FnhzQb601vSLPTprG4l13WLuOKS41jTbOUtb3N9LBIDBcSqBJEwBYMAGVTX+sv0gvoqeCnAPg1xtxhwxw5j8Fn2S4HLa+X4qrxFnuMp0qmIzrK8FVlLDYrHVsPV5sPia0EqlOSi5cytKKcf8AMLwL+kx4vcceLPB/CvEef4LF5Jm+Mx9HHYalkOT4SpVp0MnzHF0lHEYbA0q9Plr4elK9OrFtRcW3GUkfmJX+TR/p6FAEsEEt1PDbQLvnuJY4IUyq75ZnEca7mKqu52AyzKozkkDJrbDYeti8RQwuHh7TEYmtSw9CnzRj7StWnGnShzTcYR5pyUeaUoxV7yaSuZYivSwtCtia8/Z0MPSqV607SlyUqMJVKk+WKcpcsIt2inJ2sk3ZHsHiz9n74v8AgfQL7xR4p8HS6ToWmG1F9ftrPh67WA3t5b6fbZt7HVrm6k827uoIf3UD7fM3vtjV3X9s4y+jZ41+H/DmYcW8XcEVcn4eyp4RZhmMs94YxscP9fx2Gy3CXw2XZxisZU9rjcXhqC9lh6nI6vPU5aUZzh+P8J/SD8IOOc/wHC/C3GNPNc9zP608DgI5LxFhHX+pYPEZhibYjH5PhMJT9lg8LXrfva8ef2fJBSqShGXjVfhp+ynrXgv4GfFT4h6MfEHg7wnLrWkC8nsDeJq2g2QF3bLE80Pk6jqdpcZRZojv8ny23/Kxwa/ZuBPo+eMHiZkb4k4H4Oq57kixuIy546GdcO4BfXMLGlOvR9hmmbYLFXpxr0nz+x9nLntCcnGSj+S8a+OvhV4d5yuH+MeLKeTZw8JQx6wcsoz/ABr+qYmVWFCt7bLcqxuH9+VGquT2yqR5bzgk4M811fSr/QtV1PRNVtzaapo2oXulalamSGY21/p9zLaXluZbeSWCUw3EMkZkhlkhfbujkdCrN+WZ1k+ZcPZxm2QZxhngs3yPM8dk+a4N1KNZ4TMssxVXBY7DOthqlbD1XQxVCrSdShVq0Z8nNSqTg4zP0rKM1wGe5TlmeZTiFi8rznL8FmuW4pU61FYnAZjhqWLweIVHEQp16SrYetTqKnWp060OblqQjNSjHPrzD0AoAKACgAoAKACgAoAKACgD78/ZX/Z48B/ErwNq/irx3pV5fyP4in0zRxBqeo6cq2dhZWclxNixurcS+deXcsO6QOUa0YLtDfN/o79EH6M/h34p+H2c8X+IeT43MqlXifEZTkioZvmmWRp4HLsBgamJr2y/E4eNZV8bjK1DmqubhLBTUeVSlzfwF9Kj6Q/Hnhtx1lPCvAmbYTL6dPh2hmecOtleXZjKeNx+NxkMPRvjsLiJUXRweEpVuWnyxmsZFvmatD4t8cw6HbeM/Fdr4ZgNt4etPEOr2miRNcTXTDSrW/nt7F3uJ3kmleW3jjld3dyWcgEqBX8I+INHh/C8dcYYThTDvC8M4PiXOsHkFGWIr4uSyjCZhiMNgJzxOJqVa9adbDUqVacqlSb5qjSk4qJ/afA1bPMTwXwpiuJq6xPEWL4eyjF53WjQo4WLzTFYChiMdCGHoU6VGlCliKk6UI06cFywTcU2z73+CH7N/wAK9b+DGm/ED4h6RfXV/d2mu67czx6zqlgkGjafdXqW2IbS8ggw1lYm8EhTcy3C72IUCv8ARnwC+i74QZ94F5V4j+JeSY/GZjjcHxBxDisRSzzOMuhhsjy7F46GFSw+CxeHw7U8Bl7x6qOLnOOKipTajGMP4G8b/pIeKmS+M+Z8AeHmcYLCYDCYvIsiwtCrk2VY+WIznH4XBTxLdfF4PEV1y43HfU3T5uWMsPJxi780vhrwX8OvGPxO1XUdP8CeH21a6soH1Gexj1DT7T7HYvcpAhE+r3tosyxySxQjEkkzffYfeav8/OBPDDjfxZzjNMt8O+G5ZxisBh55niMvp5nlmC+pZdUxUKFJ/WM6x2CjXVOpWpUVy1aleWlSUWlOUf7m408RuDvDDKstzDjziCOVYbG14ZdQx1TLsxxf1zHww0q9RewyjA42VFzp0atZ81KnRj8EZJ8sJVfHHw/8X/DfVoNC8a6O+iardafDqsFo95p18XsJ7i6tIrjzdMu7yBQ9xY3UflvKsw8rc0YR0ZuPxA8NuNfC3OcNw9x5kc8gzjF5bRzjD4OeOyzMHUy3EYnGYOjiVXyrGY7DRU8TgMXS9nOrGtF0XKVNQnTnLr4G8QeEPEnKcRnvBWcRzvKsLmNbKq+LhgsxwKp4+hhsJi6uH9jmeEwWIk4YfHYWp7SFF0X7XljNzjURxtfDH2QUAFABQB9/fsqfAX4Z/FP4fa1r/jPR7vUNTsvGV/o9vNBq+qWCLYQaJ4fvYojDZXdvEzLcX905lZTIQ4UsVRAv+j/0Pvo7eFPi54bZ7xHx1keMzPNsDxxmOSYavh87zfLYQy7D5Dw3j6VJ0MBi8PRnJYnMcXN1ZQdSSmoOThCCj/AH0q/HrxM8LfELJeH+DM5wmXZZjODcvzjEUa+T5ZmE54/EZ3xDgqtVVsbhMRVjF4fL8LBUoyVNOEpKKlObl8f/ABT0HTfC/wASPHPhzRoXt9J0PxRrOmadBJNLcPFZ2d9NBbxtPM8ksrLGgBkldnbqzE5NfxP4v8O5Vwj4peIHDGR0J4bJsg4tzvKssw9SvWxM6OCwWOrUMPTniMROpXrShThFOpVnKcnrKTbbP7A8K8+zPijw24G4jzmtDEZtnfC+T5nmNenRpYeFbGYzBUq1epGhRhTo0oyqSbVOnCMI3tGKSSOBr84PvwoAKACgAoAKACgAoAKAPWvBfwM+KnxD0Y+IPB3hOXWtIF5PYG8TVtBsgLu2WJ5ofJ1HU7S4yizRHf5Pltv+Vjg1+zcCfR88YPEzI3xJwPwdVz3JFjcRlzx0M64dwC+uYWNKdej7DNM2wWKvTjXpPn9j7OXPaE5OMlH8l418dfCrw7zlcP8AGPFlPJs4eEoY9YOWUZ/jX9UxMqsKFb22W5VjcP78qNVcntlUjy3nBJwZ5rq+lX+harqeiarbm01TRtQvdK1K1MkMxtr/AE+5ltLy3MtvJLBKYbiGSMyQyyQvt3RyOhVm/LM6yfMuHs4zbIM4wzwWb5HmeOyfNcG6lGs8JmWWYqrgsdhnWw1Sth6roYqhVpOpQq1aM+TmpVJwcZn6VlGa4DPcpyzPMpxCxeV5zl+CzXLcUqdaisTgMxw1LF4PEKjiIU69JVsPWp1FTrU6daHNy1IRmpRjn15h6AUAFABQAUAFABQAUAFABQAUAFABQB97fsVeB/hj4t/4TGbxZpWieI/E9lLZR6fo2v21rqFvBossMhn1C00y9WS3upZLv9xdXLQTPYrHarG9t9scz/6LfQP4B8J+MlxviOMMnyDifizAVsBTy3I+I8Jg8zw2GyGrRqOvmeCynHxqYbF1amO/2fF4uWHr1MvjSwcac8L9en9a/gj6avG/idwm+D6HCma55w5wxjaWNqZhnGQYnFZdXxGdU60FQy/F5pgpU8RhqdPB/v8AC4WNehDHSqYqVSOJ+pRWH+f/ANpHQfBPhv4ueJNJ8BfZY9GgWya5srCQTWGmaxJbI2p6fZuGkVYoZsPJbI5SxuZbixRYVtlt4v5v+lJw9wFwt40cUZP4d/VKWR0I4CeKwGXVY1suynO6uGjPNctwMoyqQp0aFe06mEhUlDL8VVxOX040IYWOGpf0B9G3PuNuJPCPhzNuPfrVXOa88dDDY3H0nRx+Z5PSxMo5ZmGMi4wlOrWo3hTxM4RnjsNSoY6cq08TKvPD8F/Az4qfEPRj4g8HeE5da0gXk9gbxNW0GyAu7ZYnmh8nUdTtLjKLNEd/k+W2/wCVjg18/wACfR88YPEzI3xJwPwdVz3JFjcRlzx0M64dwC+uYWNKdej7DNM2wWKvTjXpPn9j7OXPaE5OMlH3eNfHXwq8O85XD/GPFlPJs4eEoY9YOWUZ/jX9UxMqsKFb22W5VjcP78qNVcntlUjy3nBJwZ5rq+lX+harqeiarbm01TRtQvdK1K1MkMxtr/T7mW0vLcy28ksEphuIZIzJDLJC+3dHI6FWb8szrJ8y4ezjNsgzjDPBZvkeZ47J81wbqUazwmZZZiquCx2GdbDVK2HquhiqFWk6lCrVoz5OalUnBxmfpWUZrgM9ynLM8ynELF5XnOX4LNctxSp1qKxOAzHDUsXg8QqOIhTr0lWw9anUVOtTp1oc3LUhGalGOfXmHoBQAUAFABQAUAFABQAUAFABQAUAFABQAUAdh8PvDR8ZeOfCPhXa7R6/4i0jTLgxkho7O6vYY76YEYI8izM8xZTkLGSMECvt/DXhV8c+IPBXCFpunxHxPk2U4p021KlgcXj6FPMK6cbySw2CeIrylFXUabau0fHeIXEy4N4F4v4qTiqmQcO5vmeGU1FxqY3DYKtPA0WpXi3XxioUVGXut1EnZNs+xv2q/gv8J/hN4M0G68I6LdWXiHXPEK2kctxrWq3qrpVnYXVxqDpb3d5PCz/aH0yLeUyizsQQxG7+3/pg+Bfg14OcC8PYvgzIMXl/E3EHEscHRrYnPs5zCMcowWX4vE5nOGGxuNr0HP6zPK6PM6d4RryalGVub+OfoqeNHiz4scaZ7heLc8wuO4dyPh6WLq0cPkuVYGUs0xmPwuHy6EsRhMFQrKH1eGZVeVVLSlRinGSXu/BNf50n97hQAUAff37KnwF+GfxT+H2ta/4z0e71DU7Lxlf6PbzQavqlgi2EGieH72KIw2V3bxMy3F/dOZWUyEOFLFUQL/o/9D76O3hT4ueG2e8R8dZHjMzzbA8cZjkmGr4fO83y2EMuw+Q8N4+lSdDAYvD0ZyWJzHFzdWUHUkpqDk4Qgo/wB9Kvx68TPC3xCyXh/gzOcJl2WYzg3L84xFGvk+WZhOePxGd8Q4KrVVbG4TEVYxeHy/CwVKMlTThKSipTm5fH/wAU9B03wv8AEjxz4c0aF7fSdD8UazpmnQSTS3DxWdnfTQW8bTzPJLKyxoAZJXZ26sxOTX8T+L/DuVcI+KXiBwxkdCeGybIOLc7yrLMPUr1sTOjgsFjq1DD054jETqV60oU4RTqVZynJ6yk22z+wPCvPsz4o8NuBuI85rQxGbZ3wvk+Z5jXp0aWHhWxmMwVKtXqRoUYU6NKMqkm1TpwjCN7RikkjpfgF4BsfiV8VfDHhTV4ZZ9EuXv7zWUhmlt3On6dp11eMnnwPHND9ouIre1EkTq6tOuGHWvqfo5eHOX+KnjBwnwfnVCriMhxM8xx+ewo1q2Gm8tyvLMXjZU/rGHlGvRWKxNLDYJVKU4TjLExcZxfvR+a8fePsf4a+FXE/FWUV6dDO8PHL8Fks6tGjiIrMMxzHC4ONT2FeFSjW+r4eriMW6dSEoyjh5Jxlbll7B+1p8L/ht8KrzwZo/gbSriw1DVbbVtT1h7jVdS1BvscUtna6YqR3t1cLGJZxqRd0CsTAi5IDCv2z6ZfhN4WeEGN4GyTw/wAmxOW5nm+FznNc6nic5zXM39Ro1sFhMqjTp5hisRCkquIWaOc4RhJ/V4RvJcyj+QfRL8T/ABK8VcHxnnHHOb4fMMuyrE5TluUQw+U5bly+u1aWMxWZynPBYXDyqOlQeWqEJynFe3k7RfK5fHlfxGf2GFABQAUAFABQAUAFABQAUAFABQAUAFABQB4Z+0B/yJ+mf9jLaf8Apr1isa/wL/EvyYHyFXKAUAFABQAUAFABQAUAFABQAUAFABQAUAFABQAUAFABQAUAFABQAUAFABQAUAFABQAUAFABQAUAFAH/0P8AP/oAKACgAoAKACgD9Lx0H0FegAtABQAUAFAH7d/tORSz/Abx7BBHJNNNZaLFDDEjSSyyyeJNFSOOONAXkkdyFRFBZmIVQScV/vr9K+jWxP0ePEXD4elVr4ivgMjo0KFGnOrWrVqvE+RwpUqVKClOpVqTkoU6cIynOclGKbaR/iF9GOtSw/jtwDXr1adGhQxuc1q1arONOlRpU+HM5nUq1ak3GEKdOEXOc5SjGMYtyaSufD3hL9hv4h63pVvqXiLX9E8Jz3USzR6TLb3Wralbq6Bkj1AW8tra2s+Th4Ybm7aLpIVlDwp/APBf7P7xLz/KMNmnE/EmRcGYjF0Y16WTVcNis5zTDRnBShTzOOHqYXB4TEXdqlChi8ZKitKrVaM6MP7i4u+nJ4fZJmuIy7hzh/OuLaGFqyo1M2p4nC5TluJlCbjOpl8q9HFYrE0LL3K1bCYRVWr01Kk4Vp+W/F79mj4gfCGyGuag1hr/AIZM0cEmt6KbgrYSzMkcCarZ3Mcc9kLiZhFBPGbq0aUxwyXUc88MDfkXjV9FXxI8FcAuIMyll3EfCbr08PVz/IpYlxy6tXnGlhoZzgcVRoYjALFVpexoYim8bgZVZUqFTF08TiMPQn+peEP0mPD/AMXsa8jy+OP4f4nVGpXp5HnSw/Nj6VGEqmIllONw9SdDGvDUourWoVIYXGKlGrWp4Wph6NavSn+BX7P/AIn+LiXHiLQ9Y0HTrTw3runwXcOqvqC3E7ARX2bYWdjdREeWCn710O/sFy1b/R6+jfxZ4zxxHE+QZ5w7leD4V4hyzD42hnE8yjicRKKpZg5YVYLAYuk4+yXIvbVKT9p/dvKOHjt9IDhjwknh+HM8ybPsxxfEuQ5hXwlfKoZfLD0IydXAJYj63jcNU5lUfPanGS5NpczaP1S+N/gHU/id8MfEngjR7uxsNR1ltGNvdak1wtlF/ZuvaZqsvnG1huJxvgsZI49kL5lZA21Muv8Ar94+eHWa+LHhPxVwDkmNy/Lszz15G8NjM1eJjgKX9l8R5RnNb28sJQxOIXtMPl1WlS9nQnetOmp8sHOcf8rfBHj3LPDHxO4a43zjB47H5dkqzlYjCZaqDxtX+0sgzTKaXsViatCg+SvjqVSpz1YfuoVHHmmoRl+Wniv9mDxj4R8ceBPAd9r3hq51Lx/LfRaZd2kmqmxs2sBEZTfmbTorhQ/mjy/s8M5ODuC4+b/InjD6JnG/BnH/AIe+HmYcRcK4rNfEermFHKcbg6mbvL8FLLlSdV5i6+WUcTFT9svZ/VqGIej5lHTm/wBTOFPpQcH8W8D8d8eYHIOJcNlvAFPAVczwmKhlf17GLMHVVJYBUsfUoNwdJ+0+sVaKV1y82qP0w/Z7+F2s/CHwA3hPXb/TNSvm13UtV+0aS101p5N5DZRxx5vLa1m81TbOX/dbMMu1jlhX+q/0a/CTPPBbw4lwbxBmOVZpmD4gzTN/rWTSxksH7DHUsDTp0743C4Sv7WDws3P9zyWlHlk9T/M/6Qnijk3i9x/Hi3I8vzPLcCsiy3K/q2bRwscV7bBVcZOpU/2TEYml7KSxEFB86ndSTgrKR8Q/Gn9lHxrZ3nxP+KT+IPCzaMdV8V+M/sCS6v8A2n/Z93qN7qqW21tMFp9sWCZY3H2nyfNDATFMPX8C+PH0O+PMFj/FrxdqcS8IzyKWccY8dLLoVM5/tb+zcbmmOzinhOWWVLB/Xo0MRGlOP1r2HtlJRrOHLOX9u+Cv0ruCsXgvC/wshw7xRHOVlXCfBjzCUMq/sz6/hMuwWVVMVzLMHivqcq1CVSD9h7b2TV6Sn7h5X8Jf2YvGHxg8LzeK9B13w1ptlDq13o7W+ryaql0Z7O3s7iSQCz066h8llvY1QmXfuV8qBtNfkHgz9E3jbxs4SrcYcPcRcK5VgKGc4zJJYbOambwxbxGCw2BxNSqlgcsxdH2MoY6nGDdXn5oVOaEVyuX6p4tfSe4P8H+KaXCme5BxLmeNq5ThM3jiMphljwqoYyvi6FOk3jMdh6vtYywc5T/d8nLKHLJvmGeCv2W/iV458QeJ9I00aXZ6X4T8Raz4Z1HxRqM9zDo91qeh3stldRaVGls+o35Z4t6stnFDEjKt1NBMRFUcCfRG8VOP+JeLMlyuOUYLKODuJ894TzPi7M8RicPkmLzbIMfVwGMo5PShhKmaZjzVKTqRnHAU8PShKFPGV8JWapSvjT6UvhrwPw9wxm+YvNMZmvFnDuS8T5fwtl1HDV84wuWZ5gqWOwtXNas8RDLsBywqqnKEsZUr1pRlPCUa9GMqp6T4j/YY+JOl6dLe6Dr3hzxNcwx720qM3Wk3lwQMtHZy3waxkcHhftV1ZK65O5X2o36nxR+z68UspyyrjuHeI+F+K8XQpqpLKIPF5NjsTJK8qWBq4+E8uqVE9IfXMbgITjducZqNOX5tw59Ojw3zTMaeDz7IOI+GcLWqOnHNJrC5vg6Cb92rjaWCdPHUoOOs/qmFx04SsuWUbzPjC/0++0q9u9N1O0ubDULG4ltb2yvIXt7q1uYXKTQTwSqskUsbqVdHVWUjBH93+Fcyy3MMnzDG5Vm2CxWW5nl2JrYPH4DG0KmGxeDxWHnKnWw+IoVYwqUq1KpGUZwnGMotW7uX9n5fmGBzXA4TM8sxmGzDL8fh6WLwWNwdaGIwuKw1eCqUa9CvScqdWlUhJShODcZJ3R6h8Lfgl4/+L91cReEtOhXTrKRYtQ1/VZ2stFsZXTesElwsVxcXNyUKsbXT7W6uI0eKWaOOFw7frXhF4CeI/jXjMTS4NyyhDLMBUhRzPiPOK88DkWArThzxw9TEwo4jE4rFODjN4TLcLjMTSp1KdavSo0akKsvy/wAU/G7gDwgwuHq8WZjXnmONpyq5dkGVUYY3OsdShLklXhh51aGHw2GU1KCxWYYrCYerOFSlRq1K0JUz6hX9gbxUbbc3xB8Prd7f9Quj6i1tuxyPtRuklK7uN32MHHO0E7K/rZfs5+LnhVOXiVw4sby64dZJmcsLzW2WMeKhWcVLTm+oJtauKtY/l6X0+eF/rPLHw9z94Pm/jyzjLo4nlvo/qqwkqSly68v1xq+nN9o+Zvir8CviD8H5oD4psLe40m8lMFl4h0eaS80a5nCl/szSyRW9zZ3RRWdLe+tbd5ljla189IZXT+UfGD6PfiT4J1sPLi7LcNiMmx1Z4fAcS5JiKmOyPFYlQdT6rKrUw+FxeBxbpxlOnh8xweDniI0688J9Yp0K04/014VeO3h94wUa8eFsfiMPm2DpKvjeHs4o08HnOGw7kofWY0qdXEYXGYVVJRhOvgMVio0ZVKUcV9WnWpQq+W6TpGqa9qVlo+i2F3qmq6jOltY6fYwPcXV1O/3Y4YYwzscBmY42oitI5VFZl/I8mybNuIc0wOSZFl2MzfN8zxEMLgMty/D1MVjMXiJ35adGhSjOc3ZSnJqPLCEZVJuMITnH9SzbN8ryHLcbnGdY/CZXlWXUJYnHZhjq9PDYXC0Ib1K1ao4wim2oRV+ac5QpwUpyhGXVeNfhj49+HT2S+NfDGpaANRV2sZroQzWtyYwpkjivLSW4tTPErK0tt5y3EaurSRAFWb7Djzwn8RvDGWAjx5wlmnDkc0jOWX18UqFfB4qVNRlVo0sbgq2JwjxNGM4SrYR1liaMZwlVpRU1y/KcFeJ3APiLHGy4K4oy7P5ZbKCx1DDOvRxWGjUco0qtTB4yjhsUsPVlCcaWJVKWHqyhKNOq3GSlwlfnh94fsz8Px/wqT9lax1Rh9nvNM+Hup+KvmG2Q6vrtvd65ZQSZ5EwvNRtbIBjlNiR8BcL/ALm+HCXgx9EHLs2lbDY7KfDTNOL/AHvdqPOuIcNjOIMDh6raTVdY7NMJgFza0+SFPSMIqP8AjLx//wAbb+lRj8rTdfB5p4hZbwr7vvU1lGR4jCZHjK9NLR0XgstxWNfLZT5pz3leX41Rxy3EscMSPLNNIscaKCzyyyMFRFHJZ3cgAZyScc5r/DelSq4mtToUYTrV69WFKlTinKpVq1ZqEIRWrlOc5KKWrbfU/wBlqtSlh6NStVlGlRoU51Kk5NRhTpU4uU5SeijGEItt2skuh+yPxqlj+Fn7MGpaDbuqTWng/QvAdtsOPtEl/FY6FqDA5G53sX1C7kbOXKuxJLEt/uJ48VqXhD9EzNeHcNUjTr4Pgnh/w7wnI7PE1Mxo4Hh/MZRlpzTqZdPM8ZUl8VTkqSbcpNn+NngrSqeKf0nssz7EQlOjiuMM848xPOr+wp5fWxue4CMlraEMfDLsJCO0OaCSSikcd+y3+z/4n+FWrah4t1rWNB1Cx8TeFbOCzt9LfUGuoGurmx1NDci7sbaEBYYzG3lSyHzCMAp8y/D/AERvo38WeD+b5nxlnuecO5lgOK+EMDh8FhconmUsZh5YrFYHNYSxSxmAwtFRjRg6cvY1ar9q1a8Pfl9l9KT6QHDHitlWXcJ5Lk2fZdjeGeKcZXxeIzSGXrC144bDY3LZrDPC43EVeaVWaqRVWlFezWsoySjJn7Rv7M/i/wCMnjnTfFGga54b0yzsvC1joUkGsSaoly9za6rrV+8qCy0+6i8hotThRS0iyb45coFCM8/Sg+ipxp448f5Txbw5xDwvlWBwHCGX8PVcNndTNoYueKwmcZ/mM61NYDLcZReHlSzWhCDlVjU9pTqp01BQlK/o5fSY4R8GuB8z4Xz/ACHiPM8ZjeKcdntPEZRHLZYaOGxWVZJgIUZ/XMdhqvt41csrTkowdP2c6TU3Jzifllrmkz6DresaHcyRTXOjapqGk3EsBcwSz6ddy2cskJkSOQxPJCzRl0R9hG5FYla/yH4gyevw7n2d8P4qrRrYrIs3zLJ8TWw7m6FavlmMrYKtVoOpCnUdGpUoSnTdSEJ8klzQjJuJ/qdkebUM+yTJ88w1OrRw+dZXl+bYejX5Pb0qGY4SjjKVOt7OU6ftYU60Y1OSc4c6fLKUbM+lPhx+yH8UfH+m22uXY07wfo95Es9lL4gNz/aV7A/+rng0m1ja4ihkXMkb6g9kZYik0CzQSpI39T+F/wBCvxc8Rsrwuf41ZZwRkmOoxxGAq8SSxSzXHYep/CxGHyXCYeriaNCrH95TnmVXL5VqLpV8PTr0K0Kh/NXiN9L3wt4BzLE5JhHmPGGcYKtLD42lw+sM8twden/FoV83xVSnh6tanK1OpDL6ePjSqxqUa1SjWpTpnoet/sHeO7S0ln0Pxh4a1q6jj3rZXVvf6O87DlooZydQgDnpGZ2giY48ySIEtX6Xn37PDxCwWCq1+H+N+Fs9xVOnzxwOMwuY5JPETSvKjQxFszw6qPVUpYieHpTdvaVKEW5R/PMk+njwJi8XTo57wfxJkuGqVOSWNwmJwGcQoRbtGrWoWy6u4LR1FQjXqxV/ZwqyVpfGvinwp4i8E63eeHfFOk3ejaxYsBPZ3aAEo2fLnt5Y2eC7tZgC0F3bSzW06fPFKy1/DnF/B3E3AWf47hji7JsZkWeZfPlxGBxkEm4Sv7LEYatTlPD4zB10nPDY3CVq+FxMPfo1qkbSP7K4V4s4d42yTB8R8LZthc5ybHRboYzCydlONvaYfEUaijXwmLotqOIwmJp0sTQn7tWlGXxfqB+wj/ySXxJ/2UXVf/Ua8J1/rR+zz/5MzxT/ANnOzj/1leDD/L/6d3/J2+HP+zc5T/603Fx+enx0/wCSy/E//sePEf8A6c7iv80/pCf8ny8Wf+y+4m/9WmIP9C/Ar/kzXhh/2RHDv/qtoHpvw1/ZL+JHxJ8MW3iy3u9D8OaZfuzaWniGTUobvUbNQNupQQWdhdeXYzMWW1knaN7lENxFGbV4J5/1bwr+hp4o+KfCeF4yw2N4f4YyrMpyllFPiSpmlHG5ngopcuaUMPgctxip5fiJ80cJVxE6U8VCm8TRpPB1MPiMR+Z+Jf0tPDfw14oxPCeIweecR5ll8IxzSpw/HLquDy7GNvmy2tXxmOwvtMdQjyyxVOjGcMNOaw9WqsVDEUaHgXi/w9b+FfEOo+H7fXtJ8S/2ZMbafVtCa6k0qa5j4uIrOe7t7WS6S3kzC1zHD9nlkVzbSSwhJX/nLjbhrD8H8TZpw3h+I8l4q/smu8JiM54eli6uT18XT0xNLA4jGYXCVMXTw1XmoSxVOj9WrVITlhateh7OtP8AfeDuIcRxXw7lvEGIyDN+Gf7Uo/WaGU57HC081o4WeuHq4yhhMRiaeFniKdq0cNUq/WKVOcFiadGtz0YfQnw3/ZC+KHj/AEy2128OneDtGvYVuLGXXjctqV7BJgxXEGkWsbTQwSKS8b6hLZPNH5c0EcsMqS1/Svhd9Cvxa8RsqwvEGOeWcEZHj6MMRl9XiJ4p5rj8PV/hYnD5NhKNSvRw9SF6lKeY1cBOvSlSr4anWw9aFaX89eJH0vfDDgHM8TkWCWY8Y5zgq08PjqeQ/Vo5Zgq9PSph62bYmoqNavTl+7qQy+ljYUqkalGvUo16U6R3PiP9hP4hadZS3Xh3xN4d8SXES7xp0sd1ol1cYBzHbS3El3YmXdgKLq7s4iMs0qkBG/QOJ/2eviVlmBrYrhnizhjijE0YqayytTxmQYvE+771PCVcS8XgHV5rKCxmNwVGUbylXptKEvhuHfp2eH2Y42lhuIuGOIuHMPVk4PMaNTC53hcPrpUxVLD08JjlS5b831TCYyrGVlGjNOUo/F+s6Lq3h3VL3RNc0+70rVtNna2vtPvoXgubeZMHa8bgHDKVkjkXdHLE6SxO8bq7fwrnuRZzwxm+PyHiDLMZk+c5XiJ4XMMtx9CeHxWFrw1cZ057xlFxqUqsHKlWozp1qM50pwnL+0MlzrKeIsrwWd5FmOEzXKcxoRxGBzDA1oV8NiKMtOaE4N2lGSlTq052qUasJ0qsY1ITjH6B+Ev7MXjD4weF5vFeg674a02yh1a70drfV5NVS6M9nb2dxJIBZ6ddQ+Sy3saoTLv3K+VA2mv6R8Gfom8beNnCVbjDh7iLhXKsBQznGZJLDZzUzeGLeIwWGwOJqVUsDlmLo+xlDHU4wbq8/NCpzQiuVy/n7xa+k9wf4P8AFNLhTPcg4lzPG1cpwmbxxGUwyx4VUMZXxdCnSbxmOw9X2sZYOcp/u+TllDlk3zFzwL+yf8RvHGteJbGK40rSdF8L+ItZ8M3XiW/N2bLVNQ0O/udNvf7CtUgW7v4o7i3O6aZLK3TJiacXUUtsvf4ffQ48T+Ps94qy+licnybIuEuJ884UxfFGYyxrwObZnw/mWKyvMP8AV7B08KsbmFCnicK1KviIYDDQU3Sdd4ylXwtLi46+ll4dcD5Lw1jquGzbN864o4dyXibDcN4BYRYzK8uz3L8PmWB/t3FzrSwmBrTw+JXLQw8sbiJ8qqqisLVo4mXb+Lf2HPiPoem3OoeHdc0Lxa9rF5raXDHc6TqtyFGXSxjunuLGeVRlljlv7Z5QNkKvMyRN97xn+z/8T8gyvFZnwxxBw/xnUwlH20sooUsVk2b4tRV6tPAUsZ9YwFerBXlClWzHDTrRjy0VOvKFCXxPCX04/DrO8yw2XcRZFnnCVPFVfZLNa1XDZtleFctITx08LTw+Oo0pO0ZVKWBxMKTlzVXCip1o/LPg3wTqvjPxrpHgW1eHTNY1bUpNKVtVW4gis7uJZjKl6kUM1zEYmgeORBC0iSDaVBDbf5E4G4CzjjrjvJfD3CzoZRnec5rUyeMs4hiaFHA4yjGu61PHU6VCtiqMqUsPUpVKccPKrCouWUE1Ll/qbjPjfKuC+Cs347xMK2aZPlOW081ccqnh61XG4StOjGlPBVKlanhqsasa8KlOo6ypyp+9GUrxP2V/Z7+F2s/CHwA3hPXb/TNSvm13UtV+0aS101p5N5DZRxx5vLa1m81TbOX/AHWzDLtY5YV/uR9GvwkzzwW8OJcG8QZjlWaZg+IM0zf61k0sZLB+wx1LA06dO+NwuEr+1g8LNz/c8lpR5ZPU/wAa/pCeKOTeL3H8eLcjy/M8twKyLLcr+rZtHCxxXtsFVxk6lT/ZMRiaXspLEQUHzqd1JOCspHxD8af2UfGtnefE/wCKT+IPCzaMdV8V+M/sCS6v/af9n3eo3uqpbbW0wWn2xYJljcfafJ80MBMUw9fwL48fQ748wWP8WvF2pxLwjPIpZxxjx0suhUzn+1v7NxuaY7OKeE5ZZUsH9ejQxEaU4/WvYe2UlGs4cs5f274K/Su4KxeC8L/CyHDvFEc5WVcJ8GPMJQyr+zPr+Ey7BZVUxXMsweK+pyrUJVIP2HtvZNXpKfuHh/wa+AHif42W+v3Hh7WNB0tfDs2nQ3S6y+oo0zakl48Jt/sNjdghBZSCTzChBZNoOSa/APA36N/Fnj1huI8Tw1nfDuUQ4Zr5ZQxcc9nmUJV5ZpTx1Si8N/Z+AxqcaawNVVfaum05w5VK8nH9x8ZvpAcMeCeIyDDcQ5Nn2az4ho5jXwssmjl8o0Y5bPB06qxH13GYZ803jKbp+zUlaM+ZrRS63R/2SPiVrXjvxN4MtrnREtfCM2m2+s+KpJb5dDN1qej6frcNjp6tZpf319HZalbtPAttHHASrXFxEk9q8/2uSfQw8VM98QuK+BsLi8ghhOC6+VYbO+MKtXHwyB4vNsjyzP6GX5ZGWBjmOYZhSwGaYaWIoLCU6WGbg8TiaFPEYWeK+Qzj6XHhrk3AvDPGeJwudzxXF1HM8Tk/CtKngZ52sLlec5hkdbHZhJYp4HA4GpjctxEaFaWJqVcQlNYfDVp0MVChy3xy+AuqfA+TwympeINP14eJo9WeFrGzubQ2raQdME6yi4ll8xZTqcXlOjKf3b741ym74/6QP0ds38AavClPNOJMu4iXFdLOZ0JYDBYnBPCSyV5Uq8KscRUq+0jV/tWl7GcJp/uqnPTh7nN9X4GePWV+OFPiaeW8P4/IXwzUymFaONxmHxixUc3WZuhKlKhSounKkssqe1jODX7yHJOVpcvYfDn9kD4o+PNNtdbvf7M8HaPexpPZvrzXJ1W7tpF3RXMGkWkTyxQyAgr/AGjPp8jxsk0MUsLo7/beGH0KPFvxEyvCZ/mDyrgfJMdSp4jBT4ilipZxjcLWhz0cVh8lwdCpVo0KialD+08RltapTlCtRo1aM4VJfH+I30wPC7gPMsVkeBWZ8ZZxgqs6GMhkKw0cqwmJpS5auGr5xiqkKdWtTaan/Z2Hx9KnUjKjWqwrQnTh6Nqv7BfjW3tXl0bxv4a1O7VNy2t9Y6lpUcjDlo0uY31TDHGIzJCiMxG9oly6/p+cfs6+O8NhJ1cj4/4WzXGRhzRwmYZfmmTU6kkrypwxVH+10pPVU5VKFOEpNe0dKLc4/nGVfT14LxGKhTzngfiTLMJKXLLFYDH5bm1SmnpGc8NVp5S3FXvUVOtOcY35IVZJQl8aeMPBviXwHr134a8WaVcaRrFlsaS2m2OksMmTDdWtxC0lvd2kwBMVzbSywuVdQwdHRP4a424H4q8OuIsbwrxjlGIyXO8DySq4Wu6dSnVoVbuji8HiqEqmGxuDrqMnRxWFq1aM3GcOf2lOcIf2Zwfxlw1x7kOE4l4TzWhm+T43njTxNFTpzpVqdvbYXF4atGniMHi6DcVVw2IpU6sFKE+V06kJy9t+Ev7MXjD4weF5vFeg674a02yh1a70drfV5NVS6M9nb2dxJIBZ6ddQ+Sy3saoTLv3K+VA2mv3vwZ+ibxt42cJVuMOHuIuFcqwFDOcZkksNnNTN4Yt4jBYbA4mpVSwOWYuj7GUMdTjBurz80KnNCK5XL8R8WvpPcH+D/FNLhTPcg4lzPG1cpwmbxxGUwyx4VUMZXxdCnSbxmOw9X2sZYOcp/u+TllDlk3zFzwL+yf8AEbxxrXiWxiuNK0nRfC/iLWfDN14lvzdmy1TUNDv7nTb3+wrVIFu7+KO4tzummSyt0yYmnF1FLbL3+H30OPE/j7PeKsvpYnJ8myLhLifPOFMXxRmMsa8Dm2Z8P5lisrzD/V7B08KsbmFCnicK1KviIYDDQU3Sdd4ylXwtLi46+ll4dcD5Lw1jquGzbN864o4dyXibDcN4BYRYzK8uz3L8PmWB/t3FzrSwmBrTw+JXLQw8sbiJ8qqqisLVo4mXb+Lf2HPiPoem3OoeHdc0Lxa9rF5raXDHc6TqtyFGXSxjunuLGeVRlljlv7Z5QNkKvMyRN97xn+z/APE/IMrxWZ8McQcP8Z1MJR9tLKKFLFZNm+LUVerTwFLGfWMBXqwV5QpVsxw060Y8tFTryhQl8Twl9OPw6zvMsNl3EWRZ5wlTxVX2SzWtVw2bZXhXLSE8dPC08PjqNKTtGVSlgcTCk5c1VwoqdaPxbPBPazzWtzDLb3NtLJBcQTRtFNBPC5jlhlicB45Y5FZJI3AZHUqwBBFfwliMPiMHiK+ExdCrhsVha1XD4nDV6c6NfD4ihOVOtQrUpqM6VWlUjKnUpzjGcJxcZJNNH9p4evQxVCjisLWpYjDYmlTr4fEUKkatGvQrQjUpVqNWDlCpSq05RnTqQlKM4SUotppnufwo/Zz+I/xdgOp6HaWek+HUleE+IddmltbC4liYLNDp8UEFze6hJEdytJBbiySZGgmu4ZVKr/QXg59GHxP8acO82yDB4HJuGIVp0HxLxDXrYTL8TWoz5a9HLKOGw+Kx+ZVaLUoTqUMN9Rp14Tw9fG0a0ZQPwvxY+kZ4c+EVdZXneKxubcRTpQrLh3IaNHFY7D0qseajWzGtXrYfBZfTqrlnCnXxDxs6M44ijg61FqR9BXH7A/ixbYvafEDw7NebSVguNJ1K1ti+PlU3cVxdyqpPV/sTEDkRtjFf0niv2c/GMMI54LxJ4axGO5JOOGxWTZpg8I6lvdi8bSrY6tGDekqiy+TitVSk04H8+4b6fHCksTGGL8P+IaGD50pV8Nm2W4rEqF/elHCVMNg6UppaqDxsVJ6OpG1z5M+JPwo8bfCfV49I8Y6X9kNyskmm6layfa9I1WGJgsklheqFDNGWTzra4jgvYA8TXFtEssRf+NPFPwc4+8HM5pZNxxlH1P63GrUyvNcHWWNybOKNGShVq5djoRgpSpOUHWwmJp4bH4eNWjPE4SjCvSc/608NvFjgjxYympm3B2afWvqsqdPMstxVL6pm2VVqsXKnTx+Ck5OMaijP2OJw88Rgq8qdWOHxVaVKrGl2PwW+Avir40J4guPDWtaJo58NyabFctq8uoxPKdWS/MRtjYWV3wi2EyzeYY/9YgXcC5X7fwJ+jrxf460+JMVwtn2QZI+FquVUsU85rZpRqVpZxDMXReFll2AxulOOXVo1vaum/wB5TUFJObj8b40+PXC3gvU4fw3EuSZ3nC4kp5lVwyymnl1SnRWUzwCqrExx+Mwus5Y6jKj7PnXuTcrNQUs3UPgn4h074wxfBeXVNFfxBNeadZrqcb339jiTUtGttbhYu1ot7sS3uVikxabvOVgoZAHby8y8BeJcs8bqPgVWzfIqnElbG5XgY5tSnmDyRVM1yLC59RnKc8FHH8lPDYqFGrbB8yrxkoRnTUZnpZf428PZh4O1fGillWcw4fpYTMcY8rqRwX9sOnludYnJKsVGOKeC554jDTq074q3sZRcmp3hH9YP2e/hdrPwh8AN4T12/wBM1K+bXdS1X7RpLXTWnk3kNlHHHm8trWbzVNs5f91swy7WOWFf7G/Rr8JM88FvDiXBvEGY5VmmYPiDNM3+tZNLGSwfsMdSwNOnTvjcLhK/tYPCzc/3PJaUeWT1P8oPpCeKOTeL3H8eLcjy/M8twKyLLcr+rZtHCxxXtsFVxk6lT/ZMRiaXspLEQUHzqd1JOCspHxD8af2UfGtnefE/4pP4g8LNox1XxX4z+wJLq/8Aaf8AZ93qN7qqW21tMFp9sWCZY3H2nyfNDATFMPX8C+PH0O+PMFj/ABa8XanEvCM8ilnHGPHSy6FTOf7W/s3G5pjs4p4TlllSwf16NDERpTj9a9h7ZSUazhyzl/bvgr9K7grF4Lwv8LIcO8URzlZVwnwY8wlDKv7M+v4TLsFlVTFcyzB4r6nKtQlUg/Ye29k1ekp+4fC9f58n90hQB3HgH4ceMfibrQ0Hwbo82qXioJrubckFhp1sSR9p1G+mKW9pESCsYkkEtxIPKto5pisbfoHhx4X8b+K+fLh3gfJK+b42FNV8ZXcoYbLsrwt2vrWZ5hXcMNg6LcZRpKpP22JqR9jhaVeu4UpfDcf+JHB3hjkrz3jLOKOV4SU3RwlBRniMwzHEWT+rZdgaKniMXVSalVdOHssPTftsTVo0VKcfr2w/YJ8ZS2qvqXjvw1Z3hjVjb2en6nqECykDdGbqV9OYqpyPMW1+bHCAfd/tXLv2dXG9bCRqZr4h8L4HHOnGTwuByzNczw8arSbpvF1pZXNxi7r2kcJK9tIWaZ/IWP8Ap78HUsU4ZZwHxJjcGqkksTjMyyzLq8qafuzWEo0sxgpSVn7N4tWvZz097xL4rfsyfEr4UWUut6hBY+IPDUTAT65oEk88dgrsqRNqtlcQw3disjsE89Y57JJCkb3iySxI/wCCeMH0T/FPwewFXP8AMcPl/EnCtCajiM/4cqYivTy6M5xp0Z5xgcVh8PjcBCrOap/WIU8VgKdRwpVMdCrVowq/tvhT9Jzw18VsbSyTAV8dw/xLWi3QyPP6dCjPMJQhKdWOVY3DV6+Exs6cIuf1ecsPjpwU6kMI6dKrOPzvX8yn9En1R8OP2Q/ij4/0221y7GneD9HvIlnspfEBuf7SvYH/ANXPBpNrG1xFDIuZI31B7IyxFJoFmglSRv6+8L/oV+LniNleFz/GrLOCMkx1GOIwFXiSWKWa47D1P4WIw+S4TD1cTRoVY/vKc8yq5fKtRdKvh6dehWhUP5W8Rvpe+FvAOZYnJMI8x4wzjBVpYfG0uH1hnluDr0/4tCvm+KqU8PVrU5Wp1IZfTx8aVWNSjWqUa1KdM9D1v9g7x3aWks+h+MPDWtXUce9bK6t7/R3nYctFDOTqEAc9IzO0ETHHmSRAlq/S8+/Z4eIWCwVWvw/xvwtnuKp0+eOBxmFzHJJ4iaV5UaGItmeHVR6qlLETw9Kbt7SpQi3KP55kn08eBMXi6dHPeD+JMlw1SpySxuExOAziFCLdo1a1C2XV3BaOoqEa9WKv7OFWStL418U+FPEXgnW7zw74p0m70bWLFgJ7O7QAlGz5c9vLGzwXdrMAWgu7aWa2nT54pWWv4c4v4O4m4Cz/AB3DHF2TYzIs8y+fLiMDjIJNwlf2WIw1anKeHxmDrpOeGxuErV8LiYe/RrVI2kf2VwrxZw7xtkmD4j4WzbC5zk2Oi3QxmFk7Kcbe0w+Io1FGvhMXRbUcRhMTTpYmhP3atKMvi9X+DXwA8T/Gy31+48PaxoOlr4dm06G6XWX1FGmbUkvHhNv9hsbsEILKQSeYUILJtByTX7D4G/Rv4s8esNxHieGs74dyiHDNfLKGLjns8yhKvLNKeOqUXhv7PwGNTjTWBqqr7V02nOHKpXk4/lPjN9IDhjwTxGQYbiHJs+zWfENHMa+Flk0cvlGjHLZ4OnVWI+u4zDPmm8ZTdP2akrRnzNaKXUaR+yb8SdZ8f+JfA1pPo3keEZNLi1vxXJLfJoCT6ppNhrMFnY77JL6+v1stQiMltHbKkTKGuZ7eGa2mn+vyX6G3innniPxT4f4PE5EsNwZVyijn/GFSrj4cOwxGcZLlufYfA5fz4GOY5hmMMBmdGVXCwwkKdGSi8VicNRxGFxFX5XN/pZ+G2TcAcNcc4rD5y8RxdTzSrknClOngp59OhlWb5hktfGY5xxcsDgsBLG5dVVPEzxM51YtrDYfE1aOJo0O58WfsN/EXRNKn1Hw9r2h+LZ7WHzpNJhhudK1K42jMkeni6lns7mVR8yRzXdo8oBWJWmZIX+/4y/Z/+JuQZPiM04Z4iyDjLE4Sh7apktChisnzTE8qvVp5b9bnXwOKqwV5Qp4jGYOddRcKMZV5U6E/h+E/pyeHed5rQy7iHIc74Tw+Krexp5vWrYbNcuw3NpTqZh9VpUMZh6cnaM6lDCYqFJyU6soUYzqx8S+FHwC+IHxeu7xNBs7fTdK0u5az1XXdbeW0sLO9RQ72AjjilvbrUFRlL21vbuLffEbyS1WWJn/BfB36OPiT404vHR4dwWGyrJ8pxU8Dm3EOfzrYPLcFj6cI1J5bGlSo4jH4vMowlGVTC4bCSjhfaUXjq+DhXozn+2+K/j/4feEWFwcs9xmIzPNs0w0MbleRZJCli8fjMDUm4QzCVWdWlgsLgJSjJU8RiMTB4nkqrBUsVKlWjS96179hLx9p+ly3mh+KvDuv6hDE0p0l4LzSJLhlUkwWV5PJc2zzuQqxfbfsMDE5kmiAy39E8Rfs9PEbLspq43h/jDhniPMqNGVWWT1MPjcmqYmcYtvD4DG4h4rC1K82owovHPLsPJyvVxFBK8vwXIfp3cA4/M6eEz3hTiLIMvrVVSWa06+DzeGHjKUUq+NwdClhsTCjBNzqrBLH14qNqVGs3aPxNqOnX+kX97pWqWk9hqWnXU9lfWV1G0Vxa3dtI0U8E0bYZJIpFZHU9COMjmv4KzTLMwyXMsfk+bYPEZdmmV4zEYDMcBi6cqOJweNwlWVDE4avSlaUKtGrCUJxe0o6XWp/bWW5jgM4y/BZrleLoY/LcxwtDG4DG4WpGrh8VhMTTjWoYijUjeM6dWnOM4SW6etnofU37F/hr+3PjTZ6m8e6DwnoWsa2xYZj+0XESaFaoe3mBtXkuIgckG2MgwUBr+u/oKcK/wCsHjtgs2qU+fD8G8PZ3nzlJXp/WsTRp8PYSD0adVPOquJop2alhXUj71JM/ln6aPEv9h+C2LyuFTlr8WZ9k+SJRdqn1fD1ame4ma2fs2sop4eq1pbEqDuptHZ/t3eJft/j/wAK+F45N8Ph3w3JfyqDxHf+IL1vNjIz977DpOnS5x92YYPUV91+0M4q/tLxH4P4SpVOehwxwtVzGtBPSlmPEuOl7anKPSf9n5Plda9tYV42tZnxf0EeGvqHAHFfFFSnyVuI+JKeX0pNa1MBw9go+yqJ9YvHZtmNK1/iou99DzH4XfsqfEz4nabba/GmneF/Dl4qy2Wpa/JcJPqVu2cXGm6ZawzXU0BwGjuLxrG2uY2ElrPMpzX5P4R/Q+8VvFfKsLxJThlnCXDGNiquAzTiOpiYYnNMNLbE5VlWEw9fF1sPLSVLE414DC4qlJVcHiMRB3P07xR+lX4Z+GOZYnh+csx4o4jwcpUsbluQQw88PluIjvh8yzPFVaOFo146xq4fBrH4nDVIuli6FCfw+ual+wT4zhtWk0nx14av7xU3LbX2n6lpkLt3QXUMmpspI4RmtgC2N3lgll/aM1/Z1cc0MJOpkviFwtmWNjDmjhcwy3NcooTmvipxxdB5xJNr4JTwsYuVlP2cW5n5Hlv09uDa2KhTzbgXiTL8HKfLLE4HMMtzOtCL2m8LWp5XFpPWcY4htRu487tGXxz428CeKvh3rs/hzxfpM+kapAqyokhSW3u7ZywivLG7heS3vLSUoyrNBI4WRJIZdk8Usafw/wAe+HvGHhlxDiOF+NclxGS5vQhGvCnUlTrYbGYSo5KjjsvxtCVTC43B1XCcY1sPVqKFWFXD1vZYmjWow/sfgjjvhXxFyKhxHwhm1DN8rrTlRnOmp0sRhMVBRdXB47CVoU8Rg8XSU4SlRr0oOVOdOtR58PVp1qv6Z/sI/wDJJfEn/ZRdV/8AUa8J1/q1+zz/AOTM8U/9nOzj/wBZXgw/zL+nd/ydvhz/ALNzlP8A603Fx+enx0/5LL8T/wDsePEf/pzuK/zT+kJ/yfLxZ/7L7ib/ANWmIP8AQvwK/wCTNeGH/ZEcO/8AqtoH1J+wX4a+1eK/HHi2SPKaPodjoVs7D5TPrt6b2doyePMhg0RUcjlI7sAkCXDf1x+zr4V+t8X8f8Z1ad4ZJkGX8PYWcl7v1jiDHvHYiVK6t7WjQyCFOck+aFPGcukar5v5c+nrxL9W4V4H4Sp1LTzfPMfnuJhF6+wyPBLBUI1EtfZ1a2dznBO6lPC3WtO8fJP2wPEv/CQ/HDX7ZJPMtvDGn6R4btyDlQYLX+071AMnBj1PVb2FuB80Xfivxn6bHFX+svj9xFhadT2uF4TyzJeFsNJO8U8NhP7Vx8EujpZrnGPoTVvjpN63R+tfQ/4a/wBXvA/IcTOn7PE8T5jm/EmIi1aTVfE/2ZgpN9VVyzKsFWjr8NW2lmfMFfyWf1AFABQAUAFABQAUAFABQAUAFABQAUAFABQB4Z+0B/yJ+mf9jLaf+mvWKxr/AAL/ABL8mB8hVygFABQAUAFABQAUAFABQAUAFABQAUAFABQAUAFABQAUAFABQAUAFABQAUAFABQAUAFABQAUAFABQB//0f8AP/oAKACgAoAKACgD9Lx0H0Fd62XogFpgFABQAUAf0AfEXxLp/g3wH4j8WanYw6nbeHdLbWI7C48vy7q/sHiuNKhDyRzLDK2qJZ+RciJ3tZxHcRK0kSBf+kLxN4qy3gbw94o4xzXL6Ga4XhjKJ55Sy7EezVPGZlls6WKyegqlWlXjQrSzengfq2KVGpUwmI9liaMXVpQP+f3w64azDjLjrhvhPLMdWy3E8R5pDJqmPoe0dTC4DMIVMNmtZwp1aMq1KOV1MZ7fDOrCGKoOrh6slTqzPyLn/au+Ok2uPraeM5LdWujOmjQ6bph0SKDzA62K2Utm7PbqgEHmyzyX7R5drtpmaWv8W8R9MT6QVfiCpn9PjmphoSxTr08jo5VlP9gUsP7VTjl8cBVwVSU8NGmlh3XrV6uYzp3qTxyxMpV5f67UPooeBdHIoZJPg2GInHDKjPOauZ5os7q1/Z8ksc8ZTxUIwxEpt1lRp0IYCM7QjhFQjGjH9TtJ1Ky+M3wTiv8AUbOKODxz4JuUv7NTvitr26sZrW8W2dt7KLTUY5Hs5WPnRmKGQ7ZlO3/XnJc0wXjl4D0cxzLA0adDxB4CxVPMcDB89DC47G5fXwmNhhZ1OeUVgsyhVngq0261J0aNZtVoXj/lhm+W4zwa8aq2Ay/GVqlbgbjbDVMBjJe7WxODwmPo4rByxMafJGTxeXzpwxlGKVGqqtakk6M7S/Hb4bfE7x74HvbbS/CfibUNE0/VtZ06XUbW0+z+XduZYrfdJ5sMrZ8gmP5SPlPTODX+IvhX4seInAGYYPJ+DuK8yyDLc5z7K6uaYPBLDOljKjr0cK5Vfb0KsrvDt0vdlBcr6PU/2J8SvDHgLjfA4rNeK+GcvzvMcpyXMaeXYvFvEKphKao1sSo0/Y1qcbKuvae9GT5vJ2l+uf7SniXXfCHwX8YeIfDWp3Gka1p7+HRZ6ha+X59uLvxRotlc7PNV0/e2txPC25G+SQ4wcMv+0P0puKuIeCfAnjjibhXNcTkufZbLhlYHMsJ7N4jDfXOL8gwGJ9n7WnVp/vsHisRQnzQl7lWVrNKR/kb9GzhrIuL/ABo4O4d4ly2hm+S5guInjMuxXtFQxH1ThXPMbhuf2U6c/wB1isPQrRtJe/Tje6bUvyF1X4wfEzXNc0LxJq3jDVL7XPDLTvoOpTC18/TGudnntb7IFjzJsTd5iP8AdGMc1/ipnHjb4q5/n/D3FOcca5tj+IOFJ4ifDuaVlhPrGVTxXL9YlhuTCwp3q+zhze1hU+FWSs+b/XrKvB7wzyTI894byrg/K8FkfE0aEM+y2i8V9XzOOFcnh1iOfESqfunOXL7OUPid77H6q/sneMfE/jn4Vvrfi3WLrXNVHifV7IXt55XnfZYLfTnhh/cxxJsjaaQr8pPznJ7V/sD9DjjjivxA8IJZ/wAZZ3i8/wA4XFed4FY/Gqiq31TDUMtlQofuKVKHJTlWquPuc3vu7Z/lV9LDg7hngbxUjknCeT4XI8qfDOT4x4LB+1dH61iK+YRrVv31SpPnqRo00/et7qslZ8356/GT40/FOfxn8T/Bs3jTVpPDA8W+MNA/sdhafZf7Hg1vULKKw/1Hm+SlrGkI/el9i8uTk1/mp45eO/i7iOO/Fvgatx1nFThNcacccOLJGsH9T/sTD5/mWBo5dphPa+wp4SnChH97z8kV+85ryP8AQnwa8FvCyhwX4XcZUuC8qhxO+EuDs/ecp4v61/bFfJMvxtXH64j2Xtp4qpOs/c5OeT9y1on27+w7/wAkavv+x41v/wBNmhV/fH0AP+TG4/8A7L/P/wD1VcOn8RfTh/5PLg/+yIyP/wBWWenhn7RP7TPizw7401fwB8L7u28K6T4dvrqLWNS0+w0973VfEF3NJfa0ytPazxWkceo3Vwty8EUV7d6mL27ubqVZlRf5/wDpN/Su4y4Y46zrw48JsZhOEMn4Zx+Lo53muW5dl08fnHEeMr1Mwz2UJYnC4ijgqVLM8ViI4qpQoUsfjc1WPxmJxlWFeED9y+jr9GXhPiLgzKeP/E/C4rinNeIsFhquT5ZmGPx8MFlWQYSjDA5Kpxw+IoVcXVqZdhsO8NTr1qmBweWPA4TDYWEqMpnUfst/tM+LvFvi6H4efEK/TWpNYt7t/D2tvbWtpfRX1jby3sunXxtILa3ure5soLl7a4eIXcd1Clu0lwl0ht/rPojfSt414z40oeGniXmFLPamd4bG1eGuIJ4XB4PMKWYYDDVcfVyvMHgqOFwuKw2KwOHxVTCYmdGOMp4uhTw054qGLprC/MfSk+jNwjwlwjW8Q/D3AVMlp5RiMJT4hyOOKxWLwNTA47EUsDSzLA/W6uJxGGxGGxtfDQxOHhU+qVMNWniIxws8LNYrmP27fAllp2t+FfiDYQJDN4hjutE15kAXz73SobeTSruQf8tJ5dPe4tJJMDEOnWic4zXyf7Qvw9wOW59wf4kZfhqdCvxJSxmQcQzhaP1nHZRRw1XJ8ZUjb95iK2XVMTgqtTph8swUPeteP1H0EuO8bmGScV+H+PxE61Hh+phc8yGM/e+r4LNK2IpZthIPTkoUsfDDYulT969fMcZO8b8p9c/s/WVvp37P3gz/AIRKKze9uPC1xqEO9gILnxLdfapbsXsqlidusb7WdmO6KKHyQEWFUX+0fo3YDDZZ9G7gT/U2jgamOxPCFfMqKqNQw+K4qxf1uvjVj60XOb5c79pg8ROTc6NGh7GMYQowpQ/kX6QONxGY/SA40/1sq4yGDw/FVDL6vInKvhuGsL9Vo4R4KlJRiubJ+TFUIRio1atZ1ZOc6s6k/wAyPFnxC/aT8IeJZb/xb4m+JPh7V47x5BFfXep2eiySCRmKWenAjw3d6czKTFFZ202myov7tHjClv8AKLjLxK+lPwTxVVzHjPivxR4azqnjqlRUcfjM1wWQVaiqym6eByuLjwtjsslOLdKjg8NXyutTjH2cZ01Hm/014T8PPo1cYcNUsBwlwz4b8QZTUwcKbq4HC5bjM8pwdKMVPGZi/wDjJMHmMYte1q4rE0MxpVJP2jjUbUvV/G/7Yi/EH4c6r4F8R/DS2uLzVtEisrjXIvFASGLW4I4pLfXbbR28MOYVg1OGO/j09dULKg+yC+wWnr9g4++m9HxJ8MM48PeKPCrC4nG51kNLAYnP6PFyp0KOf4elSq4biHC5LLhSo6McNm1ClmNLLVmvMqcfqf8AaCUpV5flfBH0OpeH3iNlXHXDniXiaGEyjO6mNw+SVeFnOtVySvUq08RkWJzePE8FWlXyytUwFXMHlajKcvrf1BNewPDfgD8RNI+F3xP0PxbrtnNd6TBDqFhetaxrLeWUWpWklr9vtYmZBI9szqZY1dZJLV7hIt0jIj/z99HDxNybwj8Wcg4y4hwVfGZNQo5lluPnhKUK2NwFHNcFVwn9o4SjOUFVqYaU4+3pRnGpVwc8VTo3qyhCf7l4/wDh1m/il4YZ5wlkWMo4TNq1bL8wwUMVUlRwmOq5bi6WK+oYqrGM3ShiIwfsajhKnTxcMNOry0lOcPpH9qz9ob4e/Evwho/hDwRNda1ImuWuu3urXGm3mm21ilpZX1qlnbx6lb2t5LeTtfkyypD9mjgidFkmeYGL+pPphfSX8NPFTgrJOCuAa+Kz+rHP8JxDj85xGV4/LMLl0MFgMwwkMFh6eaYbB42tjsRLMH7arTofVKWHpThGrWnXXsP5t+in9HnxD8NeMM34w43o4bJKcsjxWRYLKaGZYLMcTj54zG4HEzxeIqZbicXg6WDoRwK9lTqV5YmrXqwm6VCFF+1+JvCmhTeKPE/hzw3b7vP1/XNK0aIqMsr6nfQWYfuAE87eSflUKS2ACa/grg/h6vxbxbwxwthuZYjiPiDJ8ipSiruE81zDD4FVOqSp+39pJv3Yxi3K0U2f21xXntHhfhfiPiXEcvsOH8izbOaqk7KUcswFfGOHRt1PYqEYrWUpKKu2kfq3+2XrsPhn4IDw9Z7YB4j1rQ/D8EEZ2mPTtN36zJs6HyY/7HtbZ8fw3CxtlXIr/Yj6cvENDhTwC/1bwPLh48T57w/w3h8NSfK6WW5Y555UVNbqhTWSYTCVLPWOJhTkpRnLl/yj+hpkVbibxvXEGM5q74cyXPOIK9eouZVMwzFRyanzu1nWqPOMTiqd18WHlOPLKCkfnL8AfDX/AAlnxk+HujtH5sH/AAkVrqt2hGUez0BZNdu45Owjmg054W6Z8wKvzMob/MD6OPCv+uXjj4aZJKn7WguJsJnGMpyjzU54HhyNTiDGUqvRU6+HyypQle1/aqMffcVL/Rvx/wCJf9U/BrxCziNT2Vd8O4rKsJNO04YzP5U8iwtSn1dSjXzGFZWUrezcmuWMj7Z/b28S/Z/DfgTwjHJ82q6zqGv3SKcFYtFs1sLUSAc7JpdauGQHKs9qT96NSv8Ae37RXin6twr4e8F0qnvZxnuZcR4unF2lGjkOBjl2EVVaP2dern2JlTTvGVTBuTSlTgz+JfoFcNfWOJuOuLqlP3cqyXL8gw05RunWzrGSx+JdNvRVKNLJaEZtWlGGLSvy1JRlmfsZfE7x74z8V+ItE8UeJtQ1nStI8IwS6bY3f2fybN4dSsLSNovKhjfKWzGIb2PynoTk15X0GPFjxE464v4oyDi3ivMs9yfJeDcNVyrAYxYb2OCqUc0y/BUpUfY0KU7wwspUVzymuR63dmen9M3wx4C4L4V4czvhbhnL8lzXN+LcRTzLG4R4j2uLp1ctx2LqRq+1rVIWniYqq+WMXzLTTSNL9r34ufEjwF8TNH0fwf4u1PQdMuPBOmalNZ2YtjFJfTa34jtpbk+dDK3mPBaW0ZwQu2JcKCCzef8ATW8aPFHw68VciyTgnjPNeHcqxPAGVZpXwWBWE9jUzCvxDxThauKl7fDVp+0nh8FhaTtJR5aELRTu5930QfCPw3498NM6zjjDhHLM+zPD8cZnltHGY14n2tPA0ci4bxNLDR9jXpR9nCvjMTVV4uXNWld2sjwr9lvwTF8UvjOuo+JlGqWmiQ3/AI11lboKyanqQvYEs0uUA2SCXVtQjv54ShhnitJoJEMUjI389/RG4DpeLnjpHM+K4RzfBZDRzHjvPIYxRlTzbNVjsPTwMMVCMYwqqrnWY0cxr0JU1h8RSwdbD1qbo1ZU5fuv0peNanhb4MSy3hmUsrxed1cBwVk88K5RnlmWPBVp4yeGm3KdOVPKcBVy+hWjP29CriqVelUjVpRnH7A/a3+PfiD4ZxaJ4P8ABV0mneItes5dV1DV/KgnuNM0cTyWlsljFcJLCt1qNzBeI11JEzWsNo32cGeZJ7X+2fpnfSK4l8KKOQ8E8CYuGWcT8RYGvnGZZ06NDEYnKskjiKmBwsMupYmFahDF5li8PjoPF1aM5YSjgp/VksTXhiMJ/H3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N/YR/wCSS+JP+yi6r/6jXhOvK/Z5/wDJmeKf+znZx/6yvBh6X07v+Tt8Of8AZucp/wDWm4uPPfCX7OMvxH+OnxJ8beMrOSLwHpnxB8Rmzs5kZD4sv7fVrjNugJUnRLWRduoXIO27lB0633EXr2n5twb9GCr4n/SE8UuPuOMDUp+HeU+JHEzwOBrwlTfGWZYbN8RzYaCfLJ5Bg6seXM8TH3cbWjLK8M5OOPnhP0Hi36R1Pw48CvDbgjg3GQqcd5n4f8OrG42jOM1wnl+IyqhavJrnSzvF0pc2X4d2lg6Mo5lXUVLAwxUH7Uv7S0cUd98KfhreJFBCjab4q8QacypHHGi+TL4b0WWHCpGig2+q3cJCgBtNtyoFy1c30uvpU0qFLH+D/hXjqdGhRpzyrjDiTLJxp0qVKnH2FbhbIquHtCnThCLw2cYyg1GMVLKsNJRWMkdH0Wvo01K1TA+K3iVg51qtacMy4VyDMYSnUqVJy9tS4kzqnXcpTqTk1iMqwlaDlKTjmWIXM8KfP37J/wAO7H4g/FqwXWLZLvRfC1jP4ovrWXBhu57Oe1ttLtZlORLEdSu7a6mgdWiuLe0mgmBjkda/m76HHhnl/iT4zZdHO8NTxmR8IZfiOLcfg66ToY3EYHEYTCZThK0HdVqX9qY3DYyth5xlRxOGwVfD1k6dSUJ/0D9LHxDx3h/4S495PiamEznirH0OF8DiqLar4ShjKGKxOaYqjNWdOqsuwmIwlGvCUauHr4yjXotVKUJH19+1x8bfG3ga50bwP4Ce80zUNT0s63rOvWlo013DYzXdzY2Vhp07RSx200stleS3lzGBdRotqttJDvlL/wBrfTQ8e+PfD/FZFwB4dSx2VZlm+UvPs74iwWCnXxlDL6+MxWX4HLsrrzoVaWErVq2Ax1bG4qlF4ylCGEhha2G5605/yB9EfwT4J45w+c8ccerB5ll+V5oslyfIcXjI0MLXx9HC4bHY3HZjQjXo1cTRo0sbg6WEw1SX1WrOeKliaVdQpRh85fA39of4s6H470DTfFmr+IvFHhfXtVs9K1W311bvUbixGo3EdrFqdhfTxyXsDWEsqzy2yytbXNss8JthM1vcW/8AMP0f/pM+MvD/AIhcO5VxlnPE3F3CPEWb4LJs3w/EMMZmWKy5ZniaWEo5vl+YYmlUx2Hnl1atCvWwirTwmKwkcRQ+qrEPDYnD/wBGeOX0ePCXPOBM+zLhLKuHeF+KMhyrGZtldfI6mFwGGx7y7D1MVVyvHYChVpYOvHH0qU6FHFOnDE4bFSo1lXlQWIw9f279uv4f2E2g+HfiTaW8cWqWOpReGtYmjAV7zTb2G6udOln4w7afd20sEbf6wpqOxi0cMQT97/aEeG+XYjhzhnxSwWGpUs3y7NKPC2d1qa5amOyrH0MXissq4jS1SWWY3DVsPSlpVdPNOSbnToUlS/E/oK8f4+hn/EXhti8RUq5Vj8tq8S5RRm+aGDzPBVsJhcxp0OsI5hg8RSr1Y601PLVKKjUrVJT7z9h3/kjV9/2PGt/+mzQq/Q/oAf8AJjcf/wBl/n//AKquHT4P6cP/ACeXB/8AZEZH/wCrLPT50/aE/aV8daX4/wBc8GfD3VF8IeH/AAtql7YXLaRbWK3er659pln1q+urh7WRoQdTmu0a3tyv2icT3l89xPchbf8AmP6Sv0qPELKfEfiHgXw0zaPBXDfCObY7L8XPJcLl6xmd8QfW6uJz3MMXiamEqTw6ebV8ZTlhsNKH1nERxOPx9TFYjE+zw/8ARf0e/o1cCZp4f5Fxn4hZXLi/P+KcswePw0M2xOOeEyfI/q1PD5NgcLQp4qEa7WWUcLONfEKXsKDoYLBQw+Hw3PX+h/2Rfjd4p+KOm+JtB8aXUep6z4ZOnXdprAt7e1uL/TtSa7iaG8htY4bdp7Ge1ULcxxIZobqNZg0sTTT/ANM/Qu8e+LvFzK+K+HuO8XTzXPeFHleMwedrDYbCYnMcrzSWNpSo46jg6dDDSxGX4jBxjHE0sPSdejiqUa6nWoyxGI/nj6XPgjwt4W5lwznvBeFqZbkvEyzHC4rKJYjEYqhgMyy1YSpGrg6uKqVsRGhjqGKlKWHq16qo1sNUdFwo1YUaXyB+08l38O/2iNW1/wAKznRNQuYtI8T2VzZLGr22o3th9mv7tFZXTzru9gvLucurb5rmVz97K/xP9LOGN8M/pM5zxJwhXeQZli6OS8WYDF4CNONTDZnj8u+q5jjYRnCpT9vjcfh8di8RKUJe0r4qrVacpvl/r/6ME8J4h/R3yrh/iugs8y7C1s34YxmFx0qkoYjLsFj/AKzgMJOUJQm6ODweIweFoKMo+zo4alTWkLS+8P2TvGPifxz8K31vxbrF1rmqjxPq9kL288rzvssFvpzww/uY4k2RtNIV+Un5zk9q/wBDvoccccV+IHhBLP8AjLO8Xn+cLivO8CsfjVRVb6phqGWyoUP3FKlDkpyrVXH3Ob33ds/hD6WHB3DPA3ipHJOE8nwuR5U+GcnxjwWD9q6P1rEV8wjWrfvqlSfPUjRpp+9b3VZKz5vz1+Mnxp+Kc/jP4n+DZvGmrSeGB4t8YaB/Y7C0+y/2PBreoWUVh/qPN8lLWNIR+9L7F5cnJr/NTxy8d/F3Ecd+LfA1bjrOKnCa40444cWSNYP6n/YmHz/MsDRy7TCe19hTwlOFCP73n5Ir95zXkf6E+DXgt4WUOC/C7jKlwXlUOJ3wlwdn7zlPF/Wv7Yr5Jl+Nq4/XEey9tPFVJ1n7nJzyfuWtE+lv2Av+QX8T/wDr/wDCn/pPr1f1R+zi/wCRT4sf9jHg/wD9RuIj+afp+/8AI18Mf+xfxV/6k5EaP7S/7TOv/DjxZdeBPh3badpmrwJZal4n8QXNja3k8l7f6batZW1vazwvbSTRaUNOee+vVuneMWtnFHDFZsZfT+lX9KziLwv4xxfh54ZYXLMqzvD08DmvFvEuJy/CY7EVMdmOV4SWAwmGweIpTwlSvRydZZOvmOPp4ypOisHgaNKjRwUnX8/6NH0Zsh8R+FMNx34iYnMczyetUxuW8L8PYbH4nB0KeCwGZYqONxOJxVCrDFU6NXNXmMKGBwU8JCFX61jK1SvVxcY0Piu8+OHizxZ4p8Fa98UZv+E/0/wVqsmpWujTW2jaKt0k81lcXNlPcado+yS2uZtNsvOS6tbxfJjkhjVEmev4Sx3j/wAZcZ8XcBcReLlf/iI2W8CZxVzTCZHWwuR5DHGQxFbAYnFYDEYnLMkVOrhcViMrwHtqeLweMj7ClVw9NRhWm4/2lg/A7hPhLhXjbIfC2j/qDmHGuVU8txWcUsTnOdSws6FHHYfD42hh8xziVSnicNQzLHexnhcXhJe2nTrTcp0IOXvXxE/bf8X+JtHh03wRoZ8AXbXBkvtXXVbbxBeTWoQhbS0W50GyhsS0jb5bkJPOQipC0GXdv6I8Tfp98a8VZJQyvgHh+XhzjZYn2mYZ0s3wnEeOrYSMGo4PBRxWQ4KhgHOpL2lfFKFfEuMIU6E6F6kpfg3h19CDhHhrOK2ZccZ4uPsJHD8mByf+y8VkGCpYpzTli8ZLDZ7jK+O5KceSjhnOjQUpznXhXtThCl+zl8efi1e/FLw1oGt+Jda8VaB4j1BtN1O01bdqP2Y3EM7QXtpdSI89ibScLI6RzJatbCWOSFsQvBw/Rf8ApE+MuYeLvC3Dmf8AFOe8X8OcT5jPLM1wecc2Z/VHXw+Inh8fg8XUpyxGXPB4n2dSrClWhhKmF9rTq0G1Qnh+36RvgL4S4Hwt4kz/ACThvJuFc/4dwEMxyzFZVbLvrSoV6Ea2CxeFhUjQxyxdBzp051KMsVDEulUpVYp1oV/YP299DsX8PeA/EvkoupW2s3+hmcDEktje2LX6wyEffSCewZ4Q2fLa4nKY81937Z+0W4fwFThnw74q9jTjmeFz3MeH3iIq1WrgMfl8sxjRqyX8Snh8Rlsp0FO/sZYrEOnb29Tm/H/oEZ5jYcRcecNe2nLLcTkuAzxUG706WNwOOjgHWpxd+SdehmEYVnHl9pHD0FPm9lT5O9/Yd/5I1ff9jxrf/ps0Kv0T6AH/ACY3H/8AZf5//wCqrh0+C+nD/wAnlwf/AGRGR/8Aqyz0+dP2hP2lfHWl+P8AXPBnw91RfCHh/wALape2Fy2kW1it3q+ufaZZ9avrq4e1kaEHU5rtGt7cr9onE95fPcT3IW3/AJj+kr9KjxCynxH4h4F8NM2jwVw3wjm2Oy/FzyXC5esZnfEH1uric9zDF4mphKk8Onm1fGU5YbDSh9ZxEcTj8fUxWIxPs8P/AEX9Hv6NXAmaeH+RcZ+IWVy4vz/inLMHj8NDNsTjnhMnyP6tTw+TYHC0KeKhGu1llHCzjXxCl7Cg6GCwUMPh8Nz1/of9kX43eKfijpvibQfGl1Hqes+GTp13aawLe3tbi/07Umu4mhvIbWOG3aexntVC3McSGaG6jWYNLE00/wDTP0LvHvi7xcyvivh7jvF081z3hR5XjMHnaw2GwmJzHK80ljaUqOOo4OnQw0sRl+IwcYxxNLD0nXo4qlGup1qMsRiP54+lz4I8LeFuZcM57wXhamW5LxMsxwuKyiWIxGKoYDMstWEqRq4OriqlbERoY6hipSlh6teqqNbDVHRcKNWFGl8Vftd+H7TQfjl4kaygitoNcs9I19oYVCJ9qvrJIb+baP8Alpd39rdXk7Hl57iWQ/eFfwd9NPhzB8O/SA4plgcPRwuH4gwWTcRyo0IqEHi8fgYUcyxDitFVxuZYPF43ES3qV8RVqPWZ/av0Q8/xefeB3DkcbXq4mvkeNzfII1a0nKawmBxkq2AoKT3pYPAYvDYOgtoUMPTprSCP1AurXV9H+CMdp8JYbZ9XtPAdivgxI/sxilkOmW7WtxB9pLWk91LE7XVubovBdXrRm5ZklkZv9asXg86yTwFp4LwaoYSpnOC8PcBDgWEFhfY1ajyrDPB4mh9adTB18XVoyljMO8ZKph8Xj5U3jKk4Vasz/L7C4vKM48bamL8Wa2KhlOM47xs+M5zeJ9tSp/2nXWKw9b6soYujhaVWMcLXWEjCthcFGawsITpU4Q/J8/Fv9oH4f+J4r/XfE/xBsdVt7lZZ9I8XXWuPYXio4aS2udG1d/sklrImYx5ECGKOTfaSQOUdf8c34z/ST8NuLaOZcQ8WeJOAzfDYqNXEZJxpi8/nluOhTmpVMLicjzmawVTCVIOVOMsPh4So06jqYKrRm4Th/q+vCP6PniDwxWy/IeGfD7G5XiMNKlQzjhDDZJHMMHOpBxp4nD5zlKeLhiac7TaxFepGrUh7PF0a0OeB6R8af2qbD4yeCZfCd58NU0e7S/sdS0zWz4rGptpt3ay7Z3jsj4X09pBd2Et3ZMovotn2hZm87yRG/wCn+O30v8u8cOAq3BmN8K6eSYyGY5fmuVZ++MVm08qxmDrcuIqU8A+E8ulVWNy6rjsvnFZhQVNYqNd+39gqUvzrwW+itj/Bvjajxbg/EuecYSWAx2W5nki4TeWQzPCYulehCpjVxTmMaTwmPpYTHQk8DW53h3RXsvaurD2X9gD/AI8vin/19eDv/RXiWv3L9nB/yL/Fz/sM4J/9M8Un4z9P7/fvC3/sE4v/APT3DZ4B+05rmreGv2mPFuu6FfTabq+mP4VuLC+t9nnW0/8AwhWgJ5kfmK6btrsvzKwwfxX+b/pX8QZzwr9KvjTiHh7MK+VZ1lVTg/E5dmGG5Pb4WuuA+HaftKftIVIc3JOUfehJWls/s/0B9GPIsp4m+jPwjkWe4GjmeUZnDirD4/AYjn9jiaP+uufT9nU9nKE+XnhGXuyi7x+Uvvj9k7xj4n8c/Ct9b8W6xda5qo8T6vZC9vPK877LBb6c8MP7mOJNkbTSFflJ+c5Pav8ARj6HHHHFfiB4QSz/AIyzvF5/nC4rzvArH41UVW+qYahlsqFD9xSpQ5Kcq1Vx9zm993bP4H+lhwdwzwN4qRyThPJ8LkeVPhnJ8Y8Fg/auj9axFfMI1q376pUnz1I0aafvW91WSs+b89fjJ8afinP4z+J/g2bxpq0nhgeLfGGgf2OwtPsv9jwa3qFlFYf6jzfJS1jSEfvS+xeXJya/zU8cvHfxdxHHfi3wNW46zipwmuNOOOHFkjWD+p/2Jh8/zLA0cu0wntfYU8JThQj+95+SK/ec15H+hPg14LeFlDgvwu4ypcF5VDid8JcHZ+85Txf1r+2K+SZfjauP1xHsvbTxVSdZ+5yc8n7lrRPmqv5WP6WCgD9pfgJ4X0T4P/AnT9cvIUgmuvDcnj7xZeoFa4mEumtqyxMzMARpmkiGyhhVkhEsUsq4kuZ5H/3c+jpwjkHgp9HvLM+x1GGHr4vhap4jcZZhCMZYqsq2VSzr2U5S5VbKcmVHAUaEZxoRq0K1aP7zFV6tX/Fjx74pzvxf8dcxyTB1p16OG4kp8A8J4GcpRw9L2OZRyj2sIxTaeZ5s6uNrVnCVZ061Kk708PRpw/OXxb+1N8ZfEuv3WrWPi3UPDVgbiRtN0PRHitrKwtNx8mCZhAJNSlVCDPcX3nGWXc0aQwiK3i/zA4z+l5448U8R4vOcv4zzLhXLniak8ryDIZUcLgMvwanL6vh68lQdXNK0YNPEYnMHXdaq5OEMNQVHD0v9G+EfoseDfDWQYXKcdwll/E2YLDwjmWd51GtiMbjsW4x9vXoxdf2WXUXNNUMNgfYqlSsp1K1Z1sRV+t/hV+174I1nwJNpPxr1SKHXw93pV75fh7Ub6y8R6PPboq3d1b6VptzZW80yzXFle2irHDL5IuIoo0uTDF/Z/g/9NXgHPPD2tlHjzm1HD8SKpjcnx/s+Gszx+A4nyPEYanGOMxeFyfLMVgMNXxEa+JwGPwUYUKFVUFiaVCnTxToUv5H8VfohccZNx1SzXwUyurX4fcMHmuB5+IctwON4czihiKkpYTC4jNsyw2NxFGhOhh8bgcW5VK1L27w9SrOeG9vV+c/2dPhv4V8c/H3UYbIjWfAfhC51nxLppu4Z411TTrLU47TwxHd293HHPueS8sr26trmHEy2VxbzoySMrfzB9GLwu4P4/wDpHZnQy+Sz3w84KxWe8U5W8bRxFJZvlmBzWng+E6eNw2MpUcQ5yq43L8fjMLiqEYV44HE4bEwlSqzhP+jfpF+JHFXA/gDl1XHReTcecX4bJuGsyWErUKksrzHGZZUxXE9TCYjCVa1BRVPCY7BYXE4as5UZYyhiMPUhUpwlH6u/a3+PfiD4ZxaJ4P8ABV0mneItes5dV1DV/KgnuNM0cTyWlsljFcJLCt1qNzBeI11JEzWsNo32cGeZJ7X+xfpnfSK4l8KKOQ8E8CYuGWcT8RYGvnGZZ06NDEYnKskjiKmBwsMupYmFahDF5li8PjoPF1aM5YSjgp/VksTXhiMJ/KP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zf8AYC/5BfxP/wCv/wAKf+k+vV+W/s4v+RT4sf8AYx4P/wDUbiI/SPp+/wDI18Mf+xfxV/6k5EZn7U37QvjDwZ46vfAXw9vYPDH2OCwv/FGrWNnYyapq2ralptjLbpLPcWsptxZ6OmmRLPCwvJU2QvOttbwQ15f0u/pL8b8C+IOO8OvDXHYfhT6jh8uzHi3OcBgcvq5vnOcZplWArYWnVxGKwdd4aOCySnlFKGJoWx1an7PD1MSsJhqGHj6X0Wfo88HcacDYPj3xCwVfib65iMfl/C+UY3GY+nlWU5VluZY2lialKhhsXRWIli84qZpUlh6yeDoz568cPLFV61aXrX7Inxp8V/FLSPFOkeNLuPVNX8Ly6VNbauLW3tLi+0/V/wC0FEN5HZxQWjTWMun7VnjhikmhuIxMJZo3nf8AZfoW+O3GPi7kvF+TcdYylm2dcI1snrYXOo4TD4PE5hludLMoxo42lgaWHwcq+X1sscY4inh6NXEUcTT9sq1alVxE/wAm+l14LcKeFmccLZtwXhKmWZPxTSzWjiMoeKxGLw+BzDKP7PlKrhKmMq4jFxo46lmClKhUr1adCth6nsXTo1YUYeYftSfHXxP8NfE8Pw7+GUll4Si+yN4i8R6lpun2H2291bxBc3V3NEgmtJIrZ5F26jeX8QN/eXV6N08SwuLj8m+l19ITizws4roeGfhTVwPBtJ4KXE3FGa5XlmW/X8fnHEmLxmLrUYKvg61HC1Ki5c0x2Z0I/wBo47F4+08RShh5rFfp30WvAnhjxK4ZreIfibSxvFlRYyPDvDeW5lmOYfUsHlXD+EwmFo1ZuhjKVXEwpPmy3B5fWay/B4XBe7QnKtTlh+2/ZB+OHjL4kv4p8MeN9RXWr7RbWy1bS9Ve2tra9eymmezu7S7+x29tbzrbzfZZbed4vtZNxcLPNMiwrB979Cnx+448U58XcKcfZnDPcwyHCYDOMozieEwuEx1TA1608FjcFjfqNHDYbERw1b6nVw2InR+uSeJxMcRiK8I0I0vivpfeB/B3hrHhbifgjL55NgM7xWOyrNMpjisTisFTxtCjDF4TGYR42tXxFCWIo/WqWIoRq/VUsPh5UKVGbruv8t/tqaRaaZ8bJ7m1iSJ9d8MaFq95sGBJdq19pBlYdN7waTb7iMbjl2y7Oa/kb6d+S4PKvHnEYvCUoUqnEHCXD+dY7kVlUxkZ5hkrqyWi554bJ8NzuK95x55c05TlL+pPoVZvi8z8E6OGxVWdWGRcUZ7lGD53d08JKGBzdUovfkjiM2xDinflUuVWhGKPoD9gnw15GgePPF8kfOo6tpvh60kYYKppFo+o3oj7lZn1iyDnkbrZQOVcL/R/7OnhX6vw34ica1afvZpnOV8NYOpKNpQp5Lg55njlTfWFepnmBVR6xc8JFL3ozUfwD6e3Evt+IOA+EKdTTLcozLiHF04u6lUzjFwy/BOotbTowybGOC0ahim2mpxZ8nfFfXNO8cftIa5datMp0Kb4gad4eupmk2wDQ9FvrHw7NMr7lCQyWVjJc7wyf61pSQzM1fxz4w5/lfiB9KTP8XnNeL4er+JOV8M4utKpy0FkGRZhl/DGIrQmp0+ShVwOX1cVzxnSv7WVVyjOUpH9X+FGR5jwP9G3I8NlNGSz2j4f5lxFhaUad67zvOsFjuIqFGcHCbnXpYvHUsNyyjU/hRpqLjGMI/qZ8dv+FhWPws1iP4S206+I4RYwQRaTFD/aVtoySKl8NDtmVlN7HaqsVvFbobqOEytp4+2x21f67fSE/wCIlZf4R53S8GcLWjxRQjgMPh6OT0qH9p4XI4VIwzD+wMLKEoSx9PCRjSw1HDw+tU6Eqs8tTx9LCKP+WngV/wAQ9x3ilk9TxaxNJ8N1pY2viKua1a39nYnOJ05TwP8AbmJjNTWBqYqTq4irXn9WqVlThmEng6mIZ+WvhT48/Gn4Y+L7a+8Qa74z1VLe6U634U8ZanrDx6jab9t1bGLWxeS6Xduu4Qahb2xmtpkjLpcQpJbS/wCRnB/0ifHfwn41wuP4l4g45zeGHxcJZ9wdxzmud1KeZ4Nz5cXhvY59HGVcnxk4Jxw+ZYXCe3wtaFJ1KWJw8KmGq/6k8V+Avgr4ncIYnA8O5HwZlVSvhZLJOK+DMsyeM8vxfJzYXE+1yWpg6Wa4SMmpV8BicU6WJoyqKFXDVpU8VDY+Pf7RNh8cdK0G0fwAnhrVNB1Ce4t9Y/4SRdZkksLu2aO800wf8I7pDIk1xHY3QmNzIsbWhQQEzmRPZ+kX9JvLvH/J+HsFPw3hwrm3DuZV8Vhs8/1pWeVKmXY3CzpY7Knhv9WcnlCGIxNLL8Wq7xdRU5YJ01hpOvKrS8nwE+jtj/A7Nc9xcPECfEuV59l9DD4jJ/8AVt5NThj8JiY1cHmSxH+sWbxnOhh6mOwro/VqbqRxfO66VFU5/Yf7CP8AySXxJ/2UXVf/AFGvCdf25+zz/wCTM8U/9nOzj/1leDD+O/p3f8nb4c/7NzlP/rTcXH56fHT/AJLL8T/+x48R/wDpzuK/zT+kJ/yfLxZ/7L7ib/1aYg/0L8Cv+TNeGH/ZEcO/+q2gfpD+xfoMXhz4KyeIbvbB/wAJLruta3JcSfLs03SxHo0e48Yhik0q+uFJ7TuwyhU1/qL9BXhyjwx4Dz4kxnJQ/wBauIc9z+riaq5HTyvKvZ5FSU3a6o0quT5hioNp6Ymc1eEon+b300M/q8ReNcOH8JzV/wDVrIslyOnh6fvc+Y5n7TOqnIlvWq082wWHkk/ioRg1GUZc35VeL9fl8VeK/Eviafd5viDXtW1lw3VP7Sv57sR98CNZhGqj5VVQq4UAV/j/AMa8R1uL+MeKuK6/N7XiTiLOc8nGe8P7UzHE42NLqlGlGuqUIr3YQhGMbRikf6q8H5BS4V4T4Z4Zo8vs+H8gyjJoygrKf9m4ChhJVPOVWVJ1Jyd5SlJyk3JuUudr5g+jCgAoAKACgAoAKACgAoAKACgAoAKACgAoA8L/AGgP+RQ0v/sZLX/02avWNf4F/iX5MD5DrlAKACgAoAKACgAoAKACgAoAKACgAoAKACgAoAKACgAoAKACgAoAKACgAoAKACgAoAKACgAoAKACgD//0v8AP/oAKACgAoAKACgD9Lx0H0Fd62XogFpgFABQAUAftv8AtQ/8kB+IX/YO0j/1IdGr/fD6Wv8Ayjl4l/8AYryb/wBaXJD/ABG+i7/yfzw8/wCxjmv/AKz2cH4kV/gef7cn7bfs3f8AJvfgT/sA6r/6dtWr/e/6Lf8AyjZ4d/8AZPZt/wCrnOD/ABH+kj/ykFx7/wBj7Lf/AFVZUfi/oH/Id0X/ALC2nf8ApZDX+FXDf/JRZB/2Osr/APU6gf7Q8Qf8iHO/+xRmX/qHWP2R/a4/5N98ef7/AIV/9TPw9/n/APXX+4n0zlf6NniN5S4Qfp/xnfDH9f0j/G76JDt9ILgLzjxUvX/jC+Iv6/pn4sV/hCf7UH68/sRf8kWk/wCxx13/ANJdJr/ar6BH/JiJ/wDZbcQ/+o2UH+Qv03P+T0w/7I/Iv/UjND8yvi9/yVn4of8AZRPGv/qS6nX+UfjareM3i4no/wDiJ3Hu/wD2VWbH+mvg+7+Evhc1qv8AiHXBO3/ZNZYfpd+w7/yRq+/7HjW//TZoVf6p/QA/5Mbj/wDsv8//APVVw6f5o/Th/wCTy4P/ALIjI/8A1ZZ6fnH8dNLvdI+MfxNtL9HSeTxr4g1JPMBDPZ6xqM+rafNzjInsb23mBA2kOMYGK/y/+kHlOOyXxw8V8HmNOpTr1ePOJc0pqorSqYLPM0xGdZbX2Sca+X4/DVouPuuM042TtH/RzwKzTBZx4N+GWLwE4ToUuCuH8tqezd4wxmTZdQyjMKO8mnRx2BxFKSk+ZOHvXfw9R+y9pd5qnx18AJZo5+xahd6pdSIPlhs7DS76ed5WwQiSbUtgTjfLPHEDvkWvrvok5Tjs3+kJ4cwwNOpL6hmWOzbGVIJ8tDA5dlGPr4ipVltCFS0MLFysp1sRSpL36kFL5f6UWZ4PK/Arj6WMnCP13AYLLMJTk/erYzH5pgaNCFKN05zppzxMkr8tLD1ajThCTj9lft63cCeBvA9ixT7Tc+LLm7hUkeYYLLR7qG4KrnJQSX9qJCAQrNGCRuUN/cf7RTG4eHh7wDl8nT+t4rjLE42im17V4fAZJjKGKcFu6aqZjhFUaVlJ0k7cyP42+gVhK8+OuOMdFT+rYbhPD4Ss0n7NV8bnGFrYZTdrKbp4DFOmm03FVWk+VuPx/wDBr9pTxz8HYG0ezitPEPhWW4e5bQNUeWL7JNKd08ukX8IeXT3uHw88UkN3ZO5kmFotxLLO38T+Bv0p+P8AwQw88kwVHBcTcH1cTUxUuHM3qVqLwVes+bEVslzKhzVctniZpTr0atDH4CdT2taOCp4qtWxE/wCv/GX6NXA/jFiIZzjK2M4d4qpYeGGWf5XCjVWMoUly0KWb5fXcKWPjhotwoVaVbBY2MPZ0ZYyeGpUqEPtHw5+3B8L9eVLDxh4c17w4LoLHcO8Fr4k0VFbhxcSW4ttQkjGf4NFl3LklAQFr+7OGPp++EnEUYZfxpwxxFwssXaliqlTD4PijIacJWU1iauFeGzOrTT3VPIK7lFXcYtKMv4t4j+g/4o5DKeP4R4iyHiR4Vuph6dKvi+HM6nOOsHh6eJeIy+nUa6zzqlyysk5JylHa+M/7PHwx+IfgLUfGvgXTNJ0fXY9Cm8SaHqvhuGKy0rxBbpZnUY7e9sbXyrGddTgBWG/jghvYbiSKaWaaFJ7af3fHX6M/hR4meHeZ8d+H2VZLkfEVLh6txRkGc8LUKGByfiTC08DLM6eGx+X4RUcvxEM2wy5aGZ06NHH0MTVoV61evh4V8LiPG8F/pDeJ3h3x7l3BfHOZ5vnOQ1c9pcN55lPElatjc14fxFTGLLqmIwWOxTq46hPLMQ+atl861TBVsPTrUaVGjWnRxdD8jK/xcP8AXQKAPpv9kPw1/wAJF8cfDkzx+ZbeGrPVfEtyuMgfZLU2Ni5PO3y9V1LT5AfVABjOa/q/6FfCv+s/j/wxXqU/a4XhXA5xxVio2uo/U8G8uy+o39n2WcZrltVPX3oJKzaZ/Mn0veJf9XfA7iKjCp7PE8S43KeGsNK9m/reK+v46mlpf2uVZbmFJrpGbbuk0ex/t6+JftHiXwL4Rjk+XStG1DX7qNTwZdavFsLXzO2+GLRbhkH3lS6LEAOpb9w/aK8VfWeKvD3gulU93KMizPiPF04yvGVbPcdDLsIqsVoqlClkOJlTTakqeMbtyzi5fjf0CeGvq/DfHfF1Sn72aZzl2QYWpJWapZNg5Y/FezfWFarnWHjNq8ZTwqivepzUcP8AYT8Nf2j8RPE3iaSPfD4b8NC0ibH+q1DX7xI4HDdibDTdUjxxkSE9iG+f/Z68K/2n4mcV8WVafPQ4W4VWCoztpRzPiTHU6eHqKXSTy7Ks3pW3aqt3STUvd+nZxL/Z3h5wxwxTqclbiTiWWMqxv/Fy/h/BznXg11Sx+ZZXVvqk6aW7Tjyn7afiX+2/jPPpMcm6Dwn4f0jR9inKC6u45NduXHbzCmrW8EmM4+zqhwyMK+P+ndxV/b3jpiMnp1ObD8G8N5JknJGXNTWMxtOrxDiqi6Kq4ZxhsNWs3Z4WMJWlBo+q+hXw1/YngxRzapT5a/FnEGb5xzyVqjwmEnSyLDQez9mp5Via9K+6xMpxvGaZ2n7Bf/JQPGn/AGJyf+nvTq+7/Z2f8nG47/7Iml/6vcuPi/p6f8kBwV/2WFT/ANUuPMb9uz/kr2gf9k70f/1I/Fn+f/1V4f7Qtf8AG6eGvPwxyW3n/wAZTxn/AF/TPZ+gm/8AjUPEHl4i5vfy/wCMb4S/r+kbP7Bl7bxeP/Gdg5QXN34RjuICxAdo7LWLJLhIwSC2TeQu4AJxGDwAa9v9nbjsNS8RuOsuqOmsVjODKWKw3M0qkqWBzvAwxMKabTkm8dQnNJN2pp6KLPG+nng8RU4B4Lx8FUeGwnF1XDV+VXpxqY3J8ZPDyqOz5Wlg60INtJ87WraMz9uvTruD4p+HtTkR/sWoeCLK3tZiPkM+n6zrRu7dD3aFLy0mcdvtS+teV+0KyzGYfxe4ZzWpCbwGZcA4DDYSs/4bxGW57nzxuGg/5qMMdg681rb65B9bR9P6CeY4Sv4WcRZZTnBY3L+N8biMVSXxqhmGTZIsJiJq70rTweKow0V/qst7HxfaWlxf3drY2kTz3d5cQWlrAgy81xcSLDDEg7vJI6oo7kgV/CuCweJzHGYTL8FRniMZjsVQweEw9NXqV8TiqsKFCjTXWdWrOEIrrKSXU/tHGYvD4DCYrHYyrGhhMFh6+LxVebtCjh8NSlWr1ZvpGnShKcn0UWftn+0TNFpH7P8A47S8kR9nhuz0zfI3+surq80/ToGB+UtI1zMjpxkuM4HO7/er6TmIo5L9HDxEjjqlOpy8L4PKueo7KrjMZjstyzDyjdq9SWKrwqU1q+ZLTQ/xL+jrQq5v4/8AAcsFCpT5uJMVmfJTTbpYTCYPH5jXjKydqaw1GdOo3ZKDeup5L+wj/wAkl8Sf9lF1X/1GvCdfjP7PP/kzPFP/AGc7OP8A1leDD9a+nd/ydvhz/s3OU/8ArTcXHu2hfHDwR4h+J3iL4U2dzNH4h8PxYE1wqQ2eq3tsGOsafprM3mS3Wjjy/tCusZn23slsktvYyXDf0Lw74+8A8S+LHE/g/gcXXp8S8NUtK2KhChgs4x2FVSWeZblUpzVWti8jj7L61GdKEsQo46rhI1cLl9XEz/Cc+8EON+HvDHh3xVxuGo1OHuIav8LDynWxmVYLEuEcnzDM1GPsqOGzmXtFhpQnNUebB08TKnicdToR/OX9q74EH4a+I/8AhL/DVmV8D+J7uRvJhQ+V4d1yXfNNphA+WOwvQJbrScBUiVLmw2Klrbvcf5hfTE+jw/C3id8bcK4Fw4A4sxtRvD4enajwxn9bnr18qcY+7Ry3HqNbF5Ny2hRjHFZb7OlDB4WeI/0a+ij48LxJ4dXB3EuMUuOOGMJTSr15/vuIsjpclGjmScnzVcwwV6WFza7nOs5YbMOeU8ViYUOu/YMvLePx/wCM7BygubvwjHcW+4gO0dlrFklwkYJBbJvIHcAE4QHgA19n+ztx2GpeI/HWX1HTWKxnBdLE4fmklUlSwOd4CGJhTTa5k3jaE6iSbSpxeiUj5H6eeDxFTgHgvHQVR4XCcXVcPiOWN6aq43J8ZPDzqOz5Wlg68INtJubWraPpf46/tP3fwV8XWXhlvAP9v29/odrrNtqreJG0pZPOu760ltlthoGpLutpLPLt9p3ESoTGgZC/9VfSE+lnjPAfjTAcKT8Of9ZMNmPD+Ez3C5xLimWTwqe3xuYYKthY4ZcO5nHnwtTA3nL605ONenKVKEZQcv5o8CvowYXxq4RxvE0OP/8AV/EYDPMVk2JyqPDUc2nT9jhMDjKOJliXxFlclHEwxjUI/VuVSo1Eqs3Gaj4sP+CgEuRn4UIRnkDxywJHsf8AhDzg++D9DjFfhK/aQ1bq/g7Bq+qXH8k2uyf+pbs/Ozt2ex+1P9n9Dp4sTv0vwLF/h/rmr/f9x5X8Zf2sz8XfA174LfwAmgi7vtOvU1P/AISc6q0DWFyJ9otD4d03eZkDQl/tK7A5bY3C1+QeOX0yn40eH+P4Fn4cQ4dWMzDLMfDNf9bHm8sPLLcXHE8iwf8Aq1lim60FKi6n1mnyKblyS+A/U/Br6Ja8IuOcFxpHxAnn31TA5jgp5Z/qusqjXjmGGlh+Z4v/AFkzNwVGTjWUPqs+dwUeePxx+rf2Hf8AkjV9/wBjxrf/AKbNCr+w/oAf8mNx/wD2X+f/APqq4dP5S+nD/wAnlwf/AGRGR/8Aqyz0/NL4wf8AJWvij/2UXxt/6kup1/lb43f8nn8Xf+zn8ff+tXmx/pb4Pf8AJpPC3/s3PBH/AKzOWH1x+wN/yNHxC/7AGj/+nG4r+zf2c/8AyV/iV/2TeS/+rPEH8kfT5/5Jfw9/7H+cf+q7Dnnv7bP/ACWs/wDYpaD/AOjNRr83+nt/yfj/ALsvh3/0/mp+g/Ql/wCTK/8Ad3Z9/wCmctPr79iL/ki0n/Y467/6S6TX9rfQI/5MRP8A7LbiH/1Gyg/kH6bn/J6Yf9kfkX/qRmh+ZXxe/wCSs/FD/sonjX/1JdTr/KPxtVvGbxcT0f8AxE7j3f8A7KrNj/TXwfd/CXwua1X/ABDrgnb/ALJrLD7n/YC/5BfxP/6//Cn/AKT69X+gf7OL/kU+LH/Yx4P/APUbiI/hj6fv/I18Mf8AsX8Vf+pORHzB+1p/ycF8Qf8Ae8L/APqF+Ha/k36Zn/KSfiR68If+sHwuf0/9Er/lHzw/9OKf/W14jON+CHw0/wCFs/EbRPCEtzLZabMLnUNZu4ApuIdJ0+LzrlbbflFubp/JsoJHWRIJblJ5IpkieNvhvALwr/4jJ4n5DwVXxdXAZXWjiszz3GYdQeJoZPllH2+KhheeM4RxWMqOhgMPVnCpDD1cVDE1KVaFGdGf2Xjh4l/8Qm8Oc64vo4anjMypSw2XZLha/N9Xq5tmNX2OGnieS05YbCwVbG16cJU516eGlh4VaM6sakf0l8feKfgf+y3puiabYfD+zudX1SGV7C106wsZNUnt7Jo45b/WPEOp+delTJL5cLSPezyS+asVukKSSJ/qV4i8X+AP0RsryDLMt8OMFic7zajWqZbhMry7L6ub18NgZU6VXMc84mzVVse4OrV9nQlUrY3EVa3tI0cPToU6k6X+bXAPCvjf9KTMs7zHMOP8Zh8nyutShmGKzLH46nldDEY2NSpSwGTcO5Z7LBKap0/aVoQp4KhTpezlVxE61SlCfJfD79s1fHnjrwx4Ksvhq+nRa/qcenm/bxUty9nG6SSPcixj8NQLIIUjaR4/tiAop/eJ96vjPDb6c8PEXxB4T4DwHhZUyylxHmtPLXmU+L44qeBpSp1alTErLqXDGHhVjQp05VZ0/rtJOEZLnjbmPrfEH6GU+AuBeJ+Ncb4k08xqZBltTMFl8OFZYaGMqxqUqcMO8fV4krypSrTqKnCf1Oq+eUfcd+UZ+3n/AMk88G/9jn/7g9Tqf2iX/JsuCP8Asu1/6z+cF/QM/wCTicZf9kW//V5lR0f7Dv8AyRq+/wCx41v/ANNmhV9N9AD/AJMbj/8Asv8AP/8A1VcOnzn04f8Ak8uD/wCyIyP/ANWWen5pfGD/AJK18Uf+yi+Nv/Ul1Ov8rfG7/k8/i7/2c/j7/wBavNj/AEt8Hv8Ak0nhb/2bngj/ANZnLD64/YG/5Gj4hf8AYA0f/wBONxX9m/s5/wDkr/Er/sm8l/8AVniD+SPp8/8AJL+Hv/Y/zj/1XYc89/bZ/wCS1n/sUtB/9GajX5v9Pb/k/H/dl8O/+n81P0H6Ev8AyZX/ALu7Pv8A0zlpQ+EH7Wnjj4X6Va+GtQ0+08Y+GLEeXp9nfXUthqmmW+ci0sdWjgvF+xJl/KtryxvDANkVtLb26JDXneCf0y+PvCXJ8HwpmeW4PjfhPL4+yy3BY/F1suzjKcNzXWCy/OadHFweAp803RwuOy/GvDpwo4TEYbC0oYePf4wfRK4I8UM1xfE2XZhi+DuJ8e/aZhi8FhaWPyrM8Ry2eMx2U1K+EmsbUtBVcTgsdg1XfPWxNDE4mc68vr7w3+2R8GvGvlaL4u0nUvDovmSGUeINPstZ8OlpSEVZ7q2eaRYtxw815pUFtEh8yWWOMOy/2twt9OLwO47dHIeM8nzXhhZhKFCuuJctwGdcMOdV8kIYjG4WriKkaXNK1TEY7J8NhKMH7SvWhSU5Uv5B4k+hv4y8Fe1zrhLNct4ieBjOtRfD2YY7J+I1CmueUqGExMaEJVOWN4UMHmmIxNWf7ujRnNwU+T/ah/Zw8DReCNY+I3gfSrTw3q2gRw6hqOn6Si2+i6xpbzxRXLx6fE32Sxu7SOYXkU9glvDPDFNDPbzSzQTW/wAb9Lb6L3h/S4BzvxO4AyfBcLZ1w5To5lmmW5NThhchzvKKlejRxc6eWUnHBZdjcFTr/XqFfLqeHoYmjSxFDE4avWrYfEYX6z6Lv0juOanG+T+HPG+bYziTKM/qVsvy7H5vUnic6yfNIUKtbCxnmNXmxePwmLqUXgq1DH1K1ahVq0K2Hr0aVGvh8Rj/ALAH/Hl8U/8Ar68Hf+ivEteJ+zg/5F/i5/2GcE/+meKT2Pp/f794W/8AYJxf/wCnuGz5q/a4/wCTgfHn+54V/wDUN8P1/K30z/8AlJLxE/wcIf8ArDcNH9LfRH/5R+4D/wAfFX/rZcQH3R+xF/yRaT/scdd/9JdJr/Qf6BH/ACYif/ZbcQ/+o2UH8LfTc/5PTD/sj8i/9SM0PzK+L3/JWfih/wBlE8a/+pLqdf5R+Nqt4zeLiej/AOInce7/APZVZsf6a+D7v4S+FzWq/wCIdcE7f9k1lh53X5ifooUAfuFrcT+KP2bL+PRl82TWfg2zafFbkN5r3HhASQ2seMgmUkWwXsW2nHO3/fzP6M+LfotZlTyOKrVM88Dqksso4a0/bTxPBPtMPhKVua7rSawqjq05crs0z/DvJKsOFvpJZfUzlulTybxkpxzCriFy+xhh+MOSviqvNaypRTxLl1UeZXumfh7X+AZ/uIdNofgrxl4ngluvDXhLxN4htbeb7PPc6HoOq6tBDcbEk8iWawtbiOOby5Ek8p2D7HRsBWBb6zh/gLjnizDVsZwtwZxZxLhMNX+rYjFcP8O5xnOGoYn2cKv1etXy7CYilSr+yqU6nspzjP2c4T5XGUGfMZ5xtwZwxiKOE4l4u4Y4exWIo/WKGGzzP8qynEV8Pzzp+3o0cfisPUqUfaU50/awjKHPCcbqUWj7P/YZEmkfErx5oGqWk2n6wPDGJbK/hktL+2k0zWrOG9tJrW4WOeGaOS6i8+GSNZIzFhlXa1f3T+z8VXJfFPxE4czfB18szyPCdquAzGhVwWY4SrlWe4Khj8HWwmJjSxFGvSq4yj9YoVKUatOVK04x5ZI/jD6czpZv4a8BZ/lWLo5jk8uJ26WNwFaljMBiaeZ5Li62CxVHFYeVSjVo1KeEq+wrU6kqdSNS8ZS5omF+3Xp13B8U/D2pyI/2LUPBFlb2sxHyGfT9Z1o3duh7tCl5aTOO32pfWvnv2hWWYzD+L3DOa1ITeAzLgHAYbCVn/DeIy3Pc+eNw0H/NRhjsHXmtbfXIPraPu/QTzHCV/CziLLKc4LG5fxvjcRiqS+NUMwybJFhMRNXelaeDxVGGiv8AVZb2Pi+0tLi/u7WxtInnu7y4gtLWBBl5ri4kWGGJB3eSR1RR3JAr+FcFg8TmOMwmX4KjPEYzHYqhg8Jh6avUr4nFVYUKFGmus6tWcIRXWUkup/aOMxeHwGExWOxlWNDCYLD18Xiq83aFHD4alKtXqzfSNOlCU5Poos/bP9omaLSP2f8Ax2l5Ij7PDdnpm+Rv9ZdXV5p+nQMD8paRrmZHTjJcZwOd3+9X0nMRRyX6OHiJHHVKdTl4XweVc9R2VXGYzHZblmHlG7V6ksVXhUprV8yWmh/iX9HWhVzfx/4DlgoVKfNxJisz5KabdLCYTB4/Ma8ZWTtTWGozp1G7JQb11Pm/9gL/AJBfxP8A+v8A8Kf+k+vV/Ln7OL/kU+LH/Yx4P/8AUbiI/pD6fv8AyNfDH/sX8Vf+pORHzB+1p/ycF8Qf97wv/wCoX4dr+Tfpmf8AKSfiR68If+sHwuf0/wDRK/5R88P/AE4p/wDW14jPoH9gL/kKfE//AK8PCn/pRr1f0l+zh/5Gni1/2AcG/wDqRxKfz99P3/kW+GH/AGHcWf8AqPw+eN/tl/8AJdda/wCwJ4c/9NkVfh305v8AlILPP+yf4Y/9VkD9k+hn/wAmLyb/ALHnEf8A6spnon7Bf/I++Nf+xQi/9PNjX6Z+zr/5OJx7/wBkXQ/9XmBPzv6ev/JB8E/9ldW/9U2NOc/bl/5LHpn/AGIei/8Ap48RV8v+0C/5PflP/Zu8i/8AV5xOfR/QZ/5M7mv/AGXudf8Aqm4bPsr4FwxfC/8AZj03xBdIqSW/hXX/AB7dlxtE/wBrjvdZsAR1ZpNMXTrdAMtJtULksq1/cn0fcPR8JPon5VxHi6cYVcPwfxF4jY3n9z6z9epY7PcuTW7lUymOWYamvelUcYKKvKMT+NfHSvV8UPpN5nkGFqSnTxHFeQ8BYPkfM8P9TqYLJcdZ6pRp5m8xxE3pGnzTctIyZ+OE80tzNNcTyNLPPLJNNK5y8ksrl5JGPdndizH1PvX+HlevWxVeticRUlWxGIq1K9erN3nVrVpupVqTel5TnJyk7at30uf7IUKNLDUaOHoU40qGHpU6NGlBWhTpUoKFOnBdIwhFRiuiSPs34Y/tp+NPB2mWWg+LdGt/G2m2EUVra6g18+meIIraMbI0ubw2t9a6n5EYVYmntobuXaftN9M7eYn90+E/07+OuCMpwHDvGmRYbj3LMuo0sJg8zlmFTKeJKWEpRVOlTxeOeGx+Ezb6vSjCFKeIweGxtXlk8XmGJnL2sf4w8TvoV8GcY5njs+4RznEcE5jj61XFYrLlgYZpw/UxNWXPUnhcGsVgcVlnt6kpzqQo4qvg6TklhcBQhFwPq/wj+0/8Efi5dWPhLX9KmsL7V54rK00rxno2najpF9e3LCOG0gu45NQs/MndlihOoQWPnSssKbpHjR/7F4L+ln4CeNGMwHBnEOUV8uzDOcRRwGDyfjrIsszLJcxzDFSjSo4HD4ynWzTAupiKko0aH9pYfLliK0oUKanWqUoS/lHi76MHjb4R4THcW5FmlHH4HKaFXG4vNeC85zHL83wGBw0XUq4yvhakMvxnJh4KVWt/Z9bH+xpRnWm404VJQ+f/ANrf9nrwl4L0O2+IvgayXRLZtVt9N1/QYGc6av29ZTa6np0UkkhsStxELW5soW+yOLi3ktobUwz/AGj+bfpnfRp4N4E4fwvid4f4COQYWWb4fK+I+HcNKbypf2jGs8HmuV0ak5vLnDE0o4PF4Cg3gpxxOGq4Shg3h8T9a/oH6JH0heLeNM8xHhzxzjpZ5iI5ViMyyDPsRGKzN/UJUVisszKrCMfr6nh6rxWGxta+MhLD4ilia2KVeg8L7B+wj/ySXxJ/2UXVf/Ua8J1+2/s8/wDkzPFP/Zzs4/8AWV4MPx76d3/J2+HP+zc5T/603Fx+enx0/wCSy/E//sePEf8A6c7iv80/pCf8ny8Wf+y+4m/9WmIP9C/Ar/kzPhh/2RHD3/qtoH6h+Nf+LR/sqXung/Zr3S/h1YeHCR8sg1rxBb2ujXc0a9RKNS1S4u8AHZtZm+VWZf8AWzjz/jS/0P8AH5Yv9lx2UeGOXcLy5X7Oos+4kwuEyLGYikldqtHNc3xOOslJw5JSldQnKP8Al5wV/wAbc+lVgsxf+04LNfEbH8Rq/v03kmQYnFZzhaFR6p0nluV4fB3dlNSjCOsoo/Gav8MT/ZoKACgAoAKACgAoAKACgAoAKACgAoAKACgAoA8L/aA/5FDS/wDsZLX/ANNmr1jX+Bf4l+TA+Q65QCgAoAKACgAoAKACgAoAKACgAoAKACgAoAKACgAoAKACgAoAKACgAoAKACgAoAKACgAoAKACgAoA/9P/AD/6ACgAoAKACgAoA/S8dB9BXetl6IBaYBQAUAFAH7b/ALUX/JAfiF/2DtH/APUi0av98Ppa/wDKOXiX/wBivJv/AFpckP8AEb6Lv/J/PDz/ALGOa/8ArPZwfiRX+B5/tyftt+zd/wAm9+BP+wDqv/p21av97/ot/wDKNnh3/wBk9m3/AKuc4P8AEf6SP/KQXHv/AGPst/8AVVlR+J0E8ltPDcwsUmt5Y54nHVJInDxsOvKsoPTt3r/BbD16uFxFDFUJOFfDVqVejNbwq0ZqpTkttYzinv8Acf7Z4ihTxNCthq0eejiKVShVh/NTqwlTqR+cZNH7jaT4n+Gv7RPw6uNLGpWl7YeJNLt4dc0KLUIIdd0W8YxXIgntwzT213YX0CS2lw0MltO9vHPCbi3OW/6AMm4r8K/pNeGOJylZpgswy3inKMNQz/h+jmWHocQZFjZOlilh8RhlKeIwuOy3MMPCtgsTLD1cJiKmFp4mi8VhpR5v8OM24Z8Svo7+IuHzR5djMDmHDeaYitkeeVcvr1cjzrBxVXDOvh8Q4RoYnB5hga86WLw8a0cTQhiKlCsqGIjyx/NT9pr4I+GPgrqXhSz8NaprmpR6/aatdXX9uT6fNLB9hnsordYTYafYKA63MvmGRX3silPLw6t/ld9K7wD4T8CM04OwPCubcQ5pT4jwWdYvF/6wYjLcRVw/9n4jAUcNGg8uyzLIpTjiavtZVYT55Qi6apKM1L/Sv6MvjfxR41ZbxZjOJcsyLLamQYzKMLhf7DoZhRpV/r1DHVcRKssfj8fJyhLDUvZxpyjyRnLnc+aDj9B/sTfFfwtpXh3WPh14g1iz0fVX8QS61oTancwWdtqcGo2djazafZzzvHG19bXVgZ/szMJbhL5TbLL5Mwi/pT6BXjFwjlHDOd+GPEed4HJM5lxJVz3h6Wa4uhgsLm2GzTA5fg6+W4GviKkKU8wwmLy6WI+qSnCtiaeYReFp1vYYjk/nz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dJ+w7/AMkavv8AseNb/wDTZoVfUfQA/wCTG4//ALL/AD//ANVXDp839OH/AJPLg/8AsiMj/wDVlnpna54b+CH7TPifxFo+vT3Phf4l+C/EfiLwpOmlalZWmr6xpmgaveWVjfRxX9ncW2sWUkEayyBLX7fpczTWjXAsxazz+dxDwt4A/Sr4s4myTiHE4nhPxU4E4n4n4OxEMnzXA4LO86yrhvOsdgMBmNOjmGBxOFzzL6uHoxr1PZ4P+0coryr4GpiY4OODr4rvyLiXxw+jPwzw7nGRYfD8T+GvGvDnDnFlCWa5ZjMZk2UZnxBlGCxuNwNStgcXQxOTY6lXrOlT58X9QzSjGljI4eWLliKOE9a+H3wf+FH7POmaprlveizkngEOq+LvF2p2SXK2YcTLYx3AisLCztnmRX+z2sEc15LHAJ3uZIICv7J4beCng79GnKs3z/CY1YCpiMOqGccacaZtgI4uOBjUVdZfDFrD5bl+Bwk69OFR4bCYalVxlWjhvrNTGVcNh3D8n8QfF/xW+kLmeVZHisG8bChiHWyrhHhHLMbLDSxsoOi8dLDOtj8djMVCjOdNYjE4ipSwlKriPq8cNTxGI5vzT/aa+M1v8YPHEMuimX/hEvDNvNpnh9po2hlvnnkjk1PWHhcCSEahLDBHbxSBJBZWdo88UFzJNEv+Vv0rvHLC+NniBQrZDKs+DOFMLXyrhydejOhVzCpiatOrm2dzoVL1aEcxrUMNSwtGryVVl+BwVTEUMNiquIw8P9LPoyeDOJ8H+B61LO1S/wBbeJ8TRzPP4Uasa1LAU8PTqU8syeNaF6daWApVsRVxNWm503jsbi6dGtXw1KhWn9j/AAI8UfA/4t+ALLwb4h8P+C9P8aQ6Ivh7WbC50vSNN1TWFS0+wjW9D1AQRXVxdXkAW6neylXUNO1EzOEWJbW6n/uD6PHF3gB4zeHGX8D8S8N8C5bx1QyCPDWe5bisoyXK81zyNPB/UP7eyDMo4fD4rEYvHYdLGV6mArwzPLMydaap06UMHjMR/G/jvwr44eEnH+O4x4f4g4zzDgyrnb4hyXMMNmmb5jlmTyqYv67/AGLneAeIr4bD4bB128JRhjaU8vzHL1Ri5zqzxOEw+G37A3hg6sZl+IWuLonnBhpx0WwbUxBvyYv7Y+3C28zZlRN/Ym0MQ5hOGR/Al+zn4TecSrw8SuIY5A6/NHK3keXSzZYfnTdH+2/riwjq8l4qv/YCipWm6MknCXux+nzxQsqVGXh9kUs7VHleYrOcfHLHX5GlV/sf6lLFKnz2m6P9ttuN4KvG6nHvvjZ8YPAHwZ+GU/w38KahaXviNfDn/CJaJotldJfT6LaNYnTm1PW54mYW0ttblp4452+239+0TeQ1u1xcRfo3j142eHPgX4U4jwv4PzHB4/iePC/+puQZBgcXTzDEZFg5Zf8A2W814gxFGa+qVsJhXLEUqWJf17MswlSl9WeGnisVQ+B8E/CDj7xn8TaHiPxVgMXguHJcSf62Z5neNws8DQzrFRxyzJZZkdGrFfWqWJxKjQqVMOng8vwEasfbqvDDYav+fv7Nmh+DvEXxg8L6V44W0n0ec3zwWOoFBp+patFZyyaZYXnmERyRTXABS2kJS9uEgsXSVblon/zc+ixw/wAD8T+NvCWT+IEMFiMkxDzCeGy/MpQWW5rnVHBVamU5djlUcadWlXxMVKnhKrdLH4qnQy+pTrwxUsPX/wBAfpKZ5xlw74PcUZrwPPGYfN6H1GOIx+XqbzDLcoq4ylDM8fg3TUqlKrRw75amKpr2mCw1SvjYTozw8a9L6z/bX8E/DXQPB3hvVdJ0bQfD3i2XXYrGzg0WystMl1LRRY3kl+bqzsordJ7exnjsPKvJIma1kmS2jdUunRv7K+nlwF4WcOcD8L5tk2R8O8NcZ1eIqOAwVDIsBgMpr5pkKy/HTzF4zA4CnQhicNgMRTy32WNq0pywlWtSwlOpGGMlA/kz6FHG3iVn/GXEeV5tnOfcQcJU8hq43GVs6xuNzOjludPHYKGA+q4zG1K0qGIx1CeP9phKdSMcVTpTxM4OWFjOVP8AYH8NcfEHxjLH30nw1Yy49PO1TVo8/jorYB+uflrg/Zz8K6eJPG1anu8m4Vy+ty9vb5vnFPm875HLlT6Xlf3Du+nxxLr4fcH0qmyzbiXHUr93RyvKqlv+3c5jd37K3vc3y9+094l/4Sj44eOrlJN9tpWoxeG7Zc5WIeH7WHTLtFOTw2pwX8x9HlYDPVv5K+llxV/rZ4/eIWKp1PaYXJ8zo8L4WN7xpLhvCUMqxsIu70lmuHzCs+0qskr2vL+oPowcNf6seB/AuHnT5MTm2X1uJMTK1nVef4qtmWDnJa6xyytgaKfWNJPS9j7n/Ya8NDSvhdrPiOaPZN4o8TXJilPAk0zQ7eKxtznjPl6i+sDrgZ4wdxr/AEE/Z/cLLKPCPPOJ61NQr8W8V4t0qrVvaZVkGGo5fhry0bVPM552t+VX0s+dn8MfTk4k/tXxSyfh2lUc6PC/DOFjVp3v7PM87xFbH4iy6OeXQyd931bXKo/ml8SfEp8YfEDxn4nEhki1vxLrF/aknO2wlvZv7PiB5ysNiLeJD3VB06V/lZ4pcU/67eJHHPFiqOpRz/inO8xwcm78uXVsfW/s2knreNHARw1GL/lgtr2P9LfDXhtcH+H3BfDDh7OrkvDWT4HFRtbmx9PBUXmFRrW0q2OliKslfSU2tT2n9kz4laF8N/ifJN4mvE07RPEmh3WgT6jMwSz068e8sb+xvL6Q/wCqtd9lLZPN9yA3qzTFII5JU/d/oa+KfD3hd4s1K3FeOhleQcU8P4vhyvmeIkqeByzHTx2X5jl+NzCq/wCDhHPAVsDUrtOnh5Y6OIrypYalWqw/FvpaeG2e+I/hhTpcM4OeY53w3nmFz+jl1CMp4zMcHHB47AY7CYGmr+1xSjjaWNhRV5144KVCjGderSpz/RT4pfAn4b/Ht9H8QX+r36XWn2X2Sy1rwrqemSxXmmyyvdxW87T2mp2txBHLNPPbSQeW6tcSEyPGwRv9OPFz6PXhd9IqeR8R5lnOZQxmW4D6ngc+4PzXKq1LHZVWrTxlHDYiWIwObYPE4anVr4jEYSrh3QqRliardWrSlyH+dfhd47+JHgJDOMgy/Kcvnhcwxv1vG5LxXluZ0qmDzKlShhauIoRoYrLcXh8RUpUKFDFU6/tabjQpJUo1Iucfyt8LeLrn4I/GGfWdBMl/beFPEut6PJb3Mib9W0KK8utLuraeWONIhcXNkpkinSDyob5YLlYCsYjr/IDhDjTF+AfjdiM84e9rmGE4P4rz7JK2FxVSn7XOeHqOPxeU4zC4irSpUqCxWKwEXVo4iNCNGhmEMPi44dxoxon+qfFPCOG8bvB2hk+e+zwOK4r4ZyTOaWIw1Ofs8pz2rgsLmmExNClVqTrPD4fGy9nVoSr+1rYGVfDSrqVWVQ/UfVbL4M/tXeDLKKPVVvHtd19ZvY3VtZ+LvC13MixXEd1Yzee8KSlViuoLi3uNOvhFDPbSy+VZ3af65ZvgPAz6YnAuBo083jj5YTmzDBTy/F4XA8acI42tGNHFUsXgK8cVPCxrOEKOLoYrDYrK8wVGhicLVxKpYLGw/wAt8qxvjL9FLjTGVamVTwUcVbA4uGOwuJxvCXFOEoydXD1MLjqP1aGJlSU51sNWw2IoZjgXUrUMTToupjMHPmPh/wDso/C74T6zH441XW7/AFm40NvtthdeJJ9N0/RdHmjOYtSljjSKN7q2JVre4u7r7PbzbZ47dbhIJoPk/Df6HnhJ4OZ5T4/zbPsxzzFcPz+v5djOKcTleXZFkVak70s0q06dKhSnjMI3GeGxWMxX1bC1lDE0sPDFUsPXofT+IH0rfFHxYyapwPleS4DJsNnkfqWPwvDdDMsfnOc0qitUy2nOpOtVhhMSlKOIw+Ew/t8RRcsPUrzw069Gr8yftb/tCaP49W1+Hnge9XUPDum34v8AXtbhH+i6xqVqHjs7TTJcj7Rplk0k00t2FMN/d/Z5LQm2tUuLr+UPpnfSUyTxEhhPDTgDHRzPhnK8xWY8RZ/Q/wBzzrNMJGpSwWByqrf/AGrKsA6tavWxqX1fMMZ9WqYKUsLg4YjF/wBN/RI+j3nHAc8T4h8cYKWX8Q5lgHgMhyOvpi8ny7FOFTGYzM6Vv9mzPGxp0qFLCNqtgcI8TTxcVicVPD4T3v8AYR/5JL4k/wCyi6r/AOo14Tr+iv2ef/JmeKf+znZx/wCsrwYfgn07v+Tt8Of9m5yn/wBabi4+B/i3rOp+Hvj34/1zRbybT9W0n4ia5f6fe27bZbe6t9WmkikXOVYBhh43DRyoWjkVo2ZW/wA6PGfPM24Z+kX4jcQZFjq+WZxk/iXn2YZbj8NLlrYbF4XOK1WlUje8ZrmjapSqRlSq03OlVhOlOcJf3x4R5NlnEXgJwDkWdYOjmGU5t4eZJgMwwWIjzUsRhcRlVGnVpytaUXZ3hUg41KVRRq0pRqQhKP6jfDfxt4R/aZ+E97Y65aW8k91aDRfGmhKwEmn6nsDxahYlt0kME8kS6nol4NzW88Ri82S6sJwv+uHhdx7wX9Kzwdx+Az/BYapXxeCjkPHfD0J8tXLM1cPaUcxy9z9pVoUMTVoxzbIManOWGr0XQ9rUxmXYk/y58SOCeLvoz+K+CxmSYzEU6OFxcs64Lz2UW6eYZYpuFXA45Q5Kdavh6dWWWZ3g7whiKNX2vsqeFx9Dm/N+ey8Wfsp/G6zuJojfw6TcvPZzlTDbeKfCOo+bazGM5dYbiW1MsUikzjTtYtgwWeO3R5/8usTgOMvoe+PmCxNajLMaGT4meIwNdxdDC8X8F5p7XCV3Tb54UcTVwrrUKkX7aGWZ5hFNfWqeGpTq/wCkGHxvCf0rfBHGYelVjgK2a4eFDGUFJV8Twrxdl3ssVRVRe5Oth6eJVGtTklQlmOT4rlboTxE4UP0M13Q/gx+1n4T02e21nzb7T45LmxudOubW28V+GpLny1urLU9Mn88i3lliiW4huIWtbkxJPp13hobxv9LuIcg8C/plcG5XiMLnntsfllOpisBissxWEwnGHC1bFqlDF4DNsqxCxUoYatVo0Y4mhicPUweKdClicsxzTo4yX+eeRZ34z/RM4tzGhicm9jgswnTwuNw2Y4bFYrhXiWlhnUlhcblmZUPq6niKVKrVnh6+Hr08VhlWqUMxwd1WwUeK8Ifsc/C34f6lF4r8V+IbzxDbaK/29Idf/s3SfDkDW7iaK51WMu4uYrbYGaO5vI7GTB+1W8sRMVfCcFfQh8IvDfNKXGPF/EmO4lwuQ1P7RhR4jeV5RwxhpYaarUsVm9LVYqlhXBTlTxWOp5dVs1i8LVov2Z9pxh9MXxT8QMtqcJ8LcP4Ph3EZ1D6hOtkCzLNeI8RHEQdKrhcrq8sXhqmJU3BVMNgp46ndfVcVRqpVD5f/AGqfi34C8XXGn+DPhtpeiDRtHvDf6v4k0rS7OyTV9RWGS3gsrCWG1t5ptNskmnea4LG3v7t4nt0aGzhubj+SvpfeM3h1xlict4F8LMpyBZHkuNeZZ1xRk+UYHAU85zONGrhsPl+W16GFoV6+VYCFevUr4lzlhsxxk6U8NTlQwFDGYr+oforeEfHvCVDMONPEnM87ecZvg/7PyfhvNc0xmNnlOXyrUq+Ix2YUa2KxFCjmWNlRoQoYdRWIwGEhVjXnGtja+Ewv1Z+w7/yRq+/7HjW//TZoVf2D9AD/AJMbj/8Asv8AP/8A1VcOn8p/Th/5PLg/+yIyP/1ZZ6fml8YP+StfFH/sovjb/wBSXU6/yt8bv+Tz+Lv/AGc/j7/1q82P9LfB7/k0nhb/ANm54I/9ZnLD64/YG/5Gj4hf9gDR/wD043Ff2b+zn/5K/wASv+ybyX/1Z4g/kj6fP/JL+Hv/AGP84/8AVdhzz39tn/ktZ/7FLQf/AEZqNfm/09v+T8f92Xw7/wCn81P0H6Ev/Jlf+7uz7/0zlp7R+xN8V/C2leHdY+HXiDWLPR9VfxBLrWhNqdzBZ22pwajZ2NrNp9nPO8cbX1tdWBn+zMwluEvlNssvkzCL91+gV4xcI5RwznfhjxHneByTOZcSVc94elmuLoYLC5ths0wOX4OvluBr4ipClPMMJi8uliPqkpwrYmnmEXhadb2GI5Pxf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c5+wF/yC/if/1/+FP/AEn16vl/2cX/ACKfFj/sY8H/APqNxEfR/T9/5Gvhj/2L+Kv/AFJyI+YP2tP+TgviD/veF/8A1C/Dtfyb9Mz/AJST8SPXhD/1g+Fz+n/olf8AKPnh/wCnFP8A62vEZgfs9/Eix+FvxR0PxLqwk/sOaO70bW5IY2llt9P1OIR/bEjTLyCxu47S8mjRZJZLaCaOGNpnQV839GnxRy/wi8XMg4qzpVP7Ar0cbkWfVKNOdWthctzWnGH16FKHv1Y4DG0sHja9KEKtWrhqFanQpyryp8vv/SG8N8d4peFud8NZQ6f9t0auEznJadWcadLE4/LKjn9TnUnaNOWNwlTFYShUnKFOnia1GpWmqMah+oHxS+DXw9/aN0jQdbh8QusthDMNG8S+HLmz1C2nsrwxSTWl1CzPBdQh0WWNVmtbm1nLgyKrywv/AK0+Lvgd4bfSfyTh7PqHEs4Vsuo11kXFXDGKwOZ4TEYLHOjVrYPGUXz0MZQjUhCrThCthcXha8pr2sIVcRQn/l/4WeMviD9HLOM+yWtw9CVLH1qP9tcNcR4bGZfiaGMwaq06OLwtWMYV8JWcJypVJTo4jDYqgofupThRrw8s8EfDv4J/s8+OvDOlw6vdeMvih4p1O00HTorufT2uPDdrqEcqXuqrp9op/seGe1ZofOvJbq/vFf7JYPFZzalJX5HwD4Z+A30Z/EHhTKKGc4vjjxb4vzbB8PZZSxuJy2WK4YweZUqsMfnEcswdJLJMPiMJKdD2+Oq4vMcfGp9Sy6dHB1c0qn6lxv4ieNn0huBeJs0rZRheDvC7hbLcVn2Y1cJh8wjhuIsVgKlKWCyp5ji6n/CxXoYpRrexwdPC4DBSp/W8fCpi6OWUpVP28/8Aknng3/sc/wD3B6nXF+0S/wCTZcEf9l2v/Wfzg7PoGf8AJxOMv+yLf/q8yo6P9h3/AJI1ff8AY8a3/wCmzQq+m+gB/wAmNx//AGX+f/8Aqq4dPnPpw/8AJ5cH/wBkRkf/AKss9PzS+MH/ACVr4o/9lF8bf+pLqdf5W+N3/J5/F3/s5/H3/rV5sf6W+D3/ACaTwt/7NzwR/wCszlh9cfsDf8jR8Qv+wBo//pxuK/s39nP/AMlf4lf9k3kv/qzxB/JH0+f+SX8Pf+x/nH/quw5wf7aUz23xyiuI9pkt/DHhyaMOiyIXinv3XfG4KOu5RuRgVYZDAg4r89+nbXnhfpAUMTSUHUw/CPDFemqlOFWm50cVmdSCqUpqUKkOaK5qc4yhON4yTTaPu/oW0IYnwNr4ao5qniOKOI6FR05yp1FCrhsvpycKkHGdOfLJ8s4yjKL96LTVz678GyfAH9ovwDLo8Oh+FdB17UdPhj1nR9LsNH0fxToWpwmKV7vSJktVubiziuoxLaXsST2t1bMLXUYlZ7yyX+1OB630cPpO+HVbJKOQcIcPcQ5pltClnmSZTl2SZHxfw9mtF0qs8bktanhIYrE4KjjKSq4PH0IYnB4vCyWEzOgpVcbl0P5D4xo+P30dOPqWcVs74pzzIstzCtUybOM0x+cZxwrn2W1lUpQwmb0ZYueHoYurhKkqWLwNWdDF4XExeJy6tKNPCY44LSf2DPClnq0d5rPjzWNV0WGcTPpUOkWulXE0EZ3fZ7nVv7SvB5bgKs8lvYW0hj8zyXgdkkT85yb9nbwdgs5p43PPEPO84yKhiFXnk9DJsHlGJr4enJz+rYrOP7Qxy9nNKMK9XDZdharp+09jPDVJQqw++zb6efFmMympg8m4EyfKs6rUHRjmtbN8VmmHo15xUfrGGyp5dgm6kG3KjSxGPxFNT5PaxrwjKnVsftYfHjwfYeCNS+F3hHUrHWNb1pLfTtVbSpY7nT/D+kWs0E09tLcwEwHULoQJYx2MTSNbW7XUl39mcWyT9P0xvpD8FZdwFmvhJwbmmX53xBn0MLlmbvKK1LFZbw1k2Er0K2Iw1bF4abwzzPFrDwy+nl1J1Z4TDTxVXGfVakMJTxXP9E/wH4vzDjfLfFHi3Lsdk+R5JPEZjlazWlVw2YcQ5viaNajQxFHDYiKxH9n4V1546pj6sYRxOIjhqeF+swliamF579gD/jy+Kf8A19eDv/RXiWvmv2cH/Iv8XP8AsM4J/wDTPFJ9D9P7/fvC3/sE4v8A/T3DZ81ftcf8nA+PP9zwr/6hvh+v5W+mf/ykl4if4OEP/WG4aP6W+iP/AMo/cB/4+Kv/AFsuID6S/Ym+K/hbSvDusfDrxBrFno+qv4gl1rQm1O5gs7bU4NRs7G1m0+znneONr62urAz/AGZmEtwl8ptll8mYRf1N9Arxi4RyjhnO/DHiPO8Dkmcy4kq57w9LNcXQwWFzbDZpgcvwdfLcDXxFSFKeYYTF5dLEfVJThWxNPMIvC063sMRyfzZ9Nnwp4pzTiLJ/EXIMnxucZTHh+lk2erLMLXxmIyyvluMx2Ko5hjKNCFSpDA4nC4+ND6zGDo4eeCksTOl7ehz9X+0H+zP8O7rRviJ8XLPUNesdZXStV8SyWNne6c+hXurJC073Bjm06e8UX1xmW6SG+VXlkYweTuxX2H0k/oqeGWLyPxM8aMDmPEWX57DJ834pq5dgcfllTh7HZxCjKvUxMqVfKsRjYLH4rmrYyFDMYwq1qs3h/qzkz5T6Pn0mfETC5z4d+EeMwGQY7JZ5rlXDVLH4zBZjDPcFlM60aEMPGpQzChg5vA4blpYWdbAynTpQgq/tuVI8o/Yi8I/DzxJdeM7vxJpuj654n07+zBpWm61bWt9Ha6VMtz9r1CysbtJYpZmulht7i6ELyWSeRGjwi9bzfx76AvBXhpxRi+OsZxRlWR8QcWZZ/ZUcnyzPcLhMwhg8nrxxX13M8Bl+NjUo1q88XGhhsVjFRqVcBBYanTqUFj5xxX6t9N7i7xC4cw3BmE4czLOcj4YzFZk81zHJcTisDPF5tRnhvqmX47H4SUKtOlDCutiMNhHVhTxk3iKkoVngoOh5j+1/4b8D+GPiqll4KtdP043Gg2d74h0nSUhisNP1ma6vlCpawBYLGe50+OzuZ7KKOJF8yO68sNduW/Jfpr8L+H/Cfi/TwPAeEyvK3iOHMDjeJcmyanQoZdlueVsZj4qMMJhuXD5fiMVlsMBisRgaNOlCPtKWL9nGeNm5/p/0QOJOOeJvCupjONcTmOZLD5/jMHw9m2bTrVsfmGTUsJgpNzxWIcq+OoYbMJ4zDUMZVqVZy5KmF9o44SKj75+yZ+0X4esfD9n8L/HmqW2jT6XJNH4V1rUZUt9NurCeV7j+x7++mKw2d3azyzCwluWS2ubV4rFZI7mCBLv+jfoafSd4ay/hrBeEviFm+FyLE5RUrw4Qz7M6tPC5Vi8uxFWeJ/sTMMfWqRo4PHYTEVa6y6tiZ0sLi8JOjgIVKWLw2HhjfwP6Wf0dOIcdxDjPFDgTK8TnWHzSnRnxVkuX0p4nMsLj6FKGH/tfA4GjCVXF4PFUKVJ4+lh4TxOFxUKuNlCphq9eeE9I8V/sWfC/xXrc/iHR9Z1zw5aapK19PpmjNp11pJa4JleTSjcwyNZQTM/mJCslzaxBttrHDAI4l/UOMfoI+EvGOf4jiXJc8z/hfB5vWeYYjKsjnlmLydyxLdapUyf6zhassBQxEqntYUY1cVg6Sly4SjRw3JRpfm/Cf00/FDhPI6HDub5PkfEeKyqksDh8zzmOZYbNlHDpUoU81+rYiEcbWoKHs51ZQw+Kqtc2KrVa/PWl1uueLfhP+yn8PG8P6PNBJqMCXNxpfhw3sd34h8Qa1cpGDqGrtEA9vC5WD7XqE0FvbQ2cCWthCzx2lk32nEPGfg59D7w0lw1klbD1Mzw9PFYrJ+F3jqeN4l4jz3Fwgv7SzuVHlqYehUcaDxuZ16GDwtDA4eGDy2hOdLBZfL5LIuEvFj6VfiHHiHOKVeGXV6mGw2a8SLBVMJw9w/k2FnUf9n5RGrJwxFempV1hMvo18Ria2MrzxWYVYwq4vGw/LfwF8Vtf8E/E+1+JuRqGpS6vf6hrsDERpq9vrcsza3bsfmWKS5W5mltpCsq212tvP5b+SEb/ACN8OvGHiLgLxZwnivf+0s0rZ1mOZcRYeb9nHOsNn1avLP8ADSavGlUxccVXrYWrKM4YXGww2JdOr7FQl/qRx74UZBxt4YYrwxS/s/LaWUYDL8hrxXtJZRiMkpUY5JiIp2lVhhpYajSxNNSpyxODliKHtIe2cz9VtVsvgz+1d4Msoo9VW8e13X1m9jdW1n4u8LXcyLFcR3VjN57wpKVWK6guLe406+EUM9tLL5Vndp/sFm+A8DPpicC4GjTzeOPlhObMMFPL8XhcDxpwjja0Y0cVSxeArxxU8LGs4Qo4uhisNisrzBUaGJwtXEqlgsbD/KnKsb4y/RS40xlWplU8FHFWwOLhjsLicbwlxThKMnVw9TC46j9WhiZUlOdbDVsNiKGY4F1K1DE06LqYzBz5j4f/ALKPwu+E+sx+ONV1u/1m40NvtthdeJJ9N0/RdHmjOYtSljjSKN7q2JVre4u7r7PbzbZ47dbhIJoPk/Df6HnhJ4OZ5T4/zbPsxzzFcPz+v5djOKcTleXZFkVak70s0q06dKhSnjMI3GeGxWMxX1bC1lDE0sPDFUsPXofT+IH0rfFHxYyapwPleS4DJsNnkfqWPwvDdDMsfnOc0qitUy2nOpOtVhhMSlKOIw+Ew/t8RRcsPUrzw069Gr8yftb/ALQmj+PVtfh54HvV1Dw7pt+L/XtbhH+i6xqVqHjs7TTJcj7Rplk0k00t2FMN/d/Z5LQm2tUuLr+UPpnfSUyTxEhhPDTgDHRzPhnK8xWY8RZ/Q/3POs0wkalLBYHKqt/9qyrAOrWr1sal9XzDGfVqmClLC4OGIxf9N/RI+j3nHAc8T4h8cYKWX8Q5lgHgMhyOvpi8ny7FOFTGYzM6Vv8AZszxsadKhSwjarYHCPE08XFYnFTw+E9F/YC/5BfxP/6//Cn/AKT69X6b+zi/5FPix/2MeD//AFG4iPzr6fv/ACNfDH/sX8Vf+pORHzB+1p/ycF8Qf97wv/6hfh2v5N+mZ/ykn4kevCH/AKwfC5/T/wBEr/lHzw/9OKf/AFteIz6B/YC/5CnxP/68PCn/AKUa9X9Jfs4f+Rp4tf8AYBwb/wCpHEp/P30/f+Rb4Yf9h3Fn/qPw+eN/tl/8l11r/sCeHP8A02RV+HfTm/5SCzz/ALJ/hj/1WQP2T6Gf/Ji8m/7HnEf/AKspnon7Bf8AyPvjX/sUIv8A082Nfpn7Ov8A5OJx7/2RdD/1eYE/O/p6/wDJB8E/9ldW/wDVNjTN/bO0y51r48eGNGsl33mreFPDGmWidd1zf+IdetYFwOTullQcV5X06MqxWffSH4TyPAx58bnPB3CeVYOFm+bFZjxNxFhMPGy1fNVrQVlq+h6X0MMzw2S+A/FGc42XJg8p4s4nzPFzvblw2A4dyDFV5Xd0rUqU3dr77H1b+1Vqdt4E/Z6u/D2nt5CaifDfgnTACAy2kBjuZogBtBD6Po13A4AwEkJ4wA39ifTAzXCeHv0acbw1lsvq9PNHwvwFlKVoyjhMO6WKr0VFcqtPJMixmHmkrKNTpaKl/KP0VcsxPHX0hcFxBmEfbzy7/WPjbM202pYqtGph6NVybunDOM5wleLfM3KCXVs/Jfwnrq+GPE2g+IX0+01aLR9VstQn0q/ijmstSt7adJLiwuo5Y5YzDeQCS3kLRvtEm8KWVa/xp4N4gjwpxXw7xLUy3BZzRyPOMBmWIyjMaNKvgc0w2FxNOpicuxVKvSrUpUcbh41MNNypT5FV9oouUYn+tPFuRS4n4Yz7h6nmGLymrnOVY3L6GaYCrUo4zLcRiKE4YbH4apSq0airYSu6eIgo1Yc7p8jkoykfrTJ4O+AH7SXgVIPC8ehaRcM0GoJN4dsNG0jxX4ev0jdDb6pYQwiR4CJZYLi3nElheLi5srlnjtbtP9l6nBP0b/pSeHsMPwnS4fybESlh8xhX4Zy7JMk4w4ZzGnSqQeGzbLqGHVWVBqtWw+KwuJjXy3HRSxOAxU50sFmFL/JWnxh4/wD0beOp4jiepnma0IxxGXzo8RY/Oc34U4iwE6kJfWMrx9WvKmq16VKvhsTQdLH4OT9hjsNGFXFYKrxvgX9ivwj4I8R6d4s8Q+Nb3xBb+H72DWLSyfS7XQbBbmwmjubWTVLh9S1Nri1gliWWWJDZpMVVZWMPmRT/AA3h99BDgvgHijK+MeJOO8w4kw/DeYYfO8HgJ5Vg+H8ujisur08XhKubYipmOayxOEw1alGtVowlgqddwjGtJ4d1aNX7Pjr6anF3G/DmY8J8P8F4Hh+vxBga+T4vHQzPF57j3hsfRqYXFU8roQy7LI4fFYilVdKlVmsZUo80pUYe39nVpeX/ALYnx48MeKdLs/hr4N1G31uKDVIdU8R6zYyLPpqyWKTx2ek2N1GTFeuJpjd3s8Be2iMFrDDPLK10kH5L9N36Q/CfF2UYLwr4HzPDZ/SoZvRzbijPMvqRxGVQqYCnXp4HJsvxtOboZhP29d4zH4jDqphaMsPhKFHEVq08XTwv6h9DvwH4n4XzXF+JfGWX4jJKlbK62V8OZNjqcqGZSp46dGeMzbHYSpFVsDD2NFYXBUK6hiKyr4qtVo0qMcLPEetfsI/8kl8Sf9lF1X/1GvCdfsv7PP8A5MzxT/2c7OP/AFleDD8l+nd/ydvhz/s3OU/+tNxcfHmq+Gv+Ew/a21Pw60fmwaj8Xr/7bHjO7TbPW5b/AFTjkcada3TcjHGTkA1/EmccK/66/TOzXhmVP22HzLxpx7x9Pl5ubKsFntXMc201TtlmExb1XKrXldXP7DyriX/VD6JGWcRRqeyr5f4Q4JYKpe3LmWMyWlgMr131zHFYVaWbvZNOzPrP9u7xL9g8AeFfC8cmybxH4kkv5lB5lsPD9k3mxsM/c+3atpsuccPAoGcnb/ZP7Qzir+zvDjg/hKlU5K/E/FNXMa0E9auXcN4Cftqclf4f7QznK6t7fFQile75f5M+gjw1/aHiBxVxRUp89HhzhqngKUmtKWP4gxsFRqKXSX1HKsypWtrGq3pY/K6v8gz/AFSCgAoAKACgAoAKACgAoAKACgAoAKACgAoAKAPC/wBoD/kUNL/7GS1/9Nmr1jX+Bf4l+TA+Q65QCgAoAKACgAoAKACgAoAKACgAoAKACgAoAKACgAoAKACgAoAKACgAoAKACgAoAKACgAoAKACgAoA//9T/AD/6ACgAoAKACgAoA/S8dB9BXetl6IBaYBQAUAe9fBH4Ca38b/8AhJ/7H13S9F/4Rj+xftP9pw3c32n+2v7W8nyfsqtt8n+yZfM8zr5se3OG2/0V4BfR0z3x+/1s/sXiLKch/wBU/wCwvrP9qYfGV/rf9vf2z7H2H1SMuT2H9jVfa+0+L21Pkvyz5fwXxv8AHvJfA/8A1Y/tfIc0zv8A1n/tr6v/AGbiMLQ+rf2L/ZPtfbfWfi9t/a1L2fJ8PsqnNvE95/4YJ8bf9D14W/8AALVv/jdf0V/xTp45/wCjh8J/+G7OP/lZ+Cf8T78Gf9EHxP8A+F+Vh/wwT42/6Hrwt/4Bat/8bo/4p08c/wDRw+E//DdnH/ysP+J9+DP+iD4n/wDC/Kw/4YJ8bf8AQ9eFv/ALVv8A43R/xTp45/6OHwn/AOG7OP8A5WH/ABPvwZ/0QfE//hflYf8ADBPjb/oevC3/AIBat/8AG6P+KdPHP/Rw+E//AA3Zx/8AKw/4n34M/wCiD4n/APC/Kw/4YJ8bf9D14W/8AtW/+N0f8U6uOv8Ao4nCd/8AsX5x/wDKw/4n24L/AOiD4n/8L8qHN+wZ44diz+PPDDserNaauzH6kx5NVP8AZ2ceTk5z8RuFZye8p4DOZSfq3Bt/P8bJymP09OCacVGHAPEsIraMcdlMYr0UdN/T9ZN/4YJ8bf8AQ9eFv/ALVv8A43U/8U6eOf8Ao4fCf/huzj/5WV/xPvwZ/wBEHxP/AOF+VnNeNP2M/GHgrwh4h8U3njPw/e2Xh3S7zWJ7K2ttUSWdLOEyvHCZUESyyKu1Wc7c9cCvlePPoM8Z8B8FcS8X4zjvhzH4HhjKMdndfL8Ng81p1cTDBUXVqU6LqxVGFapGPLGc9Nk9NY/S8FfTM4R414v4e4WwnBef4LGcRZrg8noY7EYvLJ0sPPGVlShUrKm1VlShKXNKMLvstT6k/Yd/5I1ff9jxrf8A6bNCr+t/oAf8mNx//Zf5/wD+qrh0/lz6cP8AyeXB/wDZEZH/AOrLPT88/GXh+48WftCeLfC9pcxWd14i+MXiHQ7a7nDtDbT6p4zvLKKeVY8yGOKSdZHCDeVU7ckiv80+OeGsTxl9JfjThHB4qlgcXxP438T5BhsZXVSVDCV8246x2BpYmrGknVlTo1K8ak1TXO4xajaVj/Qvg3iHD8JfR54R4oxeGq4zC8O+DvDmd4jCUXCNbFUMs4MwWMq4elKpamqlaFF04OfuKUk5XSaPpi6/YY+Il95f234j6Dd+UoSL7VHrk/loBgLH5obYoHAVcADgdcL/AFZi/wBn34lZh7P6/wCKWQY32UVCl9boZ/ifZwirRjT9tz8kUtFGLSS0V7H8z4X6c/h7gef6l4bZ5g/ayc6v1WtkmH9pNu7lP2MY88m9XKV23q9W3Kp/wwT42/6Hrwt/4Bat/wDG64v+KdPHP/Rw+E//AA3Zx/8AKzr/AOJ9+DP+iD4n/wDC/Kw/4YJ8bf8AQ9eFv/ALVv8A43R/xTp45/6OHwn/AOG7OP8A5WH/ABPtwZ/0QfE//hflX/A/P7ja/wCGLfiv9n+yf8LZsPsuNv2Xz/En2fbjbjydxixt4xjpxxXu/wDEiXjB9W+p/wDEZsB9Uty/Vfb8UfVuW3Ly+w9r7K1tLcm2ljxf+J0vCr6x9b/4hJjfrV7/AFn2XDn1i9739t7JVL31vzb63Zi/8ME+Nv8AoevC3/gFq3/xuvC/4p08c/8ARw+E/wDw3Zx/8rPa/wCJ9+DP+iD4n/8AC/KxR+wV42BBHjrwuCDkEWerZBHcfu+opr9nVx0mmvEThRNO6ay/OE01s0+RWafn9wn9Pbgtpp8B8TNNWaePyppp7pp6NPzPFPjv8C/FHwgj8OX3iXxTZ+JpPEL6jaWz2/8AaLTWqaSlk5WWTUPmMbC+URJGcJtfhc/N+DfSH+j3xZ4KUuGMx4p4wwXFlTiSpmWCws8OsylXwlPJ6WBnyVauYylJ0pRx8Y0adN2hyT0Vz9r8B/HXhjxfq8R4DhrhTF8MU+H4YDGYmFf+zo0cVPNamMhz06eAUUqqeCk6s6ivPmjq7H6Bfsv6fbeAP2dbLxDqCeSt5b+JPHOqfwn7NEZxBKWOM79F0mylBPADYGQM1/pF9ErLcL4cfRky/iXMoOhDG4binxBze9oP6rSeIjh63M1/y8yDJsvqqTTSUktYxR/n79KDMMTx/wDSKx3D+Xy9tPB4jhvgXK/tf7TUVF16XKn9jO82x1NxTTbjd2cj8gdT1C51bUtQ1W8fzLzU7271C7k/56XN5PJcTvzk/NLIzcnv3r/FHNsyxWdZpmWcY6ftMbm2YYzMsZU1/eYrHYmrisRPVt+9Vqzlq29dW9z/AF/yzL8NlGW5flODjyYPLMDhMvwsNPcw2Cw9PDUI6WXu0qUVoraaWP2Mg/4tF+yerf8AHpfaT8M3l/u+T4j8TWpkUHoSU1/WgueGYjPBYV/t9hv+NLfQ6hPXB4/JfCmdZJ+48PxRxXhJVVF7NuHEufKL+GU3s4ylc/xyr/8AG3vpXSj/AL1gs38TI0n9v23DnDWKjScuqtLh7JXJbxh15oxsfm38EvgRrXxul8Rw6Prml6KfDcelSXB1KG7mFwNVbUFjEP2VWKmI6e+/f18xducHb/lv4B/R4zzx9q8U0sl4hyrIXwtTyapiXmmHxldYpZzLM40lR+qKXK6P9l1HU9otfaQ5L2ny/wCknjd48ZN4IUuG6mb5FmedriWpm0MOsur4Wg8M8pjl0qrrfWfi9r/aMPZ8m3s5828T37/hgnxt/wBD14W/8AtW/wDjdf0d/wAU6eOf+jh8J/8Ahuzj/wCVn4D/AMT78Gf9EHxP/wCF+Vjl/YM8cJuC+PPDC7htbbaauNy9cNiPkZwcH+lVH9nZx5DmUPEbhWKmuWXLgM5XNF/ZlaCurq9npprbRxmX08+CZ8vNwDxLLlfNHmx2Uy5ZfzRvaz807+mo3/hgnxt/0PXhb/wC1b/43U/8U6eOf+jh8J/+G7OP/lZX/E+/Bn/RB8T/APhflZLD+wh48tpFmt/iB4bgmQ5SWG21mKRD6q6KrKfoRW1D9nj4g4WrGvhvErhnD1oO8K1DB53SqwfeNSnGM4v0f3XbMq/07+BcTTlRxHh7xFiKM9J0q+LyerTmu0qdROMvmvuLl7+xD8TNTCrqPxO0fUFTGwXv/CQXQXaMLtE+8LgcDHQcccbu7H/QF8U81UI5p4t5PmUaaioRx64jxigoq0VBYidRRUVpGy0Wisvi4sD9N7w1yxyllvhdmuXubbm8C8gwjk5aycnh6cHJt6tvfrf7Od/wwT42/wCh68Lf+AWrf/G68v8A4p08c/8ARw+E/wDw3Zx/8rPS/wCJ9+DP+iD4n/8AC/Kw/wCGCfG3/Q9eFv8AwC1b/wCN0f8AFOnjn/o4fCf/AIbs4/8AlYf8T78Gf9EHxP8A+F+Vh/wwT42/6Hrwt/4Bat/8bo/4p08c/wDRw+E//DdnH/ysP+J9+DP+iD4n/wDC/Kw/4YJ8bf8AQ9eFv/ALVv8A43R/xTp45/6OHwn/AOG7OP8A5WH/ABPvwZ/0QfE//hflYf8ADBPjb/oevC3/AIBat/8AG6P+KdPHP/Rw+E//AA3Zx/8AKw/4n34M/wCiD4n/APC/KyWH9hDx5bSLNb/EDw3bzIcpLDbazFIh9VdEDKfcH8+K2ofs8fEHC1YV8N4lcM4avTd4VqGDzujVg+8KlOMZxfnF/de5lX+nfwLiacqOI8PeIsRRnpOlXxeT1ac12lTqJxl819xavv2HfiTqbI2pfEvRdQaMBY2vl166ZABgBDPvKgAAADjHHAA3deYfQB8UM2lCea+K+SZnOmlGE8whxDjJQSVkoSxDquKS0STSS0Ry4H6cPhxlcZxy3wxzjLozbc44GeRYSM23duccPCCk29W5J666XKH/AAwT42/6Hrwt/wCAWrf/ABuvO/4p08c/9HD4T/8ADdnH/wArO/8A4n34M/6IPif/AML8rD/hgnxt/wBD14W/8AtW/wDjdH/FOnjn/o4fCf8A4bs4/wDlYf8AE+/Bn/RB8T/+F+Vh/wAME+Nv+h68Lf8AgFq3/wAbo/4p08c/9HD4T/8ADdnH/wArD/iffgz/AKIPif8A8L8rD/hgnxt/0PXhb/wC1b/43R/xTp45/wCjh8J/+G7OP/lYf8T78Gf9EHxP/wCF+Vh/wwT42/6Hrwt/4Bat/wDG6P8AinTxz/0cPhP/AMN2cf8AysP+J9+DP+iD4n/8L8rD/hgnxt/0PXhb/wAAtW/+N0f8U6eOf+jh8J/+G7OP/lYf8T78Gf8ARB8T/wDhflY7/hgzxxtCf8J54Y2A7tn2TV9oY9wvl4BIHUfSq/4p2cecip/8RG4V5FLmUPqGc8ik9HJR5OXmasr2v01+zP8AxPnwTze0/wBQeJee3Lz/AF7KeZx/l5visnrbVfnFv/DBPjb/AKHrwt/4Bat/8bqf+KdPHP8A0cPhP/w3Zx/8rK/4n34M/wCiD4n/APC/Kw/4YJ8bf9D14W/8AtW/+N0f8U6eOf8Ao4fCf/huzj/5WH/E+/Bn/RB8T/8AhflYf8ME+Nv+h68Lf+AWrf8Axuj/AIp08c/9HD4T/wDDdnH/AMrD/iffgz/og+J//C/Ky5a/sNfEaxEi2XxI0KzEo2yi1TXbcSqRgiQRbA4xxhgwwcdzXdg/2fviZl8ascB4qZDgY11y1o4Ojn+GjWi1Zxqqi6aqKzatNSTWnX3eLF/Tl8O8e6csd4aZ1jJUXzUpYurkeIdKSd703WjJwadneNtdVrrGof2C/G7Es3jvwuzMSWY2erkknkkkx5JJ5JPWuJ/s6+O5Nyl4icKSlJtyk8vzhtt6ttuDbberbevmdi+nrwVFKMeAuJoxiklFY7KkklokktEktElougn/AAwT42/6Hrwt/wCAWrf/ABul/wAU6eOf+jh8J/8Ahuzj/wCVj/4n34M/6IPif/wvysP+GCfG3/Q9eFv/AAC1b/43R/xTp45/6OHwn/4bs4/+Vh/xPvwZ/wBEHxP/AOF+Vh/wwT42/wCh68Lf+AWrf/G6P+KdPHP/AEcPhP8A8N2cf/Kw/wCJ9+DP+iD4n/8AC/Kw/wCGCfG3/Q9eFv8AwC1b/wCN0f8AFOnjn/o4fCf/AIbs4/8AlYf8T78Gf9EHxP8A+F+Vh/wwT42/6Hrwt/4Bat/8bo/4p08c/wDRw+E//DdnH/ysP+J9+DP+iD4n/wDC/Kxy/sGeOEZXTx54YR0YMjraaurIynKsrBAQykAgg5BGRjAqofs7OPKc41KfiNwrCcJRnCcMBnMZwnF3jKMowUoyi0nGSd09VaxM/p6cE1Iypz4B4lnCcXGcJ47KZRnGStKMoy92UZK6ad01o072Na4/Yr+Kt3b/AGS7+K+nXVqQVNtcTeJJrfaeq+TIzRYPcYwe+cAV7OJ+gf4u4zDPB4zxjy7F4RxcHhcTV4nr4Zxe8XQq1J0nF9Y8ln12PJw/01PCzCYj63hfCfH4XFKSksTh6fDtHEKUdpe2pUoVOZdHe66GP/wwT42/6Hrwt/4Bat/8brxP+KdPHP8A0cPhP/w3Zx/8rPY/4n34M/6IPif/AML8rD/hgnxt/wBD14W/8AtW/wDjdH/FOnjn/o4fCf8A4bs4/wDlYf8AE+/Bn/RB8T/+F+Vh/wAME+Nv+h68Lf8AgFq3/wAbo/4p08c/9HD4T/8ADdnH/wArD/iffgz/AKIPif8A8L8rD/hgnxt/0PXhb/wC1b/43R/xTp45/wCjh8J/+G7OP/lYf8T78Gf9EHxP/wCF+Vjv+GDPHG0J/wAJ54Y2A7tn2TV9oY9wvl4BIHUfSq/4p2cecip/8RG4V5FLmUPqGc8ik9HJR5OXmasr2v01+zP/ABPnwTze0/1B4l57cvP9eynmcf5eb4rJ621X5xltv2E/H9lMlzZ/ELw7aXEefLntoNagmTIwdksSrIuQSDtIyDg8GtsJ+z18RMBXp4rA+JvDeDxVJt0sThMLnmHr021ZunWpKFSDabT5ZLR2ejZlifp2cBY2jPDYzw74gxeHqWVTD4nE5NXozSd0p0qqlTlZpNcyeupHJ+wb45ld5ZfHvhmSSRmeSSS01h3d3JZndmQszMxJZmOSck5JrKp+zt49q1J1aviPwtVq1JyqVKlTA5zOpUnNuU5znKMpSnKTcpSk25NtvVmlP6efBFKnClS4A4kp06cYwp06eNymFOnCC5YwhCPuxjGKUYxjZJKySskM/wCGCfG3/Q9eFv8AwC1b/wCN1H/FOnjn/o4fCf8A4bs4/wDlZf8AxPvwZ/0QfE//AIX5Watp+xN8ULCJrex+KWl2UDDa0No/iG3iZc5IaOFkQgnnBGM885xXsYP6BXizl1GWGy/xfyvA4ea5Z4fBy4kwtGUb3tKlRqQpyV9bOO+ttDysX9Nnwwx9aOIx3hVmWNrwd418WuHsTWi9rxq1qU5xdtLp3M1/2DfHMrvJJ498MySSMXeR7TWHd3Y5ZnZkLMzEklick8nOa8qp+zt49qznVq+I3C1WpUlKdSpUwOcznOcneU5zlBylKTbcpSbberbbuenD6efBNKEKdPgDiWnTpxUIU4Y3KYQhCKtGMIxtGMYpJKMVZLRWshn/AAwT42/6Hrwt/wCAWrf/ABuo/wCKdPHP/Rw+E/8Aw3Zx/wDKyv8Aiffgz/og+J//AAvyslh/YQ8eW0izW/xA8NwTIcpLDbazFIh9VdFVlP0Irah+zx8QcLVjXw3iVwzh60HeFahg87pVYPvGpTjGcX6P7rtmVf6d/AuJpyo4jw94ixFGek6VfF5PVpzXaVOonGXzX3Fy9/Yh+JmphV1H4naPqCpjYL3/AISC6C7Rhdon3hcDgY6Djjjd3Y/6AvinmqhHNPFvJ8yjTUVCOPXEeMUFFWioLETqKKitI2Wi0Vl8XFgfpveGuWOUst8Ls1y9zbc3gXkGEcnLWTk8PTg5NvVt79b/AGc7/hgnxt/0PXhb/wAAtW/+N15f/FOnjn/o4fCf/huzj/5Wel/xPvwZ/wBEHxP/AOF+Vh/wwT42/wCh68Lf+AWrf/G6P+KdPHP/AEcPhP8A8N2cf/Kw/wCJ9+DP+iD4n/8AC/Kw/wCGCfG3/Q9eFv8AwC1b/wCN0f8AFOnjn/o4fCf/AIbs4/8AlYf8T78Gf9EHxP8A+F+Vh/wwT42/6Hrwt/4Bat/8bo/4p08c/wDRw+E//DdnH/ysP+J9+DP+iD4n/wDC/Kw/4YJ8bf8AQ9eFv/ALVv8A43R/xTp45/6OHwn/AOG7OP8A5WH/ABPvwZ/0QfE//hflYf8ADBPjb/oevC3/AIBat/8AG6P+KdPHP/Rw+E//AA3Zx/8AKw/4n34M/wCiD4n/APC/KzyH9nXwPJeftFeH9AuSl1H4Q17WNRv541byjJ4UF21rcIrDISTWLewVN+0qJVJ+ZQK/FPox8AVcb9Jzhvh3FOGLp8E8RZ3mmYYmlGXsva8HLGTweKhGa5o06ud4bLow5+WUVVi37ysfr30iuOaeE+jrn+f4ZTw1TjHIcny7A4epKPtFT4s+qRxeHnKL5XOnk+Ix7nycyk6Ukvddz6B/b48S5uPh94Pik/1cOreJb6HPXznh0vSpMdtvkayuSOd3GMGv6R/aMcVXr+G3BFGpb2dHOeKswo339tOjlGT1OXpy+wzyN2nfnsuXllzfz/8AQH4atR8QeMatP46uU8NYGrbb2UK2aZrT5ut/bZNKytblu73jy+aeCv2MfFvjbwl4e8W2fjDw7ZWviLSrTVYLS5tNSe4t4ruMSLFM0SGNpEBwxQ7Sema/LOAvoL8Yce8GcM8Z4PjjhrAYTibJ8HnGHweJwOaVMRhqWMpqrCjWnSg6cqkE7ScHy32vofpXG30zuFOCeLeIeEsXwbxDjcTw7muLyqvi8PjcuhQxFTCVHTlVpQqfvIwm1eKn7yW51sP7CHjy2lSe3+IHhu3njO6OaG21mKWNsY3JIiq6nBIypBwa+zofs8fEHC1qeIw3iVwzhq9KXNSr0MHndGtTla3NTqU4xnCVm1eLTs7dT5Kv9O/gXE0p0MR4e8RYihUVqlGvi8nq0qkb3tOnUThJXSdpRlr0W5oXv7E/xR1KIQaj8U9Lv4V27Yb2TxFdRLt5XEc5dBtPK4HHavSx30CvFjNKSw+Z+L+V5jQjy8tHHS4lxdJcjTjaniJ1YLlaTjZKzs1sjz8F9Nnwwy2q6+XeFWZYCtLm5q2CXD+Fqy5laV6lCnCb5lpLV3WjsZX/AAwT42/6Hrwt/wCAWrf/ABuvH/4p08c/9HD4T/8ADdnH/wArPV/4n34M/wCiD4n/APC/KylqX7C3jPTdOv8AUZPG/hiSOwsrq9eNLPVQ8iWsEk7IhaPaGZYyqk8ZPPSuDNP2fHG2V5ZmOZ1PEDhWrTy7AYzHzpQy/N1OpDB4epiJU4OVPlUpxpuMW9E3dnblv06uDsyzHAZdT4H4lp1MfjcLgoVJ47LHCnPFV6dCM5JWbjB1FKSTu0rK2hhfsQeGv7W+LV5r0ke6Dwp4a1C6ikIzs1HVpIdIt09AZLC41Vgc5/dEDO41899APhX+2fGbHcRVaTlQ4P4VzLF0a1rqnmec1KGS4anf7Lq5bis5kne9qTWqbPe+nBxL/ZPhLgsgp1LVuK+Jsvw1Wne3Pl2UQrZviJ23kqeYYfKVa1v3l3ayJv24vEv9q/FbTPD8Um6Dwt4ZsopYs58vUtYmm1O4b0Hmae+kcYz8mTnIrb9oBxV/bHjBlPDVKpzYfhDhTA0q1K9/Z5pnlevmuJlbaPtMslkulr+5dtqUVHH6DnDX9leFWacQ1afLX4q4mxlSjUtb2mW5NRo5bh1feXJmMc31296ySabl8YV/Cp/aAUAFABQAUAFABQAUAFABQAUAFABQAUAFABQB4X+0B/yKGl/9jJa/+mzV6xr/AAL/ABL8mB8h1ygFABQAUAFABQAUAFABQAUAFABQAUAFABQAUAFABQAUAFABQAUAFABQAUAFABQAUAFABQAUAFABQB//1f8AP/oAKACgAoAKACgD9Lx0H0Fd62XogFpgFABQB2/g34keOfh7/aX/AAhfiTUPD39r/Y/7S+wGEfa/sH2r7H5vnRS/8e/2268vbt/175zkbfv+BvFLxA8Nf7U/1F4pzLhr+2vqX9q/2f7D/bf7O+t/Ufbe3pVf92+v4v2fLy/x581/d5fiOMvDbgbxC/s3/XThvAcQ/wBkfXP7N+vKs/qn1/6r9c9l7GvQ/wB4+pYXn5ub+BC1rM7f/hpH45f9FI8QfnZf/Ilfff8AE0n0gf8Ao6XEf/lh/wDMh8P/AM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ZusfHr4wa/pd/ous+Pdbv8AStUtZbLULKc2nk3VrOpSaGTZbK2yRSVbaynB4PXb5ed/SJ8bOI8ozHIc88RM9zLJ82wlbAZlgMR9T9ji8JiIOFahV5MNGfJUg3GXLKLts/5fSyfwF8H8gzTAZ1k/AWS4DNcrxVHG5fjaCxarYXFUJ89GtT5sZUjz05pSjzQkrrVO75eT0L4h+PfC1k2m+GvG3izw9pzzyXTWGieItX0qza5lSNJbhraxuoYTPIkUSPKU3uscasSEXb8Zw94leIvCWAllfCvHvGXDWWTxFTFzy7IOJs5yjAyxdaFOnVxMsLgMdh6DxFSnRowqVnT9pOFKnGUmoRPrc98POAuKcbHMuJeCeE+IcxjQp4WOPzvh3KM1xkcNSlUnSw8cTjsLVrKhTnVqzhSU+SMqtSUUnORj2/iDW7XXovFEWqXp8RQasuuprM073OoHWUuxfjU5bm58ySe8a9H2mSecyPLMWkk3MzbvEw3Emf4TiOjxdRzfHPiehnMeIYZ7XrzxWZSzyGM/tD+1a2KxTq1MTjpY7/a6lfEOpOtXcqlVzlKTl7GI4eyTFZBV4Wq5Xglw5WymWRTyWjQjhsvjk8sJ9R/s2lhsP7GFDBxwf+zU6FBUoUqKjTp8kYxPVv8AhpH45f8ARSPEH52X/wAiV+xf8TSfSB/6OlxH/wCWH/zIflH/ABLb4G/9G3yD7sb/APNwf8NI/HL/AKKR4g/Oy/8AkSj/AImk+kD/ANHS4j/8sP8A5kD/AIlt8Df+jb5B92N/+bg/4aR+OX/RSPEH52X/AMiUf8TSfSB/6OlxH/5Yf/Mgf8S2+Bv/AEbfIPuxv/zcH/DSPxy/6KR4g/Oy/wDkSj/iaT6QP/R0uI//ACw/+ZA/4lt8Df8Ao2+Qfdjf/m4P+Gkfjl/0UjxB+dl/8iUf8TSfSB/6OlxH/wCWH/zIH/Etvgb/ANG3yD7sb/8ANwf8NI/HL/opHiD87L/5Eo/4mk+kD/0dLiP/AMsP/mQP+JbfA3/o2+Qfdjf/AJuOL8Y/Ezx58QY7CLxn4m1HxBHpb3EmnrfeQRavdrEty0XkwxHMy28IfcW/1a4xj5vhOOPFbxE8SaWXUeOeK8z4kpZTUxNXLYZh9XthKmMjRjiZUvY0aTvWjh6KnzOX8ONra832nB3hlwH4fVMfV4M4Zy/h+pmkMPTzCeBVdPFQwkqssPGp7bEV1alLEVnHlUfjd73Iv+FlfET+xv8AhHB478Yjw/8A2f8A2T/YY8TayNI/sryPsp03+zftQs/sBtv9HNn5X2cwfuthQ7ax/wCIpeJv9h/6sf8AEROOP9W/7N/sb/V//WrPFkv9j/V/qn9lf2X9feC/s76r/s31L6v9WeH/AHLpqm2jb/iGvh3/AGz/AKx/6h8Hf6wf2h/a/wDbn+rOTPN/7V9v9a/tL+0vqn1z6/8AWf8AaPrntfrCr/vfac65jiq+DPtTtdX+JXxE8QabNo2u+O/GOs6RP5Pn6VqvibWdQ06b7NLHPbiWyu7qS2k8ieKKaHfGfLlijkTa6Ka+8zrxS8TeI8rrZHxD4iccZ7kuJ9h9YyjOOKs8zLLK/wBVrUsRhvbYHGY+vhav1evRo16PPS/dVqVKpT5Zwiz4rKPDXw74fzKjnORcB8HZNm+H9t7DNMq4ZybL8xo/WaVShiPZY3CYSliaft6FWrRrck4+0pValOd4TlEPB3xG8b/D5tQfwZ4jv/D76qtsmotYmEG6WzM5tRL50UvEJuZym3b/AK1s5yNr4H8UOPvDWWZz4F4ozHhqWcRwkczll/sL4yOAeJeDVX29Gr/AeLxLhyuP8aV+b3eVcZeHHBHiDHL4cZ8OYDiGOUyxUsuWO9s/qksasOsU6Xsa1H+OsLh1Pmcv4UbLRuPc/wDDSPxy/wCikeIPzsv/AJEr9A/4mk+kD/0dLiP/AMsP/mQ+G/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Hmmm+MPFWi6xe+INF8R63ouuaibr7dq2j6neaVf3Qvbhbu7SW5sJIJWiuLlEnliyInkRGK5RNv5VlfG3GGRZ3j+JMi4oz7Is/zR4v+0M4yTNcbk+Y4uOPxMMZjadbFZdXwtWVHE4qnSxFajz+ynVp0puF6cOX9MzLg/hTOsnwXD2dcOZJnWR5csL9RynOMswea4DCvA4eWEwk6OGx9KvSjVw+GqToUq3L7WNOpUipJTmpV9e8S+IvFV6mpeJte1nxFqEdulpHfa5qd7qt3HaRSSyx2yXN9LNMlvHLPPIkIYRrJNK4UNIxfl4i4p4m4vx1PM+K+Is84mzKlhqeCp5hxBmuOzjG08HSqVa1LCU8VmFfEV4YanVxFerChGp7KFSvVmoqVWZ0ZDw1w7wrgp5bwzkOTcO5fUxE8XUwOR5ZgsqwlTF1adKlUxM8NgaVGjPEVKVChTnWcXUlTo0oOTjTioeg6P8efi/4f0uw0TRvHmt6fpWl20Vnp9lAbTybW1hXbFDHvtmbYigAbmY+p6bv0rI/pE+NfDeUZdkOR+Ime5bk+U4SlgctwGH+p+xwmEoR5aNClz4aU+SnFcseaUnZav+b89zjwF8IOIM0x+d5zwHkuYZrmmKq4zMMbXWL9tisVWlzVa1TkxlOPPOV3LlhFX2S15tL/AIaR+OX/AEUjxB+dl/8AIler/wATSfSB/wCjpcR/+WH/AMyHm/8AEtvgb/0bfIPuxv8A83B/w0j8cv8AopHiD87L/wCRKP8AiaT6QP8A0dLiP/yw/wDmQP8AiW3wN/6NvkH3Y3/5uD/hpH45f9FI8QfnZf8AyJR/xNJ9IH/o6XEf/lh/8yB/xLb4G/8ARt8g+7G//NxDcftE/Gy7t57W4+ImvS29zDJbzxMbPbLDMjRyxti0ztdGZTjnB4rDE/Sb8esZhsRhMT4m8Q1sNiqFXDYijP6jy1aFenKlVpythU+WdOUouzvZ6WNsP9HXwTwmIoYrD+HeRUsRhq1LEUKsVjOalWozjUpVI3xzXNCcYyV1a61ued+HvGPi3wi123hXxR4h8NNfiFb5tB1nUdIa8W2MptxdHT54DcCAzzGESlhGZZSmN71+Y8Ncb8acGSxkuD+LeJeFZZiqEcwlw5nmZ5LLHRwrrPDLFvLsVhXiVh3iK7oKs5qk61Vw5faT5/0XiHg3hHi5YSPFXC/D3EscA68sDHP8my7N1g3iVSWIeFWYUK6w7rqhRVZ0uV1FSpKd+SBm6vrGra/qNzq+u6pqGs6reGM3ep6re3GoX90YYY7eI3F5dyS3Exigiigj8x22QxRxrhEVa8vOc7zniPM8VnXEGbZlnucY10njM1zjHYnMsxxboUaWGovE43GVa2Jrulh6NGhT9rVn7OjSpUoNQhBHp5Rk+U5Bl2GyjIsry/JsqwaqLCZZlWCw+X4DCqtWqYiqsPg8JTpYeiqterVr1PZwjz1qtSpK85ykZteWeiFABQAUAFABQAUAFABQAUAFABQAUAFABQAUAeF/tAf8ihpf/YyWv/ps1esa/wAC/wAS/JgfIdcoBQAUAFABQAUAFABQAUAFABQAUAFABQAUAFABQAUAFABQAUAFABQAUAFABQAUAFABQAUAFABQAUAf/9b/AD/6ACgAoAKACgAoA/S8dB9BXetl6IBaYBQAUAFAHUeFPBXizxzqJ0nwj4f1PxBfqgklh062eZbaJm2Ce8nwLezgLkIJ7uWCHeQvmZIDfW8HcB8ZeIOZvJ+C+G824kzCEI1a1DK8JOvDC0ZS5I18bifdw2Bw7n7ixGMq0aLm+TncmkfL8Wca8J8C5cs14v4gyzh/ATm6dGtmOJjSliasY87o4PDrmxGMrqF5uhhaVaqoJy5GlePfeLP2fPjB4H8PXnirxT4Ol0rQdP8Asv22/Os+HLz7P9tvLewtvMtdP1i6vB5t3dQQjFu21pAz7EDPX6Nxl9Gvxs8P+GsdxhxdwRVyjh3Lfqn17MHnvC+N+rfXsbh8uwvtMJlud4vHL2uNxeHoK2FfLKrGVTkgpSj8Dwn9ITwf444hwfCvC3GNPNc+zD619SwCyXiPB/WPqWDxGPxPs8VmGTYTBP2eEwtes74lc0aTUOabjCXjNfhh+z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X/wA/+gAoAKACgAoAKAP0vHQfQV3rZeiAWmAUAFABQB+yv7Ifh7TPD/wN0DVoYI477xJPrOtaxdKimW4a31W/06zVnA3tHbadY26xxElUle4dADM+7/cn6FfDOVcN/R/4bzjD4elSx/FOIzzPs7xkYRdbEzw+cZjlmCjOoo+1lSwmWZfhoU6LcoU608TUpxjKvNz/AMafpecRZnxB45cQZVXr1KmC4boZNkuT4WU2qWHhXyrAZjjJRg5ezjVxOY47ETqVUoyqUo4enUbjQhy/AfxS/an+IXxO0rxD4Wu4NF03wjrc9vs0y2sC17DaafqlrqenrJqUs0kslyJrG2N1KixQynzRFBFG6pF/nH4u/S88SfFjJ+JuEcZh8hyvgvPsRhuTKsLl0p4+hg8tzfB5tlsauaVsRUq1MXGtl+FeLrU6dKjWftlSw1GnOEKX9+eFv0V/D7wxzXh7inCYjO8y4uyShiHPM8TjoRwNbF5hleKyvHunltGlTp08K6OOxKwtOcqlaivZSqV604znP5mr+Uj+mgoAKACgAoAKACgAoAKACgAoAKACgAoAKACgAoAKACgAoAKACgAoAKACgAoAKACgAoAKACgAoAKACgAoAKACgAoAKACgAoAKACgAoAKACgAoAKACgAoAKACgAoAKACgAoAKACgAoAKACgAoAKACgAoAKACgAoAKACgAoAKACgAoAKACgAoAKACgAoAKACgAoAKACgAoAKACgAoAKACgAoAKACgDwv9oD/kUNL/7GS1/9Nmr1jX+Bf4l+TA+Q65QCgAoAKACgAoAKACgAoAKACgAoAKACgAoAKACgAoAKACgAoAKACgAoAKACgAoAKACgAoAKACgAoA//0P8AP/oAKACgAoAKACgD9Lx0H0Fd62XogFpgFABQB7j+z54q8AeDvH51f4k2FtqPhz+w9StPs91osOvRfb55LRrWT7BNDOm5VjmAm2Zj3YBG47v6A+jXxh4ccEeI8s78UsuwuZ8Mf6v5pg1hsZkNHiOj/aVetgZYSp/Z1elWhzwhSxCjiOVSpczSkudqf4b9IThTj/jHgCOT+G2OxOXcR/27luLeIwudVchq/wBn0KWMjiqf16jWoTcZTqUG6HPapyptPk939kvAGueE/EngvRtb8F2kFp4Uv7e6k0q0g02PSoI4Iry6guFXTY44Y7cNdRXDFFjUSFjIc7yW/wBxfDfP+DuKuBciz7gTB4fBcH5lhsVPJ8HQyqnk2HpYeljsXhsTCOV06VOnhYyxdHEylTjStUcpVWpe0bl/jbx/kfFfDPGedZJxpiq+L4ry/EYaGa4qtmU81r1K9TB4XEYeUsyqVatTESjhauHjGcqsnTUVTTSgkfnj8dPi3+zv4r+G2s6J8PvD+mWHim6udIexubbwNZ6JMkVtqlrcXoXUYbKGSEPaRzKyiQCUExHIYhv8zvpBeM/0ZeMfCzPcg8N+Gspy7i7F4rJamX4vC+H2CyCvTo4XN8Hiceo5nRwlKpRVTBUq8JQjOPtoydJ3U3E/0O8C/CP6RHCniVkueeIGf5nj+FsLhs3hjsNieOMXnVGdXE5Vi8PgnLLquNrwrOGLqUZxk6b9lKPtU04pnrvwV/Z4+Gvw9+H1p8SPipZaXquqzaNF4i1B/EMIu9E8M6dcQLdQWkelzLNbXeoJBJD9pnuLW6uBft9l02NdqvcftPgP9Gfwr8NfDbB+KPi/gMpzfOK+R0uJsyqcTUY4zIOFMrxOHhjMPg6eUV4VcLjMzp0KlH61XxOFxmKWYy+qZVCHLGeL/IvGr6Q/iV4heIGL8OPCvG5pleU0c5q8O5fT4dqywuecT5jQrzwtfF1Mzo1KWJwmX1K0K31ahh8Vh8P9QX1vM5y5nDC9BaftO/sz3+oxeHWsYoNOnkS3TUb7wXbw+HgZT5S+crRNd28J+USTXGlxQRIweaRIlkeL6XB/Sx+ipmWZ0OGZYKjh8sxNWGGhmeY8DYahw0nW/dRdeFSg8ZhqDfLCpXxOWUqFKElUxE6VCFScfnsX9GL6S+X5fW4hji6tfMcPTliJ5dgOM69biFql+8l7GUKv1XEV0ryhRw+Z1a1WceSiqlWVOEvO/wBqn9nLwfZ+D7/4l+AdKtNBvNFNvc63pOkxpBo+p6VczQ2731pZRsLWxurFporh/sKRW1xZi5Z4nuQklfmX0vvowcE4LgnMfFTw6yjBcOY7Ifq2Kz/JsmpQw+SZtlGKxFDCzx+CwFKUMJl2Ly+VeliZrAQoYTFYGOKlUoVMVGnUn+i/RW+kbxhi+MMB4acfZrjM/wAFnf1jDZJm2bVJ184yvNcNQq4mGCxeOqRlisfhccqNXDR+vTrYnDYyWGjCtHDOcI+PfsS+H9B8Q/ELxVa+INE0jXbWHwbLcQ22sabZanBDONb0eMTxQ3sFxHHMI5HjEiKH2O67grMG/EfoFcN8O8TeJXF+E4kyHJeIMJQ4GrYmhhc7yrA5th6OIWf5JSVelRx9GtSp1lTqVKaqwjGfJOcE+WUlL9h+m1n+fcPeH3CuKyDOs3yPE1+MqdCtiMnzLGZZXq0Hkmb1PY1a2CrUalSk6lOE/ZzlKHPCMrc0YuP2V4y+EfwV8NeMm+Knjux8HaJ4W0rw7o+h6Tos2n2djop14aprt5fane6Ra2sVtq99NaXWnW2nweRduEtbyaa3b7PaS2/9zcceDHgPwrxxPxe8Qsu4IyHhHJ+GMk4fyfJK+WYHL8hfESzfiLG4/NcdkuFwawud5jXwWMyvCZZQ9jjKip4PHVq+En9VwVfD/wAacG+LfjVxLwbHwr4Fx/GOdcU5rxHnGe5rnFDMMZjs6WQvKsiweCy3B5viMVLE5PgKOLwuY4nMa/t8LTc8Vg6NHE0/rGMpYj5Z/ak+KfwV8c+A9F0f4b3ml3Gs6b4vtLmeOx8MajojLpCaPrsEzxXV3o9hDJbfbJ7MGCOfeztFL5DIm9P5C+l14veBHiB4eZDknhdjsoxOd5Xxrg8ViKWA4TzPIZwyWGScQYavOji8bkuW0auEeNr4BSw9Ks5zm6Vb2DhTU4f1P9Frws8aeBuPM6zjxIwWaYfJ8y4QxeGoVMdxPl2dxlm884yKvRhVw2EzjMK1PFfU6GMca9SjGMYKrSdZTmqZ2/7OH7MXhSHwpafEz4rWVtftqFidZ0vQ9XdYtE0jQxH9ph1fWo3kWC8lu7Rftgt73/QLOwlR7qKW6ZhZff8A0Xvom8H0OD8D4reMOBwuYzzPL/7cyjIM6nClkGS5Aqf1uhnWfU6lSNDG1sZgo/Xlh8fKWW4LLa0ZYzDVcXOTwHw/0j/pO8V1uK8Z4Z+FONxOX08ux39jZpneUQlVzvOM7c/q1bKMlqQhKvhKOExcvqbr4JLMMZj6Uo4SvTwsY/W/QJf2nP2YrbUD4bTR430hZ/s7anbeB7FvDYCnYZRb7U1GSBeQJItGk3IN0YdCN36RV+lf9E7C5lLhaGS0amTRr/V5ZtheAMBLhZcr9m60cP7OOZ1MPHVKpRyOanBc1JTpyjKX5/S+jH9JzE5euJZ5tVp5tKj9YjlmJ44xkeJXzLnVJ1+eWX08RLRunVzmDjNqFXknGXLxv7QP7NHgrX/Blz8TfhHaWNjdWmm/2/NpmhFDoHiPQzF9rmvNKt4maCzvIbMm7t009I7W9hia3Fr9rlimb4b6SX0VOBOI+BsV4reDGCy/LsZg8q/1ir5Vw9Kk+HOKMgdH67Xx2UYai3hcDjaGBcsbhYZZGng8fQpSw0cI8ZVpVj7L6P30mONOH+MsN4Z+LeMx2PwmLzP+wKOZ56qn9v8ADedxqvB0cHmmJq0/rGMwdbGpYTEyzGU8Vga1WOIeM+q0q1GPxJ8FfhRqXxh8cWfha0mex06GF9T8QaqqLIdN0e3eKOaSJHZFku7maaGzs4yWHnziaRDbwzOn8EeA/g5mnjdx/guEsHXnl+WUKFTNeJM4jTjUeV5JhqlKnWqUac2o1cbi69ehgcDSbkvrGIVerB4bDYiUP7c8a/FjLfB3gfGcUYujDHZjWrQyzh/KpTlBZjm+IhUqUoVZxvKng8NRo18ZjKis/Y0HRpyWJr4eE/081ay/Zy/Zq0PTk1TRtGs7q7XZZtPpUfiLxdrklqEE90080M1wsSM/mSyNJYaVBNL5NukLSQwN/rLnOB+jD9FfIMsjmuR5HgcXjYeywMq+T0+JuM8+qYWMI4jFyxFelWxUaUZT9pWqyqZdk9CtV9jhoUJ1KOHP8wspxn0jPpK55mMssznOsbhcLJ1MZGjmtTh7hHJKeJc5UMLGhSq0cK6kow9nRpRpY7Na9Gl7bETrQp1qxF4b8Tfs3/tGR33h+30PRr7VI7aS4k03VtBh0XxDFbHbHJe6ZqFttn/dNIqzSaZqTzQHY04WN0LY8L8WfRd+k9SzDhzD5BkWZZtSwlbEVcrznh2jkXE1HCPkpVsflOZYZQxCdKVSEa1XKMylXw75JYiFOnOlOrtxJwx9I/6OdTAZ/XzzOcvyypiadCnmWU59Vznh6tilz1KeBzPL8RKeHftY05TpUszy5Ua651QlKpCpGH5zftC/BmX4M+NRpVrPPe+Gtatn1Pw3fXAX7R9mWYxXOm3bphJL3TZDGsssaok9vPaXPlwvO8EX+YX0lvAyr4GceLKMHiMRj+Fc+wtTNuF8wxSj9ZWFjWdHF5VjZwjCnVx+VVXShVrUoQhiMLiMFi/Z0amIqYeh/oz9HrxmpeM3BTzTF0KGC4myTEU8s4kwOGclh3iJUva4XM8HCblUpYLM6aqSp0akpzw+Jw+LwyqVoUYYiv8AVH7MH7N/g278HWnxS+JNla6x/aSXN/o2j6ocaJpukWcksf8Aamq27usF9LdfZ57hIbwS6dBp5hmkilnl/wBH/r36Jn0XOB8bwTgvFzxSwGEzp5pDFZjkeS5vJLIMqyTBVK1J5vnOGqShh8wq4xYeviadHHutlmHy10a9ShVxFVywv8r/AEn/AKSPGWE4wxnhd4b43FZOstnhsBnOcZXFvPMzzjF06VT+y8pr01LEYGlhHXo4edXBOlmNfMFVo06kKFJRxHpsv7T37MelXa6FZ6fFJpqv9ne+0zwPCuhQpG3lg+SYLa8lgUZZGtdLuFaNcxhtyBv1ir9LL6KGUYyHD2Cy+lUyqNRYWeOyrgGjDh6hCnP2XN7CWFw2Nq4anG8oSweV14ypRvRU+aCPzGl9GH6Tea4SWe4zG1aeZSh9Yjgsz43qyz2vKpD2vL7aNfFYSliJu0ZrFZnRlGpK1VwtPlp/HT9nr4dePvh/feP/AIdabpWla5a6K/ibTLvw5BDaaV4n02O1bUHt57G38qzNxeWu+Szv44Yrs3RiS7eSEtGnD9IP6NPhj4jeG+YeI3hllWTZPxBhMhqcV5VjuGMPQwWT8WZXTwcsznhsRl+F9hgJYnH4Pnq4HMqVGjjHjJUaeNrVaEpwpdngX9IXxG4A8QMDwD4iZnm2bZHis7hwzmeC4jr1sZmvDGZVMVHLoYjD47Ee2xscPgsVyU8ZgKlathFhFVqYSnCsoSPir9lHSdL1v43+GNO1nTNP1fT5rLxG01hqdnbX9nK0WgahLE0lrdxTQO0UqLJGWjJR1V1wwBX+DvodZNlGf+PvCeWZ7lWW51ltfAcTyrZfm2BwuZYGtKjw5mdWjKrhMZTq4epKlVhCrTc4NwqRjONpRi5f2t9K/Ns0yTwR4mzHJsyzDKcwo47hyNLHZZjMRgMZSjVz7L6dWNPFYWpSrQjUpylTqKM0pwk4SvFtR/Qb4s/Aj4VanqfhXxZ4ls/C/hDwD4Js/Ed74pt9Os7bw9/bdzfvoUei297c6XbWbtZW7Wt+XCTG/lnnt7GwjY307p/pT4x/R48H82zXhDjHinBcJcFeHXAWC4px/F2Gy3A4Xhn+38TmM+HaWRYbHYvKKWDqTwOGnhMxlONOv/aFXE4jC5fl9Kcsxr1KH+fHhP47+KuV5ZxVwpw1i+KOLuPuNsZw3guF8RmGLxPETyTD4CGfVM6xGCwuZ18VTjjcRHF4BRlUo/UaWHoYnHY+pGOX0ITo+Dvi7+yrrd9beC/D9t4TsftckVlYW1/4JXSdM1KY7YoIVuL7SYbdp5iRHF/aLQTXMjbV3zOEbz+CPGn6IGfZhhuBOG8NwbgFjatLA5fhMw4Djk2UZpXvGlQowxWYZLQwssRXk1CisylQr4qtJQg6terGM+7jHwh+lTkmBxHGnEFfizHfVKdTG47FYHjWWbZpl1Gzq160sNgc3r4mNCioudZ4CNajhqceeXLRpucfF/2qf2Z/DukeHrz4lfDvTI9GOlMkvifw7YoV0yTT5ZNj6xpltv26fLZSSRC8srVEsXsd91FFayWswv8A8J+l99FThjJuGcd4p+GeU0sjlk8oVuLOGcvhyZVWy2tV9nPO8qwibhl1bL6lSl9ewGEhTy+eX8+MpUcHVweI+u/tP0VvpMcRZtxDgvDXxEzSpnKzZTpcMcRY+fPmdLMKVPnp5PmWJcXLH0sdCnV+pY3FVJY6GO5MLVq4qnjKCwX5xV/l6f6PBQAUAFABQAUAFABQAUAFABQAUAFABQAUAFABQAUAFABQAUAFABQAUAFABQAUAFABQAUAFABQAUAFABQAUAFABQAUAFABQAUAFABQAUAFABQAUAFABQAUAFABQAUAFABQAUAFABQAUAFABQAUAFABQAUAFABQAUAFABQAUAFABQB4X+0B/wAihpf/AGMlr/6bNXrGv8C/xL8mB8h1ygFABQAUAFABQAUAFABQAUAFABQAUAFABQAUAFABQAUAFABQAUAFABQAUAFABQAUAFABQAUAFABQB//R/wA/+gAoAKACgAoAKAP0wr0ACgAoAKACgD9t/wBmD/kgPw+/7Bmr/wDqQaxX++H0Sv8AlHLw0/7Fec/+tLnZ/iP9KD/k/viF/wBjLKf/AFn8nPxIr/A8/wBuD6l+GX7KPxR+JWlWuvTTWPhTw9fxpPY3evS3TXuo2rjdFd2Ok2sbytbSjDwy301gk8RW4tWmhdHf+u/Cj6Hni54p5Pg+Iq9fAcH8M5jShXy/F8R18ZLHZng6i5qOMy/JsJSrVXhKi5Z0K2YVcuhiaMoYjCPEUZwqS/ljxM+lb4WeGubYrIqFDG8VcRYCrOhjsLkFHCQwWXYuEuWrhMdm2JqU6UcVTfNCtSwNHMJUKsZ4fFKhWhOEPdLb9gIqok1D4qJGAMult4OyoPfE8/ilOAcctb8/7P8AF/QWF/ZxcsVUzLxfhTSSdSGF4IvGP81sTX4tp6LVJywyvu+W1pfhmJ+n7zSdPL/CuU23aE8TxjaT7J4ehwtLV6aLE+Wu8frL4x6auk/ADxzpPnPdrpfw7vbAXEygSXH2DSlgW4kX5gJZDCJWwTtc8HgGv7J8bsrhlH0cfEHJvbTxkcp8Msxy6OJrxSq4n+zsm+rwxNWN5JVajoRrSs5cs3pLRSl/Jvg7mUs18fuBc29jDCyzTxEwGPlh6Mm6eH+vZs68sPTl7rdOmqzpRulzQWq1aPhj9g3/AJKT4u/7EeX/ANP2i1/n1+zu/wCTpcaf9kBW/wDWiyE/uf6eX/Jt+EP+y3p/+qHORf28dWv5fiP4T0N7iU6ZY+CrfVILTefJW/1PXNctbu52fd82S30qyiLEZCRADALVX7RDOcxq+J/BvD88TVeU4DgPD5xh8Hzv2MMxzXiDiDBY3E+z0j7WphsnwFLnfM1ClZWTkhfQOynAUvDnizPYYemszxvGtfKq+L5F7aWAyzI8jxeEw3tNZezp4jNsbV5Fypzq3ak1Fx+L9DsU1PW9H02Q7Y9Q1XT7F2LbQEu7uGBiW424EhO7PHXjFfwnw/l8M2z7JMrqNRp5lm+W5fOTlyKMMZjKOHk3K65Uo1W3K6tvdWuf2jnuOnleSZzmVNN1MuyrMcdBKPO3PCYSriIpQ15m3TXu297bW5+8HxH8CJ45+Hus+ArPWJPCttqtlY6cNQs7RLn7Hp9reWcstmlq1xaK0F3Z2z6c6CeLbBcPjeB5b/8AQ94oeHsPEDw2z3w7wWdVOEcLnGBwGVxzLA4OnivqWXYXG4KrWwUMHLE4SEsPjMFhZ5ZUgsTS5aGIlbnUXTn/AIPeHHHcuBvEHJePMZlFPinE5TjcbmTy/G4qeGWLx+JwmLpUcZPFxoYmUK+ExmIhmNObw9Xmr4eKtFvnh8Yf8MEaP/0VO6/8Ja2/+aGv4W/4pz5L/wBHexn/AIiOE/8AokP7O/4n5zj/AKNbg/8AxKcT/wDQ8fYnwp+H6fDLwFpngafX28S2umvqIt728tIrPdZ395Pdmy+zfartTDDJcTIu6aUFG8sKiKiL/bvg94bw8KPDvKvD+vxHPirCZVPM1hsfjsFSwPNgsxx2IxrwH1X65jYyoUKmJrU481eonTl7PkhTjCnD+PPFbxAl4m8eZnxzRyGHDWKzOGXSxGCweMq4xLF4DB0MIsasT9WwclWrQw9GpLloQanH2jcqkpzl8v8A7Fnhyy0e/wDjRJDHH5tl4ut/DkDg7nistJm1hhGjHJEcrTIWIP70wIWz5aV/Jf0EuGMDkmY+O1WhTo+1wPGuH4YoTT5qlLA5NXzuUacJNuUaNaWIg5NcvtZYem5ubpQ5P6g+mlxHjc5wHgvTrVKvssbwhX4jrQa5YVcbm1HJ4yqTSSTq0o0JpJ39kq81FR9rPm+TP2utavdX+O3iy3upHa30K30PRtNiYnFvaJo1jqEqICSAsuoahe3Py4BM+cEkmv41+mnn2Pzr6QvGOFxdWpPDcPYbh/JMrozcrYbBxyLAZnWhBS0Ua2ZZnj8V7sYp/WL+9fnl/Wf0RMkwWUeBPCmJw1KEMRnuIzzOMyqwUb4jFyzrHZdSnNpJuVLL8vwOG95ya9hZcqtE8H8L+KNf8F67YeJfDGpS6TrmmNM1lfwxwTPCbi2mtJx5VzFPbypLbXE0LxzROjI5BHQ1/O/CXF3EfAnEOX8VcJ5pWybP8qlXlgMxoU8PWnQ+tYWtgsQvY4ujiMNVhWwuIr0KlOvRqQlCpK8W0j944o4WyDjTIsfw1xRltLNsjzONCONwFapXowrfVsTRxdBqthatDEUp0cTh6NanUo1qc4zgrStc6Xx38V/iB8TF0xPHHiF9eGjNdtphl07SLJrU34thebX02xtHdZxZ225ZWdQYlKqCCa+q8Q/GPxI8VoZTDxA4lqcRRyOWNllXtcsyXAywbzFYVY3kqZXluBqTjiFgsLzwqynBOhBxSkmz5vgPwn8P/DKWZz4G4ehkLzmODjmfssyzfGxxawDxLwfPDM8fjIQlQeMxPJKkoSarTUm1ZHoXwn/Zw+Jnxasl1fSktdD8MGR4Y9d124uILW8MTmO4TS7O2iuLu/8AJYNE0oihsDMklubxJopUX9K8HPov+K/jNgI5zk8cJkHCcqlShT4g4hxWKw2DxzozdLE08pwWFo4nG5h7GanSnWVCjl3toVcM8dGtSq06X554sfSO8MfCXHSynNXic84ojCFapkeRYbDV8VgvawVXDzzTGYmrh8JgXWi4VI0vbV8eqU6eIWClRq0pz+jrP9gG5Kq2o/FK3hIGZEs/CElwox12zz+J7YgAZO5oPqp5K/1Dgv2cOKcIzzLxdw9CaV6lLBcFVMTBPqo4jEcU4R2W/NLDf9ur7X844z6f2HUpRy/wtr1ot2hUxnGFPDy8nKhQ4YxSbf8ALHELykz7b8L+D4vAfwttPBseoyazDoPhm+sF1GeBYGvE8i6k3m3WW4SKPEvlxxCaYLEqrvfBNf3vwjwTQ8PPCXA8DUszqZ5h+HuFcdlsMzxFCGHljqf1fFVPaPDRrYmFKny1fZ06Sr1lGlGEeeVrn8ScU8YVuPPFHG8ZVMvhk9fPuJcHj5ZfQrTrxwdT2+Gp8ixEqVCdWpelz1KjpUnKrKUuSOx+Vv7Hv/Je/Cn/AF4eJ/8A1HNTr/IH6Ev/ACkXwf8A9i7iv/1mM0P9Uvph/wDJhOKv+xhwz/60OXH0v+3xr99a6F8PPDUEsken6xqXiDVr9FLKs82hwaTb2KPjAkSP+2rqUxtuUSLDJgMiNX9V/tGOI8wwfDvhnwtQrVKeW55mnEmcZjThKUIYitw9h8mw2X06lrKrCm8+xdV05NxjVhQquKnGEj+aPoD5BgMVn3iHxLXpU6mYZNluQZVgKklGUqFLPa+bV8dOmmm6c5rJcLSVRWbpyrU03GU0fmWDjkcEcgjtX+UadtVo1qmuh/pq1fR6p6NPqfuT4EvJviB+z7okuvE3c/iL4byWGrS3JJa9kk0efTLu5uGcgs92Ue4lfIBaUuCAVNf9Avh5ja/iR9G7IKvEMvruI4n8Lp5bnFbFNyeOq1skr5VjcXiZTacp42UJ4mtO6TnVnKLSsz/DTjrB0eAPpAZ3SyKP1Shw54kQx+U0sMklgqdHOaOZYPDYeMFaMcIpww9KNm1GlGMotpxPw2r/AJ+j/csKACgAoAKACgAoAKACgAoAKACgAoAKACgAoAKACgAoAKACgAoAKACgAoAKACgAoAKACgAoAKACgAoAKACgAoAKACgAoAKACgAoAKACgAoAKACgAoAKACgAoAKACgAoAKACgAoAKACgAoAKACgAoAKACgAoAKACgAoAKACgAoAKAPA/2gpwvhvRLbIzLrnngd8W9hdxkj2BuVzx3HSsK/wx9f0/r+mB8l1zAFABQAUAFABQAUAFABQAUAFABQAUAFABQAUAFABQAUAFABQAUAFABQAUAFABQAUAFABQAUAFABQB/9L/AD/6ACgAoAKACgAoA/TCvQAKACgAoAKAP23/AGYP+SA/D7/sGav/AOpBrFf74fRK/wCUcvDT/sV5z/60udn+I/0oP+T++IX/AGMsp/8AWfyc/GTwzHp0viTw/Fq5RdJl1zSY9UaQhY1057+3W9LsSAqC2MpYkgAckjrX+F/CdLLK/FXDVDOnCOTVuIMmpZtKpJRpxyypmOGhj3UlKUYxgsK6rlJyilG7cla8f9nOJ6mYUeGuIa2UKbzalkebVMsVNOVR5hDAYiWCUIpSbm8SqSilGTcrJJ3SP2o/aHj8dx/CPX4/hiuoR67H/Z6eXoAdNXTRUuIxqCaMtti4W5W2CgLZf6ULUTraAzbBX+730mKfiJT8GOI6fhPHMqfEVL+zYez4cjOGdwyKGJpxzOGRRwtsTDFxwqSjHAf7YsJHERwSdf2aP8Vvo8VOA6ni3kFTxOll9TIKjx83Uz+UJ5PLOZ4eq8unnUsTehLCyxLblLG/7K8U6EsW1Q9oz8lPC/wu+K3xM1+30qy0LxLeXFzdCG71bW7fVI9M00dZrnVdUvYjFbpDGC5Rna6nKiG1gnuHihf/ABn4S8I/GLxW4jw2T4Lh/irG4jE4tUcbnOf4bN6WU5UlrXxOb5tj6M6WGjQpqU3SlKeMrySw+Ew+IxM6VGX+tXFHil4UeGeQYjNcZnvDODoYbCurg8oyTEZVUzPMulHDZVlmCqe1xEq0+WCqRhDC0It1sVXo4eE6sf1x+L+mpo37P3jjR45DKmlfDm901JWG0ypY6QLVZCuTtLiIMRk4Jxk9a/2g8a8rhkf0cPEDJKVSVank/hfmOV060o8sqsMvyT6pCpKN3yyqRoqTjd2btd2uf5H+EGZTznx/4HzipTVGpmviPgMynSi+aNKeOzj61KnGTSclB1XFNpXSvZbHwz+wb/yUnxd/2I8v/p+0Wv8APr9nd/ydLjT/ALICt/60WQn9zfTy/wCTb8If9lvT/wDVDnJnft2f8le8P/8AZOtH/wDUk8W15v7Qv/k9PDP/AGbDJf8A1quND0foJf8AJouIf+zjZv8A+s1wifGdrcS2dzb3cDbZ7WeG4hbrtlgkWWNsAgnDqDwR9R1r+GMJiauCxWGxmHajXwmIo4mjJq6jVoVI1aba0ulOEXa/3XP7NxWGpYzDYnCV05UMVQrYatFaOVKvTlSqJNppNwm1qn6PY/azxvp1r+0V8ALkeGbi2Nx4q0PTtY0jMwEVvrum3NvfvpNzKflhkjv7O40W8dwRbO0shB8sFv8AePj3LMJ9Jv6OOKjwrisK8Txhw/lmdZK3Wj7HDcQ5VisLmUsmxdVvloVKeZYLE5Djp1Ob6rOVao0/ZLm/xS4JzHFfR18fsM+JcNiFQ4VzzMcozdKjL2uIyLMsNiMvjm2FpL3q0KmX4yhnWDhB3xMI0qaceeR+QF98OPiBp2rSaHeeCfFMWrxSNEdPGhalNcOysF3QLDbSC5ifKmKe2MkMyMkkMkiOjN/ihj/C3xJyvOavD2O4C4vo51SqyovLo8PZrWxNSUZcvNh40MLWWKozupUsRhXWoVoThUo1J05wlL/X/A+JPh7mOU089wfG/CtXKKlONVY+We5bRw9OMk3y4iVbFU3hqsLONWhiFSrUZxlTq0oTjOMfpXSP2L/HM3hIeK/FHiTQPBiRWF1quoabq8N5Pd6TYWqSzNLqMlpugil+yxG5kgVnkgVhFNtuFliT+psl+gp4gV+DY8YcWcU8OcC06WW4vOM0yvOqOOr4zJcuwkK1edXM6mDjUw9GqsJR+tVcPCpUqYaElRrqGJhVw9L+as3+mjwNR4slwrwxw1n/ABnOpmGFyrLsyyitg6GFzfH4qdKjCll1PF8lerTeKq/VqVeahDESj7WjzYeVKrPsf2FPGthpfifxf4Fu7iOOTxLa2Wq6I0x8prq80P7Yl5aRISQ1xPp94L1YgcrDp1yQW24b7j9nvx5l2U8Wca+HuMxVKnU4pwmBzjIJ1n7GWLxuQfXYY3BUablJSxOJy3G/X1SUnKNDK8U05qL5fjvp18FY/NOGOD+OsLhqlSHDeKxmVZ3CkvaxwuEzz6pPB4urNKLjh6GYYN4J1WuWVbMcMmotpSf+2F8D/Flx42l+JPhfRNQ17SdesrCLXY9JtJr680vVNNtYtOSeeztlkuDY3lhb2ZW6jiaOK5iuFuWi327T6fTb8AuMsTx7V8U+EshzLiLJ+IsDl1HiClk2Dr5hjsozfKsHRyunXxGCwtOriHl2Ny7C4FxxlOlKlRxdLEwxcqLq4WWIj6HnjhwnhuCqfhrxTnWAyHNchxuPq5FVzbF0cDg80yvMsVVzKpQoYzEypUFj8JmGJxnNhKlWNSrhquHlhfbcmIjh/G/gd+zb4q+JviWKPxLo/iPwz4LtYp5tV1uWyfTLmZxA4tLLRjqlq0V1dS3TwtO6288FtaLO8pWZreOX8O+j/wDRa4v8VuKaMOKsk4n4V4DwlHE1s3z6tgZZTi8RUVCawWAyN5vg6tLF4uri50J4mpHCYjD4XBQxE6soV54alX/ZPHH6SXCvhlw1VnwznHDnE3GuKq4ejleSUsbHM8NQpuvF4vHZysrxUKmFw1LDRrRoU5YnD18Ti5UYUlOjHEVKC/tLfCPwF8HNZ8OeHvCes+INW1W/sLzU9bi1u70y4FjaNNFBpHkpp2lWBjku3i1J5RPJIRHBA6xqsodn9KrwX8OvA/POF+GuDc94kzjOcxy7HZtn9HP8blOJWX4KVehh8lVCGWZPljp1sZUo5rOsq86rVKhhpwhGNVSkvo0eLnH3jHk/EfEPFuTcP5VlOAx+DyzJKuSYTM8O8fjI0a1fN/bSzHNceqlLCU6uWwpuhTpp1a9eMqkpUnCP6bXtvq1v8BEt/hWFXVU+HFgPB5svJ3sTots1rJYlj5RvZbctJaSMSHvXikZiSWr/AFezDDZ1hfo7Rw3hCoxzil4YZdHgl4H2HtJt5FhZYOpgHKToSx9bDOVTBVJzlGeOnSqTnJycj/MjA4jKMT48yxHim5Symp4jY6XGH1323JFLOsRHFwxyilWWCpYiKp4ynCKlDBxq04RjZRPx+i8FfF/xvrx0qTw/4713XZ7tYLpdVtNalmguJZSjSapd6mojsY1kLGe51CaCGEeY80iAO1f4nUeBPGzj/iOWT1eHPEPiDiHEYyOHxkc4wmfVq2GxNaq4zqZvjc1h7PLqcajlPEYvMq2Ho0Up1K1WMYykf7A1eNfB7gjIY5rSz/gPI8ioYSVfCSynF5JSpV8PSpc0aeVYTLJOpjqkqaUaGGy+jXrVm4Qo05NwjL9lfAvhC58BfB/RvCF7NFcX2heEZ7W+ltyzW7Xz2txcXot3dUd7dLqaWOCR0R5IkR2jRm2J/uR4e8FYrw68Fsi4Kx1ejicfw/wZWweYVsO5Sw0swng8RicesNOcKc6mGp4uvWp4epOnTnUoxp1JUqcpOEf8a+OuL8Nx74vZ1xfgqFXDYLPeLqWLwNGuorERwMcVh8PgniIwcoQxFTC0aVSvThKcKdWU4RnOMYzl+XH7Hv8AyXvwp/14eJ//AFHNTr/I36Ev/KRfB/8A2LuK/wD1mM0P9R/ph/8AJhOKv+xhwz/60OXH3p+1d8H9V+K3gzTJfDMcd14q8J3d3qOn6a8sUUuqaZewwQ6vZWrSvHGLrfBp1zD5jrHI1t9m3CW4hNf6KfTD8E848YeBcqrcK0qWL4v4OxuNzPLMsnWpUamb5XjqOHoZzgMJOq4044xzw+WYqg6s4UqksL9VuquJouP8F/RS8YMq8KONMyp8TVKmF4V4rweEy7McxhSqVaeV5lg6tetlGOxUKUKlSWFUa+Y4asqcJVKccT9Zs6eHqRPzR8NfAH4veJtdt9Bg8BeJtLlknSK61DXtF1HRtJ06MuBLc3l/f28MAjiQmURQGW5uUUi0hncojf5VcK/Rw8a+K+IMPw9h/DrivKKlTEwoYvM+IsizTI8myym5pVMTjcyzDB0qHs6VNusqOGeIxeJpxaweHxM3GB/pdxL4/wDhBwzkVfPa/H3DOaU6eHnWwuXZDnWW5zm2Y1FBulh8Jl+BxNWv7SrUSpOrXjQw2HnK+Lr0IKU4frF42vNI+CfwF1G2S5QQ+F/BCeG9Heb93JqOsPpo0nTcxqxYzX2oSLc3KxEmOM3EwKxxM1f7Ice43JfAb6O2Z4Wnioew4R4ChwvktSvalUzTOp5Wsmyq9KMnJ18fmVSGKxUaXO6VOWJraUqM5x/yd4Iweb+NfjzluJqYaft+KeN5cR5xChepTy3KI5k82zO1SUVFUcDl9OeGw0qvIqk44ajrVqwhL8Oq/wCf8/3GCgAoAKACgAoAKACgAoAKACgAoAKACgAoAKACgAoAKACgAoAKACgAoAKACgAoAKACgAoAKACgAoAKACgAoAKACgAoAKACgAoAKACgAoAKACgAoAKACgAoAKACgAoAKACgAoAKACgAoAKACgAoAKACgAoAKACgAoAKACgAoAKACgD5X/aE1JZdV8P6Src2djd38qj1v50giDdtyrYOQOoWTOAGBbmrvVR+YHzvWABQAUAFABQAUAFABQAUAFABQAUAFABQAUAFABQAUAFABQAUAFABQAUAFABQAUAFABQAUAFABQAUAf/T/wA/+gAoAKACgAoAKAP0wr0ACgAoAKACgD7c+F/7Y/8AwrfwB4f8Df8ACuf7Z/sK2u7b+1P+Ev8A7O+1fatQvL7f9h/4RW/8jy/tflbftk2/y/M3Lv2J/fHhJ9OH/iFvhzw14f8A/EMP7d/1dwuMw39r/wCuv9mfXPreZY7Mef6h/qlmH1f2f1z2PL9cr8/svac0efkh/Efih9Dj/iJPH/EPHP8AxEb+xf7exOExH9l/6of2j9U+q5fg8ByfXv8AWnA+35/qnteb6lR5Paez5Z8nPP4jr+Bz+3D7e+Fv7aviXwdodl4d8Y+H18Y2umQR2lhq8WpnTdaS0hQJBDftNZ31vqjQxqIo7hvsdyyKrXMtzNulf++/CP6ePFPBGQYDhnjjhuPG+EyvD0sFl2dUM1lleewwdCEadCjmMq2Dx+GzadGnFUqeJl9SxMoRjLFVsXWc60/4g8UvoU8N8YZ5jeIuDeIHwficyxFTF4/KK2WrMslniq8pTrVcAqOLwOIyyNWpJ1Z4dLGYeM5SjhqeGoqFOFv4k/tv+JPE2jXmh+CfDa+DxfwzWtzrtzqralrCW0ybH/stILLT4NLutpZftjS30sYbfa/ZrhEuF7PFH6ffFPFWR47h/gLhaPBKzGjXwmK4hxWbyzXO6eFrw9nP+yYYfBZdh8oxjg5R+uyq5jWpKftMJ9UxMKWJhyeG/wBCDhvhrOcHnnG/EkuMPqFajisNkWGyqOW5PUxNGfPFZpOvjcfXzTCqSjL6nGlgKVRw5MV9Zw054eVHxD+2O2v/AAxv/hy/w8aBr/wkvhdtcbxgbhlYadHYHUW08+F4TIzFDObY6iDlthumwXbz+Jfpwy4j8KMy8MZ+GcsPPMeC1wjLP5cbPEyhL+y6eWyzOWXPhOi6spOH1h4V5hBty9m8U9ah38PfQ3jkHibl/iLDxDVeOA4ufFMckjwesPGUf7Rnj1l0cwXFFZU1FTVBYlZc1aPOsLG6hHxb4DfGf/hSPiXV/EP/AAjf/CTf2rob6N9j/tn+xfI339jffaftH9k6v5uPsfleT5EefM3+aNmx/wAJ+jv46f8AEA+Kc64l/wBVv9bP7YyCeRfUv7c/sL6vz5jgMf8AWvrP9kZz7a31H2XsPq9K/tfae2XJyT/afHnwX/4jdw3k/D/+sn+rP9lZ5HOfrf8AY39tfWOXAY3BfVvq/wDa2Ueyv9b9r7b29S3s+T2T5+eFf47fGD/hdfi/T/Ff/CO/8Iz9h8O2egfYP7X/ALZ837JqWr6h9r+1f2ZpOzzP7U8nyPszbfI8zzn83ZFzfSG8bP8AiPPGuWcYf6s/6qf2dwxguG/7O/tr+3fbfU81zrM/rv1v+ysn9n7T+2PYfV/qs+T6v7T28/bclLo8CPB//iCnCGY8K/6xf6zfX+I8ZxB9f/sj+xvZfW8tyjLvqn1X+1M35/Z/2V7b2/1mHP7f2fsY+y56vitfg5+1Huvwd/aC8c/BqWe30Z7fV/Dl7L5174b1ZpzZfaDtD3mnzQuJtNvnjQRyTRCW3nUIbu0uXht2g/oTwQ+kn4geBtavhcknhs74Xx1f6xj+Fs4lXeA+svkjPHZZXo1I18rzCpSgqVStSVXDYiEYPGYLFSo4edD8K8Yvo+cDeMtKhic4hico4jwVH2GC4kylUVjfq65pQweY0asHRzLAwqTlUp0qrpYmhJzWExeGhWxEa/12v7fmjfZC7fDXVBfYGLdfE1obQnHIN4dEWZRkAA/YW4OSBgB/7Sj+0cyL6m5z8K82WYWVsNHinBywbdtb455LGulfRf8ACdK610aSl/IkvoB539bUI+JWVvA3d8RLhrFxxaV9LYNZzKi21q19ejZqybu3H5n+Mn7Ufjn4t2cugLb23hXwlM8Uk+iabPJdXOoGFhJGur6tJFbSXkMcoEqWtva2VoXWJ57eeWGKVf5V8cfpceIHjPga3DkcLhOD+DK9SjUxGQZXiKuMxeZOhJVaUM6zmrRwtTG0KVZKrTwmGweX4OU4UamIw1etQo1of0v4N/Rc4G8JMbSz+WJxPFfFtGFWnQzvMcPTwmGy9VounUllGU062Kp4OtUpN054rEYrHYuMJ1adCvQpVq0JfOumanqGjahZatpN7c6dqenXMV5Y31nK8Fza3MDh4poZUKskiMAQQe2DkEhv5jynNszyLM8DnOTY/FZXmuWYqjjcvzDA1p4fF4PF4eaqUa9CtTanTqQkk1JejTTal/ReZ5Zl2dZdjcpzbBYbMcszHDVcHjsDjKMK+FxWGrwcKtGvRmnGcJxbTTXmrNI+8vBf7eGu6fYQ2XjnwdbeILuBI4zrWi6gNGuLkIoVpbzTZbG9tHupf9ZJJZz2NtvyI7OJGAX/AER4E/aHcQZdl1DA+IPBGF4kxlCnSpPPchzKOSYjFKnHllWxuV18HjcFPF1mvaVamCxGXYXn5lSwFGEoxh/BnGn0D8jx+Pr43gXjHEZBhK06lRZLnWXvOKGGlOXNGjhMzo43BYuGFpX5KdPGYfHYnkUXUxlWcZSlq+KP29p5bKaDwd4CW0v5EdYtR8QasLuG2YrhZBpdjZwfaHBJcB9SijUqAySqxC+vxb+0VxFbAV8PwP4drBZhVhONHNOJc4WLoYSTjaFRZRl2FoPEzi3zxU80pU4yilOnWjKUY+Xwv9AmhSxtGvxjx68XgKc4Sq5dw/lLwlbExUryp/2pj8ZXWHg0uSThltWpJSbhOlKN5fA3iXxJrni/XNR8SeI9Rn1XWdVuGub29uCu+RyAqIkaBYoLeGNUhtraBIoLaBI4YYkiREX/ADn4p4pz/jXP8z4o4ozPEZxnucYmWKx+PxLjz1ajSjCnTpwjCjh8Nh6UYUMLhMPCnhsLh6dLD4elTo04Qh/fPDXDWR8H5Hl3DfDmXUMqybKsPHDYLBYdS5acE3Kc6lScp1a+IrVJTrYnE16lXEYmvUqV69WdWc5n038GP2tvFPwt0a38K6zpEXjDw1Y7l0uOS/fTtW0mF2ZzaW9+bW+iubCNmZoLS5tt8AbyYbqK2WKBP6v8Cvpm8XeEmR4XhDPclpcbcK4DmhlNOpmNTLM6yahOUpvB4bMHhcfRxWX0pycsPg8ThfaYdSdGhjaWGjRw9L+Y/Gj6JPC3ijnOJ4qyXN6vCHEuOcZ5pOngIZjlGbVoRjD61iMCsTgK2Gx9SMUq+Lw+IlCu17athKuJlWr1fUPGP7eWq3umXFl4J8FRaJqM6FE1rWtVXVTZ70Ks9tpUGn2kD3MZO+Ca5vZbdWUGaxnQlK/WeNv2iGcY/KsTgeAuA6OQ5liKbp089z7N4Zu8FzwcZ1MNk+Hy/B4epiqbanhq2Kx1fDRnFOvl+JhKVM/MODvoG5Xgszw+N4241q53l9Coqk8lyTK55WsZyTUoU8RmtfMMXWhh6ijyYijhsFSxEoSao46hNKZznhH9tO98OeBbHwhqPgW48Q39vp9/Z3niO78aPDc6jc6hNdzzX89tJ4YvpBKXuyXVtQlMhXcZV34X5ngr6d+O4X8Psv4LzTw9xPE2Y4XLcwweO4nxnHc6GKzTFZjiMZiK+YYjC1eFMfUVaVTFylOM8wryqSi5Osuf3fouLvoV4LiPjnHcXZbx1h+HcvxGYYHF4LhzCcFwrYbLcNgKOEoUcBQxNPifBU/ZRp4VKEo5fSVNSsqU+W8vOP2Pf+S9+FP+vDxP/wCo5qdfl30Jf+Ui+D/+xdxX/wCsxmh+j/TD/wCTCcVf9jDhn/1ocuPrX9r74h+J/hh4p+DfivwpdpbajbRePoJoLhDNYajZTnwb59hqNsHiNxaylUfaJI5Ypoobm3lhuIYpk/s36a3iZxZ4S8WeB3GHB2Np4XM8NS8SMNXw+Jpyr5dmeArvgX6xl2Z4WM6TxGDrOFKpyxqUq1GvSoYnDVqGJo0a8P5K+iD4d8MeKHC/jJwpxXhJ4jL8RV4AxFCvh5xo4/LcdRXGnsMfl2JlCqsPiqSnOneVKpRrUatXDYmlVw9apTnx9l+37bixH9o/DOZtTREDCy8UIljPIF/eSAz6DJcWiM3KQ4vWVThp3IDN8Rgf2juGWXx/tPwpryzWEIRksDxbThl+IqKP7ypF4jIKmJwcJTu4UHHHShF2liKjXNL7DG/QCxLxz/s7xMoRyyc5uLxvC8547D03L93TaoZ9DD4ucYaTrJ4KM5K6oU1Llj8nfGX4+eM/jReWy6z9n0nw/p0rzaZ4b015jZQzsHQX19NNiTUdSELtALqRIYYYmkWztbXz7nz/AOOPHL6RnHPjrjcLDPPq2S8NZXWnXyrhbKp1pYGjiZKpTWYZhXrS9rmeaKhUlh4YqpChQw9GVWOCwWE+tYuWI/rHwZ8AuDPBfCYmWTfWM34hzGlGjmfEmZQoxxtWhFwm8DgaNJOnl2WutTjXnhoVKtavVjSli8Xivq+GVDw6v5/P3IKACgAoAKACgAoAKACgAoAKACgAoAKACgAoAKACgAoAKACgAoAKACgAoAKACgAoAKACgAoAKACgAoAKACgAoAKACgAoAKACgAoAKACgAoAKACgAoAKACgAoAKACgAoAKACgAoAKACgAoAKACgAoAKACgAoAKACgAoAKACgAoACQASTgDkk9APU9On1/KgD4A8fa+PEvi3WdVjffavcm2sT/AAmys1Ftbuo7CZI/tBH9+Vq4py5pN/Jei/z3+fkBx1QAUAFABQAUAFABQAUAFABQAUAFABQAUAFABQAUAFABQAUAFABQAUAFABQAUAFABQAUAFABQAUAFAH/1P8AP/oAKACgAoAKAJYImnnhgQEvNLHEoHUtI4RQPckgUAfpXXoAFABQAUAfWP7L/wAS/hX8O/8AhOP+FmWMd7/bH/CM/wBieZ4ei17yv7P/AOEg/tLHmRS/ZN/22wzjb5+wZz5I2/2T9EnxW8IvDH/iIH/EVMDTxv8Abf8Aqp/YPtOG6XEPsv7N/wBZP7Ut7ShX+p8/1/Lr25frHKr39ij+TfpQ+Gfin4i/6jf8Q0xlTCf2P/rN/bXs+IKmRe0/tD/V/wDs2/JVpfWuT6jj7X5vYcztb23vfWH/AA0v+yv/ANAK2/8ADe23/wAiV/ZH/E1n0Rf+hHhv/FbYb/5hP5N/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Z8UfDv4peE/Av7QGpfEie01Kfwmdd8b3Vja6NY2i3o0/XRq0WlLDY3d1YW0CRx3lv5kDTp5ESsiKzKqV/BXhn4ucG+H/0kc28Uq+CzSvwbLiLj7GZfg8jy/Bxx6y3iFZzRyeNDL8ZjcrwuHhSpY7De0oSxNL6vSjKEISlCMJf2z4ieFvFvHP0fsr8NqGLy2jxZHIuCMLj8VnOOxUsE8wyL+yauayrY7CYXMMRXnUqYPEezrRoVPb1ZRnOajKU49R+1F8dfCHxrbwOfCth4isR4aHiUX/8Ab9pptr5v9sHQfs32T+z9U1LzNn9l3Hn+cINu+Hy/M3Ps+t+lt9ITgrx4fh//AKn5dxNl/wDqquKv7R/1jwWWYP239uf6ufVPqf8AZuc5v7T2f9j4n6x7b6vyc9D2fteafsvmPou+BXF/gouOFxXj+Hcd/rK+GvqH9gYzMcV7L+xv7f8ArX1v+0Mry32fP/auH9h7J1+fkre09nyw5/f/AIe/tBfs3aH4D8GaNr+jW82uaT4X0HTtYlbwNb3rSanZaZa2985u2tS1yWuY5CZyWMud5Zs7q/pLw1+kp9F7h/w74FyLiLJ8PVz/ACbhHh3K87qvgDD411M2wOU4TDZhN4yWDnLFueLpVpPEucnWb9o2+Y/n3xC+j39I/POPOM86yHNq9PI824pz/Msnprjitg1TyzG5pisRgYLCLFRWGUcNUpRVBRiqVvZpLlSOw/4aX/ZX/wCgFbf+G9tv/kSvtv8Aiaz6Iv8A0I8N/wCK2w3/AMwnx/8AxLP9KX/oc4j/AMWDX/8Ams+Iv2lPHPgDx/460rWfhzaJZ6JbeE7HTLqKPRk0MNqsOsa7dTyG0jjiWQm0vbFftBUlwvl5/cgV/An0qPEDw58SPELJ888McJDB5DhODcvyrF0qeSQyFSzehnfEOMxFR4OnSoxqN4LHZfH6y4tzUPZcz9ilD+3/AKNXA3H3h/wLm2TeIuJnis7xPFuOzPC1J5xPO3HKq2T5FhaEPrc6lV00sXgsdL6vzJQ5vaJfvpM+e6/mk/oUKACgAoAKACgAoAKACgAoAKACgAoAKACgAoAKACgAoAKACgAoAKACgAoAKACgAoAKACgAoAKACgAoAKACgAoAKACgAoAKACgAoAKACgAoAKACgAoAKACgAoAKACgAoAKACgAoAKACgAoAKACgAoAKACgAoAKACgAoAKACgDyL4w+MV8N+HJNMtZQNX16OW0hCt+8trFhsvbw4IZC0bG2t2+U+dKZYyxt3Wsqs+VWW7/L+vW+3nEPiyuQAoAKACgAoAKACgAoAKACgAoAKACgAoAKACgAoAKACgAoAKACgAoAKACgAoAKACgAoAKACgAoAKACgD//V/wA/+gAoAKACgAoA7j4b6M+ueNdAtAhaKC+j1G6IHyrbacftcm884WVokgz3eVFGC2aumuaaXnd+i/r+rAffFdoBQAUAFABQAUAFABQAUAFABQAUAFABQAUAFABQAUAFABQAUAFABQAUAFABQAUAFABQAUAFABQAUAFABQAUAFABQAUAFABQAUAFABQAUAFABQAUAFABQAUAFABQAUAFABQAUAFABQAUAFABQAUAFABQAUAFABQAUAFABQAUAFABQAUAFABQAUAFABQAUAFABQAUAFABQAUAFABQAUAFABQAUAFABQAUAFABQAUAc34q8U6V4R0mbVdUlwFylraoR9ovrnaSltboerHGZHPyQx7pJCqjNTKSgrv5LuB8I+JfEWoeKdYu9Z1J8z3DYjiUnyrW2TPkWsAPSKFTgfxO7PLIWkkdq45Scm2/+GXb5f8ABe4GDUgFABQAUAFABQAUAFABQAUAFABQAUAFABQAUAFABQAUAFABQAUAFABQAUAFABQAUAFABQAUAFABQAUAf//W/wA/+gAoAKACgAAzwOSeAB3oA+x/g54Dm8M6bNrWqwmLWNYijVIHGJbDTQRKkMgwClxdSBJ7iNsmNY7aNgkyTpXVShyrme7+Vl2+e/8Aw4HtNbAYPiLxLo3hawfUdZvEtoQGEUQIe5u5QOILS3yHmlORnGEjH7yZ4ogZEmUlFXYHzvY/H2+Gv3E2oaajeG52WOC0twv9o2MaEgXImZ1ju5pQd08DlI+EEEkWx/tGCrvmu4+72vr/AF/XQD6L0LxHoviWzW+0XUIL6EhfMWNsT27H/lndW77ZreTg4WVF3D5kLoVd94yjLZ/1/VgNuqAKACgAoAKACgAoAKACgAoAKACgAoAKACgAoAKACgAoAKACgAoAKACgAoAKACgAoAKACgAoAKACgAoAKACgAoAKACgAoAKACgAoAKACgAoAKACgAoAKACgAoAKACgAoAKACgAoAKACgAoAKACgAoAKACgAoAKACgAoAKACgAoAKACgAoAKACgAoAKACgAoAKACgAoAKACgAoAKACgAoAKACgAoA8x8afFTw94SSa2jlTVtaUFU020lVlgk6f8TC5UPHahTy0OXujkYgVCXrOdWMdtX2X6v/AIft1biHx/4m8U6x4t1F9S1i5MsnKW9umUtbOEnIgtYdziNOm5iWllYb5pJHy1cspOTu3/kvJb/n63A52pAKACgAoAKACgAoAKACgAoAKACgAoAKACgAoAKACgAoAKACgAoAKACgAoAKACgAoAKACgAoAKACgAoAKAP/1/8AP/oAKACgBQMkDIAJAyc4HucAnA6nAJ9AeBQB7v8AD+b4TeHJINV1jXJtR1mPbJCLnRtSFjp8o5D28ENtdefOhzsuZmO0hZIYIZVDttT9lHVyfN6PT7v8/v1A9du/jb4BtlLQ3t/qBHRLTTLlGPsDfizTP+84HrnrWvtoeYHm2v8A7QF7Mjw+G9HjstwIF9qbi5nUHo0dpCy28ci9QZZbpCesRxhs3Xb+GNvV3/r8fycQ8G1bWtV168e/1i/udQu34824k3bFySI4YwFigiBJKwwokS5O1BmsW3J3bu/6/r/hwMykBd0/UtQ0q5S90y9urC7j+5cWk0kEoBxlS8bKSjY+ZG3I44ZSDTTa2bQHsmh/HjxRp6pFq9rZa7EuAZGB0++IHGDPbq1seO5sWcnln5y2sa0lulLz2f8AXy9b3QHpdh8ffClwFF/p2s6fIfvFYra8tx9JI7mOc/8AgKPXI4FaKtF7pr+v66feB0cfxm+HkgBbW5YT/dk0nViR9fJtJlP4N+eAGr2sO7Xyf3afeBL/AM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Pxi+HP/AEMOfYaRrv8AXTQP89+lHtKf8/4SAo3Hxs8AQAmK/vrwjotvpl2hPsDdi2XPb5iPwxS9tDz/AK/r+rMDjtU/aE05FZdG8P3lw3RJdTuIbRFP94wWrXjSDP8AB9ojJHO9cVLrr7MW/Nu3+f8AXa9gPIvEXxW8Z+Ilkgl1H+zbKTIaz0hGs0ZTwUkuPMkvJVKnDxvc+U3OUGaylUlLrZdl/nr/AFta7QHm9ZgFABQAUAFABQAUAFABQAUAFABQAUAFABQAUAFABQAUAFABQAUAFABQAUAFABQAUAFABQAUAFABQAUAFABQAUAf/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k=">
            <a:extLst>
              <a:ext uri="{FF2B5EF4-FFF2-40B4-BE49-F238E27FC236}">
                <a16:creationId xmlns:a16="http://schemas.microsoft.com/office/drawing/2014/main" id="{9803B28F-9A2D-0A5C-45AC-E85748A4659B}"/>
              </a:ext>
            </a:extLst>
          </p:cNvP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slide-4b">
            <a:hlinkClick r:id="" action="ppaction://media"/>
            <a:extLst>
              <a:ext uri="{FF2B5EF4-FFF2-40B4-BE49-F238E27FC236}">
                <a16:creationId xmlns:a16="http://schemas.microsoft.com/office/drawing/2014/main" id="{D36F3CB7-48EB-BF68-65FE-33FBFAB85DD9}"/>
              </a:ext>
            </a:extLst>
          </p:cNvPr>
          <p:cNvPicPr>
            <a:picLocks noChangeAspect="1"/>
          </p:cNvPicPr>
          <p:nvPr>
            <a:audioFile r:link="rId1"/>
            <p:extLst>
              <p:ext uri="{DAA4B4D4-6D71-4841-9C94-3DE7FCFB9230}">
                <p14:media xmlns:p14="http://schemas.microsoft.com/office/powerpoint/2010/main" r:embed="rId2">
                  <p14:trim st="35975"/>
                </p14:media>
              </p:ext>
            </p:extLst>
          </p:nvPr>
        </p:nvPicPr>
        <p:blipFill>
          <a:blip r:embed="rId5"/>
          <a:stretch>
            <a:fillRect/>
          </a:stretch>
        </p:blipFill>
        <p:spPr>
          <a:xfrm>
            <a:off x="2847041" y="6197675"/>
            <a:ext cx="406400" cy="406400"/>
          </a:xfrm>
          <a:prstGeom prst="rect">
            <a:avLst/>
          </a:prstGeom>
        </p:spPr>
      </p:pic>
      <p:grpSp>
        <p:nvGrpSpPr>
          <p:cNvPr id="28" name="Group 27">
            <a:extLst>
              <a:ext uri="{FF2B5EF4-FFF2-40B4-BE49-F238E27FC236}">
                <a16:creationId xmlns:a16="http://schemas.microsoft.com/office/drawing/2014/main" id="{68183EAC-6D90-C5F0-01E4-9BCD26BC2388}"/>
              </a:ext>
            </a:extLst>
          </p:cNvPr>
          <p:cNvGrpSpPr/>
          <p:nvPr/>
        </p:nvGrpSpPr>
        <p:grpSpPr>
          <a:xfrm>
            <a:off x="3633861" y="1476588"/>
            <a:ext cx="1667075" cy="3188595"/>
            <a:chOff x="1103019" y="1369011"/>
            <a:chExt cx="1667075" cy="3188595"/>
          </a:xfrm>
        </p:grpSpPr>
        <p:grpSp>
          <p:nvGrpSpPr>
            <p:cNvPr id="23" name="Group 22">
              <a:extLst>
                <a:ext uri="{FF2B5EF4-FFF2-40B4-BE49-F238E27FC236}">
                  <a16:creationId xmlns:a16="http://schemas.microsoft.com/office/drawing/2014/main" id="{64A57EED-3C49-8E8D-5E16-41EAE89487E6}"/>
                </a:ext>
              </a:extLst>
            </p:cNvPr>
            <p:cNvGrpSpPr/>
            <p:nvPr/>
          </p:nvGrpSpPr>
          <p:grpSpPr>
            <a:xfrm>
              <a:off x="1122828" y="1815353"/>
              <a:ext cx="1647266" cy="1927727"/>
              <a:chOff x="1122828" y="1815353"/>
              <a:chExt cx="1647266" cy="1927727"/>
            </a:xfrm>
          </p:grpSpPr>
          <p:sp>
            <p:nvSpPr>
              <p:cNvPr id="12" name="Rectangle 11">
                <a:extLst>
                  <a:ext uri="{FF2B5EF4-FFF2-40B4-BE49-F238E27FC236}">
                    <a16:creationId xmlns:a16="http://schemas.microsoft.com/office/drawing/2014/main" id="{EAC66DDD-1F9E-42D2-82DB-6961D34EFB0B}"/>
                  </a:ext>
                </a:extLst>
              </p:cNvPr>
              <p:cNvSpPr/>
              <p:nvPr/>
            </p:nvSpPr>
            <p:spPr>
              <a:xfrm>
                <a:off x="1122829" y="1815353"/>
                <a:ext cx="1647265" cy="575965"/>
              </a:xfrm>
              <a:prstGeom prst="rec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E3D8167-3399-3C92-FDBD-4BCC9B82ACFD}"/>
                  </a:ext>
                </a:extLst>
              </p:cNvPr>
              <p:cNvSpPr txBox="1"/>
              <p:nvPr/>
            </p:nvSpPr>
            <p:spPr>
              <a:xfrm>
                <a:off x="1448918" y="1887827"/>
                <a:ext cx="995083" cy="461665"/>
              </a:xfrm>
              <a:prstGeom prst="rect">
                <a:avLst/>
              </a:prstGeom>
              <a:noFill/>
            </p:spPr>
            <p:txBody>
              <a:bodyPr wrap="square" rtlCol="0">
                <a:spAutoFit/>
              </a:bodyPr>
              <a:lstStyle/>
              <a:p>
                <a:r>
                  <a:rPr lang="en-US" sz="2400" b="1" dirty="0"/>
                  <a:t>$4.50</a:t>
                </a:r>
              </a:p>
            </p:txBody>
          </p:sp>
          <p:sp>
            <p:nvSpPr>
              <p:cNvPr id="13" name="Rectangle 12">
                <a:extLst>
                  <a:ext uri="{FF2B5EF4-FFF2-40B4-BE49-F238E27FC236}">
                    <a16:creationId xmlns:a16="http://schemas.microsoft.com/office/drawing/2014/main" id="{A1D5DD54-2C13-61E6-DDBB-494E08456931}"/>
                  </a:ext>
                </a:extLst>
              </p:cNvPr>
              <p:cNvSpPr/>
              <p:nvPr/>
            </p:nvSpPr>
            <p:spPr>
              <a:xfrm>
                <a:off x="1122829" y="2484510"/>
                <a:ext cx="1647265" cy="575965"/>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1AAB13-AA8E-0A56-AC61-E9B7FF5FB41D}"/>
                  </a:ext>
                </a:extLst>
              </p:cNvPr>
              <p:cNvSpPr/>
              <p:nvPr/>
            </p:nvSpPr>
            <p:spPr>
              <a:xfrm>
                <a:off x="1122828" y="3167115"/>
                <a:ext cx="1647265" cy="575965"/>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9EEAB5-A55F-9100-7515-82887FA45216}"/>
                  </a:ext>
                </a:extLst>
              </p:cNvPr>
              <p:cNvSpPr txBox="1"/>
              <p:nvPr/>
            </p:nvSpPr>
            <p:spPr>
              <a:xfrm>
                <a:off x="1448918" y="2541659"/>
                <a:ext cx="995083" cy="461665"/>
              </a:xfrm>
              <a:prstGeom prst="rect">
                <a:avLst/>
              </a:prstGeom>
              <a:noFill/>
            </p:spPr>
            <p:txBody>
              <a:bodyPr wrap="square" rtlCol="0">
                <a:spAutoFit/>
              </a:bodyPr>
              <a:lstStyle/>
              <a:p>
                <a:r>
                  <a:rPr lang="en-US" sz="2400" b="1" dirty="0"/>
                  <a:t>$4.50</a:t>
                </a:r>
              </a:p>
            </p:txBody>
          </p:sp>
          <p:sp>
            <p:nvSpPr>
              <p:cNvPr id="16" name="TextBox 15">
                <a:extLst>
                  <a:ext uri="{FF2B5EF4-FFF2-40B4-BE49-F238E27FC236}">
                    <a16:creationId xmlns:a16="http://schemas.microsoft.com/office/drawing/2014/main" id="{97699D22-6B79-6C3E-8523-FC9E752E611F}"/>
                  </a:ext>
                </a:extLst>
              </p:cNvPr>
              <p:cNvSpPr txBox="1"/>
              <p:nvPr/>
            </p:nvSpPr>
            <p:spPr>
              <a:xfrm>
                <a:off x="1448917" y="3224264"/>
                <a:ext cx="995083" cy="461665"/>
              </a:xfrm>
              <a:prstGeom prst="rect">
                <a:avLst/>
              </a:prstGeom>
              <a:noFill/>
            </p:spPr>
            <p:txBody>
              <a:bodyPr wrap="square" rtlCol="0">
                <a:spAutoFit/>
              </a:bodyPr>
              <a:lstStyle/>
              <a:p>
                <a:r>
                  <a:rPr lang="en-US" sz="2400" b="1" dirty="0"/>
                  <a:t>$4.50</a:t>
                </a:r>
              </a:p>
            </p:txBody>
          </p:sp>
        </p:grpSp>
        <p:sp>
          <p:nvSpPr>
            <p:cNvPr id="17" name="TextBox 16">
              <a:extLst>
                <a:ext uri="{FF2B5EF4-FFF2-40B4-BE49-F238E27FC236}">
                  <a16:creationId xmlns:a16="http://schemas.microsoft.com/office/drawing/2014/main" id="{7ADEC373-3B94-95DC-7D01-F69A64CD9C6B}"/>
                </a:ext>
              </a:extLst>
            </p:cNvPr>
            <p:cNvSpPr txBox="1"/>
            <p:nvPr/>
          </p:nvSpPr>
          <p:spPr>
            <a:xfrm>
              <a:off x="1122827" y="3849720"/>
              <a:ext cx="1647266" cy="707886"/>
            </a:xfrm>
            <a:prstGeom prst="rect">
              <a:avLst/>
            </a:prstGeom>
            <a:noFill/>
          </p:spPr>
          <p:txBody>
            <a:bodyPr wrap="square" rtlCol="0">
              <a:spAutoFit/>
            </a:bodyPr>
            <a:lstStyle/>
            <a:p>
              <a:pPr algn="ctr"/>
              <a:r>
                <a:rPr lang="en-US" sz="1600" b="1" dirty="0"/>
                <a:t>TOTAL COST:</a:t>
              </a:r>
            </a:p>
            <a:p>
              <a:pPr algn="ctr"/>
              <a:r>
                <a:rPr lang="en-US" sz="2400" b="1" dirty="0"/>
                <a:t>$13.50</a:t>
              </a:r>
            </a:p>
          </p:txBody>
        </p:sp>
        <p:sp>
          <p:nvSpPr>
            <p:cNvPr id="18" name="TextBox 17">
              <a:extLst>
                <a:ext uri="{FF2B5EF4-FFF2-40B4-BE49-F238E27FC236}">
                  <a16:creationId xmlns:a16="http://schemas.microsoft.com/office/drawing/2014/main" id="{D56E2F07-F611-36A6-C355-794B8705A278}"/>
                </a:ext>
              </a:extLst>
            </p:cNvPr>
            <p:cNvSpPr txBox="1"/>
            <p:nvPr/>
          </p:nvSpPr>
          <p:spPr>
            <a:xfrm>
              <a:off x="1103019" y="1369011"/>
              <a:ext cx="1618511" cy="461665"/>
            </a:xfrm>
            <a:prstGeom prst="rect">
              <a:avLst/>
            </a:prstGeom>
            <a:noFill/>
          </p:spPr>
          <p:txBody>
            <a:bodyPr wrap="square" rtlCol="0">
              <a:spAutoFit/>
            </a:bodyPr>
            <a:lstStyle/>
            <a:p>
              <a:pPr algn="ctr"/>
              <a:r>
                <a:rPr lang="en-US" sz="2400" b="1" dirty="0"/>
                <a:t>1-day</a:t>
              </a:r>
            </a:p>
          </p:txBody>
        </p:sp>
      </p:grpSp>
      <p:grpSp>
        <p:nvGrpSpPr>
          <p:cNvPr id="30" name="Group 29">
            <a:extLst>
              <a:ext uri="{FF2B5EF4-FFF2-40B4-BE49-F238E27FC236}">
                <a16:creationId xmlns:a16="http://schemas.microsoft.com/office/drawing/2014/main" id="{F5BA4D90-BBFF-7ABF-DF81-DD7D366B9BAB}"/>
              </a:ext>
            </a:extLst>
          </p:cNvPr>
          <p:cNvGrpSpPr/>
          <p:nvPr/>
        </p:nvGrpSpPr>
        <p:grpSpPr>
          <a:xfrm>
            <a:off x="5581083" y="1477913"/>
            <a:ext cx="1693207" cy="1850588"/>
            <a:chOff x="3050241" y="1370336"/>
            <a:chExt cx="1693207" cy="1850588"/>
          </a:xfrm>
        </p:grpSpPr>
        <p:grpSp>
          <p:nvGrpSpPr>
            <p:cNvPr id="29" name="Group 28">
              <a:extLst>
                <a:ext uri="{FF2B5EF4-FFF2-40B4-BE49-F238E27FC236}">
                  <a16:creationId xmlns:a16="http://schemas.microsoft.com/office/drawing/2014/main" id="{33BF030F-7B12-F638-ABAE-5677CA905821}"/>
                </a:ext>
              </a:extLst>
            </p:cNvPr>
            <p:cNvGrpSpPr/>
            <p:nvPr/>
          </p:nvGrpSpPr>
          <p:grpSpPr>
            <a:xfrm>
              <a:off x="3096183" y="1830676"/>
              <a:ext cx="1647265" cy="575965"/>
              <a:chOff x="3096183" y="1830676"/>
              <a:chExt cx="1647265" cy="575965"/>
            </a:xfrm>
          </p:grpSpPr>
          <p:sp>
            <p:nvSpPr>
              <p:cNvPr id="19" name="Rectangle 18">
                <a:extLst>
                  <a:ext uri="{FF2B5EF4-FFF2-40B4-BE49-F238E27FC236}">
                    <a16:creationId xmlns:a16="http://schemas.microsoft.com/office/drawing/2014/main" id="{15EDE39B-61E0-6D1E-32A2-D3C26D9CC52B}"/>
                  </a:ext>
                </a:extLst>
              </p:cNvPr>
              <p:cNvSpPr/>
              <p:nvPr/>
            </p:nvSpPr>
            <p:spPr>
              <a:xfrm>
                <a:off x="3096183" y="1830676"/>
                <a:ext cx="1647265" cy="57596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6AC9D0-0279-C31E-0D39-0577E0170C18}"/>
                  </a:ext>
                </a:extLst>
              </p:cNvPr>
              <p:cNvSpPr txBox="1"/>
              <p:nvPr/>
            </p:nvSpPr>
            <p:spPr>
              <a:xfrm>
                <a:off x="3309558" y="1903150"/>
                <a:ext cx="1273910" cy="461665"/>
              </a:xfrm>
              <a:prstGeom prst="rect">
                <a:avLst/>
              </a:prstGeom>
              <a:noFill/>
            </p:spPr>
            <p:txBody>
              <a:bodyPr wrap="square" rtlCol="0">
                <a:spAutoFit/>
              </a:bodyPr>
              <a:lstStyle/>
              <a:p>
                <a:r>
                  <a:rPr lang="en-US" sz="2400" b="1" dirty="0"/>
                  <a:t>$12.00</a:t>
                </a:r>
              </a:p>
            </p:txBody>
          </p:sp>
        </p:grpSp>
        <p:sp>
          <p:nvSpPr>
            <p:cNvPr id="21" name="TextBox 20">
              <a:extLst>
                <a:ext uri="{FF2B5EF4-FFF2-40B4-BE49-F238E27FC236}">
                  <a16:creationId xmlns:a16="http://schemas.microsoft.com/office/drawing/2014/main" id="{FD7C166B-6720-7E4C-74A0-2685274CA9D7}"/>
                </a:ext>
              </a:extLst>
            </p:cNvPr>
            <p:cNvSpPr txBox="1"/>
            <p:nvPr/>
          </p:nvSpPr>
          <p:spPr>
            <a:xfrm>
              <a:off x="3096176" y="1370336"/>
              <a:ext cx="1647272" cy="461665"/>
            </a:xfrm>
            <a:prstGeom prst="rect">
              <a:avLst/>
            </a:prstGeom>
            <a:noFill/>
          </p:spPr>
          <p:txBody>
            <a:bodyPr wrap="square" rtlCol="0">
              <a:spAutoFit/>
            </a:bodyPr>
            <a:lstStyle/>
            <a:p>
              <a:pPr algn="ctr"/>
              <a:r>
                <a:rPr lang="en-US" sz="2400" b="1" dirty="0"/>
                <a:t>3-day</a:t>
              </a:r>
            </a:p>
          </p:txBody>
        </p:sp>
        <p:sp>
          <p:nvSpPr>
            <p:cNvPr id="22" name="TextBox 21">
              <a:extLst>
                <a:ext uri="{FF2B5EF4-FFF2-40B4-BE49-F238E27FC236}">
                  <a16:creationId xmlns:a16="http://schemas.microsoft.com/office/drawing/2014/main" id="{917C1A18-7C96-E3B9-9613-DDE45667F26B}"/>
                </a:ext>
              </a:extLst>
            </p:cNvPr>
            <p:cNvSpPr txBox="1"/>
            <p:nvPr/>
          </p:nvSpPr>
          <p:spPr>
            <a:xfrm>
              <a:off x="3050241" y="2513038"/>
              <a:ext cx="1647266" cy="707886"/>
            </a:xfrm>
            <a:prstGeom prst="rect">
              <a:avLst/>
            </a:prstGeom>
            <a:noFill/>
          </p:spPr>
          <p:txBody>
            <a:bodyPr wrap="square" rtlCol="0">
              <a:spAutoFit/>
            </a:bodyPr>
            <a:lstStyle/>
            <a:p>
              <a:pPr algn="ctr"/>
              <a:r>
                <a:rPr lang="en-US" sz="1600" b="1" dirty="0"/>
                <a:t>TOTAL COST:</a:t>
              </a:r>
            </a:p>
            <a:p>
              <a:pPr algn="ctr"/>
              <a:r>
                <a:rPr lang="en-US" sz="2400" b="1" dirty="0"/>
                <a:t>$12.00</a:t>
              </a:r>
            </a:p>
          </p:txBody>
        </p:sp>
      </p:grpSp>
      <p:pic>
        <p:nvPicPr>
          <p:cNvPr id="32" name="Google Shape;128;p3">
            <a:extLst>
              <a:ext uri="{FF2B5EF4-FFF2-40B4-BE49-F238E27FC236}">
                <a16:creationId xmlns:a16="http://schemas.microsoft.com/office/drawing/2014/main" id="{68294328-8D37-EB84-3B87-2B383B260C52}"/>
              </a:ext>
            </a:extLst>
          </p:cNvPr>
          <p:cNvPicPr preferRelativeResize="0"/>
          <p:nvPr/>
        </p:nvPicPr>
        <p:blipFill rotWithShape="1">
          <a:blip r:embed="rId6">
            <a:alphaModFix/>
          </a:blip>
          <a:srcRect l="18992" t="12862" r="18710" b="12225"/>
          <a:stretch/>
        </p:blipFill>
        <p:spPr>
          <a:xfrm>
            <a:off x="10901" y="1377724"/>
            <a:ext cx="3534483" cy="3671647"/>
          </a:xfrm>
          <a:prstGeom prst="rect">
            <a:avLst/>
          </a:prstGeom>
          <a:noFill/>
          <a:ln>
            <a:noFill/>
          </a:ln>
        </p:spPr>
      </p:pic>
      <p:grpSp>
        <p:nvGrpSpPr>
          <p:cNvPr id="6" name="Group 5">
            <a:extLst>
              <a:ext uri="{FF2B5EF4-FFF2-40B4-BE49-F238E27FC236}">
                <a16:creationId xmlns:a16="http://schemas.microsoft.com/office/drawing/2014/main" id="{E69ABCC7-C5D9-85C4-5DC4-956B10CF433A}"/>
              </a:ext>
            </a:extLst>
          </p:cNvPr>
          <p:cNvGrpSpPr/>
          <p:nvPr/>
        </p:nvGrpSpPr>
        <p:grpSpPr>
          <a:xfrm>
            <a:off x="9138777" y="1668737"/>
            <a:ext cx="3058147" cy="5301816"/>
            <a:chOff x="9138777" y="1668737"/>
            <a:chExt cx="3058147" cy="5301816"/>
          </a:xfrm>
        </p:grpSpPr>
        <p:pic>
          <p:nvPicPr>
            <p:cNvPr id="3" name="Picture 2" descr="Casual woman holding a sign">
              <a:extLst>
                <a:ext uri="{FF2B5EF4-FFF2-40B4-BE49-F238E27FC236}">
                  <a16:creationId xmlns:a16="http://schemas.microsoft.com/office/drawing/2014/main" id="{C889EC3A-48BC-52FC-51A5-BB5308C8A8BA}"/>
                </a:ext>
              </a:extLst>
            </p:cNvPr>
            <p:cNvPicPr>
              <a:picLocks noChangeAspect="1"/>
            </p:cNvPicPr>
            <p:nvPr/>
          </p:nvPicPr>
          <p:blipFill>
            <a:blip r:embed="rId7"/>
            <a:stretch>
              <a:fillRect/>
            </a:stretch>
          </p:blipFill>
          <p:spPr>
            <a:xfrm>
              <a:off x="9138777" y="1668737"/>
              <a:ext cx="3058147" cy="5301816"/>
            </a:xfrm>
            <a:prstGeom prst="rect">
              <a:avLst/>
            </a:prstGeom>
          </p:spPr>
        </p:pic>
        <p:sp>
          <p:nvSpPr>
            <p:cNvPr id="36" name="TextBox 35">
              <a:extLst>
                <a:ext uri="{FF2B5EF4-FFF2-40B4-BE49-F238E27FC236}">
                  <a16:creationId xmlns:a16="http://schemas.microsoft.com/office/drawing/2014/main" id="{2B5C4EA5-735A-FA51-5CD7-8C6B3711D0BD}"/>
                </a:ext>
              </a:extLst>
            </p:cNvPr>
            <p:cNvSpPr txBox="1"/>
            <p:nvPr/>
          </p:nvSpPr>
          <p:spPr>
            <a:xfrm rot="21186542">
              <a:off x="9559434" y="3026050"/>
              <a:ext cx="2401320" cy="1384995"/>
            </a:xfrm>
            <a:prstGeom prst="rect">
              <a:avLst/>
            </a:prstGeom>
            <a:noFill/>
          </p:spPr>
          <p:txBody>
            <a:bodyPr wrap="square" rtlCol="0">
              <a:spAutoFit/>
            </a:bodyPr>
            <a:lstStyle/>
            <a:p>
              <a:pPr algn="ctr"/>
              <a:r>
                <a:rPr lang="en-US" sz="2800" b="1" dirty="0" err="1">
                  <a:solidFill>
                    <a:srgbClr val="C8242A"/>
                  </a:solidFill>
                </a:rPr>
                <a:t>MyJTA</a:t>
              </a:r>
              <a:r>
                <a:rPr lang="en-US" sz="2800" b="1" dirty="0">
                  <a:solidFill>
                    <a:srgbClr val="C8242A"/>
                  </a:solidFill>
                </a:rPr>
                <a:t> </a:t>
              </a:r>
              <a:br>
                <a:rPr lang="en-US" sz="2800" b="1" dirty="0">
                  <a:solidFill>
                    <a:srgbClr val="C8242A"/>
                  </a:solidFill>
                </a:rPr>
              </a:br>
              <a:r>
                <a:rPr lang="en-US" sz="2800" b="1" dirty="0">
                  <a:solidFill>
                    <a:srgbClr val="C8242A"/>
                  </a:solidFill>
                </a:rPr>
                <a:t>gets me the </a:t>
              </a:r>
            </a:p>
            <a:p>
              <a:pPr algn="ctr"/>
              <a:r>
                <a:rPr lang="en-US" sz="2800" b="1" dirty="0">
                  <a:solidFill>
                    <a:srgbClr val="C8242A"/>
                  </a:solidFill>
                </a:rPr>
                <a:t>BEST FARE</a:t>
              </a:r>
            </a:p>
          </p:txBody>
        </p:sp>
      </p:grpSp>
      <p:grpSp>
        <p:nvGrpSpPr>
          <p:cNvPr id="7" name="Group 6">
            <a:extLst>
              <a:ext uri="{FF2B5EF4-FFF2-40B4-BE49-F238E27FC236}">
                <a16:creationId xmlns:a16="http://schemas.microsoft.com/office/drawing/2014/main" id="{F1247BE9-0223-CC51-E3FB-D98417925092}"/>
              </a:ext>
            </a:extLst>
          </p:cNvPr>
          <p:cNvGrpSpPr/>
          <p:nvPr/>
        </p:nvGrpSpPr>
        <p:grpSpPr>
          <a:xfrm>
            <a:off x="4575626" y="5251908"/>
            <a:ext cx="3532909" cy="1236183"/>
            <a:chOff x="4357703" y="5251908"/>
            <a:chExt cx="3532909" cy="1236183"/>
          </a:xfrm>
        </p:grpSpPr>
        <p:sp>
          <p:nvSpPr>
            <p:cNvPr id="5" name="Flowchart: Alternate Process 4">
              <a:extLst>
                <a:ext uri="{FF2B5EF4-FFF2-40B4-BE49-F238E27FC236}">
                  <a16:creationId xmlns:a16="http://schemas.microsoft.com/office/drawing/2014/main" id="{48936EAB-1D42-9C19-5E3D-E196D15CDD17}"/>
                </a:ext>
              </a:extLst>
            </p:cNvPr>
            <p:cNvSpPr/>
            <p:nvPr/>
          </p:nvSpPr>
          <p:spPr>
            <a:xfrm>
              <a:off x="4357703" y="5251908"/>
              <a:ext cx="3532909" cy="1236183"/>
            </a:xfrm>
            <a:prstGeom prst="flowChartAlternateProcess">
              <a:avLst/>
            </a:prstGeom>
            <a:solidFill>
              <a:srgbClr val="C623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79F97D78-2974-33AB-C7AF-20E94F83A053}"/>
                </a:ext>
              </a:extLst>
            </p:cNvPr>
            <p:cNvSpPr txBox="1"/>
            <p:nvPr/>
          </p:nvSpPr>
          <p:spPr>
            <a:xfrm>
              <a:off x="4800317" y="5331390"/>
              <a:ext cx="2844881" cy="1077218"/>
            </a:xfrm>
            <a:prstGeom prst="rect">
              <a:avLst/>
            </a:prstGeom>
            <a:noFill/>
          </p:spPr>
          <p:txBody>
            <a:bodyPr wrap="square" rtlCol="0">
              <a:spAutoFit/>
            </a:bodyPr>
            <a:lstStyle/>
            <a:p>
              <a:r>
                <a:rPr lang="en-US" sz="3200" b="1" dirty="0">
                  <a:solidFill>
                    <a:schemeClr val="bg1"/>
                  </a:solidFill>
                </a:rPr>
                <a:t>RIDE MORE</a:t>
              </a:r>
            </a:p>
            <a:p>
              <a:r>
                <a:rPr lang="en-US" sz="3200" b="1" dirty="0">
                  <a:solidFill>
                    <a:schemeClr val="bg1"/>
                  </a:solidFill>
                </a:rPr>
                <a:t>SAVE MORE</a:t>
              </a:r>
            </a:p>
          </p:txBody>
        </p:sp>
      </p:grpSp>
      <p:grpSp>
        <p:nvGrpSpPr>
          <p:cNvPr id="25" name="Group 24">
            <a:extLst>
              <a:ext uri="{FF2B5EF4-FFF2-40B4-BE49-F238E27FC236}">
                <a16:creationId xmlns:a16="http://schemas.microsoft.com/office/drawing/2014/main" id="{71A099A1-2CF6-36DD-1F48-81ABC1A39DBB}"/>
              </a:ext>
            </a:extLst>
          </p:cNvPr>
          <p:cNvGrpSpPr/>
          <p:nvPr/>
        </p:nvGrpSpPr>
        <p:grpSpPr>
          <a:xfrm>
            <a:off x="7584127" y="1481444"/>
            <a:ext cx="1748131" cy="2393957"/>
            <a:chOff x="7584128" y="1481444"/>
            <a:chExt cx="1647266" cy="2393957"/>
          </a:xfrm>
        </p:grpSpPr>
        <p:sp>
          <p:nvSpPr>
            <p:cNvPr id="24" name="TextBox 23">
              <a:extLst>
                <a:ext uri="{FF2B5EF4-FFF2-40B4-BE49-F238E27FC236}">
                  <a16:creationId xmlns:a16="http://schemas.microsoft.com/office/drawing/2014/main" id="{E2748999-C369-8DF3-4AF6-0E0E2613498B}"/>
                </a:ext>
              </a:extLst>
            </p:cNvPr>
            <p:cNvSpPr txBox="1"/>
            <p:nvPr/>
          </p:nvSpPr>
          <p:spPr>
            <a:xfrm>
              <a:off x="7645198" y="1481444"/>
              <a:ext cx="1525126" cy="830997"/>
            </a:xfrm>
            <a:prstGeom prst="rect">
              <a:avLst/>
            </a:prstGeom>
            <a:noFill/>
          </p:spPr>
          <p:txBody>
            <a:bodyPr wrap="square" rtlCol="0">
              <a:spAutoFit/>
            </a:bodyPr>
            <a:lstStyle/>
            <a:p>
              <a:r>
                <a:rPr lang="en-US" sz="2400" b="1" dirty="0"/>
                <a:t>SAVINGS</a:t>
              </a:r>
            </a:p>
          </p:txBody>
        </p:sp>
        <p:sp>
          <p:nvSpPr>
            <p:cNvPr id="27" name="TextBox 26">
              <a:extLst>
                <a:ext uri="{FF2B5EF4-FFF2-40B4-BE49-F238E27FC236}">
                  <a16:creationId xmlns:a16="http://schemas.microsoft.com/office/drawing/2014/main" id="{F6A1B67F-5154-7D66-331E-0BF484B62F2A}"/>
                </a:ext>
              </a:extLst>
            </p:cNvPr>
            <p:cNvSpPr txBox="1"/>
            <p:nvPr/>
          </p:nvSpPr>
          <p:spPr>
            <a:xfrm>
              <a:off x="7584128" y="2921294"/>
              <a:ext cx="1647266" cy="954107"/>
            </a:xfrm>
            <a:prstGeom prst="rect">
              <a:avLst/>
            </a:prstGeom>
            <a:noFill/>
          </p:spPr>
          <p:txBody>
            <a:bodyPr wrap="square" rtlCol="0">
              <a:spAutoFit/>
            </a:bodyPr>
            <a:lstStyle/>
            <a:p>
              <a:pPr algn="ctr"/>
              <a:r>
                <a:rPr lang="en-US" sz="1600" b="1" dirty="0"/>
                <a:t>TOTAL SAVINGS:</a:t>
              </a:r>
            </a:p>
            <a:p>
              <a:pPr algn="ctr"/>
              <a:r>
                <a:rPr lang="en-US" sz="2400" b="1" dirty="0"/>
                <a:t>$1.50</a:t>
              </a:r>
            </a:p>
          </p:txBody>
        </p:sp>
        <p:pic>
          <p:nvPicPr>
            <p:cNvPr id="10" name="Picture 9" descr="A close up of a credit card&#10;&#10;Description automatically generated">
              <a:extLst>
                <a:ext uri="{FF2B5EF4-FFF2-40B4-BE49-F238E27FC236}">
                  <a16:creationId xmlns:a16="http://schemas.microsoft.com/office/drawing/2014/main" id="{F9F7C62D-3151-4061-4484-61404272897F}"/>
                </a:ext>
              </a:extLst>
            </p:cNvPr>
            <p:cNvPicPr>
              <a:picLocks noChangeAspect="1"/>
            </p:cNvPicPr>
            <p:nvPr/>
          </p:nvPicPr>
          <p:blipFill>
            <a:blip r:embed="rId8"/>
            <a:stretch>
              <a:fillRect/>
            </a:stretch>
          </p:blipFill>
          <p:spPr>
            <a:xfrm>
              <a:off x="7611349" y="1948398"/>
              <a:ext cx="1548448" cy="871002"/>
            </a:xfrm>
            <a:prstGeom prst="rect">
              <a:avLst/>
            </a:prstGeom>
          </p:spPr>
        </p:pic>
      </p:grpSp>
      <p:sp>
        <p:nvSpPr>
          <p:cNvPr id="9" name="TextBox 8">
            <a:extLst>
              <a:ext uri="{FF2B5EF4-FFF2-40B4-BE49-F238E27FC236}">
                <a16:creationId xmlns:a16="http://schemas.microsoft.com/office/drawing/2014/main" id="{76544750-946B-D8FB-1C8A-6FD8F337A473}"/>
              </a:ext>
            </a:extLst>
          </p:cNvPr>
          <p:cNvSpPr txBox="1"/>
          <p:nvPr/>
        </p:nvSpPr>
        <p:spPr>
          <a:xfrm>
            <a:off x="203239" y="5765266"/>
            <a:ext cx="3705232" cy="307777"/>
          </a:xfrm>
          <a:prstGeom prst="rect">
            <a:avLst/>
          </a:prstGeom>
          <a:noFill/>
        </p:spPr>
        <p:txBody>
          <a:bodyPr wrap="square" rtlCol="0">
            <a:spAutoFit/>
          </a:bodyPr>
          <a:lstStyle/>
          <a:p>
            <a:r>
              <a:rPr lang="en-US" sz="1000" dirty="0"/>
              <a:t>*</a:t>
            </a:r>
            <a:r>
              <a:rPr lang="en-US" dirty="0"/>
              <a:t>Passes activated within 3-day period</a:t>
            </a:r>
          </a:p>
        </p:txBody>
      </p:sp>
    </p:spTree>
    <p:extLst>
      <p:ext uri="{BB962C8B-B14F-4D97-AF65-F5344CB8AC3E}">
        <p14:creationId xmlns:p14="http://schemas.microsoft.com/office/powerpoint/2010/main" val="2282069553"/>
      </p:ext>
    </p:extLst>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73" fill="hold"/>
                                        <p:tgtEl>
                                          <p:spTgt spid="8"/>
                                        </p:tgtEl>
                                      </p:cBhvr>
                                    </p:cmd>
                                  </p:childTnLst>
                                </p:cTn>
                              </p:par>
                              <p:par>
                                <p:cTn id="7" presetID="2" presetClass="entr" presetSubtype="4" fill="hold" nodeType="withEffect">
                                  <p:stCondLst>
                                    <p:cond delay="2750"/>
                                  </p:stCondLst>
                                  <p:childTnLst>
                                    <p:set>
                                      <p:cBhvr>
                                        <p:cTn id="8" dur="1" fill="hold">
                                          <p:stCondLst>
                                            <p:cond delay="0"/>
                                          </p:stCondLst>
                                        </p:cTn>
                                        <p:tgtEl>
                                          <p:spTgt spid="28"/>
                                        </p:tgtEl>
                                        <p:attrNameLst>
                                          <p:attrName>style.visibility</p:attrName>
                                        </p:attrNameLst>
                                      </p:cBhvr>
                                      <p:to>
                                        <p:strVal val="visible"/>
                                      </p:to>
                                    </p:set>
                                    <p:anim calcmode="lin" valueType="num">
                                      <p:cBhvr additive="base">
                                        <p:cTn id="9" dur="500" fill="hold"/>
                                        <p:tgtEl>
                                          <p:spTgt spid="28"/>
                                        </p:tgtEl>
                                        <p:attrNameLst>
                                          <p:attrName>ppt_x</p:attrName>
                                        </p:attrNameLst>
                                      </p:cBhvr>
                                      <p:tavLst>
                                        <p:tav tm="0">
                                          <p:val>
                                            <p:strVal val="#ppt_x"/>
                                          </p:val>
                                        </p:tav>
                                        <p:tav tm="100000">
                                          <p:val>
                                            <p:strVal val="#ppt_x"/>
                                          </p:val>
                                        </p:tav>
                                      </p:tavLst>
                                    </p:anim>
                                    <p:anim calcmode="lin" valueType="num">
                                      <p:cBhvr additive="base">
                                        <p:cTn id="10" dur="500" fill="hold"/>
                                        <p:tgtEl>
                                          <p:spTgt spid="2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950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130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170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18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8"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34DEE5AF-2930-7E13-0B16-8AB674D24952}"/>
            </a:ext>
          </a:extLst>
        </p:cNvPr>
        <p:cNvGrpSpPr/>
        <p:nvPr/>
      </p:nvGrpSpPr>
      <p:grpSpPr>
        <a:xfrm>
          <a:off x="0" y="0"/>
          <a:ext cx="0" cy="0"/>
          <a:chOff x="0" y="0"/>
          <a:chExt cx="0" cy="0"/>
        </a:xfrm>
      </p:grpSpPr>
      <p:sp>
        <p:nvSpPr>
          <p:cNvPr id="202" name="Google Shape;202;g1f00f8a77ea_0_719">
            <a:extLst>
              <a:ext uri="{FF2B5EF4-FFF2-40B4-BE49-F238E27FC236}">
                <a16:creationId xmlns:a16="http://schemas.microsoft.com/office/drawing/2014/main" id="{DF016396-7097-8700-5D00-B59A22759138}"/>
              </a:ext>
            </a:extLst>
          </p:cNvPr>
          <p:cNvSpPr txBox="1">
            <a:spLocks noGrp="1"/>
          </p:cNvSpPr>
          <p:nvPr>
            <p:ph type="title"/>
          </p:nvPr>
        </p:nvSpPr>
        <p:spPr>
          <a:xfrm>
            <a:off x="365760" y="219456"/>
            <a:ext cx="10689300" cy="859500"/>
          </a:xfrm>
          <a:prstGeom prst="rect">
            <a:avLst/>
          </a:prstGeom>
        </p:spPr>
        <p:txBody>
          <a:bodyPr spcFirstLastPara="1" wrap="square" lIns="91425" tIns="45700" rIns="91425" bIns="45700" anchor="ctr" anchorCtr="0">
            <a:normAutofit/>
          </a:bodyPr>
          <a:lstStyle/>
          <a:p>
            <a:r>
              <a:rPr lang="en-US" dirty="0"/>
              <a:t>How Does “Best Fare” Work</a:t>
            </a:r>
            <a:endParaRPr dirty="0"/>
          </a:p>
        </p:txBody>
      </p:sp>
      <p:sp>
        <p:nvSpPr>
          <p:cNvPr id="204" name="Google Shape;204;g1f00f8a77ea_0_719">
            <a:extLst>
              <a:ext uri="{FF2B5EF4-FFF2-40B4-BE49-F238E27FC236}">
                <a16:creationId xmlns:a16="http://schemas.microsoft.com/office/drawing/2014/main" id="{113074EE-70CD-D9D0-245B-94B8AC5BA367}"/>
              </a:ext>
            </a:extLst>
          </p:cNvPr>
          <p:cNvSpPr txBox="1"/>
          <p:nvPr/>
        </p:nvSpPr>
        <p:spPr>
          <a:xfrm>
            <a:off x="9556475" y="6408325"/>
            <a:ext cx="67647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endParaRPr>
          </a:p>
        </p:txBody>
      </p:sp>
      <p:sp>
        <p:nvSpPr>
          <p:cNvPr id="4" name="AutoShape 4" descr="data:image/jpeg;base64,/9j/4AAQSkZJRgABAQAA2ADYAAD/4QCMRXhpZgAATU0AKgAAAAgABQESAAMAAAABAAEAAAEaAAUAAAABAAAASgEbAAUAAAABAAAAUgEoAAMAAAABAAIAAIdpAAQAAAABAAAAWgAAAAAAAADYAAAAAQAAANgAAAABAAOgAQADAAAAAQABAACgAgAEAAAAAQAABGWgAwAEAAAAAQAABiwAAAAA/+0AOFBob3Rvc2hvcCAzLjAAOEJJTQQEAAAAAAAAOEJJTQQlAAAAAAAQ1B2M2Y8AsgTpgAmY7PhCfv/AABEIBiwEZQMBEQ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wBDAAEBAQEBAQEBAQEBAQEBAQEBAQEBAQEBAQEBAQEBAQEBAQEBAQEBAQEBAQEBAQEBAQEBAQEBAQEBAQEBAQEBAQH/2wBDAQEBAQEBAQEBAQEBAQEBAQEBAQEBAQEBAQEBAQEBAQEBAQEBAQEBAQEBAQEBAQEBAQEBAQEBAQEBAQEBAQEBAQH/3QAEAI3/2gAMAwEAAhEDEQA/AOp/4L7/APBff40x/Gn4gfsSfsSfEHVvhZ4M+FmrX3gv40/GnwVfyaX8QPGfxA0uWWz8UeCPBPiizlXUvBvhXwbqSS6FrWtaDLpnifXvE2m6pbWuq2vhe2VfET/r5d/w7/eH9d/6/X5H8cXiHxL4i8W6tda94r1/W/E2t38zT32s+IdUv9a1W9uJG3STXd/qVxcXdzKzEl5JZmdjyxJO6j/g/wDDf0uut7If+Wm66rXre+ul+70tYx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n0h+zp+1/8AtPfsleL9N8cfs4fHP4j/AAk13TrqG78vwr4lvoPD+reS4k+x+JvCVy9z4V8V6TK6r9p0TxNomr6VdbV8+1k2oyv+v6101/4bSweT776fj/w+lran+mX/AMEVf+Ctfh//AIKcfs16r4i8dQeHvBH7Q3wb1HRvCfxu8NafOLDw9qM+uWmoXPhL4heFIL67uJ7TQPG1vo2txto9zdT3eieINA1/TxJc6XHpOo36/r+tvy+4R//Q/kK8S+INV8W+Itf8V67dy3+ueJtb1XxDrN9OzPNe6rrV9PqWo3UzsS7yz3lzNLI7NuZ3LEkkmnu/+H9OieqWvn5u8R/18v6/rcxc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ntXwg/aB+KvwK/4SH/AIVl4s1Pwv8A8JT/AGT/AG3/AGddT2327+xP7T/s0TeSwL/Zf7Yv/L3k7ftD7fvPS/r+v6fn2iadW/z/AK/rsf/R/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D16HI/T09/6Gj/gd+nT5+q20togt/X+Xfr+XUXpjrk9MfhnHcH35B6DoCp/W++71/4dW313iej8/u9Ur3v/AJpWAf09M5I/yCfb60fg/wCu/bfb71YLP9fTz+e3n0Drx+uPbnpn+Rz1+XJFH3bf13v53t2Sdrjfz13bX436X1drv1dmGP6njkDPTkY9Op/XBFHy7b+XT+rbaWvyit/X9b9vX1Dp657Y4+vuD2zyD0HQFT+t993r/wAOrb67xPR+f3eqV73/AM0rCY/Udh3H+QT7fWj8H/Xftvt96sFn/wAP0216+m2vS7sHb/PpyP8AI/Ff4j7tu1v+Hb6t/crJyLP7/Lv93bvr3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p+Hr0OR+np7/0NH/A79Onz9VtpbRBb+v8ALv1/LqL0x1yemPwzjuD78g9B0BU/rffd6/8ADq2+u8T0fn93qle9/wDNKwD+npnJH+QT7fWj8H/Xftvt96sFn+vp5/Pbz6B14/XHtz0z/I56/Lkij7tv6738727JO1xv567tr8b9L6u136uzDH9TxyBnpyMenU/rgij5dt/Lp/VttLX5RW/r+t+3r6h09c9scfX3B7Z5B6DoCp/W++71/wCHVt9d4no/P7vVK97/AOaVhMfqOw7j/IJ9vrR+D/rv232+9WCz/wCH6ba9fTbXpd2Dt/n05H+R+K/xH3bdrf8ADt9W/uVk5Fn9/l3+7t317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E/z/AJ/z796P66/15/P/ALdiv6/r+vyP/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Gfb+nc9Pf35xRt1stNd+vTRdU3b3ezbdw/r8Pl/wN9b3D8P849PXng9/bksdv6Xr6b/n3DTvp6a7/wDDf1cUj8SfrnnPUdc9D0P45+Yvrr+X4WurLpo/NW2D8fw+abWn3eq0sLjsf6Aj8O/TPOPxJ+U2v/w/49GvntZ73idut9X5+Wq332TXrYPpnHoBnjrz0PTjGcnGcnANFmtf17Ppp310+/oHfpv06+l9O2m3bqJx/L2zx6djzwe/thixbzvrv+r+V+vdu1g/L0/L8Pv9QP5k/nk57cc/4fxdWL/P1/LfS2uzXdWDTv8A8H58un3PdXtqhP5/T27j8Py570b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5/193b/AA/hYPv3003X/D+X32F+nX69f0BGD/Dg5/vDAo07XX4/8C+97u3z5Ymq/K+lteje2z76eYuPqBxkY5/H06Z/kD1Vv1u9e/4Pr1Wt/wAU4mn9f1r0v877C46f4frj5e56gcAAHOfmXn599fPXp+vyQdLf5O/krff2+dxSPx6e3U9+v+0OOxycYxRff/g/dv8AnfbdfaQ3nAPqPp+XTv2AO71GA1HfS6+d7d99On5WtoP8++nXu9b3Wt3bqrO9xP5cZGO49eQRkAnjt6cFX6u++ur+70d9+/2r3idn5/db779On32D07DI7cZ78cdOnHpjJzml+H9bfd5ddb6B+i0+/fbVu70vp5W95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09O/r279m+nNHz/r7u3+H8LB9++mm6/4fy++wv06/Xr+gIwf4cHP94YFGna6/H/gX3vd2+fLE1X5X0tr0b22ffTzFx9QOMjHP4+nTP8geqt+t3r3/AAfXqtb/AIpxNP6/rXpf532Fx0/w/XHy9z1A4AAOc/MvPz76+evT9fkg6W/yd/JW+/t87ikfj09up79f9ocdjk4xii+//B+7f877br7SG84B9R9Py6d+wB3eowGo76XXzvbvvp0/K1tB/n30693re61u7dVZ3uJ/LjIx3HryCMgE8dvTgq/V3311f3ejvv3+1e8Ts/P7rfffp0++wenYZHbjPfjjp049MZOc0vw/rb7vLrrfQP0Wn377at3el9PK3v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j0P5kD+f+f0o+f56+fwy/rv9kV+l/lf9N/68z//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KO3J57Zx6dOCOvGfm+gxmj8ei2/L+u6D+vu3/Dy7bXYoHH1HQg/wCA68dCSTjpij0++/3ddLbLfvpdKJ+Ou67b25bafe1o0r2chR249xgEdevfnHTqc8Hnmjv0/rbt/XoF7efn36Lf/L77IdjB/PkdccdeD3Oc/ic5IZf8P2/r+rbi/r+v+H+8Q59PyyM8cYxkDnjkcD14o/r+v6/IP6/r+vyD1/4FwRgdePr+GSTj0wr/AOB5a/8AA7/8Af8AwO3q9Lf8BW+1vFvbp7jgj69+cDg88g5zwTTtutV0tvr6rfq+u2zvY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M+39O56e/vzin87LTXfr0+Hrd202aeqbDT528+1/LXptZb635hc/0/HHtnjrwec+g+Ystfm76+u/lprrb1uGnnb0F9jz9f5EcHPfIzz/AL2aP6/pa+S9O1rB8u2n9X89323shc/hnjnHH4dwAvcLx6k4U/pf10Dt/X3bPe+342uL1/njAPXnnjJ4xxhemeTjcarVffftvbZa+V9NLq1heX9fr/Xbcb0+nBwe/wBfQ+4znjPQlT081968+m9vx2Q/Xb/L7/L08thD6dT+Oe/Ucc9+nfndn5i+vf8Arbfp5NeVg01/q/o9eX7n0vbVxT+f09u4/D8ue9G3z/rfTX5vzQf8P+Nt/wDKydrb6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LFlZ3mo3lpp2n2lzf6hf3MFlY2NnBLc3d5eXUywW1pa20CvPPc3E0iQwwQxySyyuscaM7AUvn/wfw/Pl/QP626f0trfefqF8Lf8AgiZ/wVY+MWhWPiTwT+xD8ZI9G1OD7TY3Hji28OfCma7ttu+O6hsPinr/AIM1E21wm2Wzn+y+TfRNHNaPNG8bM9P6/wCH+f6dA/Dz9d77v8PLXQ8c/aK/4Jmft9/snaLN4o/aB/ZP+Mnw98IWqb7/AMbzeGH8SeBNM3TCGNNX8ceD59e8J6PLPIVW3i1LWbWW5zm3SRfmY+d9fw7/AIPd/fqHp935ep8MfoMjtxnvxx06cY7DnO5j/g/8N/S663sg/wAtN11WvW99dL93pawg9Pw57c8/Tvnr+uVXz/4P4fny/oH9bdP6W1vvD6enqOf0Hf8Ahwc/3hgU/wCv6101/wCG0sH/AA19Ovf5efRrUOP89+fqCOnb9M5U+d9fw7/g939+oel9/wDhvX/hyWKKW4miggjkmmmljihhijeWWaaRgiRRxJ88kjuwRI0G5mKoMlgWP+D/AMN/S663sg/y03XVa9b310v3elrH2av/AATb/wCCiZAI/YI/bSIIGCP2WvjkQQe4I8DdCD1G7g8etL5/8H8Pz5f0DT8fw/z02t955d8Wf2Tf2p/gHoOn+Kfjp+zR+0B8FvDGratFoGl+I/iz8G/iL8OdB1PXprO91GHRNP1jxj4a0bT7zV5bDTtQv49Lt7iW8ls7C8ukiMNrPIj/AK/rXTX/AIbSwf1fTr3+T7+Wp8/cf578/UEdO36Zyp876/h3/B7v79Q9L7/8N6/8Oew/Bb9n346ftHeLE8DfAL4QfEn4yeLSIJJtA+G3g3X/ABhfWUE7mNb7VYtEsbxNI01WWTztT1NrPT7dIpJLi5SON5FP+D/w39LrreyD/LTddVr1vfXS/d6WsfpAP+CBf/BXz+yBrZ/Yj+IP2L/nj/wlvwo/tfGAxz4fHxAGvjIOP+QXy3yAFwRR3/r9O3+H9A0/Ht0/rpb7z82vjL8A/jf+zr4sfwJ8evhF8SPg34xWJrhPDnxK8Ha/4M1W7tEleH+0NOttesLFtT0uSVCLfUtO+16fdgCS2u3QozGnb/hvv0u+v3Ws4h/V9OvR/Lu9PPU8k/l6dc4z7gjPU46e2cq/nffXXr2/yff7V24n9f130S1v99w/QZHUcZ78ZXpyOPTGRnLLr23166rTW/4/N82ii+637d9/x32v62shc/zxzx1zyTzjuMfNjNHf+vLT5W3X3WZP9f1v/XbYT6dfYj9OBjB/hwc9Qw4o/Ffiunyvprd2268sa/Pvp16N6306u1tVZ6sOPw/PJH4gjPt9OM5U9dd9dfW6/wCD31vvFeie6/4C82/X77lmzs7vULu1sLC1ub2+vbmC0srK0glubq8vLmVYYLW1tYUaa4uJ5nWGGCFHllkZI41Z2AY/D+tvmvLrrfQP0WnTqtet73fXvtax+5n7Lf8Awbl/8FR/2o/CaeObf4S+HfgN4XvLVbrQ7r9pDxDqPw41nX43TzFNl4I0/wAPeKPH+nRSxtG9teeJfC2g2F7HMktjd3MO+SJf1/W35fcGn49un9dLfeflt+1b+yj8cv2Kvjf4t/Z6/aG8Hv4M+JPhA2U91ZxX1pq2j6zo2q263mieJfDWuWDy2Os6BrVm6z2V1bt5sUq3OmanBp+s6fqOn2j/AK/rXTX/AIbSwL/gX9e/47vo1qfOX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defpzx35+nvw305o7/1+nb/AA/oH9bdP6W1vvPStP8AhB8R9TsYdRsvC909pcQpPC8t7pdpLJFINyOLa7vobobhhlUwbiCDgZUsadv+G+/S76/daziGu3yvp16P/gvTz1OAvbK7027uLC+t5bS8tJWhubadCksU0ZwyOhOV9cgkFSCpKsGp/O++uvXt/k+/2rtxP6/rvolrf77lX9BkdRxnvxlenI49MZGcsuvbfXrqtNb/AI/N82ii+637d9/x32v62shc/wA8c8dc8k847jHzYzR3/ry0+Vt191mT/X9b/wBdthPp19iP04GMH+HBz1DDij8V+K6fK+mt3bbryxr8++nXo3rfTq7W1Vnqw4/D88kfiCM+304zlT113119br/g99b7xXonuv8AgLzb9fvuHp2GR24z3446dOPTGTnNH4f1t815ddb6B+i06dVr1ve7699rWEHp+HPbnn6d89f1yq+f/B/D8+X9A/rbp/S2t94fT09Rz+g7/wAODn+8MCn/AF/Wumv/AA2lg/4a+nXv8vPo1qHH+e/P1BHTt+mcqfO+v4d/we7+/UPS+/8Aw3r/AMOL+gyO3Ge/HHTpxjsOc7mP+D/w39LrreyD/LTddVr1vfXS/d6WsIPT8Oe3PP0756/rlV8/+D+H58v6B/W3T+ltb7y5p+n32q3tppml2V3qOo388NpY6fYwS3d7e3U7iOC2tbaCN5555ZWVIoIo3klcgLklaf8AX9a6a/8ADaWD19L+u97JvZ/haz1PtHwt/wAE+/2h/EdjBf3mn+FvCS3MSzR2vinX5I79UflBPaaHp2uSWkrKQz29w0dxDzHNHHKrop8+v3+f/Dv77sPT+v8AM7Af8E0/jscZ8V/CZehwdd8XnnvnHgXb7cf40v6/r5eX3h/S/wA+u/8AVthf+HaXx2/6Gz4S/wDg98Y/08CnH5fnQGn49un9dLfeH/DtL46/9DZ8Jv8Awe+MPz/5EP8AT9TkFXp/X/D/AD/ToF/+B+t/+D6B/wAO0vjr/wBDZ8Jf/B74w5/8sQ4/D68/dpf0/wCuoen9f5h/w7S+Ov8A0Nnwlx1/5DnjHr34/wCEEA9fw9MkKf1/Xy8vvD+l/n13/q2wn/DtL47D/mbPhMcdv7d8YjPt/wAiLxkZoDT8e3T+ulvvMDW/+Cdf7Quk2klxYnwL4kkRGYWWieJLmK6lKAkJGfEGjaDa7nPCK9yoJxudcgq9P6/4f5/p0C//AAP1v/wfQ+LfEfhnX/B+tX3h3xRo+o6Drmmy+TfaVqlrLaXlu5AdC8MoRjFNGyywTxloZ4XSaCR4pEej531/Dv8Ag939+oel9/8AhvX/AIcxP0GR24z3446dOMdhzncx/wAH/hv6XXW9kH+Wm66rXre+ul+70tYQen4c9uefp3z1/XKr5/8AB/D8+X9A/rbp/S2t94fT09Rz+g7/AMODn+8MCn/X9a6a/wDDaWD/AIa+nXv8vPo1qHH+e/P1BHTt+mcqfO+v4d/we7+/UPS+/wDw3r/w4v6DI7cZ78cdOnGOw5zuY/4P/Df0uut7IP8ALTddVr1vfXS/d6WsIPT8Oe3PP0756/rlV8/+D+H58v6B/W3T+ltb7w+np6jn9B3/AIcHP94YFP8Ar+tdNf8AhtLB/wANfTr3+Xn0a1DHofzIH8/8/pR8/wA9fP4Zf13+yK/S/wAr/pv/AF5n/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ip/wbTf8Eo/hT8Gf2Z/AH7d3xY8G6T4s/aJ+O1hL4s+GV/4jsLHVE+Dvwtluryz8L3Xg2K4hnj0zxd4+02P/hJtW8U28v8AasPhvVtG8N2J0pB4lTWU/wCv6/r8RH6S/t6f8F1v2Bf+CePxNi+C/wAY/E3j3xr8WYbHSdT8R+A/g14W03xhq/giw1yOK60qXxne6z4l8KaBot7e6ZPDrkOg/wBsXPiQ6FcWGrHRxZatpD6gf1/W/wDXbcLf1/X9Pp1PuD9kr9rv9nH/AIKB/ASz+NvwA8TWvxC+F/iW51jwjr2na1pLWeqaJrtlbW6+IfA3jnwvqccj6dq0FhqljPd6ZdpcWWpaLq2m6rYT6jomrWF7dgH+fn/wcs/8E1/hj+wt+1F8Ovip8BvD9j4M+DX7VWkeNPEEHw+0iJbfQ/AvxO8CaloQ8f6d4W0+GFLfQvBus2HjTwnrmg6DC7Wukalc+JdM0a30/wAPWOkaXYP+v69dh/10/rfr+hy3/BGL/ggl4h/4Kh+BfG3x1+IPxeuvgr8C/Cni6f4faLP4e8N2nifxt488Yabpuk6xr8OnQ6lqem6Z4e8P6DY65pMcmuXcGsvqWqXU+m2emr/Z1/dwJ/1/X9fiI8P/AOCy/wDwRp8Y/wDBKDxn8Nbuz+JSfGL4J/GSPX4PBXjS50CPwv4l0bxL4WTS5td8KeLNDt9U1izE62esWGoaJrmn3i22t2y6hG+madcaZLDK9/6f/DdLfPrvF7/1/wAP+Lv010PxL/x/w49eOn3vpnk0bv8A4f06J6pa+fm7xD+vl/X9bn9SP/Bsh/wTBX9qj9oyf9sb4ueHftnwG/Zd8Q2E3g2x1O18zS/iH8f4IrbV/D1kEkQxXelfC60nsPHGtpvX/iobrwHZSQ32nXetW8S/r5P/AIH9ah/XT1+/8eh/oSW3xo+G178ZtV/Z+svE1pefFnQfhzpfxX17wnbLJLdaJ4G13xDfeF9A1fVJlX7PaHXNZ0nWINMtHk+1XEWk310Yo7dYZLgEfzJf8HfP/KP/APZ7/wCzxPDH/qlfjb+Ix14B9MHJo/r+vy6/LcD+Er9j39mvxV+2H+1B8Df2ZPBlwlhrnxl+Ieh+EP7XkjE0Ph7RZ5GvfFXiie3MkZurfwr4XstZ8RXFpHKs93Dpj21vunlQU/6t+Hlr139b6xH3/r+un9XP9bH9mz9mP9lj/gm7+zYvgL4WaJ4U+Enwk+GXhW48SfELx9rsmlaXqGur4b0eS78T/E/4s+M5IbEatq72VndalrGt6m8VhpVjH9g0u30rQNPsNOtUI/LHwV/wc5/8ErPG/wAaNO+D1t45+Knh6w1jXbTw7pXxk8XfDhdA+Dtze3161hZ3N3rFxr8njDQdHluPIabXPEvgnRdI061uEvdVvbGygvri0P6/r+vQP6/r7/L8Upfq3+2p+xN8AP29/gX4p+A/7QPg6w8QaHrVjeHw14njs7P/AITL4beJ5IQum+NfAOuzQS3OheINMuI4JH8lvsGtWKT6Fr9nqug6hqOm3AB/kC/Hf4ReI/2fvjd8YfgT4vltrjxV8F/ij49+FXiO5sRKLC81vwB4o1Pwpql3p/nBZWsLu70qW5spH2tJaTQyDO7Kvd+vr+Nlq18X2r+t0P8A4H3ev6JfdY8pHHTP9TjBxjtj1/wNH9bbL1+a6Wd9bWD/AIb+nt63ennqH4nntn8sduox39OMbqPx6LVf11/VdQ3u/n/mu3W/5NNuJ2HgD4d+P/it4t0fwD8MPBHi34jeOPEVyLPQfB3gbw5q/ivxPrF03/LDTNC0KzvtTvZQoLsttaylUBZ8KGNH9a3+X3JW26/OI/l8revk+tvO2l7Jn9Qn7C3/AAam/tafG7+xvGn7Yni/S/2Vfh7c+Rev4H08af48+OOrWT7Zfs8umWN43gvwH9st2UJd67r+va/pc+6HVfAscsTxUf1/W2v59b6oR/ZP+xF/wSM/YL/4J/2lhd/AP4I6NL8RLW2EF38a/iJ5Pjz4v38jReTcz2/izVbZYfCcd9HtW+0rwBpfhHQbrYjzaU8oL0g/r+u/9eR+ldAH+Wh/wcbftTeFP2pf+CovxXn8Dva3nhb4B+G/D/7NlnrlqyPHr+s/DnVPEmp+N74PHlJI9N8f+K/FXhqzuo5J473T9Bs72JzDcpHE/wCuv/DeXz67xLf1/X9Pp1Pwn/x/w49eOn3vpnk0bv8A4f06J6pa+fm7x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W/wCGf/BCP/grL8X/AIdaB8VvAn7HHi6/8E+KNFsvEWgXutePfg74M1nU9G1GFbmwvYfCHjX4i+HfGKLd27pPBFNoENw8TxyCEpIhY/D+v6Qev6Pz/PTv9x+YXxC+Hnjj4TeOPFPw0+JfhbWvBPj3wTrV74d8V+E/ENlLp2s6HrOnS+VdWN7ayrlWVgGhlQy291A8V1bSy200M7j/AOB/X9egW/r+k/Ldr53P00RVjRY1ACIoRVxwqqNoHtgAdN3THOSKN/6fRafda23X5xN+3yt626Prbz2V9Gfnj8cVVPil4pCDAL6O+BkAtJ4e0l5PzZiT82Tu75zRu/X1/Gy1a+L7V/W6D/gfd6/ol91iL4GfDxPi78bPg98J5bu5sIvif8U/h98O5b6zjjlvLKPxp4t0fw3JdWsUwaJ7i2XUjNAkqtG8qKrgoWFH9bbL1+a6Wd9bWD+tv6v563Xnc/u2/wCIPX9lL/o7b9ob/wAJz4b/APyq9vf9AVQv1/r+tPuD/iD1/ZS/6O2/aF/8Jv4b/n/yChzwP655FO/9fl16eml+t1yu/wDX9f19yP4J/G/hceGviB4u8F6Y13qY0Dxlr/hfTmMW+91AaXrV1pVqfIt0O+7uvs8eYoV+aaTZEhyoo3f/AA/42T1S18/N3iH/AAPu9f0S+6x/Yh/wT8/4NNdU+Jfw58PfFD9vn4teO/hHqPizS4NVsfgP8I7Tw1beP/C1nd7ZrI+PfHfizTPF2g6Xr8toQ994P0vwbqU2jNNFDqPiGDVYb7R7JCufbvxu/wCDQf8AY/13wlqA/Z6/aL/aB+HPj9LVjpVx8UZvAfxP8DXVzDAxht9S0jw94N+G3iOzF9cLGlzqdr4kvUsI3kuLfQbwolo5/X9f1+YH8Qn7Y/7Hfxy/YS+Pni79nP8AaD8NxaB468K/Z721vtOlnv8Awt4y8MakZTofjbwVrM1rZNrXhbXI7ef7JeG0tryzvrTUND1nT9N17StW0uye/wDT/wCG6W+fXeL32/D7+uvW2t+yb3P3O+Kn/BJj9lDwf/wb/wDgn/gpNo4+Jf8Aw0fr+kfD6+v/ALV4ytp/APn+Jfj7B8N9S8nwsNCiuI0/4RyVvs6nWn8q/wAXW5xmKjd/l/ST238/PaR/X/Df1+ofsRf8EmP2UPj/AP8ABEv9qv8Ab68fD4mH49/B3Sf2jr3wh/YnjK203wX53wu8C6V4h8Mf2r4cfQbqa9T+0LyY6iE1SD7XBsiXycF2Pw/r9UH9dPXf16/fsfzHfrn8P6EdeP4voOtD/wCB/X9egW/r+k/Ldr53P0M/Y6sdH+HXwy+Nv7TGoaXa6trfgDTx4f8ABUV8rG0tNav7WL7TM2NrrLdz6roVhJPbul1Fp0+o28Ug+3PtN/67bLr+S83sH9af1d221v6vRn9Jn/BOf/g3fl/4KAfs8eBv2uP24/2lfjRoh+N2lweNfh/8OPhJc+F9HbSfAuouz+H9S1HUfFnh3xdo1mdcsAuq6do2i+F7OCz0+8tZp7y4uZpRS/r+tv677C/r+v6/Nn6GH/g0O/4JuNyfjh+3CW7sfiR8Bjk9+P8Ahm3I59WP49aB3f8AX9f1sA/4NDf+CbWOfjd+3Afp8SPgMP0/4ZsP6k+vHG0/r+v6/MQf8Qh3/BNn/ot37cP/AIcn4C//AENY/wA9c9Kd/wCv6f6ffpyn9f1v+L++wf8AEId/wTZ/6Lb+3D/4cj4C/l/ybXn9fx70v6/rb+t76oP6/r+v1Pj39tD/AINKvg54L+B3j/x7+x/8d/jTq/xK8FeGtX8U6b4F+Ndx4E8RaV4yi0KyudTutAsdZ8EeBPAt3pGsaja2zWulTz2Go2r37xLcRxxSFlB3/r+vPqfwvDgggnPbBIP4EA9xj+L3A603/wAD+v69At/X9J+W7XzudR4Y8ceMPBepW2r+FPE+ueH9RtJknhudK1K7tGEkZGBKkUqxXETAbZYJ0lgmiLQzRyxO6Mfd+P6adOvfrq4m/wCn5211621v2Te59+/G/UY/2h/2TPCnx/1mxsofiR4B8SL4L8V6pYW6W8eraZPdpaATxRbQhe51LQtTgiyLexur7V47GKGC+CIddOvrp+HTfTm/NC/r+u39eZ+bOPr9O/v6449vzxR96/y/4Oi87j1+/rp67/PXt12D9c/h/Qjrx/F9B1of/A/r+vQLf1/Sflu187h/n6fyx65G70weRRv/AE/+G6W+fXeJvt+H39dettb9k3uH+P8Ahx68dPvfTPJo3f8Aw/p0T1S18/N3iH9fL+v63DH1+nf39cce354o+9f5f8HRedw1+/rp67/PXt12D9c/h/Qjrx/F9B1of/A/r+vQLf1/Sflu187h/n6fyx65G70weRRv/T/4bpb59d4m+34ff11621v2Te4ceuPz/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X9tfhN/wAHDX/BU/4IfC34cfBr4b/G3wbonw++E/gXwn8OPA+jSfBP4RalLpfhLwToVh4c8PWM+pX/AIQn1DUbi20rTbWK41DULm5vr6ZZLu8nmuZZJXP+B/we++/Tb0QW/r/Lv1/Lqfll8c/jZ8Wv2rPjd43+NvxY1efxv8Xfi74mTWPEmpWGk2ljLrOu3cVnplna6ZoWiWtvZ2iJb21lpmm6XplmkMUMNvaWkACoqn9eu+60/PTfQP8AgOzt/wADve3n1s2f6Xf/AAbu/sD/ABV/YL/YMOjfHG1u/D/xV+O/xEv/AI26/wCAbuSZLn4caTqvhbwr4Z8L+FNasmcw2vi46T4bXXPFESxxXenXesQeGdSU3nhx2Zf1+X9bd9xH88H/AAd1ftW+CfiP8fv2dP2U/B+p2mra5+zx4b8beNfijPZTJcR6P4p+LyeDv+Ed8IXbIxNvrOk+FPCEHiPULYoQLDxtopaRZlniiP6/r+v0Gtfnp/W35/ddngf/AAQq/wCC+Hw8/wCCbXwq8afs0/tJfDfx/wCMfhDrPjm/+I/gbxj8KoPD+seLfB+v6/p2jaT4i8P6z4a8S+IPCthqvha//sSy1qy1HT9eh1fRtSbV4X0nXYNXtn0V/wDA/rr+nl2C39f5d+v5dT5+/wCC6/8AwWg8Pf8ABVDxR8JPB/we+Hni34e/Af4LS+I9Z0eX4gto8Pj3xx4y8V2+l2V9rWtaP4d1bXtC8O6ZoenaX/Zvh/TbPX9cupzqOr6nqF9E15a6VpQv6/4K0/PTfTQP+H/r+v1Pxi/Zx+APxH/an+Ovws/Z5+EmknWfiH8XPGGleDvDdqwkFpay38u+/wBb1aaKOV7PQPDekw3/AIi8R6iUZNN0LS9R1CUGK3cUf0/y6/fp+nLE6f1p5/p/wyP9Xfw9o/7Nf/BFz/gm6sE840/4Pfsr/C2XUNZ1IRWtl4i+J3ju7lD3l1sZzBN44+L3xG1ZLTTrWSY2VrqviCw0yKS10WwgECFv6s/nI/4Nn/2nvib+2V/wUN/4KTftK/F7UPt3jj4q+BPAOvXdtDNLLpvh3SE8aanYeGvB+hCYmWLQPB/h200zw3oscpM/9nabbyXUk12887gH09/wd8/8o/8A9nr/ALPE8MdOv/JFfjd0/wAn+RVr+v8Ag7afPTfSwf1/Xf8ArzP4M/2YP2l/i9+x78cfA/7RnwH1zTvDfxX+HZ8Qv4S1zVfDuh+KrLTpPE/hXXPBesSPoXiOx1PRryWXw/4i1W2ge7spmtJp4721MV5BbzxH4d/y66een6csX+X9a9fvt5a2P0e+PX/Bfr/gqD+0p8HPiF8B/ix8cvDurfDb4o+Hrjwr400vSPhH8L/DN/qegXkkMt9p0euaD4XsNWsYr1IRa3Zs7qB7izluLWUmGeRGP6tr/wAHfff7rJBa9vPT0v8Ad+fzWvL8f/8ABP8A/YR+NP8AwUQ/aR8Gfs9/BzSLlhqV3ban8Q/HMlpNP4b+Fvw8t7y3j8Q+N/EtymyGKKxt5Tb6NprzxXXiPX59M0DT915fJtP+B36dPn6rbS2iF/X9dz/Xt8SeJvA3wQ+F+seLfGviS38MfDn4U+CLrWfEvivxLqDvBovhPwdor3Go6xrOpXBaac2umWElzd3Ll7i6kV2AkmlCsgP8cf8AbC+OEH7TH7V/7SP7QtpYz6Zp/wAavjf8T/iZpGl3KqLrTNE8YeMdX1vQ9MugjyIbvT9Iu7GzumWR1eaCRwxDgs/wf9d+2+33qw7P9fTz+e3n0PnHrx+uPbnpn+Rz1+XJFH3bf13v53t2Sdrjfz13bX436X1drv1dmf1g/wDBGL/g3E039uP4OeDv2uv2qviV4k8E/BPxnqWryfDz4WfDqGxtfHHj/Q/DutXug3niHxD4w1eDULXwd4evtd0jUtPsNM0/w9qWva7pUD6tbax4chn0u6vR77dt/Lprp+Hpy7E/1/X9fmf3Mfsq/sOfsm/sS+Ev+EN/Zf8AgZ4F+E+nz20Ntq+saNpzX3jTxOsGGjfxf491qXUvGfiuRJF8yH+3tcv47ViVtI4IgEVAfVtABQB+af8AwV0/bdtP+Cf37Bfxu+PdpfW9r8RZ9H/4V18FLWYxNJf/ABf8eQ3Wl+E7iC3m/d3sfhOFNU+IGq2LMn2vQvCGqwxt5rIrH9f1t+f3Af5Ft5eXeoXdzqF/dXN9f31zPeXl7dzy3F3d3dzI01zdXNxM7zT3NxM7yzzyu8ksru7szksr+9/r6q/66b36j/4Ds7f8Dve3n1s2Vu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XD4Z/8EJP+Csvxe+HWgfFbwH+xx4uv/BPijRbLxFoF9rXj74O+C9Z1LRtSgS5sb6Dwf41+Inh/xii3duyTwxTaBFPJDJHIIdjozmnn/n6q/Xyatv0vIv28nbzX/D/57H5g/EL4eeOfhN448U/DX4leFda8E+PfBOtX3h3xX4T8Q2Munazoes6dKYbqxvbWUbkdGAkilQvBdWzxXVrNLbTwzOdun9W66een6csT8vy216+m332R/tl2NlbabZWenWUSW9nYWtvZWkEYxHDbWsKQQRIOyRxIqKOyqB2pCP8AK6/4ONbK2sP+CzX7ZsFpCkMT3XwHvWSMYU3OpfswfBTUb2Ygfxz3l1PcSE/eeQnuaf8AX/A+frHbfYdv6/y79fy6nmHTHXJ6Y/DOO4PvyD0HQFT+t993r/w6tvrvE9H5/d6pXvf/ADSsfnj8c/8Akqfij6aJ2zkjw7pH/wBYn2+tH4P+u/bfb71YLP8AX08/nt59D6J/4JjaD/wk/wDwUe/YI0Qp5kN5+2P+zY90m3O6ws/i/wCD77URjOP+PG2uOvHdtoyGP+B5fdvd+bt2Sdrg/nr3X436X3sm/V2P7g/+Dlj4X/te/tDa3+wF+zn+xfo/xL8Q/E7x14g/aH8Xalpfw58R3XhKK28OeCdO+DWjy694y8SnWNB0Pw/4Y0u+8e2lvJrHibVLLSob/UrS0jnN9fW1vcC/q/5fO/lt6KSP5gf2n/8AglJ/wW8/ZJ+GOqfGP4nWXxh1n4deHNPbVfF+vfDL9oG6+I0vgzToYfPvNR8SaF4c8YXPiO00jTYVmm1bxBa6TfeHtJt4JbrUtUtbRUnY07f156/ly238x+n9ffbR+nrayOd/4N3v2ddE/aa/4KtfAuHxvZ2viDw18JLPxj+0Dr+natF9uXVtU+H+nr/whkswn82OeSx+JeueDdduPtQkS5h06eGTc8+aPz/r+tvvD1+X+fz763+Scf6if+DqX9vr4s/sx/AD4H/s5/BDxrrvw+8TftL6x451P4geLfCOq3Wi+KLX4X/Di28N21x4UstYsHg1LSbTx3r/AIxs11O80u6trq80fwrq3h+6kfSNb1K1u1/X9f0vyUhK/wB9vv8Au/P7j+WH/gjd/wAFdviJ/wAE7f2oNG8Q/FLx78VfGH7LPjGy8Q6T8Zvhnp2p3Hi55pLrSL+58NeMvCXh3xFrllo9p4x0bxbHpD3WqRXmnXmo+GrnXtInunW8jKP/AIH/AAe++/Tb0QW/r/Lv1/LqfUn/AAcBf8FRP2G/+Cnlh+zn4t/Zx8M/F7RPi18Jrzxr4c8Uar8R/A3hrwxDrfw78Tw6TqWmaemp6J428T3N9N4c8S6VeXGl2Fzaw29qnijXriG4WS4lSUX9f8FafnpvpoGv5P8Ay/P+tT9nv2G/Cnw6/wCCtn/BvNp3/BPL4MfGfwJ4Q/aR+HmjaRoninwv4vvLhJ/Cus+C/j7L8SvDWp+IdH060v8AxFJ4H8ceHLK3hsvFeg6XqlrYajfXNm0d1qWhanpLIX9f1/T/AATj03xK+FHgv/gih/wQC/aB/ZI/aV+Nvw48Q/Hj4+eGvjho/hHwv4H1G/uP+Eo8Z/GHTLHwhBpvgbT9b0zRPFGt+HPB+ixWGu+LPFOpeHtGsLAi8gk8ma50a31AHu/V/wBdvz+4/wA+U/498jn6Y5Hv+uCKf/A79Onz9VtpbRBb+v8ALv1/Lqfof8OSR/wTl+PTR/I3/C2NHSRh96RTqfwaG0H0xJt7D7w7ksde+7/4fXT7/O+zF/X9bb/1fc/1Ef8AgmBDFB/wTW/4J8JCgjRv2JP2VpioAUGW5+BvgW4nfAwMyTSySE9WLbjktmkB9z0AFABQAUAQXMMVxbXFvMiyQzwSwyxuAyyRSxskiMpBBVlYqQQQQcEHJFAH+H+f8e+Rz9Mcj3/XBFP/AIHfp0+fqttLaIdv6/y79fy6h6fpg/y9+ozyD0HTKn3v9fVX/XTe/UP+A7O3/A73t59bNn6HfDglv+Cc3x7L/OqfFfR1iXgmNjqfwa+ZfT5pCxA5Pz/3zR+H6ff9/VemiF/X9b/l99jjP2kv2Urf4RfB39nz42+GdTvr7w18XPAXge68Q6fqOx5tA8c614G03xLdJZXUSRifSNbB1a5sraaM3Gmtp88L3M8M0HlH9bW/4e/d/crJye/z+fX5a/P5rXl+JD/j3yOfpjke/wCuCKP+B36dPn6rbS2iC39f5d+v5dQ9P0wf5e/UZ5B6DplT73+vqr/rpvfqH/Adnb/gd728+tmw5/w/zzz0P09M5o/Dv+XXTz0/Tlifl+W2vX02++yDt/n05H+R+K/xH3bf5fff/NWVk5G/z072v92vz+a15Q/498jn6Y5Hv+uCKP8Agd+nT5+q20togt/X+Xfr+XUPT9MH+Xv1GeQeg6ZU+9/r6q/66b36h/wHZ2/4He9vPrZsT/P+f8+/ej+uv9efz/7div6/r+vyP//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1tA0DXPFeu6P4Y8MaLqviPxJ4i1Sw0Tw/4f0LT7vVta1vWdVuorLTNI0jS7GK4vtR1LUbyeG0sbGzhmurq5lihgjeV0Vj56aK+/np8Ntdbadn3D8/+B8tfy31vc/0O/8AghV/wb86J+yNb+Ff2t/2zPD+leJv2pJ4LbWvhx8L7wWmreG/2elnjWW11XUipuNP1/4wxoyt/aEL3GkeApt0egy3uvwp4gsl/X9f1+Yj6I/4La/8F2/h3/wTy8L638B/gNqGh/EP9tHxHpDQ2+nRva6t4Z+Adlqtpus/GHxDiBlt7zxY9vPHqHhD4dzAzXata+IPFkdn4cl0qy8VgL+un42dvu9bH+ad428aeLfiR4w8UfEDx94i1fxd438a69q3inxb4p1+8m1HW/EHiHXLybUdX1jVb64Z57u+1C+uJ7m4nlYs8kjNwCFV7fP+t9Nfm/ND/wAr/jb+rWT23Vpfph/wTc/4I4/tg/8ABUFfGOufAez8CeEPht4C1K30LxL8V/ixrmsaB4LXxNPbW+o/8IjoaeHfD3ivxF4h8SQ6TdW+qX1tp2iPpukWd3pja7q+lSazo6X5e3/D389NFbXXbTZ3Db1/Rr5f0tL3TPMv+Ch//BMX9qX/AIJkfEXw34B/aQ0Xwxc2HjnTb/Vfh98R/h7rN74h+Hfji20d7OHXbfRdS1TR/D2uWmreH59R0+PWdG8QeH9G1S2TUNOvo7WfS9RsL+6X9f1+P5h33t6fd+mp/VH/AMGk/wCwb4btfB3xR/4KG+MotP1TxZq+s658CfgzZuqzzeEtF0qHStQ+Jfitg6yR2+r+KLu+0nwrpc0Rgv8AT9E0fxPC7SWHisox/X9fMR9Sf8HG/wCy/wD8FSP28L34Sfs5/si/s56x40/Zs8Fwr8SfH/iyH4q/BPwdB49+Kt0dR0rQtEk0Txr8TPDfiF9G+HegNdXcE11plvZapr3i26lENwfDek37H9f8Hp+b81Zh/X9f0vyUvP8A/g2q/wCCY/7cf7BPxj/ad8U/tZ/Ayf4SaD8Qfhn4H0Dwhfy/EH4U+Mxq+r6R4p1HUdRs1t/h3468XXdkbazuIZvP1K3s7eXfshmklVkU/r+tuvl9wf1/W39Lrufff/BxH+wZ+0v/AMFB/wBkf4QfCf8AZc8HaT418b+Ef2jdD+Imu6brHi/wx4Mt7bwrZfDP4n+Gri+j1HxVqel2NzMmr+JtHgWygne7ZLiSdYmhgndD+v6/r8g/r+v6/U/zR/jj8FviD+zp8X/iJ8C/itpVtonxI+FfinVPBnjTSLPVNP1u10/xBpExgvrW31bSbm703UY4pOFurG5mtpeqSOpBZ/1/wPx7fdcfzX5d+tnb7uqvax9Pf8E9f+CdX7Q//BSX456f8GfgVoXk6dYGy1L4m/FHWrW5XwL8KPCdxO0T674mvYQPtGoXghuYfDPhayc614nv4JYbKOGwtNW1TSzb+r27dvzfmtA/r+v+Bp31P9QT9iL9hv8AZR/4JP8A7Ml/4M8ATaL4W8O6FpD+Mvjl8dvH13pOja1421HRNOmm1Xxt4/8AEl1Jb2Oj6Bo1r9tOiaILqLw/4R0l54rUPeXWr6pqi/r+v6/MR/EN/wAF4v8AgvJqP7dt/qv7K37LWoat4e/ZC0DWUPizxXIlzpOu/tFa3ot7Hcadf3ljLHBfaN8LtJ1G2i1Pwx4bv0i1HxBfwWPifxRa2VzZ6Romhu39dPXz637D+f8AX9dr/haP8wRH4k/XPOeo656Hofxz8xfXX8vwtdWXTR+atsH4/h802tPu9VpYXHY/0BH4d+mecfiT8ptf/h/x6NfPaz3vE7db6vz8tVvvsmvWx/Vn/wAErv8Ag5euv2E/2W/CP7Kvxn/Z21T4xeHfhdLrNt8NPG/gvxxYeF9etfC+ua5qPiP/AIRjxPouseH9TstSfR9T1fUY9I12y1aycaMbDSbnSJZdOOqXpb+vTe356X/C0TvfT/Ptb5fI/S//AIjFPgD3/Yt+MA7j/i5/gs57/wDQBHr6n8MGi35/09l5/qkI/b//AIJQf8FXvA3/AAVZ8C/F3xz4H+EXiz4R2/wk8WeHvCl/YeK/EWj+IZ9Yn8Q6Pd6xDd2k2kWdmltFbR2jQSRTI7u7q6MFJFIP6/rRf121Uf1koA/zqv8Ag6x/bp/4Xf8Atb+Ef2PPBesfavh7+ynpZvvGyWc+6y1f45ePNPsr/VYpzE7295/wgngttC0G1cn7RpOv65460uVYpFlSmvu/q/l27/dcf5/1+L/A/lN+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H9JPwr/4NYP8Agpr8Uvhh4X+Jh1f9mn4fnxZ4b0nxPp/gTx/8SfG1p47tbPWrCHULKy1a18LfCrxX4Z0/VVtp4jdWU3ijNnKzQXEiXCSxof1/W39b3vYX9f1/wLX+V5fgz+0H8BPid+y78aviP+z/APGXQF8N/E34WeJLnwx4s0eG9ttStYryKKC7tbzT9Rs5JLe/0rVtMu7LVtJvYmxdabfWk5SN3aNX96Wi7+flbXW3yu9x/wBeW3y16eXnuf7TVjZW2m2Vnp1lElvZ2Frb2VpBGMRw21rCkEESDskcSKijsqgdqQj/ACuv+DjWytrD/gs1+2bBaQpDE918Brx0QYDXWpfswfBXUbyYjPLz3l1PPIeN0kjEg5NH9f1/w33XH81+XfrZ2+7qr2sf6p9Aj/K6/wCDkD/lNB+2Xxn/AJN4/wDWU/gZ+PT0+vYU1fu0v+D0+avvH11Y9P69P1f3Hkv4f5x6evPB7+3JY7f0vX03/PuGnfT013/4b+rn55fHQf8AF0/FHcn+xPXPPh3Seo656Hofxz8xfXX8vwtdWXTR+atsH4/h802tPu9VpY9u/wCCe3x5+H37Ln7bP7M/7RHxV0/xPqvw/wDg38VfD3j/AMTad4M0/S9U8VXVp4faW8t4tF07WNZ8PaXdXhv47RlS+1rToRGsknnl1RGO/wDw/wCPT8ez3vE7d3/XW2vpo/O1z+qr/goR/wAHX2ieKfh34b0f/gm94H8ffD74q3+oajb+L/iv8f8A4bfDe5vfB/hNU065t9N+Hmgaf43+I2iarqviLU4EbWbvxZZHStKsNIgS20XVdR1K31Lw8Wf9dbPpa/r/AJWsFu+n+f8ASP2F/wCDfP8A4Kj/ABZ/4Kbfs9fGKw/aMs/DWpfF/wCBHi3w54f8R+KPD+j2mh6Z478H/EPStZvvDOpat4Ys4U0bTtahufDfijStUTSIrXSL+zttPnj0yxme7Wdf1/Wi/rdIR+Sv/BK74LfDv9jr/g5p/bh/Z68H2dhonhB/hF8WU+GOgRIIbbQdO8f6n8CPjxpXhTQ4g8hWz8MeEr3UNG09Xdpho2k5mZpRIzF77h/X9f0/wajwv/B474R1WHx9+wp488i7k0TUfCHxz8Im5WJ2sbXVdG1n4caysEkoQxw3eoWmutJDHI6vcQ6bcPCjLazsh/X/AAen5vzVmPv/AF/W/l+Sl13/AARa/aP/AOCIHjv4E/sd/sd/GL9lj4I/FD9tfxdc6r4H8Q6r4x/Yx8D+Pb/XvFOteO/Fuq6LPr3xP1zwbqcupWlh4TuNKFzq2oX9xHpem2P2Z3SCwCK9V1+7712/L1sI7L/g6a/ZV/Y4/Zz/AGKvgLf/AAH/AGY/2dfgd8QvFX7Uej2k/iD4RfBb4b/DfxHq/gzS/hP8VZtd0e+1rwd4a0XU7vRDrl74TvbjS57iWwlv7XTbuWEz2Vs6L+kH9f18/wCtT8r/APgm5/wQJX43/sy237ff7Zn7U1j+xX+zlNaSeIPBGsEabpXjDUfD0GrDR7bx3q/inxZqui+HvAWg63qH+h+CP3Gv614ua5s76zsbKwvtDm14/r+vn5fcH9f19/z+R6R+2R/wb3+Edb/Zo8eftvf8E6f22dM/bn8B+B7bxB4i8f6JqOoeHPEXjGTQvCujLrniqXSPH3hLWb7T/EHjjw1pLwapq3w/13w34W8QS6U5k0+W81iTS9D1Q/r+tv63vewf1/X/AALX+V5fyp/h+H9O5/X88U/npor7+enw211tp2fcf5/8D5a/lvre5+h3w6GP+Ccnx54zv+LOjk4/hA1T4MdfTOwY/wB4E9TS/r+v6/UX5H+ot/wTFdX/AOCbH/BPcqwYD9iD9lFCQc4eP4EeAkdT/tI6sjDqGUg8g0AfcdABQAUAFADJWVIpHdgqqjszMQFVVUksScAAAZJJwB1xQB/h9/h+H9O5/X88U/npor7+enw211tp2fcf5/8AA+Wv5b63uH1/zx6dvrnn2o+/y/r7/wCrh33t6fd+mp+h3w3Bb/gnN8flII/4uvo7bj0Y/wBqfBg4HPLfIB25YDB5pf1/XzC23/Dfo7X7283axL+1d+1B4S+In7PP7MvwD8FzTamPh34C+HGq+PNWa3kt7ODxfo3w3svDcXh6w89I5buXRv7Q1yPV7pI/sYuXt4bSa5aK4dH8tP69Ndv1vewfL/g/035LTvpL87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P9Fn/g3A/wCCRvwI+C37P3wl/wCCgPjeOz+J/wC0N8bPCH/CU+AL7VNOT+wvgb4P1h7yxj0/wfZ3JlM3jrW7FJP+Ek8bzRxXdnYXb+F/DUOnac2v6l4sX9f1t+X3C/r+v+G+8/pI/aF8CfFH4nfBj4geAPgv8ZH/AGffiZ4r0ZNH8M/GWDwRYfEW88BNcahZHVtX0zwhqet+HtP1HWZdCTU9O0W6utVhi0PVb2z1822pHSxpt0AfyJ6//wAGe8HivXdZ8UeKP+CkXjLxJ4l8Rapfa34g8Q69+zimr63rms6pdS3up6tq+q3/AO0FPfalqWo3k013fX13cT3V3cyyzTyvJI70B/X9dz8cv+Cxn/BB/Sf+CU3wM+GPxlsP2ntR+OEnxE+LMPwyfw9efCC2+HkekpL4P8T+KjrS6nD8S/GpvWU+HRY/2ebCzUrdmf7bmEQyn4f1t/S9b6D7+nfz6b/dp38j9KP+DbL/AILB/sd/srfs5eOf2R/2pvHmn/BDWbf4ra/8T/AnxA1/TNTk8F+LtM8X6N4Y0zUdA1bV9F0zUP7C8S6Df+HZbmO98QfZNL1TRb+zs7S+iutIa3uj+v62/L7hf1/X9fkfLn/By9/wVS/Zh/br1X9n/wCCP7LXiNfif4Z+C2p+NPGHjD4r22k6npfh/UPEHivT9D0nTvCvhB9d07TdW1K10uz0y9vfEGqx2qaNf3d1pEGl3F6dOuZ0P6/rbr/T2Hb5dP8Ah+2l/XY7r/gjF/wcC/sof8E4P2LLD9m34w/Cb9oXxl4xtfid498bPrPw10T4bX/hptM8VPpTWNss/ij4leFtV+3QDT5vtaNpS2674vJuJsttffW/6+f4dX9+ovT/AD/r9fkfrD/xF8/8E/v+jfP2xfT/AJFf4K/j/wA1t7d6X9f1v/Xbcf8AX9f8P06WP1M/4Jjf8FkP2eP+CqesfGLRfgb8OvjR4EufgrpvgrVPEknxY0rwPpsGpQeOrrxPaaYmiHwh458YSSy2snha+a/F+lgiJPam3e5ZplgP6/rb8vuF/X9f1+R6/wD8FKf+ClPwb/4Je/BvwX8bPjZ4M+Jvjjw344+Jlh8LNM0z4WWHhXUdcttc1Hwt4r8Ww319D4t8V+EbBdKSw8I6hbySW9/cXgvLizVLNoWnngP6/r+vzA/zbNX0Tw7/AMFdv+CwGt6b8O9V1n4U+Ev2zv2l9Z1HRNV8aaPY6h4j8G+GfEE13rV3PquhaHrd3pt5rtnpFhdi306z8QnT7nUWtreXV7a2lkvIj5/132/O3o9eV/15X6eT+fn5n+nn+xb+xR+z/wDsD/Azw78Av2dvCMXh3wtpAW+17Xb3yLvxh8QfFU1vDDqnjbx3rscFvJrfiPVPIjVnEVtpulWMVpomgadpOg6dp2mWoL+v6/r8z4d/4Kw/8EtfjD/wU/0vwp8Obb9uHxH+zr8AdFsLW68TfBzw38HrbxlbfETxxa6tfXtv4o8Y+Jl+KHgi71TSdLsW0eDQPBd1p1xo+laxp114mklvtUutN/sM/r+v6/ID8Lf+INjw12/4KEa77/8AGMNh+H/NfR3/AMjGVfy/r79P62V4jv8A167+vz2+Z/Jb/wAFCP2Tbf8AYY/bH+OH7KNr46m+Jdt8Htb8PaOnjifw4nhObxANb8FeGvFxuJPDset+Ik0v7M3iBrDy11u/81bUXO9DOYYi/wB+vyXrf1VnzfjcNP6/rXp69dj40x0/w/XHy9z1A4AAOc/Mefn3189en6/JB0t/k7+St9/b53FI/Hp7dT36/wC0OOxycYxRff8A4P3b/nfbdfaQ3nAPqPp+XTv2AO71GA1HfS6+d7d99On5WtoP8++nXu9b3Wt3bqrO9z++T/gzr/5IB+2iP+qw/DL/ANQrW+3bOM9fyofrf+vl1v8A8G9wf9f110tc/px/bm/ar8J/sSfsl/HT9qDxj9mnsfhR4G1HV9F0i6mMKeJ/G+oPDofgDwisissqN4p8aanoWhNNFue0hvpbwjy7aRlQj/HY+IXj7xb8VfH3jb4nePdZufEPjj4ieLfEXjfxhr162brWfE/ivV7vXNe1S5I2gS32p391cyKihVMpVFVQoo+f/B/D8+X9B/1t0/pbW+84/wC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3ArfyfIh+z48jyo/I252+TsXy9uecbNuM8460hH+Vz/wcdeT/wAPnf2zPJ27PN/Z/BxnHm/8Mt/BD7RnuD5/m7+vzbscEFT+v6/pfkpP+vl/SfT7z/VIjkSWNJY2DRyIsiMOjI43Kwzg4KkEZH5UCP8AK6/4OPZEk/4LPftlsjBlDfs9xnHPzxfsr/A+KRT90grIjKSO44wDuZ/18u/4d/vH/wAD79bev9dj/VFjkSWNJY2DRyIsiMOjI43Kwzg4KkEZH5UhH+V1/wAHHsiSf8Fn/wBstkYMof8AZ7jJHQPH+yv8D4pFz22ujqeDyDjPBo/r+vl6fpJ/n6b/AOevl955QMEAqc5APB6+mO45/h+bP97gGnp2uvx/4F973dvnyxP+GT0tr0b9O7087n55fHLB+KfinHT/AIkYbjPI8PaSDnpjoc+nQZ+9Tfrd69/wfXqtb/inE0/r+tenr12PoH/gnF+0L4F/ZU/bh/Zt+PPxS8OWHiz4Y+B/iFDH8R9F1LRLbxHbSeAvFuk6p4I8Zainh+8s7y31m90Lw74l1LXNM042xku9R0yzgglgnkjuIE/173fz/rW/kg6W/wAnfyVvv7fO5/oP/wDBTb/gjl+zX/wVx+AXwW8c/sz+OvhX8IvEnhpdS8W/C34q/DzwX4f1X4cfEjwV46sdKbUdH8SL4NfRLq/tJptE0e+8P6/b3d/P4auYtZtDot5/bN6luv6/r+vyEeq/8E0v2Avgh/wQx/Y9+LusfFz47aHq8mramfih8d/jVr9gngfwjp9joGmnS/Dfhnw9o1xqmsXhsdGhuLu20qOS8vfEXi7xNr90lhpsE2o6R4etD+v63/rtsH9f13/ryP4PH/4Kr67of/BZjWv+CofhnRNTbRLj9oDVfEyeDHeGz1rV/gVeaZL8M28H3zNNPYweJNQ+DITTnneS406y8T+VqEatDawhX6/q/u6aP5a/aunF2/r+vVfkf6Bv7VP7NX7HX/Bdz9hfwza6B8SotZ8BeJb3TviR8GfjR4F8i+134c+PLHTrzTZBqfh+8ns3a6trHV9T8NePvhz4lOm30Rmlt7j+w/Eel6RrGlL+vv8A+B/Woj4P/wCCWv8AwbhfCL/gnR8fLX9qL4jfHq9/aF+JHgjT/Edv8MYz4Aj+GHg7wFNrdhe6HqHi69sm8ceNbrxB4i/4Ra91PT7Q3t/ZaJoQ1jUbpLDUdTs9I1uwA/r+v+G+8/nd/wCDnj/gpP8ADn9sT9ob4b/s6/AjxR4f8dfCP9mK18Q3Ot/EHwvqMGr6D4z+LfjZdLh8QWmg6xZyz6brPh/wPouh6Vo9pq2myPb3viHU/FsMc11ZWWn3cp/X9bdf6ew7f5enr208+jWp+zHx7+B/jX/gq1/wbj/se+B/2GpNK8WeNPhJ4X/Zzi8T/DDT/EOj6Jd674g+Avw21D4W/En4ZT3Gs6jZ6bY63pniHUIvHOk2fiTUdOk12w0fRtSt5ZrjW9J+1Hz+f6iPyY+A/wDwRK/b0/Zm/Ya/aG/aN/aM/bw+JH/BMvwT4b0jxN4p1r4H+F/Eesa43xP0rS/CcaadJ4uj+Gfx78F+F7bxF431C4XwD4X8J6ha+J/FWpXEsVjc6VbPe2Gm3p/X9f8ADffYf9L/AD67/wBW2P5Rh6fhz255+nfPX9cqfP8A4P4fny/oH9bdP6W1vvP0X/ZNij+KH7Pv7Q37PthcWw8W6xBb+NfC2m3M8cH9q3NtHpgZIXkZEjEGqeHdCtrmWT5IBqdtM7eUsrIf1/W+/wDVtgt/l0/H7/06H9a3/BJz/g4d/ZD+A/7J3wp/ZU/bk1Dxz8Bfil+zn4W0j4S2+rXPw68ceM9A8ReEvCNpDpXhS6ki8FaL4j8R6Rq9locFnp9/YXugJaMtnFc2F5cxzoqn4/1uHpf+tvX+ux+q3/ESH/wRhxk/tjOPY/s8ftU5B9OPgeeR3wcfXNAv6/r+v1D/AIiQ/wDgjD/0eO3/AIjx+1V/84+gBf8AiJC/4Iw/9Hjt/wCI8ftU/wDzj+vt1o/r+v6/Mdn+nT8e3z/QT/iJD/4Iw/8AR47f+I8/tU//ADj89v19xQI+Pf21P+DoH/gnv4S+BXxEs/2VfHfiv47/ABn1zwxq+heB7Oz+GnxI+H/hvR9b1ezuNPtdf17WviR4X8I3C2eiNOupm20uwvrq7aCO3RI2kZlP6/rf+u24f1/X9fqf5vw9Pw57c8/Tvnr+uVPn/wAH8Pz5f0H/AFt0/pbW+8ntra4vLiC0s4Jrq6upY4La1to3nuLmeZxHFBBDEpllmkkZUjhjR3kchVyxWn/X9a6a/wDDaWD/AIa+nXv8vPo1qfo98QtHvPgT+w3o3w18WRf2V46+LXjhfElz4bmZRqVjplldadqLTX0G8tC9tb6D4bivIW2y2l7qcVpKomguFgPnf+tX+HV/fqHp/n6Lz/X5H5t/oMjtxnvxx06cY7DnO5j/AIP/AA39LrreyD/LTddVr1vfXS/d6WsIPT8Oe3PP0756/rlV8/8Ag/h+fL+gf1t0/pbW+8Pp6eo5/Qd/4cHP94YFP+v6101/4bSwf8NfTr3+Xn0a1Dj/AD35+oI6dv0zlT531/Dv+D3f36h6X3/4b1/4cX9BkduM9+OOnTjHYc53Mf8AB/4b+l11vZB/lpuuq163vrpfu9LWEHp+HPbnn6d89f1yq+f/AAfw/Pl/QP626f0trfeH09PUc/oO/wDDg5/vDAp/1/Wumv8Aw2lg/wCGvp17/Lz6Nahj0P5kD+f+f0o+f56+fwy/rv8AZFfpf5X/AE3/AK8z/9T+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9FX7L3/BzV+3j+yZ+z78Jf2bvhz8Jf2R9a8DfBzwfYeCvDGq+NfAfxk1HxZf6VpzTPBca7faF8efDuj3WoO0ziWXT9C0y3bAC2kRBLL+v6/r0C39f0n5btfO57x/xF4/8FJf+iJfsPf+G2+PX/0Sn48bv1xR/X9aP9N/mFv6/q3p59L6MX/iLx/4KTf9ES/Ye/8ADbfHr2/6uU7fX8O9O19v1f6Ppr/m/dF/X9fh/SZ+d3/BSD/guB+1f/wVC+Ffgb4Q/H74e/s9eEfDfgD4gx/EjRr34PeFPiRoGu3WuReHNd8MC01O58afFj4gWEulHT/EF7MYLXTLO7+2RWsgvhCk1vcH3r/L/g6LzuP9fT+u1+3Xqfjb+ufw/oR14/i+g60P/gf1/XoFv6/pPy3a+dw/z9P5Y9cjd6YPIo3/AKf/AA3S3z67xN9vw+/rr1trfsm9w/x/w49eOn3vpnk0bv8A4f06J6pa+fm7xD+vl/X9bhj6/Tv7+uOPb88Ufev8v+DovO4a/f109d/nr267H6gf8E0v+Csv7Rf/AASv1f4u61+z54L+CvjG6+NOm+DNM8Ux/GTw5468QQWFv4GufEl3pL+H18EfEX4fSWs1zL4p1BdRbUZdWSZILMW0dk0U73Q/+B/X9egW/r+k/Ldr53PW/wDgo7/wXL/az/4Kf/B/wb8FPj78Pf2dvCPhXwR8SbD4paVqHwg8JfEvQfEFx4g0/wAMeKfCUFnqN34z+Lfj7TpdHbTvF2pTywWulW1617BYyLfpAlxa3S/rr/Xl8/8At6Jb+v6t6efS+jPzo/ZS/aT8c/sfftEfCn9pj4Z6V4T1zx38H/Ev/CU+GdJ8dWGsan4RvtQ/s6+03yNcsNA13wzrNzZiDUJm8uw1/TJ/OWJhcMgdHe/9f5J9Nf8AN+6H9fL+v63P6H/+IvH/AIKTf9ER/Yf+n/Ctvj1n3/5uUOOPb88Uf18vx8vXy3C39f16q/bqH/EXj/wUm4/4sl+w9z/1Tf49f/RJkdeOT+XWjv8Ah/X9eWwW/r03/DXr+LUVH/B3h/wUm/6Il+w90/6Jt8e/X/s5Png9ixzjij0/F/1b53vv5RPveu67ejSs99b23te1z+fP9sD9qb4g/tr/ALSPxR/ai+KmjeDtA8f/ABa1PSNX8R6R8PtO1zSfB9lcaN4Y0PwpbJolh4j8ReKtat4X07QbOW4W+8QanI95LcSRPFA0VtAd+n9bdv69A22113tv9/8Al9+h82Ywfz5HXHHXg9znP4nOSGX/AA/b+v6tuL+v6/4f7xDn0/LIzxxjGQOeORwPXij+v6/r8g/r+v6/IPX/AIFwRgdePr+GSTj0wr/4Hlr/AMDv/wAAf/A7er0t/wABW+1vH+q7/g2k/wCCq37Lf7CFx+0P8F/2q/Fc/wAL/Dfxh1TwR408E/EyXQte17w1aa94YsNc0bWfDHieLw1pus6vpR1Kz1LSr3QtXOmyaOr2Orwaxf6c76aboa9d7d/x69f6YfO/T+vu+RY/4ONv+Cz/AMHv26dP+Gv7LH7I3izVvGHwP8DeJJviJ8TviEdH1vw1o/xD8d2tjPo/hLQfD2na/Y6Tr914c8GWWo+Ib7UL/VNMt9P13X9U0y50q3mt/Ddlq2oFvl1+Xn2v+Nw/r+ui6X1+/U/lF/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pJ+FX/B0//wAFNvhb8MPDHwyOj/s0/EA+E/Dek+GNP8d+P/hr43u/Hl1Z6LYw6fZ3mrXPhb4q+FfDOoaqbWCIXV7N4WzeTK1xcRyTvLI5/Xy/Hy9fLcLf1/Xqr9up+DX7Qfx7+J37UPxq+I/7QHxm15fEvxN+KniO58T+LNWhsrbTbWW8migtbWz07TrONbaw0rSdNtLHR9JsolcWmm2NrAzyPG0zD/4H9f16Bb+v6T8t2vnc/eT4Vf8AB0//AMFNvhb8MPC/wyOkfs0/EA+E/Dek+GNP8eeP/hr43uvHd1Z6LZQ6dZXmrXXhf4qeFPDOo6qbaCL7VezeFibyVTcXMck8kjsv6/rR/pv8wt2/ry118tb36N7n4N/tCfHv4nftQ/Gr4j/tA/GXXk8S/E34qeJLnxP4s1eKyttNtJbyaGC1tbLT9Os0jt7DStI0y0stI0qyi4tNNsrWAySujSs93/w/p0T1S18/N3iH9f157f0mfvL8Kv8Ag6f/AOCm3wt+GHhj4ZHR/wBmn4gHwn4b0nwxp/jvx/8ADXxvd+PLqz0Wxh0+zvNWufC3xV8K+GdQ1U2sEQur2bwtm8mVri4jkneWRz+vl+Pl6+W4W/r+vVX7dT8G/wBoP49/E79qH41fEb9oD4y68viX4m/FTxJc+J/FmrQ2dtplrLeTRQWtpZ6dp1nGtrp+l6TptpZaPpNlEri102xtYC8jxNMx+PRbfl/XdB/X3b/h5dtrs0tN/aG8f6fp9vYeXoN59nt44Eu73T7trtlhVY1eRrfULa3kkKqu5/s4LtywydzHp+L2/wArba376XtE+967+XazS13620dr7nj+s6xf+IdVvta1SXz7/UJzcXEqoI1LEBQqIu1VjijVIo1GcRqg+YqTR36f1t2/r0C9vPz79Fv/AJffZGbjB/PkdccdeD3Oc/ic5IZf8P2/r+rbi/r+v+H+8+uv2d/2+f20v2S7G50f9nH9pr4xfCTw9d3D3l14T8K+M9Vj8GXF9KweTUJPBl9LfeFG1GVl2y6i2j/bZIyYpJmidlY/r+v6/IP6/r+vyMv9oj9uD9r79rQWMP7SX7R/xe+MenaXO11pegeNPGesX/hXS7wmQfbtM8JRzweGbC/ZJWje/stKgvZIfLgeZoYoo0f9du39f0h/8Dt6vS3/AAFb7W8flbt09xwR9e/OBweeQc54Jp23Wq6W319Vv1fXbZ3sH5X362/4ZdtOtz6H/Z+/a3/af/ZT1a91r9m/4+fFj4K3uqtG2sw/Dzxrrnh3S9faBGjgHiLQbO8TQ/EC2yu/2Vdb02/W3fDwBHVXRf8AD7bL5bbrpZ3u3H7R/wAN0+T7b6O7uvM93+NX/BVT/goz+0R4R1DwB8Yf2x/jp4u8D61ZyafrvhGPxjc+GfDviPTpovJm03xLo/hKPRLDxJp06DE2n65Bf2cz/vZYHlG9V/X9f16Bb+v6T8t2vnc/P/8Az9P5Y9cjd6YPIp7/ANP/AIbpb59d4m+34ff11621v2Te59P/ALNX7af7V/7HeraprX7Mfx9+JfwZuNeMB8QWPg7xDc23h3xE9qkiWcviLwpefbfDGv3Fgk0yWFzrGk3lxYLPN9jki86Tcbv/AIf06J6pa+fm7xD+vl/X9aM2/wBpb9vf9sz9sWKws/2mv2kfir8YNH0rUjrGleF/E3iOdPBml6wYJbX+1tN8EaUmneEtO1MWk89qmoWeix3cdtPPbpMIZpUY+9f5f8HRedw/4bp67/NX7dT5F/XP4f0I68fxfQdaH/wP6/r0C39f0n5btfO50XhLxb4k8C+IdM8VeEtYu9C8QaPP9p07UrJwssEhUxyI6OkkM9vPCzwXdpcRT2t3bSSW1zDNBLJExv8A0/8Ahulvn13ib7fh9/XXrbW/ZN7n3TB+3v8A29aWqfFn4B/DD4m6jbW8dv8A2peW1pZTT+V0kkh1bQ/FMMTtuLyJai3t/MdmhggQiJS19v1f6Ppr/m/dF/X9f1+TH/8ADZXwMb7/AOxJ8JWfufN8H8/n8JmI/wA9ein4f5f8HRfMfr16/wDB+6/YP+GyfgV/0ZH8Jef+mvg/n/zEp7/r2GMKP/gf1/XoFv6/pPy3a+dw/wCGyfgT/wBGSfCX/v74P/8AnSf5/Ol8/wCvufp06eoW/r+renn0vow/4bJ+BP8A0ZH8Jf8Av74P/wDnSU0r/wBP/J9Nf837ov6/r8P6TD/hsn4Ff9GR/CXPp5vg7/50v9Pz5o/D/L/g6L5j/Xr5+vz17ddg/wCGyfgWMbf2JPhKD2Pm+D/6fCb16cjnsOVof/A/r+vQLf1/Sflu187j0/bw8P8Ah7ddfDb9mX4VeBtZCyCDVIksZ2hkdDGr7ND8MeFblgFbDKt/HvT93lQSaX9f1o/03+Yf0vz8v+C9r6M+LPiT8TvGvxa8T3Pi7x5rU2taxOiW8JZEgstPsY2Z4dN0uxhWO3sbGBpHZYYQDJNLLdTvNdT3FxK/66/ontv/AJ/CH9f157f0mcDj6/Tv7+uOPb88Ufev8v8Ag6LzuGv39dPXf569uuwfrn8P6EdeP4voOtD/AOB/X9egW/r+k/Ldr53D/P0/lj1yN3pg8ijf+n/w3S3z67xN9vw+/rr1trfsm9w/x/w49eOn3vpnk0bv/h/Tonqlr5+bvEP6+X9f1uGPr9O/v6449vzxR96/y/4Oi87hr9/XT13+evbrsH65/D+hHXj+L6DrQ/8Agf1/XoFv6/pPy3a+dw/z9P5Y9cjd6YPIo3/p/wDDdLfPrvE32/D7+uvW2t+yb3Dj1x+f5dGPHufpnnav6/r+n59omnVv8/6/rsf/1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FALEAAsxOMAEkk9MAck/lzwfVl/X9fPy+4Lf1t+Nnb7uqbtY9E8OfCD4s+MQn/CI/C74i+KvM5jPhvwT4k1zeMfwf2Xpt1u+ozx83fC6RpVZfBSnO/SMZS/FR39LdmtbSlzgt5RXrJfm/+An62Uu1u/2Vf2oLCA3d/wDs3fHuytQpk+0Xfwf+IdtbhByXM03h5I9gHVt6gdSf72jw2JjvQrpd/ZT9bq8F62vp1v7xKq0ulWm/+3o229Xr08vPeXkWt+FvE3hqY2/iPw5rugXAJBg1vSNQ0qYEcYMN9bwSA545B564xWLjKOklJPs01b77efTz00LTi9ndfJ/l8rvTt0vLC/n098nPvk/p7g1P9f18/L7h2/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z7f07np7+/OKfzstNd+vT4et3bTZp6psNPnbz7X8tem1lvrfmFz/T8ce2eOvB5z6D5iy1+bvr67+WmutvW4aedvQX2PP1/kRwc98jPP8AvZo/r+lr5L07WsHy7af1fz3fbeyFz+GeOccfh3AC9wvHqThT+l/XQO39fds977fja4vX+eMA9eeeMnjHGF6Z5ONxqtV99+29tlr5X00urWF5f1+v9dtxvT6cHB7/AF9D7jOeM9CVPTzX3rz6b2/HZD9dv8vv8vTy2EPp1P4579Rxz36d+d2fmL69/wCtt+nk15WDTX+r+j15fufS9tXFP5/T27j8Py570bfP+t9Nfm/NB/w/423/AMrJ2tvp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MZ+vfOB/P/wCt79ixfyv63/SUev8AS15heqXqr/1/wUf/0/48OP8APfn6gjp2/TOVfzvr+Hf8Hu/v1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68/Tnjvz9PfhvpzR3/r9O3+H9A/rbp/S2t94v0/n/8AWB64+XBzjO4cUadv+G+/S76/daziGu3yvp16P/gvTz1D+Xp1zjPuCM9Tjp7Zyr+d99devb/J9/tXbif1/XfRLW/33D9BkdRxnvxlenI49MZGcsuvbfXrqtNb/j83zaKL7rft33/Hfa/rayFz/PHPHXPJPOO4x82M0d/68tPlbdfdZk/1/W/9dthPp19iP04GMH+HBz1DDij8V+K6fK+mt3bbryxr8++nXo3rfTq7W1Vnqw4/D88kfiCM+304zlT113119br/AIPfW+8V6J7r/gLzb9fvuHp2GR24z3446dOPTGTnNH4f1t815ddb6B+i06dVr1ve7699r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5JHHJNLHDDG8sssiRxxRo0kksrkKsaRKCzuzEIqIu4nCgMSCx6b/1p5/d11voHftbS91136769e70tY/Tv9nD/AIJM/tS/HiLT9f8AEOkWvwV8DXghmTXfiHDdweIL6ykILTaN4Ht1GuTOYmE0Da83hqwvImD22oSKcr6NDK8VXtKS9lB/aqXUmv7sNG/LmUVbZu5y1MVShom5v+7a3zfMrfJT+enL+0/wb/4Iw/slfDyG2uviGPFnxs11I4zcSeJNXuvDHhkXUbA+fp/hvwncaddpEx+9Z634k8QwMOGDDIb2KOUYaH8RSqu2rk7Rv5RhNP75P02RxzxlWWkbQXkrv5tv/P0Vz9IfAHwN+Cfwq8s/DT4SfDjwFNHCsH2vwp4L8PaHqEsYUD/SdR0/T7e/u3YAGSW6uZpJT80juxNehCjSp/wqVKD/AJoxUX53tG99/tN+bOeVScvilKXq3/w39ebPVvMxnH5gkHt/sEfr+ZIrVX6tfL+v6+RAnmcd/pnj+R/l+VMCK4jt7uCW2uoIbm3njaKa3nRZoJonG145oniMciOpIdGBDZIYHJFS77ON199/va/rtvEPlD4l/sK/sgfFmCWLxn+z58OGuJneWTV/DGiJ4E1+SZx/rp9e8EP4c1i7YE7wl5eXERb78TqTXNUwWErfHQp37xXJK/nKm4t2v3f4G0a9aHw1JW7P3k/lK35+lrn5YfHP/ghZ4O1KK71X9nf4q6r4a1D55ofCHxOiXXdBmkd9y29r4q0OztNY0e2iQhIxfaH4nuZCAJbpSS6+ZXyWLTeHquL6QqarzXOrNdfsyb26KR1Qxz2qQv5x0a+TnZ/fHvpoo/hv8f8A9kj9oH9mPVPsPxf+HmraFp007W+meLLLZrPgzWGySg0/xNprT6d58sYMo029ez1eGJs3Wn27ZWvFr4Wvh3++pyitlLeEvJSWl7dHZ2Wu9pdlOrTqr3Ja9YvSSXmrv8Lp30tax83fT09Rz+g7/wAODn+8MCsP6/rXTX/htLGv/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Xn6c8d+fp78N9OaO/wDX6dv8P6B/W3T+ltb7xfp/P/6wPXHy4OcZ3DijTt/w336XfX7rWcQ12+V9OvR/8F6eeofy9OucZ9wRnqcdPbOVfzvvrr17f5Pv9q7cT+v676Ja3++4foMjqOM9+Mr05HHpjIzll17b69dVprf8fm+bRRfdb9u+/wCO+1/W1kLn+eOeOueSecdxj5sZo7/15afK26+6zJ/r+t/67bCfTr7EfpwMYP8ADg56hhxR+K/FdPlfTW7tt15Y1+ffTr0b1vp1draqz1Ycfh+eSPxBGfb6cZyp66766+t1/wAHvrfeK9E91/wF5t+v33D07DI7cZ78cdOnHpjJzmj8P62+a8uut9A/RadOq163vd9e+1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Y9D+ZA/n/n9KPn+evn8Mv67/ZFfpf5X/Tf+vM//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0Wn3Wtt1+cTft8retuj6289lfRh/j79xyPw6H5s9Ouc0bv19fxstWvi+1f1ug/wCB93r+iX3WFHHTP9TjBxjtj1/wNH9bbL1+a6Wd9bWD/hv6e3rd6eeofiee2fyx26jHf04xuo/HotV/XX9V1De7+f8Amu3W/wCTTbiJ/n/PTHQHI3Z6EHkUf1rf5fclbbr84m/b5W9bdH1t57K+jD+WffvjI/Dp97P160bv19f0Tu0tfPzd4h/wPu9f0S+6w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mP2ZP2TfjD+1f4zTwp8MNCL6faSwnxL4y1RZrXwp4Vs5MFp9U1AI/m3Jj3G00qzFxqV62BDb+X5kydGHwtXFT5aUdPtSekYLzdt7aq3Nfr2MqlWFKPNN+SitXL01Vtv0bR/VZ+yN/wTi+An7Ktpp2uRaVD8RPixFFHJd/EfxTZQTTafeFf3q+DtIfz7TwxbKSVjuYTca3ImVudVaNvJX6bCZfRwyUlH2lX/n5O2j2agto9dbJu2+rUvLrYmpW0fux/lWl/OW/M/uXbsfoTv+mPbn8/kH8/zruu92rf9vaelm108+l9dDnF3gd/0/w/z2pqT7L71+kpfl993yghfvgkcckn8+h/UfngGjmXWyd9r/nv+n6AHmD0zwOw/rjOOnT8sUPlve+vk/L+u342kAJBz2OPXHcdgP5E+v8Aul30Wne97/fb13Wi67SA8z1x+ufz2E9Pf86La35det3/AMGdnfy8gDzPUDp7n+aqOnv09M/M9e2nZS/DbS3/AG727oA8wf5PH6KcfgT6cfwrzUXdd2telr6v8tvOwGPr+haD4r0bUfDvijRtK8Q+H9XtZLLVdF1qwttU0vUbSXiS2vbC9gltrmFuCUmjZchTjIU1MkppqcE4vRxk04vyaem138tOg02ndNprZrRn4F/tpf8ABG7SNQt9X+Iv7JgGl6nGlxqGpfBzUrx20u/OTLKPAurXjtJpt0V3eToGrTy2MzBYbC/sVEVk3h4vKU+aphVZ2u6Lldf9uO90+yd10TWnN30cY9I1dtlNL/0pJ6+qV/8A23+dXX9A1vwtrOpeHfEmk6hoWu6NeTWGq6PqtpPY6hp97A22a1u7W4SKeGWNuCrqpIKsu5WD14Li1JxaaktHFppp7Wa5b3W+2u/XlPQTTV07p2+a8t/Lr9+pkY+v07+/rjj2/PFL71/l/wAHRedx6/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Rafda23X5xN+3yt626Prbz2V9GH+Pv3HI/Dofmz065zRu/X1/Gy1a+L7V/W6D/gfd6/ol91hRx0z/U4wcY7Y9f8DR/W2y9fmulnfW1g/wCG/p7et3p56h+J57Z/LHbqMd/TjG6j8ei1X9df1XUN7v5/5rt1v+TTbiJ/n/PTHQHI3Z6EHkUf1rf5fclbbr84m/b5W9bdH1t57K+jD+WffvjI/Dp97P160bv19f0Tu0tfPzd4h/wPu9f0S+6w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Puv8AYc/Ye8b/ALYXjowxG78N/Czw3cwP448b/Z2ZYkbbINC0ISKIbzxBfRAiOPc0NlC32u7AjREfsweEnipvdU4v36n42tr7z7X031MK9eNGOms3ZqL1+b95adfh621snL+wn4RfCL4efArwJo3w4+GHh2y8MeF9EgCQ2tsitdX10wX7Tqmr3r/6RqerX0gM15f3TNLK52KEhSKOL6qjSp0acadOlaK7atvu3yq77u6+d/e8ec5VJOUm2/y8kui8lf1drnpnmf7X5Dp/n8ME/g1vR7+kXfTy0fT1j/7aSHme+foOnv0b+X5/wl76tL/wLfp8vx23d2wDzPUj6Hj+WD+n5ZNVdtbO3k97aaPld/u6bv7QJ5g9f1b/AOv/AJ9OlJKL6uPdNp/5dr6r5Ky5Qf5hx7fj/Lbn/wAe9/ajTo/L4rf+2pfi/LuA0yZzzg/U/wBcY/X+Rp30tq/K8H5+r/Dv2UgPM/2s/Qf/AFmz+X5/wy9N4/mvl0V1132+YB5h9QPy/XO3Hr09uOrVdP7Da8vy+Fbbb/eAeZ/tfkOn+fwwT+DS9Hv6Rd9PLR9PWP8A7aAeZ75+g6e/Rv5fn/CXvq0v/At+ny/Hbd3bAPM9SPoeP5YP6flk1V21s7eT3tpo+V3+7pu/tB+bP7e//BPjwP8AtaeHLnxT4bg07wn8dNFsGGh+KEiWC08VQW6M8PhzxaUH+kQuf3emaw4N3pbsI2aWwZ4U8/G4CniouUUqddLSTatK32Zaxbv0b28k7HTQxEqTs7yh2/l81qvu67aWUj+RHxz4H8V/DXxZrvgXxvot94e8U+GtQn0zWNJ1CFobm1uoDtcYIxJDKu2WCePdFPA8c0b7HBb5acJU5OE1yyj7ri1azXXs773u/lZOXrxamlKLupW19fXrp3fm9fd5M/498jn6Y5Hv+uCKn/gd+nT5+q20toh2/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J/n/P+ffvR/XX+vP5/wDbsV/X9f1+R//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L6L/AGWv2cPGH7Ufxd0D4ZeFIpILa4lW+8Ua+yH7H4a8OW8inUNSuZCHXzjHmCwt9sstzduixxSqkgXfDUJ4iqqcNFvKW6jFO7d7K2uyavfTUzq1I0oOT1fRd21otvP+6lb4tUz+1b4NfCTwN8CPhz4b+GPw80eHSPDfhuySCNY0AudRvXVTfaxqU2xpLzU9SnBuLu6mkkkdmWMMIoo1X62lShSpxpwSjGK7bvq20m7vd6fdqeLOcqknKT1f4eS30+f36nqHmE9Bj8D/AFAz+Q/HA3arlW+vpr+Diund/JW92A83B5OfbGP8f8+nSm9VpzeltH92nn/TADIeoOBx6e30H+e+M1N1azX5L/ggHmfQ/Tk/pj/63TnOaasu/wApW+X9W/G0gXzc9uffI/mh/n+XFT3/AF/r/P8AJxDd0Pw14n8UT/ZfDfh7W9fueAYNF0q+1SZc92jsreZlHuQo7nFN1adOP7yaiv7zglv/AHmr/wBaqyKUZS2Tfov+H/L77HaXvwT+M2m27Xl98LPiFbWqpvaeTwhrqoqjkszCwbCgdSQAByelY/WMO27VqXl+8hf5JPe3+FfNNleyqfyS+6/4KC/P7zzOdJ7aaSG6hngniYrLDcRvFLGw4KvG8SurDoQVUjuP7uyd1urdHZa/NJv8PuM2raPR+ZD5hPQY/A/1Az+Q/HA3Ncq319NfwcV07v5K3ugebg8nPtjH+P8An06U3qtOb0to/u08/wCmAGQ9QcDj09voP898Zqbq1mvyX/BAPM+h+nJ/TH/1unOc01Zd/lK3y/q342kC+bntz75H80P8/wAuKnv+v9f5/k4h+UP/AAU5/Yasf2jfAdz8UvAOk20Xxp8B6ZJMv2VY4Z/HPhuyRpZtBvW/dpdalYxK82iTzbJlw9isxidIW87MMHGvT9pTX76CfRe/H+Xo7r7PzWt7HXha/s5KEn7kn/4C313Vl3/TVx/kwngmtZ5ra5glt7m3lkgnt5o3imgnhcxywzROBJHLG6tHJG4Do6lWAYEV807p21VtH1t18raq9vk29z1v68rW+W/fpvre5F9f88enb6559qX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MZ+vfOB/P/AOt79ixfyv63/SUev9LXmF6peqv/AF/wUf/X/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kkcck0kcUSPJJLIkccUaM7ySuwVUSNeXdmIVVUZJwoyWyx6b/1p5/d11voHftbS91136769e70tY/sG/wCCav7Klp+zZ8CtN1bXLGBPib8S7Wy8R+Lbt44GudOsLiJZ9G8ORXKSzsLeztpUuLmOOVIpryXfJBHPE1fU4DDfV6Kcl+8naU31StpG+ui8tPTY8fE1faVPdfux0X6v+rfheX6MCQH0z7N/9gf5/nXccwvmjvj/AL6/+w/xz+ZUAPM9v1/+w/x/kVd36+tn+D/r8A/r+v6/MPM9v1/+w/x/XKoB8fmTSJFFG0kkjJHHHGpkkkkchEjRFUM7sxCqq5ZiQAozRd2309dAP1s/Ze/YEsr/AE/TvHnxwt55Fu0ivNI8BJI9svkOA8Nx4kniZZyZFIdNLt5YtqkC6kcEwV4mMzNxbp4fdaOpv8o307a2fla1pehQwminV9VD/P3V/wClL5bH6taB4a8PeFdOg0jw1omlaBpdsipBYaRYW2n2saqMDENtHGhbA+Z2BdjyxJNeJKcptynKUpPdyd3/AF/XQ71FRVopJdkrf5fl91zbqRnjHxV/Z/8AhT8ZNOns/GvhTT57943W28Q2MMVh4isZCMJLb6rbxidwhO77PdfabV+kkDg4Xoo4qvh2nTm0r6wbvF+qf5ozqUqdRWlH5rRr52lf8vXeP4UftL/sv+LP2etbSSV5Ne8D6pM66F4njiMeDkldO1eJVKWmoxp3XMF0B5kO3JRfo8HjIYqP8tSPxQ/9ujvp89PM8uvQlSfeD2f6PRWfz+8+WfM9v1/+w/x/kV7rv19bP8H/AF+Bz/1/X9fmHme36/8A2H+P65VAHmE/T8/0wP5/gOdru9tbev6AHmeg/M//AGB/n+fFIA8w+g/P/wCwP+fTIFAf1/X9fmfyu/8ABW39k63+D3xTtfjN4L0yOz8B/Fa6uH1W0tIYobTQvG0a+dqEUcMMg8i01iIm+i220NvHcGWFZJp3dq+czTDeyqe2ikoVHql0n10899LL70perhKqnDkk/ej+Mfm3d/JP10Px++np6jn9B3/hwc/3hgV5f9f1rpr/AMNpY7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noPwz+GXir4r+KbLwr4UsWubu4dWu7uRWWx0uzDATX+oTqCIYIVbOMGSZ9sMKPIyq36F4Y+GHFnizxVguE+EcBPE4zEyjPF4uopQwGVYFSSrY/McQoTjRw9GLulZ1K8+WjRhOpOMT4XxE8ROGvDLhvGcTcT4yNDC0IuGGwsHCWNzLFuPNSwWBouUXVr1Ho3eMKUL1K1SFOLkfsv4I/Y++CnhjwnDoGteE9P8XapPbbdX8Q6us51G6unXE0lhLFOj6PAjHbbR6e8EkaKjSyzT753/ANouB/oc+CPC/CVHh/O+Esu4vzSvhlDOOIs4hXeY4rFVIWrVMvq068KmTUISbjhqeXToVacIwlVr1cRz15f5KcY/Ss8X+I+J6ueZRxPj+Fsuo4jmyrIcrlRWAw2GhO9KnjqdWhOnm1aSSeIqY+FWnUm5Rp0aVFQpR/HT4zeDdL+H3xS8ceDdFvGvdJ0HXLi00+aVxLKls6RXMVrcSqFElzYrP9iuZVUeZPbyN5SbmjX/ABq8aeDMr8PfFTjngzJcZLHZTkGe18Jl1epNVK0cLOnSxNLCYirC0KuKwEa/1DE1FGHtMRh6s/Z0+Zwh/q/4ScWZlx34bcG8W5vhYYPM87yajicbRpwdOlLEQnVoVMTQpyvKnh8a6P1zD03KXJRr04Kc+Xnl5l/j/hx68dPvfTPJr8w3f/D+nRPVLXz83eJ+jf18v6/rcMfX6d/f1xx7fnij71/l/wAHRedw1+/rp67/AD17ddjS0zRtX1qf7Lo+l6lq9yQD9m0yxur64weh8q0ilkwSCoO05IxwQGb0ssybOM7xH1TJcqzLN8VpbDZXgcTmGIs3ZP2OEpValm7292zd0trnn5jmuV5RQ+tZtmeX5XhrtfWMxxmHwVBtate2xM6dO6TTfvaJ312Ozf4P/FuKD7TL8LviLHa43faJPBHiZYAO7ea2mhAOhyHPp3NfbVPBzxep0PrVXwr8R6eGtf6zU4G4nhQ5V19q8sVO2lr8yWt3f7HyMPFbwuqVvq9PxJ4AniL29hDjHh2VZPfl9ksxdS/yu9le15cLe2F9ptw1pqNld2F1Hy9te201pOmezQzqkq4II+bHtnk18Fjcvx2W4meEzHBYvL8XD48LjsNXwmIp3ulz0a1OFWOzfvQjez63UvtMHjsFmFCOKwGLw2Ow0/gxGDxFLE0J235K1Gc6baTj8Mno+xUx9fp39/XHHt+eK5PvX+X/AAdF53Or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z9B/+CaH7P8fx3/aZ8NnWbI3fg74cqnjjxKrxGS2mfT5l/sTT7nZNBJEt9qYQpKjkpJbgMjqzLXdl9D22Ii2nyU/fl8vhT1W7ts/PU5sVUcKT196Xurvrq2ttUv6drH9hocAfLxgDHOBj0AA9PQn/AOJ+pPJu9nK69Ltffy37fF920l8zrnH5t/8AEH+f5c0Bp3f/AICvyul+PnrYPMHOR+pz+GU/x+g4oC725mv+3VH8rvX189RPMHv+J/8AsP8AH6Cgadut/Ra+t3v1Qebwc4A/Dn6nap9+v5fxAm77OT8rbfc/0Xb/ABfo9/wT0+A1p8QfGd78S/EllHdeHfBE0KaXbTpvt77xDIvmQyOjrtljsIx5uMsom2qy5Cs3lZpiXSpqjF2lUXvW3UdV3ur+no+h2YWk5yc5XtG1k9fe+f3n7qgY4HAHAA7V84ekFABQAUAcJ8S/h74f+KPgrXfBPiS1judO1mylgDOoaS0uth+y3tu20tHPbTbZEdCrcFckFq1o1ZUakakHZxd/VdU/lf8ApkzgpxcXs+3Tz/r9D+YD4l+CNU+GnjrxN4H1mNlvvDuqXNiXPC3ECPm2uUOzBWeApJuXcuSyjpmvr6VSNanCpHaav6d116/0r2PGkvZzcW9n2971u9/x+Wxw3m8HOAPw5+p2qffr+X8WhDd9nJ+Vtvuf6Lt/iBIPUdOxz/LH/wBbpznNAO/W9vO/6/1+AGTk9/fJ/wDiT9OSfw42hS2Wrj8pP/ga76d/UPMXuecDuOP5fTkflkUEdW0/ntf+v66nzj+1n8EtM/aH+AXxB+Gd5AJL/UdHm1Hw1P5bTS2fifSY3u9GubaJZIRJcNOhtow8hj/0gu6NtCthiaKr0KlN7tXj5SWsfx01v+sdaVR05xlzXV9V1s99Xy+nxfda0v4iNU0290XU9R0fU4GtdR0q+u9Nv7aT79ve2Nw9rdQv0w0U0ToxAOSuMHovyDTTae6dnvutPTS1vn13j7S95JrZq6/Prr1trfsm9yh/j/hx68dPvfTPJpbv/h/Tonqlr5+bvEf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9H+F3wt8VfFrxTZ+F/C1m000zK99fOpFlpdmGAlvLyUKwRIxyqfflbCICWyv6T4WeFfFni7xVg+FuFcFKtWqyjPH4+cZrA5Vg1JKrjMbW+GnCCu4Q+OrO0Kak3yx/P/ABI8SeGfC7hvFcR8S4uNKlTjKGCwUJReMzLF2/d4XB0m7znN2UptclON5zfu2P3X+DHwX8K/BbwvDoOgQLPqE6xy65rksai91a8C4Z5GwWjtozlba2VtkSckNI7vX+8ngr4K8KeCfCtHIOH6Ea+YYiNOrnue1acVjs4xsY+9OpP4qeFpNuOFwsbQpQ953qTnI/xc8XPF3ibxe4kq51nladHA0JVKeT5NTqSeDyvCSlpCEdI1MTUSi8RiXHnqz092ChCPz1+1P+1bZ/DO1u/A/gS6gvfHt3CY72/jKT23hWGVP9Y4+aObWHVt1ravmO3yLm6VlEdtcfzt9Kv6WOD8McJi+BuAsVh8dx/i6LpY3MIcmIwvCdGrH+LUT/d1s5nCXNhcJJThhrxxOLi0qeHxH7t9Gr6MuK8RcThuMeNcNXwfBGGrKphMFPnoYjiatSl/Cpu0alLKoyXLicTBqeIs8PhZQk6lfD/jfd3d3f3dzf31xPeXt7cTXd3d3ErzXNzdXEhluLiaaQmSWeaV3eWWQs0jsxOSSV/xkxeMxWYYvFY/HYivjMbjcRWxeMxeJqzrYnFYnEVZ1sRiMTVqSlUq1q1WUqlWpOcpynJzcm22f6zYXC4bA4XD4LBYejhMJhKFHD4XC0KcKWHw+HoU1SoUKFKEYwp0aVOMYU6cIxhCCUUrRXLFDDNczRW9vFJPPcSJDBBDG0s000jBI4oo0DPJLI7KqRqC7s21eWFZUaFbE1qOHw9KpXxFerTo0aFGnOpWrVqs1TpUaVKKlOpVqTko06dOMpTlJRSbagXVq0qFKpXr1KdGhRpzq1q1acadKjSpx56lapUlaNOnCMXKdSb5YxTbson6f/AH9hm1ktLDxX8ZkneWZYbuz8DwTPbrErFZUHiG7gdZmkZQqyabayoqhnjuZmIMTf6j/R++gnhKuEwHFnjVTrTrVoUcVg+BMPWnh4UYNwq0/wDWLF4eUa8qrilGrluFq04w5p08TXk4unL/ADj8cPpm4qnisbwz4STowpUZVsNi+Mq9GFeVaSUqc/7Bw1eE6Uaald08xxMZynywnh6UE/aH6PeHfC3hvwlYRaX4Y0LSdA0+FEjS00mxt7KLbGMIXEEaGVwM5kl3SMSSzEk1/pLw7wrw1wjl9LKuF8hynh/LqMKdOGEyjAYbA0eWnHlg6iw9ODqzSv8AvKvPUbbcpybbP4Bz7iTiDijHVMy4jzrM87x9Wc5zxWZ43EYyrzVHeag605qnFtL3KShBKyjCKSRvV754hyHi7wB4K8e2L6b4y8MaN4itHUKF1KyimniAOQba7CreWjg8iS1uIpAejrk7vj+L/D/gnj/ATy3jPhfJeI8JOPKo5ngaNavRSlzJ4XGJRxmDmpaxqYXEUaie0lf3vquFuOOL+CcbDMOE+I82yHFRk5OWX4yrSo1brlaxGFblhMVBrR08TRqwfVKycfy3/aJ/YpvPBVlfeMvhW19rXhy0R7rU/DVwWu9Y0i2RSZrjT5gBLqtlEq+ZJFIDfQpvbdcqhav8r/pGfQjxnBOCx/GnhS8dnXDmEpyxWacMYiUsXnOUYanG9bE5dWjH2ua4OjFOpVpVE8fRp8874qMD/STwF+l/heL8ZguEvEtYLKM/xdSOGy7iKgo4bKc0xE5WpUMdRdqWW4yrJqnTqwnHB1p8sbYeU+WX57n/AB75HP0xyPf9cEV/nh/wO/Tp8/VbaW0R/ddv6/y79fy6h6fpg/y9+ozyD0HTKn3v9fVX/XTe/UP+A7O3/A73t59bNhz/AIf5556H6emc0fh3/Lrp56fpyxPy/LbXr6bffZB2/wA+nI/yPxX+I+7b/L77/wCasrJyN/np3tf7tfn81ryn4evQ5H6env8A0NH/AAO/Tp8/VbaW0QW/r/Lv1/LqL0x1yemPwzjuD78g9B0BU/rffd6/8Orb67xPR+f3eqV73/zSsA/p6ZyR/kE+31o/B/137b7ferBZ/r6efz28+gdeP1x7c9M/yOevy5Io+7b+u9/O9uyTtcb+eu7a/G/S+rtd+rswx/U8cgZ6cjHp1P64Io+Xbfy6f1bbS1+UVv6/rft6+odPXPbHH19we2eQeg6Aqf1vvu9f+HVt9d4no/P7vVK97/5pWEx+o7DuP8gn2+tH4P8Arv232+9WCz/4fptr19Ntel3YO3+fTkf5H4r/ABH3bdrf8O31b+5WTkWf3+Xf7u3fXu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P6gP+CNnwog8I/AHxD8TLq3Qax8SPE08VvLJbmK7g0Pw+q2tvFHcFCZbO9uXe7VVOzzEJ4avo8qp8tB1LWc5W+Udvv3669tEebi581RR6RXVc3vO99N+i6eeiufsJ5nHf6Z4/kf5flXqHG93qk/mn+O2n9bB5nt6dD/APa/8mgacu/3Wf5/194eZ2I7D0z277M/z/LlQP8At+z7P8ftP8vuF80jofTuf8Mcf8B/mKBWvve99+XR+jSbd99vuEMmeec/X6f7Jx+Z/DPyg1ddXbyi219/Lf8AD52R/Sh+xF4Qt/CP7OHgBY4ljuPEFnP4jvuPnNzqU7nDtgFtscShckgKeOtfKZhUdTFVNdIvkXpH/gv+rHq4ePLSj3fvPpv6X/rtex9Z1xG4UAFABQAUAfhR/wAFN/CUGifFzwx4ptYgh8WeGP8ATXUbVa60i5+yoWAXBkeF9zMTuIXktgbfo8pqOVCUG/glouyevz/ruzzcZBe0T25lul1W97Jv8Netj80zJnnnP1+n+ycfmfwz8vqnKrrq7eUW2vv5b/h87IUSnGOgx26/0/l+XNAra6vV/wA2nnrZtr738vsnmA9z+PP+f84oFt2fpzf5x/P7vtHmY6fnkg/+gEfr+ZxQXrZXWnmr/wDt0m/kr+qvyp5nHf6Z4/kf5flQS93qk/mn+O2n9bH8fX/BTH4TwfCj9rPx5HptulvovjUWfjjTI7e3+zWlu2txbr+ytlGFY213G5mdRgyznOCTt+WzCl7LFVNNJ2mrba6tNaX13tte93a562Gm50ld3cXZ+fLonr69N1q1HY+AOf8AD/PPPQ/T0zmuH8O/5ddPPT9OWPR+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D16HI/T09/6Gj/AIHfp0+fqttLaILf1/l36/l1F6Y65PTH4Zx3B9+Qeg6Aqf1vvu9f+HVt9d4no/P7vVK97/5pWAf09M5I/wAgn2+tH4P+u/bfb71YLP8AX08/nt59A68frj256Z/kc9flyRR9239d7+d7dkna4389d21+N+l9Xa79XZhj+p45Az05GPTqf1wRR8u2/l0/q22lr8orf1/W/b19Q6eue2OPr7g9s8g9B0BU/rffd6/8Orb67xPR+f3eqV73/wA0rCY/Udh3H+QT7fWj8H/Xftvt96sFn/w/TbXr6ba9Luwdv8+nI/yPxX+I+7btb/h2+rf3Kyciz+/y7/d2769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PTfhT8KPFXxe8U2nhnwxZs5dkfUdSkRvsOlWWQJLu7kG0KFXPloCXmfCIpJ+b9P8JvCbivxh4qwvDHC+EnNylGpmWZVITWBynBc1qmLxdVJxSirqnSTjOrUtCF2z868TfE3hnwr4bxPEXEWKjBRjOGX5fCUXjMzxlr0sNhaW8m2k6lT4KULyk1opfux8Hvg54V+DXheDw/4et1ku5VSTWdZlRft2rXgUb5ZXxlYVbPkQAlI1x1bLV/vJ4N+DXCngvwrQ4e4dw8amLqxp1M6zqrTisdm+NUVz1a07XhQg21h8NFunShteTlI/wAW/FfxX4m8WuJK2e59XlTw1OU6eU5TSnL6nleEcvdpUobSrSik69drnqS/likj5o/ap/autfh7bXngTwDdxXfjW5iaHUdUhKzQeG4pFIIUglZNUKn92n3bb/WSAnCN/Mv0rfpZ4Tw7wuM4D8P8XRxnG+KpTo5jmlGUK2H4apVIuMlFq8Kmayi/3dO0o4a/tKi5koH9DfRp+jJieO8RheNeN8LVwvB+GqRrYDLasZ0q/ENSnJOPNfllTy1SX7yaV6/8ODjFty/Hm7vLrULu4vr6ea7vLuaS4ubm4keWe4nlffJLLI5Z5HkYkszEsScnqK/xvxmMxeYYvE47HYmvi8Zi61TEYrF4ipKvXxFetN1KtarVm+edSpNucnJ3bvd9T/VvC4XDYHDUMHg6FLC4XC0adDDYehTjSoUKFOCjTpUqcVGMIQilGKikopadCv8AX/PHp2+uefaub7/L+vv/AKudHfe3p936an6T/sI/A201ie5+MXiWzS4ttMvJdN8G21wiPHJqdvt/tDWyhLk/YWcWdkWRNt19qkBZoRX+l/0CvAvCZxXxPjLxNhI4jC5XjKuWcF4WvCnOlPMsOl/aOd8rlKT+oymsFgm4QtiliqilJ0Yn+e/01PGXFZVRw3hPw/ipUMRmWEp5jxbiKMpwqwy+u5fUMnUlGKSxkYPF4xKc+bDfVqcoqNaR+rFf6wH+Zx7r8A/2afjb+054pn8IfBTwHqfjLUrGKG51m8iktNN0Hw9aXDSLDda/4h1W4s9H0pJ/JuPscF1eJeak1vPDplreTxPDX574jeKvAPhPlFPOuPOIsJkeFxE50sDQnGtisxzOtTUXUo5dlmDp18djJU+el7epSoSoYVVac8XVoU5QmfdcBeGvGviZmk8o4LyHFZziaEYVMZWjKlhsBl9Go5KFXH5hiqlHB4VVOSp7GFWtGtiXSqQw1KtODgfoLrH/AARG/bc0zRZNUs7b4T+IL1ITKvhzR/H8kOtSuAMW8c2vaFovh8TNkgGTXUgyDmUZXd/NeC+nz4B4vHRwlerxlluHlNReaY3hyE8DBP8A5eSp5dmOYZk4LqoZfKeukHqj9/xn0J/GzDYKWKo0+FMwrqDksuwefyhjZNf8u4zx2BweX876OWOjDTWeyl+W3j74feN/hZ4t1nwH8RfC+s+DfGHh+5FrrHh7XrKWx1GzkeNJoXMUg2zWt3byRXdjfWzzWV/ZzQXllPNazwyv/XfDnEuQcX5LgeIuGM3wOeZJmVJ1sFmWXV4YjDV4qThUipw1hWo1Yyo4ihVjTr4evCpQr0qVaE4R/l7PuH874XzbGZFxFleMyfOMvqeyxmX4+jKhiKMnFTg3GSSnSq05Rq0K1Nzo16M4VqNSdKcZnGkBgVYAggggjIIPBBByCCOCCPzzXtNJpppNNNNNXTT0aaejTW6f6nkJtNNNpp3TWjTWzT6NM/Fn9tP4HWvw08Z2njHw5aC38J+OJrlzawqiwaV4ihAmvrONVYFLe/ic31onlBVZbyNZGEQFf4n/AE2fAzDeGXGmE4y4bwkcLwjxzWxM5YWjGEaGU8R0v9ox2EpQjJOnh8fSn9fwkOSMYyjjKUZNUkf67/RC8ZMR4hcI4rhPP8U8RxPwbSw8I4mrKc62Z5BVvRweKqScbTxGCqw+pYmfO5OMsJUcU6rPif6/549O31zz7V/EP3+X9ff/AFc/sHvvb0+79NQ/n098nPvk/p7g0v6/r5+X3Bb+tvxs7fd1TdrB/P6e3cfh+XPent8/6301+b80H+V/xt/VrJ7bq0j8M+39O56e/vzijbrZaa79emi6pu3u9m27h/X4fL/gb63uH4f5x6evPB7+3JY7f0vX03/PuGnfT013/wCG/q4pH4k/XPOeo656Hofxz8xfXX8vwtdWXTR+atsH4/h802tPu9VpYXHY/wBAR+HfpnnH4k/KbX/4f8ejXz2s97xO3W+r8/LVb77Jr1sH0zj0Azx156HpxjOTjOTgGizWv69n00766ff0Dv036dfS+nbTbt1E4/l7Z49Ox54Pf2wxYt5313/V/K/Xu3awfl6fl+H3+oH8yfzyc9uOf8P4urF/n6/lvpbXZrurBp3/AOD8+XT7nur21Qn8/p7dx+H5c96N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igEkAAkk4x3LEnGOck5+nPBB4pf1/Xz8vuD1/4P6/8G6elrn9un7Kng0fDn9nL4N+Dsxu2leAtCaR4woV5NQtl1NmOQrM4+2BGLZbK9TjLfY4WHs8PSj2hHbz18u//AA9rniVXGVSe9+Z66K9vV/ovy5voASDnsceuO47AfyJ9f93clRtqk2v8S1+7z/LzYvmnHX6cn/4kHpnv+dAnZ9En3cm/y/rp3E8zrkc/iT+qgdPc/rmgORvtbutb/fNfl99w8z6/TPH6A4/L8s0ByPffpZ26ab86/rTXRh5n0A9uf/ZV/n+X8QFt7qz2sppbdPhdu+rle3S6Z/Uz+y/eQX/7Pvwlu7ZlaGXwdpwUoQV/dmWNugHRkOePz5r5DFq2Jr/9fJfj9/8AXbY9mj/Ch/hX9df67bHvNcxoFABQAUAFAH4v/wDBVe9gGu/Cmx3L9p/snWbor/F5P2xIsnAJxv6cdfTNe7k60rPzivw/Hfyt5393gxqu4K12k36/+TK39bn5G+Z9APbn/wBlX+f5fxe2cNt7qz2sppbdPhdu+rle3S6Yu8Dv+n+H+e1ALS+kfm07+X2Vouun42EL98Ejjkk/n0P6j88A0A31aT9HH9LvT1+8XzeMdRgen9cZx06e/GKA9x9GvS36v9F+K5kEg57HHrjuOwH8ifX/AHQajbVJtf4lr93n+Xmz8A/+C3HgrJ+CfxGUx8/2/wCDZUX/AFjEBNZjlchQSAMxqWLEHjgV4ecQ/g1P8UPnv+Xn9x3YOWtSNrbPfmfb5dP06n4Dfz6e+Tn3yf09wa8P+v6+fl9x32/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Yz9e+cD+f8A9b37Fi/lf1v+ko9f6WvML1S9Vf8Ar/go/9P+PDj/AD35+oI6dv0zlX876/h3/B7v79R+l9/+G9f+HF/QZHbjPfjjp04x2HOdzH/B/wCG/pddb2Qf5abrqtet766X7vS1hB6fhz255+nfPX9cqvn/AMH8Pz5f0D+tun9La33h9PT1HP6Dv/Dg5/vDAp/1/Wumv/DaWD/hr6de/wAvPo1qHH+e/P1BHTt+mcqfO+v4d/we7+/UPS+//Dev/Di/oMjtxnvxx06cY7DnO5j/AIP/AA39LrreyD/LTddVr1vfXS/d6WseofCP4S+KvjF4rtvDPhq2JUFJtV1OVWFlo9gXxJd3UnQZAZYYR+8nkwkYJJK/qfhD4RcV+MvFuG4Y4ZwzcU4Vs2zWqpfUcny/nUamLxdRQdrq8aFFWqV6tqdON1Jn5t4peKPDXhPwxiOIuIcR7z56WV5bTa+uZrjVC8MNhoPeztKtUaUKNO85yXun7tfCP4ReFPg54Wt/Dvhu2UzMscmr6vKiC+1e9C4e4uJBkiMHIggUiOFOACdzt/vN4QeD/Cfg1wrhuG+GcLF1XGFXN83rQj9fzjHcqVTE4motVTUrqhh4v2dCnaK5pOU5f4teKXinxN4s8S18/wCIMRJUlKdPK8rpTl9SyrBuXuYfD03ZObSTrV5R9pWmrvliowj8r/tVftX23gaC98AfD+8iufF1xG8GravA6yw+H45FKtDERuV9SZTwA2LYHLZfCr/Kn0r/AKWeG4EoY3w+8PMZSxXGGIpTw+bZxQlGrR4dp1IuM6VGUW41MzcW7a8uG3leaSP6U+jR9GPEcaVsJxxxzhKuH4WoVIVssyutGVOrntSErxqVIvllHL4tb6fWdo2im5fkJdXVze3M95eTy3N1czPPc3E7tLLPPI2+WSVnOXcsSWJI7Dvlv8eMVi8TjsTXxmMxFXE4vFValfE4mvOVStXrVZOVSpUqScpTnOTbcn1et1ZR/wBVMNhsPg8PRwuFo0sPhsNShRw9CjBUqVGlTSjCFOnFcsYxirKMbJeVrSrj0/Dntzz9O+ev65Xn+f8Awfw/Pl/Q2/rbp/S2t94fT09Rz+g7/wAODn+8MCn/AF/Wumv/AA2lg/4a+nXv8vPo1qf0cfCDwpb+B/hf4E8LW6bP7K8M6VHc5ChpNQuLZLvUpn2gAvNf3FzKeOrd8V/0j+D3CeH4G8LuA+FcPDk/snhjKqeJukpVMwxGGp4vM60uWMVzV8wxGJqy03nq2f4C+KnE9fjLxG404kry5v7T4izKph7OTUMDQxE8Ll9KPNKT5aWBoYemtfs9dz0ev0g+AP6pv+CXWtSWP/BMz4vy/s8W+nX37Q2in4vX93psENtda1P8R20W4l+HcslhcxTC+8/QrfQIfD1teQvpGo6nZXmnu4I1URf5AfS4wEcR9K3gmHiZVxOH8M8cuCsNRxVSdWlgKfC6x9OHE0I4mlUpvD+zzCrmU8yq0ZwxuGwlehiEmvqbl/qZ9GDGyofRp4ul4e08PX8QcE+Lq9bDQhTqYyfEbwVSfD05UKkJqvz4GngIZfTqwlhMRiaNWg2rYnl/If8AZO+OX7eOp/tb/D/TfD/j746+KvGt78Q9CtPHnhPxVrvjLWNLuNBk1eKPxRb+O9A1qW7sdM0Ox0ZtSe6u76wt28NwxNf6XJp17ZWssX9qeMnh99HfCeDHEmKzLhzw9yfIaHDOY1uHc4yjL8jwOLpZjHBTllNXh3MsDGjiMXmGIxywsaVDD4mrHNKk1hsWsRQr1oS/kjwo448dsT4tcP4fL8+45zXOq3EOBpZ7lOa47OcZhamAli4xzSnnuAxs61DDYGhgniZVa1fD03lsIe3wroVqFKUftL/gvtd/D6b4p/AK10h9Ok+Jtn4K8Yf8Jv8AZjG2oQ+E7jVtEk+H8GqFMso/tAePZ7CKUrIsU80uzyZ4Hb8J/Zx0OJYcIeI1bGxxUeFK+fZJ/YHtVJYaec0sFmEeJKmE5nZv6s+HaeJnBcjnTpw5nOlUjH9m+ntW4fnxRwFSwksPLiajk2cf237LleIhlNTF4GWQQxVtV/tCz2eHjL3lCc5WUJwcv5/6/wBIT+BD5o/a88J2/iv4B+OBImbnw7a2/imwkAGYZtFnSa6bJBIWTTHv4X24OyU4PSv5l+mBwnh+LPo/8dRqQ5sTw7hcPxXgKiUXKjXyOvCvipK8ZWVTK55hQlZxfLVdmrH9DfRY4nr8M+N/Brpz5cPn2Jr8NY6F5Wq0c4oyo4dNKUbunmMcDWje65qSune0vwX+np6jn9B3/hwc/wB4YFf4Ff1/Wumv/DaWP9s/+Gvp17/Lz6Nahx/nvz9QR07fpnKnzvr+Hf8AB7v79Q9L7/8ADev/AA4v6DI7cZ78cdOnGOw5zuY/4P8Aw39LrreyD/LTddVr1vfXS/d6WsIPf6enf17d+zfTmj5/193b/D+Fg+/fTTdf8P5ffYX6dfr1/QEYP8ODn+8MCjTtdfj/AMC+97u3z5Ymq/K+lteje2z76eYuPqBxkY5/H06Z/kD1Vv1u9e/4Pr1Wt/xTiaf1/WvS/wA77C46f4frj5e56gcAAHOfmXn599fPXp+vyQdLf5O/krff2+dxSPx6e3U9+v8AtDjscnGMUX3/AOD92/5323X2kN5wD6j6fl079gDu9RgNR30uvne3ffTp+VraD/Pvp17vW91rd26qzvcT+XGRjuPXkEZAJ47enBV+rvvrq/u9Hffv9q94nZ+f3W++/Tp99g9OwyO3Ge/HHTpx6Yyc5pfh/W33eXXW+gfotPv321bu9L6eVve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Oi8Iaeuq+LPC+lsAV1LxDounkHowvNTtrfB5GARJzjt6Zyriryir3bkl63e/wDw7087sT0Tavov87d7/d99j+6fwxaf2T4a8PaWvA0zQtI08AEgKLOwtrYAcMMDy8dPzJG37SCtGK7RS+5HhP4m76tvZ8vXzjb/AMm1/A3PNPq2f97/AOsf5flVBZ9Ff1Sf4rf+vMPNPv0GMN/P5D2/X06UA7LeH5217dPztt5xPM9R6c8Z/PZn+f5HKg7p/YbXl+Xwrbbf7w80jp6DjJPp7Y/9B/TFAeln2XM1JeXVK39W2DzT6nP1wP5HH5flQDXVx++W/l+t+tvM/oU/4Jt/Eu28YfAtfCM1wrax4B1S402S3LrvGl3Z+06dIicOUCl0d8BA/wAvJr5nNKThiHO3u1Emn0ut/wCrvvpselhJ81Pl/ldlrfT8L/1vqz9Dq806goAKACgAoA/nG/4KFfEy38eftBarp2nXC3GmeB7C38Nwur70+3J+/wBT8tlGxk+0MoBVjyGBIxhvqMtpOnhk5Kzm3L5dO35ed3dHl4mXNVdmmo6W5tb9bdOv6dD4W80+pz9cD+Rx+X5V6BztdXH75b+X63628w80nrn8+fz4/l+XNAXb2Wi/7e20srqz/Dbd2Qvm+7D8Sf8AP+fQUAk3srebt/6SoPr5/dqIZDzg5/Ej+jD8x+ZPyhOzeuvk+X84pfjr5bB5p9Wz/vf/AFj/AC/Kgdn0V/VJ/it/68z8j/8AgsdoQ1P9m/w3rhUFvDvj7TtrFuV/te3kszt+XqQmGHf/AGeleXmyvh4v+Wf56eX4/jsdeDdqrVrOUd7u3f0+V9NtT+Yrj/Pfn6gjp2/TOV+c+d9fw7/g939+p6f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f9fd2/w/hYPv3003X/AA/l99hfp1+vX9ARg/w4Of7wwKNO11+P/Avve7t8+WJqvyvpbXo3ts++nmLj6gcZGOfx9Omf5A9Vb9bvXv8Ag+vVa3/FOJp/X9a9L/O+wuOn+H64+XueoHAABzn5l5+ffXz16fr8kHS3+Tv5K339vncUj8ent1Pfr/tDjscnGMUX3/4P3b/nfbdfaQ3nAPqPp+XTv2AO71GA1HfS6+d7d99On5WtoP8APvp17vW91rd26qzvcT+XGRjuPXkEZAJ47enBV+rvvrq/u9Hffv8AaveJ2fn91vvv06ffYPTsMjtxnvxx06cemMnOaX4f1t93l11voH6LT799tW7vS+nlb3k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U/jw/x/w49eOn3vpnk093/wAP6dE9UtfPzd4j/r5f1/W4Y+v07+/rjj2/PFH3r/L/AIOi87hr9/XT13+evbrsH65/D+hHXj+L6DrQ/wDgf1/XoFv6/pPy3a+dw/z9P5Y9cjd6YPIo3/p/8N0t8+u8Tfb8Pv669ba37JvcP8f8OPXjp976Z5NG7/4f06J6pa+fm7xD+vl/X9bhj6/Tv7+uOPb88Ufev8v+DovO4a/f109d/nr267H2b+xz8d9D+EPifV9E8UQrDoHjV9Kim1pVzJpF5p5vEtZZ8DLafL9vlS52ndCUjmwQHDf2l9DPx6yLwf4oznIuKqUKPD/G1TKqNbPEk6mT43LpYyGEq4hJc0svrLH1Y4lxbdGUadZRcY1D+SPpYeCmc+KnDmVZzw3VlWzzg+GZ1aWTt2hmuExywk8TToNtRjjqX1OnLDqXu1lKpSvGUoyj+0m601fTt1vcrPY6jaExXVnMGWW3uYvlmt542IIZH3RyI3oVIr/bBSwmb5dzYfERxGBzHCN0sVhKyca2GxVL3a2Hr05NWnTnzU6sJaaSjfY/yJ5cVleP5a+HlQxmAxK9rhsVScZU6+Hqe9Sr0KkU7xnHlqU5x11i7bn4h/tOfs3+IPhJrt14isTea54L1i8lng1aUvcXWn3M7l2s9Vk+Zi5Ynyrp3CzDrh8hf8OPpQ/Rr4h8Is/xXEeAljM94JzrGVa2Hzer7TEYrLsTXm5ywebVPfk6l5N0sVNpV1o7zvE/2L+jp9IDIvFDJcNkONjhMn4uynC0qNbK6XJQw2Pw9GChHF5ZD3UopRXtcNBXpPZSh7x8lY+v07+/rjj2/PFfyJ96/wAv+DovO5/UWv39dPXf569uuwfrn8P6EdeP4voOtD/4H9f16Bb+v6T8t2vncP8AP0/lj1yN3pg8ijf+n/w3S3z67xN9vw+/rr1trfsm9z+nLTbqG+06wvbbH2e8srW6g28r5NxBHLFg8ZGx1xx09K/6gstxVDHZdgMbhmnhsZgsLisO46xdDEUKdWk4vS69nONtNux/zo5hhq2Dx+NweIv7fCYvE4avzaP21CtOlUutbPnhK+u/cu12nIf0g/8ABPP9nvwB+yL+zBf/APBRX40+K/iBFPN4fk8QaJ4I8FeItV8O6bN4Wk1weH/DGm+ItNsdR0e38bap4x16bT7nStJ1++fwla29/pE15Zz3QuJ7X/Ln6THiXxH40+LWH+jHwJk/Dc6dPMo5bj8/z7K8HmWKp5vHL3mWbYrLMViMNjqmQ4PJMup4ili8bluGjnNaph8bChWp0nTp1/8ARv6Pfh/kHhJ4Y1/pD8aZrn8J1Mvlj8FkmS5jisvw08rljf7PyzDZjhqGIwtPO8Xm+PnQqYTCY+u8ppQxGElWozq886Gz4L/4L36Brnji20f4hfs+XXhP4c61eRaZe+JPDfxGuNZ8U+G9Pud8EmrS2I8KeHxq3keYs0kOmanol9Yw+dNYT395DDBccOffs58xy/h+rjeGfEqjnPE+AozxeHyrNOGKeByjNMTS5akcFCu82zJ4P2nK6cJ4rC47D4ifs6eJp4ajOdWHZkv088Bjs7p4TiHw/q5Tw7ja0cNWzLLeIqmNzTLsPUvTli50FlGXrF+z5lOUcNisFXoQ554edetCEJ/Iv/BXP9h7TfgB4j8OfH7wN4u8VeLfBHxf1u503W/+E28Ran4z8Q6T4yOny6tYyx+MdWlu9U1/Rtd0S0uXsDrV9fatZSaPciTU9Stbq3Ww/afoW+P+L8SMrzTw44gyXKMmz/gnAUsVgP7AyzCZFluMyP6zDB4iEsjwcKOEy7HZfj69KOJWAw2HwVeONpOOFw1WlN4j8k+lt4JYbgHMst49yTNs1zbJOLsbUw2N/tvMcTnOYYTOPq88XQlHOcXOrisfg8dgqVV4f67WrYujLB1ebE16VWEaH4v1/dZ/GZ5F8frqGz+CHxalnxsf4eeLbVcnH76+0W8srYDg/Mbi4iC8ctgcV+QfSBxVDB+Bvi7WxFvZz8OuL8LHm0Xt8dkmMwWG+f1jEUuXvKyW6P1LwPw1bFeMfhfSoX548ecL4mVtX7HB5xhcZiO2nsKFS/ZXetrH87v+fp/LHrkbvTB5Ff8AOfv/AE/+G6W+fXeP+8++34ff11621v2Te4f4/wCHHrx0+99M8mjd/wDD+nRPVLXz83eIf18v6/rcMfX6d/f1xx7fnij71/l/wdF53DX7+unrv89e3XYUduTz2zj06cEdeM/N9BjNH49Ft+X9d0H9fdv+Hl22uxQOPqOhB/wHXjoSScdMUen33+7rpbZb99LpRPx13Xbe3LbT72tGlezkKO3HuMAjr17846dTng880d+n9bdv69Avbz8+/Rb/AOX32Q7GD+fI64468Huc5/E5yQy/4ft/X9W3F/X9f8P94hz6flkZ44xjIHPHI4HrxR/X9f1+Qf1/X9fkHr/wLgjA68fX8MknHphX/wADy1/4Hf8A4A/+B29Xpb/gK32t4t7dPccEfXvzgcHnkHOeCadt1qult9fVb9X122d7B+V9+tv+GXbTrcb+B/qemR3xjnnH50vw67bLXTTa9+1ne7sH/DdPk+2+ju7rz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dr8Np0tfiL4AuZMeXb+NvCs754XZFrlhI+evACnOT0555NXT/iQfaUfwa8nstfPrfWJMtYy7uLWuvT5fnt2sz+5mzu0ubS1uI8GO4toJo8Y27JYkkTbkDI2sMcdOea+zTuk+66bfp+X3HiJtaOLf5b9Pivb5/qWBIOTnt9MdPTGf8nnGaYvdd9VF+j0/JP7vPQXzPVj+v+Gen0+pxS17L7x6JW5//Jbfiv8AgfpJN49fzH+IP8vyo17fc7/m1+f32F7q1vzP+9+e3a3V/wDyIZB0z6euO2OOB+nvxii9+jX3fdpKX6bb9CnZrqr9uZr5WTX4ffqw8wdj27D/AAUd/f255ph7uitfu7a/lfey+z59UfTf7KX7Qt9+z18UdP8AErma58L6qI9J8XadGWPn6VLICLuJM4N1p7n7RD/eAdDuJAXkxmGWJouKS546wfn23Wj+f6GlKfsZp3dm7NWdrP8AX/t71too/wBOvhXxVoHjbw9pXinwvqdrq+h6zaRXun39pKssUsUqhsEqTsljJKSxNteORWRlBBFfKThKnJwmmpRdmmetGSkk07p/1/X/AAToakYUAFAHx/8Atg/tN6F+z78P72O2vLe4+IPiO0uLLwro6SK08DyoY31m7iVhJFZ2QYvG7bfNnCIm7DBu3BYWWIqJ2fs4NOT72+yttfy89EYV6qpR3957LX7/AMO/36H8zWo6nd6rf3upajcyXV9qFzNe3lxKS0k9zcyNNNK55BaSR2Y+meMYAr6mKSSSXLFaJaW00tu3+C+W0vLfvb3u9X8TWuvZ6vd6ffuU/MHY9uw/wUd/f255qg93RWv3dtfyvvZfZ8+qDzB/eP6/5/zzQKyXWS/D9Hf5y89LcohYnJAJHqfw55x/+r1xmi9t/wCv6/rdEtO7tdru1+PS/wCPfzF80gYOeg64/rjP+Tz1oKTdrOLfr/wz/L7rAJByc9vpjp6Yz/k84zQL3XfVRfo9PyT+7z0Py8/4K6ahDD+ybNZSMvm3/j3wl5Ct94/ZZ55ZCvGThGBb26hq8zNX/stnbWcba3236P03X4HVhFerZSvaLsuW29vvur97/jH+Wz/H/Dj146fe+meTXze7/wCH9OieqWvn5u8T1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KBx9R0IP+A68dCSTjpij0++/3ddLbLfvpdKJ+Ou67b25bafe1o0r2chR249xgEdevfnHTqc8Hnmjv0/rbt/XoF7efn36Lf/L77IdjB/PkdccdeD3Oc/ic5IZf8P2/r+rbi/r+v+H+8Q59PyyM8cYxkDnjkcD14o/r+v6/IP6/r+vyD1/4FwRgdePr+GSTj0wr/wCB5a/8Dv8A8Af/AAO3q9Lf8BW+1vFvbp7jgj69+cDg88g5zwTTtutV0tvr6rfq+u2zvY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6f8A1jn+WOR6n9cEUf8AA79Onz9VtpbRBb+v8u/X8up94/sr/tW3fw9ubPwJ4+vJbvwVdSrDpupTM0k/huWVgACW3M+llz+8j/5YEl4gVDIv97/RR+lli/DvE4LgHj/F18ZwTiasaOWZnWlKriOGqtWdlFtuUp5VKTXtKWrwv8Sl7jnA/in6S/0ZcNx3QxfG3BGFpYXjDD0nWzHLqcY0qPEFKnG8pJK0YZkor93Usvbr3KnM+WZ+t2pab4d8b+HprC/hsde8Pa5ZYZT5dzaXlpcJlJYnG5TlSHjkQ7lbkEEGv9eMyy3h3jfh6tgMfQwOfcO57gbThL2eKweNweJp3hVpzTlFpxkp0qsJc0ZWlGSaZ/lxl+YZ9wfntLG4KtjMlz7JsZeMlz4fFYTFUJ2nTqQfLJWcXCpTmrSV07prm/Fn9pn9mPV/g7qkuvaBFcal4A1C4Y2t2qNJNokspJWw1Er0jJOy3uSNjgBGKv8Ae/xO+k79F/OPBrNKvEGQUq+Z+H2Y15fVcYoupWyOrUleOX5i43tDXlw2KkuSolySaqcp/rx9Hf6ReVeLGXUsjzurQy7jnA0IrE4WUo06WcU6atLHYBS3qP4sRh170HeUbwfu/Ix/x75HP0xyPf8AXBFfyD/wO/Tp8/VbaW0R/Utv6/y79fy6h6fpg/y9+ozyD0HTKn3v9fVX/XTe/UP+A7O3/A73t59bNn73fsofEWD4ifBXwpO1ys+seGbSLwnrkbPEZ47rRoY7eznmRGLKL3TBZ3KO6qZGeX7xVyv+/f0TPEbD+I3glwnXliVWznhfB0uEc9pSnTdeni8ko0sPg61aEHeKxuVrBYqE5xi6kp1d5Rly/wCI/wBJvgKvwF4vcTUVh5Ucq4jxVXijJqijUVGeGzetUr4qjSnNWbweY/W8NKEZS9nGFPaMoc30jX9KH8/H9IX7EH7af7L3xx/ZFH7Dn7WviOy+HrWPhtvA+n+Itc1JNB8OeJfC1pqS6p4WvrTxXdRSaR4X8V+D7iDTkgi8QtDpl3Jo+mahby6g9zf6Vaf5ceP3gR4t8AeNP/EwHgzldfiVYjNFxBicsy/CyzHNMqzethXg84w9fJqMoY3N8nzylUxUqk8t9piqMMbi8NVp4aNLD42r/o34JeM/hhxv4Sf8QQ8WMyo8PujlryTD5jjsSsBl2ZZXSxKxWV1qObVYSwmV5rlFSGHjCOYOOGqyweGr0513Ur4alk+GP+CU37D/AIE8UWfjz4l/tzeB/FPwt0u8h1U+F5da+HvhQ6taWj+d/Zmq+MovHmqre2V3IIIbtdF0DSr+6t3ltrG4srmeG5g7M2+mH4/8Q5RX4d4V+j7xBlHF2MoTwazaGA4lzj6lXrLk+t4PI58O4R0K9CLnUoPH4/F4alVjCriKVelTnSny5Z9FbwRyLNKOfcSeOGR5rwvha0MU8snjOH8q+t0aL5vq2KziGf4tVqNWShCssHgcNXqwc6VGdKpOFWHg3/BW/wDb9+HH7TH/AAhfwR+CNw+u/Dj4feIZ/FWueMzZ3On6d4j8VwaZe6BpNp4Ys7uG2uv7D0HTNT1uOTVLi3ij1e61JP7NhXTtPhv9U/RfoX/Rw4o8Kf7d4+4+pLL+KOJMtp5Pl+Re3pYnFZXk1TF0MxxlbNq9GdWj/aGY4vCYCUcJSqzngqOFf1qbxWJnhsF8H9LTx84d8Sv7G4J4Jqyx3DmQZhPNcdnLo1MPh8xzWnhq2AwlLLKNWFKq8FgMNicbGWKqQjHF1cSvq0I4ehCvivxMr+9j+Kj4e/bv+Itv4Y+E8fgu3uVXWPHuoQWzQI8fnJoWkzw3+o3DoW8xYZrmOxsg6rh/PlTd8riv4Z+nr4jYfhfwlp8FYfExjnPH+YYfDPDwnTdaOQ5RiKGY5liJwb9pCjWxNLAYFTio86xFaCl7s0f2R9CrgKvxH4nT4ur4dyyrgjA18Qq041PZTzrNKFbA4ChCSSpyq0sPUxmM5JTvB0aUuV80T8YfT9MH+Xv1GeQeg6ZX/Fb73+vqr/rpvfqf64/8B2dv+B3vbz62bDn/AA/zzz0P09M5o/Dv+XXTz0/Tlifl+W2vX02++yDt/n05H+R+K/xH3bf5fff/ADVlZORv89O9r/dr8/mteVf/AK545AH4encnPbg8ii/6b+XTr+nl2DV/p/wO+1uv32cV6cc5/Ec9MDkf99HOfwxR3+59b9fPtvpts9WHz0+/Tyulvd6L5pWHcfXn0xnnj29ScA5HJxnbQ/u7/wBeW3T56sF699/66rTr+CcXevH8sHrnPfPrjJ6f7QVCDg59/wAf5deBwT68d1V/P9P6+T+4P6/rb+u+40/j+vXpjOcD68g54zjFH+X/AAfP7+nlox+v9f5200+8TGc459OB+A9B6ngZHJxnFHqvz+5q6vbbdbdbvmetuvXy+fne9rve9lsN7Y/H9OR/Tp75XPzH9f8ADb3+bW9ktAett9e+r1emvu772v8ANa8yH/Hvkc/THI9/1wRR/wADv06fP1W2ltEK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y3YXUljfWd9F/rLO6t7qPHXfbTJKuPcMgPb6jOaa0afZp9no/PS/XT9OWKtdeTv8ALz6em+u2lkf3CfC/WYtc+G3gDV7eeO6j1Dwb4auvtER3xySS6PZmYqy7lbbNvRtp4ZT1wQv2FOXNSg9NYR2lZ7L0S+70tc8aas3Gz0k94yffo9f67Hc+Zzz+RLD/APV+v6kreqWnM/uf4rf+vMlWb7Py5k/u6af1uHmeh/Ac4/HDZ/L88fK7tLW3zdvk9v6XXcNe7+6/463/AA/CweZ6tj2xn+g+vT25xS33hdd01+d0/wAfvQrPfmfpyu36rXf/ACtYPN4Iz26jPt17f/X+lFmttuib8vnt6/N/abfRv1916bb7ry9X0s0Hme+foOnv0b+X5/wu7ttb1tr5J869dV9+gk+il90dvP8AS3S/kAk56/geP6D+X54ou2tYu3k73+6X5S/KwKye95efur/0lfm/LufUv7O/7XnxR/ZzvzD4eu4td8H3U4l1PwXrMkz6XMSR5lxp06EzaTfMvH2i2V4nP/HxbXAxt5MRg6WKV2nCa2npf0e7avrq3bpa6UdqdeVJ7pp7xs2rb6O61t1S9ea15fsH8PP+CnH7Oviq0gXxhL4j+G+qsii4g1bRr/XNL84/eFrqfhy31KV4cn5Zb3T7A45ZVxivGq5ZiIN8jhVX92SUl6qVvTTZ97+92wxVOW/NF+advk0n+X3anrt9+3h+ydYWpupfjDpEyhdwistG8U3103GQotbXQpZwx6YZFwfvbRhmxWAxcnb2MvVyil9+xf1ij/Or9rO/3cv+Xys3L47+Mv8AwVU8LWlnd6V8EPC2o61qsiPFF4q8WW403SLQsCFubPRYppdR1BlzuRL46WitjzI5VDI3bRymekq84xX8kXq/Jyskvk2YzxaWkIt/3pJ2+STbfz5fSWqj+N3jv4heLviV4l1Dxd4316917X9SkMlxeXj7ti5ylvbQgLFaWsKnbDbQIkUagBUBJr2adOFOCpwppQWitbXzv7rbfe+vn9rhk5SlzSnJt+Tf4apenTytY4/zeCM9uoz7de3/ANf6Vdmttuib8vnt6/N/aTfRv1916bb7ry9X0s0Hme+foOnv0b+X5/wu7ttb1tr5J869dV9+gk+il90dvP8AS3S/kAk56/geP6D+X54ou2tYu3k73+6X5S/KwKye95efur/0lfm/LuHm49P1/pj/AD69aSV9bzS9f+C397+4fNZ6tfJN27a6J6P/AIfVi+Z6D9G/yf09fUMN6W/FSs/n0Xnf06obaf56xb/rfp+Qnmc8/kSw/wD1fr+pKmqWnM/uf4rf+vMSs32flzJ/d00/rc/GX/gs34iW2+E/wr8PR3Mfnat411C7mtA48421hpQaKfb97yxOxTfnG87TgmvJzaT9lSi+sm2r62S6qydumkl31snLswi9+T1fKtL+b873v/VtUfzo8/4f5556H6emc14P4d/y66een6csfQ/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q//XPHIA/D07k57cHkUX/Tfy6df08uwav9P+B32t1++zivTjnP4jnpgcj/AL6Oc/hijv8Ac+t+vn23022erD56ffp5XS3u9F80rDuPrz6Yzzx7epOAcjk4ztof3d/68tunz1YL177/ANdVp1/BOLvXj+WD1znvn1xk9P8AaCoQcHPv+P8ALrwOCfXjuqv5/p/Xyf3B/X9bf133Gn8f169MZzgfXkHPGcYo/wAv+D5/f08tGP1/r/O2mn3iYznHPpwPwHoPU8DI5OM4o9V+f3NXV7bbrbrd8z1t16+Xz873td73sthvbH4/pyP6dPfK5+Y/r/ht7/NreyWgPW2+vfV6vTX3d97X+a15kP8Aj3yOfpjke/64Io/4Hfp0+fqttLaIV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n+f8/wCffvR/XX+vP5/9uxX9f1/X5H//1v48P59PfJz75P6e4NH9f18/L7h2/rb8bO33dU3awfz+nt3H4flz3p7fP+t9Nfm/NB/lf8bf1aye26tI/D8P6dz+v54o+emivv56fDbXW2nZ9w/P/gfLX8t9b3D6/wCePTt9c8+1H3+X9ff/AFcO+9vT7v01D+fT3yc++T+nuDS/r+vn5fcFv62/Gzt93VN2sH8/p7dx+H5c96e3z/rfTX5vzQf5X/G39WsnturSPw/D+nc/r+eKPnpor7+enw211tp2fcPz/wCB8tfy31vcPr/nj07fXPPtR9/l/X3/ANJh33t6fd+mp9zfssftV3nw1urTwR45up73wNdzLFZ3spaW48NTSvgOhJLPppY5mhA/c8yRgfMK/uz6Kn0sMZ4aYvCcDcd4uvjuBMXWjSwOOqOVXEcM1qslFSheTlPK3J/vqK5nQ/i0lpKB/GX0lPozYXxBw2J4x4Mw1HCcZ4ak6uLwVNRpUOIaVOLbjNJRjDMYxX7qs2/baU6mrUj9e7y08PeNfD8lrdRWGv8Ah3XrHDKfKu7G/srqPKup+dGVkYMjrypwR8wxX+wuMwfD3GvD1TC4ulgM/wCHM/wFpQl7PF4HMMDiqd4yi/ehOE4SUoTi7xdmrSXu/wCV2FxWe8IZ7TxOGqY3JM+yTG80ZL2mGxmCxmGqWcZJ8s4yjOLjKMlaSuneLfN+L/7Tv7L+qfB7UpvE3huG41P4eahc/uZgHluPDs8z/Jp+pMASbV2YR2V8wVXOLecrOY2uP8VPpQ/RbzXwbzGtxPwzTxOZ+HOYYm1LEJSq4jhuvXnenl2ZNXbwsptU8Djpcsaj5cNWksQ4Tr/65fRy+kdlvivgKXDvENShl3HmAw/72i3GnQz+hRh7+Oy+LsliYxTni8HFOUPexFG9HnjQ+Pvr/nj07fXPPtX8c/f5f19/9XP6s7729Pu/TU+kP2afjxefA/xp9qvBcXfg/X/IsvE+nxZd440c/Z9WtISSGvNPLuSqBXuLdpYMsxjWv6T+jJ4+YzwM42+tYz6zi+DM/wDYYLijLqN5zp04Tf1fN8HQbUZYzLnUm3GHLPE4adWheUnTifz/APSG8E8L4ycIrDYX6vhuLMk9ti+HMfWtTjOpOP7/ACvFVkrxwmOUIJSm5QoYiNKs1GKqSl+63h/xDovirR7DX/D2pWur6PqcCXNlf2UqywTRSDIIIJKOucSROFkjfKSIrArX+8fD3EOScV5PgOIOHczwmb5NmeHp4nA5hgqsa1CvRqR5k1JaxnG/LUpVFCrSmnCpCE04n+LmeZFm/DWa43I8+y/FZXmuXV54fGYHF0nSrUasJcrTi9JRdrwqQc6dSNpwnKLUpbNeyeSFABQBxnj7x/4X+GnhrUPFfi3U4dN0uwiZgGYG5vbjb+5sbC3/ANZdXlw+I4oY1Y5bc+1Azr8Xx/4gcK+GfDOYcWcX5nRy3KsBSlJc8k8TjcRb9zgcvw11UxeNxM7U6NCkruUuacqdOM5n1vBHA/EniFxDgeGeFsuq5hmWNqRi+VNYfB0L/vcZjq9vZ4bCYeN51a1SUUkuWPNOUYT/AAN+NXxa1r4zeO9R8X6qJLe1OLLQtJMm+PSdHgdjbWqhfkM8m5p7yRBmW5kclmVUNf4A+N3i7nfjRx7mXGGa+0w2EdsDkOVe056WUZNQnJ4XDRSfs/rFTmliMZVjrWxNSbcpRjBx/wBu/CDwuyjwk4KwHC2W8lfFL/bM6zNU+WeaZrWhFYjES5vf9jDljQwlOTtRoQglGLlJy8l+v+ePTt9c8+1fkX3+X9ff/Vz9R7729Pu/TUP59PfJz75P6e4NL+v6+fl9wW/rb8bO33dU3awfz+nt3H4flz3p7fP+t9Nfm/NB/lf8bf1aye26tI/DPsPzx3P4Z46nJAo876ff16bPfX7PXazUj/LfX+uyvolvre44HHXpwcevHpnjqOe/ccMaNend6/r5dX+L2D5/f5dvl007LtJwHv69c8jpyMDPqePzyaHrr/Wn3/1ta1gv5f5/J3v9/N+FxR1PP5jkZ/M4/wC+emTnOaQhf89Oh9+ue3f+HPPFADSR+B5xjr+vBOR657gc015LXv8AL+n0t5291/1939f5DT6evQ855yORgH3zjr65NHn0/XtZPTto1dLpYF6fLT83fS/d+t0hD+v0Geg6j8PT1POaNvn/AFvpr835oP8AK/nfbf17WXTfSS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j+tf/gnV8Q4vH37J3w2k3f6Z4Vt7zwdqHmTLJPJcaLcsBcOv3o0mimTylYDKJlcgA19Tl9TnwtP4nyLlez27u7d/wCrLc8nEJxqyScYpu63W+vn+mvrY+4xIe2enUED+S/+ze/qK62073a9HfTp33t2S/D3stdNW/T89Vt83+Pur5h75/Ej/wCIJ/X8uKFLpdR7Wi/17/L8lI17Sf8A4D/mvz+/QQue2Pzz+mwfz/Oi8d27vzil8+r2/PpogfM9tNf+HvZy6/3d+r3E8zB5IP5L/Rj+nvz/AAt2a6/Lma/BNfhpqtNRK6esk122t59Ovlre9lryqZDyc4GB6Y7d8Ae/T86Fy6Javq7O/wCSflsvnb3h335rL71+LX5/eAkz0wfx/wDrHH5e3PWh2W8pK/r+Hu77fa/VBdvZKVu9vS/xevR9NXpIXzPb9f8A7XUNbvVrTV/n09Pyva409lonrovy6+v52vYQye4HTvz+uP5e/FXFu20n8lb5dfz/AFindaJxWvz76/0vxtIEh7Z6dQQP5L/7N7+opNp3u16O+nTvvbsl+HvPXTVv0/PVbfN/j7q+Ye+fxI/+IJ/X8uKFLpdR7Wi/17/L8lI17Sf/AID/AJr8/v0ELntj88/psH8/zovHdu784pfPq9vz6aIHzPbTX/h72cuv93fq9xPMweSD+S/0Y/p78/wt2a6/Lma/BNfhpqtNRK6esk122t59Ovlre9lryqZDyc4GB6Y7d8Ae/T86Fy6Javq7O/5J+Wy+dveHffmsvvX4tfn94CTPTB/H/wCscfl7c9aHZbykr+v4e7vt9r9UF29kpW729L/F69H01ekhfM9v1/8AtdQ1u9WtNX+fT0/K9rjT2Wieui/Lr6/na9hDJ7gdO/P64/l78VcW7bSfyVvl1/P9Yp3WicVr8++v9L8bSBIe2enUED+S/wDs3v6ik2ne7Xo76dO+9uyX4e89dNW/T89Vt83+Pu/zcf8ABYH4hReIfjn4R8C27Ep4G8IJLelZlkjlvfEFwb1MoufLnt4I/JdWO4bl3AV8/mtTmrQh/JDpteTvfXyX/AVry9DCJqEm72k+q7enn1PyM/n098nPvk/p7g15f9f18/L7jr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GfYfnjufwzx1OSBR530+/r02e+v2eu1mpH+W+v9dlfRLfW9xwOOvTg49ePTPHUc9+44Y0a9O71/Xy6v8XsHz+/y7fLpp2XaTgPf1655HTkYGfU8fnk0PXX+tPv/AK2tawX8v8/k73+/m/C4o6nn8xyM/mcf989MnOc0hC/56dD79c9u/wDDnnigBpI/A84x1/XgnI9c9wOaa8lr3+X9Ppbzt7r/AK+7+v8AIafT16HnPORyMA++cdfXJo8+n69rJ6dtGrpdLAvT5afm76X7v1ukIf1+gz0HUfh6ep5zRt8/6301+b80H+V/O+2/r2sum+kk/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3P2W/2qb74W3tt4N8a3E994AvJljguX3zXPhieVgDPAPvyaYWObq1QM0IHnW6s2Y5f7h+it9K7HeFmMwvBXHGJxGP8PsbXjTw+Km518TwrXqyt9Yw696dXKpSfNi8JFSlSu62HV4ypz/jz6SX0aMH4k4TEcXcH0KGC44wlFzrYaPLQw/EdGkv4NZ6QhmSirYfEycY1GlRruMXGpD9h5ovD/jLQGilTT/EHhzX9PwVIhvtO1LTr2Hgj78U8E8L5BHBByOuK/wBkqtLh/jLh+VKrDLuIeG+IMvtKMvY47Lc0y3G0d/t0a9CvSmmmnJNO61S5f8oadTPOE88jUpyx+R5/keOvGS9rg8fl2PwdXb7FWjWo1YWaai01Z/3v57vjZ4V0PwT8WPHnhTw1P9o0PRPEF3aaf+98428eElk09pjl5H0ueWTTnMheV3tCZHMm41/zweN/CmQ8D+LfH/CfDNf6xkWR8Q4zB5f+9eIeGpWp1Z5dOs25VJ5VXq1ctqTqSlVc8I3VcqnO5f7seD3EudcY+GHBPE3ENH2Gc5xkeGxOO/dqiq9S86UMcqUYxjThmVGnTzCEIKNOMMRy048nKo+W8f578/UEdO36Zyv5X876/h3/AAe7+/U/SfS+/wDw3r/w57Z8Ivj/APEX4L33meFtUE+jTzJJqHhnVRJdaLe4cNIwgWSOWyuSpdBdWUsEo35k80cV+3+D30g/EfwUxvtOFc0jiMlr1o1cw4YzZVMVkmNtNSnKNCNSFXBYqUFKEcZg6lGrebdRVYpRPx/xU8DuAfF3B8nEuXSoZtRpThgOIctcMLm+EvHlhF1XTqU8Zh1Llm8Li4VafuWp+yu5R/RbwX/wUE+Guq28UXjbw/4g8J6iEjE01jFHr2kNIciVo5YXt9SjQEAqj6fKdrYMjMpNf6PcFftCvDLNsPSpcb8P8Q8JZgoU1WrYClT4gyedRq1WVKrQnhszpwUlzQhLLar5XZ1JSTP4H4v+gx4hZZXqVOD88yLibAOdR0aONqzyPNY00/3aqU63t8uqSa92U4Y+muZXVNJpQ9Tf9tX9nFYPOXxzdSyYz9lj8JeLxPn+7ul0OO23f9vGD6jg1+qVPptfRthQ9tHjzFValr/VafCPGSr37c1XIqWGT/7mHHX4tD82h9EHx/lW9lLgvDU4Xt9ZnxTwo6PrywzqeIS8nQv07s8V8d/8FCvB1hBNb/Dzwpq3iC+2gRah4h8vR9JRyxBY2tvNc6ldKqjOw/YC2QPNXB2/ifHn7RHgzL6FbD+HXCWb8Q4/lSpZhxD7PJsopzcnef1XD1sVmeLjGKv7Of8AZzk5Je1jZn67wV9BLizHVqVfjzibLMjwXM/a4HIVPNs0nHluo/Wa9PD5fhpSlpzr66opN+yldI/OD4mfF3x78XNYGseNtblvzEcWOnQqbbR9MQj5o9P05W8uEHLb5XaS5kz+9mfcNv8Amv4neL/H/i9nCzjjfPKuYSpXWBy2hH6rk+V02reyy/LqcnSo3V+etP2uJquTdavO6Uf9AfDvws4I8LcqeVcH5PSwMaivjMwry+sZtmM1JfvMdjpw9pWtoo0YOnh6aj+6pQt73mY9Pw57c8/Tvnr+uV/Mfn/wfw/Pl/Q/Q/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P2s/4I+fGOPSfFXjz4LajOEj8TWkfi3w8rbyzalpMYt9Ut1ct5cEX2F1mCBGaaYYwCu9vXyqqlKdGT0kuZaX1W/nt1Xez0SOLFw0jUSvb3eq0fV73u+l1Z3stT+gDzOO/0zx/I/wAvyr29O6Xmua/9M4W3b4flpb8ZP8l38g8z29Oh/wDtf+TTv/f/APJf+Hv+H4WJt/c/8m/4a34/jcPNHQ47dxn8yB/L86Tv0cvuaXqt99/8tENSto1t/ej93xR222+/eR5mOn8yD/6CR+pz7fwnq381dLz+J/krN27oPNJffZvy2/8AbndK+ujF37jgAljgAdSScAAYTqfxz6DNCdtOZW8lt125flbm0+Vgavryu/m9+m/N878uvzufS/wu/ZD/AGifi8kF14S+GmtRaPcbSniDxEsXhvRmjbG2aG61j7JLfRYOd+nQ3hIGQpztrnq4vD0b81ZOWvuR5m++0b2fk7ertY0hRqVNqdlp7z5f1vdW6pfefcfg7/gkd8QL6OKbx38VvCvhwsA0tn4b0XU/FEw7+Wbm+uvDMCP2Mixzop6LIMFuCebQT9ynOXnKfL9y5aj27tequzojhH9pxXe0b/8AyH9bdz3vSf8Agkh8I4UX+3Pih8R9QkwA7aTB4Z0ZGPfYt3pWuso9mZ/dm61jLN6r0VKnb+85yf38yf4R+exawcE788vRcqX3W/V9+3LvS/8ABJj9n1oyIfHXxljkx9+XW/BM0efUxr4Ct2Iz2EwPuON0f2rX/wCfdH5Kon9/O/y+4t4Wn3n/AOS/jo7/AIeu559r/wDwSH8ITI//AAi3xl8SadLg+WNf8L6XrUef4Q7adqXh9gDwGYLkdQrchtY5vUXxUk/8Mrfmpf1pre8c3go9Jfev8j5f8e/8Es/2hPDUc1z4S1PwZ8QrWIEpb6fqM2g61KF6Ysdbgg04EgfdGuSNngAg7q6IZpRl8XPTfnrH71zb+m+1/sw8LUitLSXZPX8eW/3x807+78F+Pfhf8R/hdqB0v4g+CfEfhG83FYxrOm3Nrb3BHU2d95T2F8gP/LSzuZ4z1DHIrvp1adVXhUU15e8l66tp+TStt3OaUJResGnfq7N+W1tL7qTva+t0zgPMz65+v/2H68/QZrRO2nMreS267cvytzafKxLV9eV383v035vnfl1+dw8zPUcY9s/nsz/P6Ci9vtXv/iS9dP0v+sS1/s2t/hb9Nf1t+kl8we4/X9No/n+A42pt781/JX0+8atty/PTX7r9fy6bB5mOn55IP/oBH6/mcU+a6Sb9bq/46vft6aLQVrO6V+2tvw06f567mZrWt2Og6PqmuanKYdO0fT7zVL+XOfLtLC3kurhwPl3MsUTlVyu5sKMZFJuKTd0kk3dc19Ff8StXZct7vbS2vzk+32el9do/xh/Hv4l3Xxh+MPxC+I1y4YeJ/EmoXtmq7ljTTUlNvpyRxuzNEptIYZDByFkd8EcFvk61T2tWpUevNKT+XTr6a/h0PYpw5IRjtZJdFrbW9l1+W1rO75fIeP8APfn6gjp2/TOVy+d9fw7/AIPd/fqV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6d/Xt37N9OaPx/r/Lul8rNSP1emm/Z7rZ+X32sOHb88cdR+RHOOADnt0zR30v9/8Anp0/LRe6H+e+nXz1v31tbaz3HDnjnHp3749COzfoAQMUfnr8vnfW+32vxTEOA/zjuPw7dsY6dujH9f1/w333Qf1/X9fmIeeP06dfr9D7gdQeCq/T+tP6X5KR/X9b/wBb23DPT9ByMgeg4x64yfboBR/X9f1+Y9/1/rr8/wDMYe/p6Y79s/dIyATx29ODVX7vv30v2d9bbWenbmu3E/r+vvX9IT07DI6jv34+Xp049AMjOWX4ev5ed11t11vdB+i0+/fbVu70vp5W95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x6H8yB/P8Az+lHz/PXz+GX9d/siv0v8r/pv/Xmf//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x6t4Y+OPxb8GaDL4Y8MePvEOkaFKsirYWt2u21E2TINOmljmuNMLszMTp0tsTKzSfLIzM36xwx46eL3BeQVeF+FvEDiLJshqqrGOAwuLi44VVW3V/s6tWpVcTlftJSc5PLa2E/eN1U3UcpS/M+IvBrwu4tzqnxHxHwRkWbZzTdOUsdicLJSxLpWVP6/SpTp4fMeSKjBLMKWIXs1Gm04KMY+WyyyzyyTTyvNNM7yyyys0kkksjbpJJHYlmkdiXdyXZmOTkk1+V1a1XEVatevUnWr1qk6tWtVnOpVq1akuedSpOTlKdScm5TnNuUpScm225R/SKVKnRp06NGnTpUqUI0qVKlGMKdOnCKUKdOEUoxhCNoQilZJJRvYj/wAf8OPXjp976Z5NZ7v/AIf06J6pa+fm7xN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novwk+I+tfCL4keD/iNoDsupeFNbs9TSNQhFzbxSBb2zdZFeMrdWjTQjzY5EV2VyhKArpSqSpVI1I6OElJenZ+q0173InBVIuMtpK1/Pfe66tX1087H9kPw2+IWgfFDwL4X8f8Ahi5S60bxTo1nqto8buREbiNTPavuiik820nEtvIWSMu0ZcJsZWb6qE1VhGopXU0mlrp+CWm233nkOHLJqzuna92r2+9+fwK52/meuP1z+ewnp7/nVJtdX+f4Pf8Apku23up+bb+9+61628tL3keZ6gdPc/zVR09+npn5nzN6czX/AG6l+V3/AMPfTYFG2rV/66X8u/6n1J+zh+yX8Vf2ldX2+FtP/sfwjaTrFrXjjWIpY9EsQCPMt7PYBJq2pBOVsbMnYcG6mtkO+ubEYqnho+/Pmk9oRb5t97NWSv1aflexpCjKq9I2Serb0t20vrbsvk/tfvt8Bf2E/gV8DILO/j0CHxv4zhVGm8W+LLeC+mjuAAWbSNLdZdO0pAwJiaKKS8UYEl5IRmvCr46tWur8kP5Y/q7JvR/5JXPQp4enTs7Jy7tfl/XndfCfZ6qqqFUBVUAKqgBQBwAAOAAOABx6dK4zcWgAoAKACgAoAwfEfhfw34w0q50PxVoWk+ItHvEaO503WbC21GzlVhg7oLqKZA2D8rqodTyGUgFqjOUHeEnF907f1/XdCaUlaSTT6PVf1/XQ/J/9o/8A4Jb+F9ft9Q8T/s/3aeF9cCyXD+BdVuJJfDuouPnMOkajMZbrRp3PEUNy1xYFiqBrKMHb6mHzOSajXV1tzx3Xqklf5NPq+Y5KmEi7unp/dto/R62+6fyPw78Y+DvFPw98Ral4T8Z6HqPhzxFpUxgvtL1O3e3uImB+V1zlZoJQN8NxA0kE8eHikZCDXsxqKpFSjLni9mndfr/XbY4uXkburNO2rt8v6336nLl++CRxySfz6H9R+eAatSa20+9/hzNfgv0Ilo7tc0fl+ej8tfx0YeYPfoO/8vl7dO/0Gcqc77/h3BcsvsvZa7L03jttv91/e/LL/gqT+0RD8OfhFH8JtCvFXxb8Ule3v442/faf4PtZFOoTt+5YK2o3CpZQPHLFcRMrybDE5NebmVd06SpqV5Vd/KPX/LS35qXXhaSlLns0o/O7++S9dV8/s/zX/wCfp/LHrkbvTB5FeBv/AE/+G6W+fXePp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UduTz2zj06cEdeM/N9BjNH49Ft+X9d0H9fdv8Ah5dtrscPfv1yD7f54ySSM9AFP61f9bba3010vYPNa6/8HVf8Gys7c2rFH9OwI446c846dTxjrzR39f68u/6Bt56+X6+o7p/9br/I9zn9TnJDIQh/H8CR/LI68cjj0PG4AT1z3Jz+fGPX8MnOB7Kf1/X/AAbfpJ9v+H832033/HVje3TtxwR169xnA468jnnBqrbrVa27r0dr3e726aXuH5X362/4ZdtOtxv4H+p6ZHfGOecfnS/DrtstdNNr37Wd7uwf8N0+T7b6O7uvM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YD/gmB+1lB4E19/gH481RLXwt4rvmuvBGo3cpS20bxLcHE2kyzFxFBaa0QDC8qhUvlAeeKN0jb1MuxKhJ0Zu0Zawb2Uuq1dkm/XXokzjxVFSXtFo1vbe3fbXqn+eqR/QiJD6/yP5969s4LP8Am/D8+/4fmpfX/wCxb+znZ/tJfFqLw3rmrwaZ4Y0C1TXPENulzHFqurWUcwUadpkRIl3XDDF1corfZYCWGWZTXLi67w9JySvJ+7Hsn3eklp2a189eXejT9pJRb0Wr6Npdvw723s9j+pTwl4S8OeBfD2l+FPCWkWWhaBo1rHZ6dpthCkFvbwxqAPlQDfI5BeWV90kshaSRi7Zr5uc5Tk5Tbcm7tvX+v67HpRiopJKyX9f1/wAA6OpGFABQAUAFABQAUAFABQB8f/td/sqeCf2jfA1899HZaL460Cwubrwz4wKJDLatBG8zafqk/wApn0e4K4ljmfbbN/pETIwbd14TEzw80tXTk7Sjfv1WktV6a7a3fLjVpRqRfSSWj2+/uvnH10P5V9WspdH1TUdJuJIJZ9NvrqwmltZxPbSSWk8kDyW8yMySwuyFo5FYhkKkYzivpE7pPur/ANbfl9x5b5U7NvR95O/p26Pr21+I80+J3xM8LfCPwL4h+IPjLUIdP0Hw7p8t5O8j4lu5gh+zafZx7TJPe3022C3hjDuzNvKhEc1NSpGnCU5u0Yq+vXyW2r2Wv3alxi5uMY6uTSXX5vr+Dfk7H8iX7QHxp8R/H74p+JviV4kcrLq90YtK04MWh0fQrUmLS9LgBkkIW3t8GQmSTdM8hDsmxV+YrVXWqSqS6u6T6JfZWr/OPy0PVpw5IqK/4d91fu+3p1R4x6fpg/y9+ozyD0HTK5fe/wBfVX/XTe/Uv/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v/1zxyAPw9O5Oe3B5FF/038unX9PLsGr/T/gd9rdfvs4r045z+I56YHI/wC+jnP4Yo7/AHPrfr59t9Ntnqw+en36eV0t7vRfNKw7j68+mM88e3qTgHI5OM7aH93f+vLbp89WC9e+/wDXVadfwTi714/lg9c5759cZPT/AGgqEHBz7/j/AC68Dgn147qr+f6f18n9wf1/W39d9xp/H9evTGc4H15BzxnGKP8AL/g+f39PLRj9f6/ztpp94mM5xz6cD8B6D1PAyOTjOKPVfn9zV1e226263fM9bdevl8/O97Xe97LYb2x+P6cj+nT3yufmP6/4be/za3sloD1tvr31er0193fe1/mteZD/AI98jn6Y5Hv+uCKP+B36dPn6rbS2iF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lJBNNbTxXFvLJBcQSxzQTQyPFLDNE4eKWKVCJI5I3UNG6NvRwGUhgDRdrZvpqtfPTRW11tbydw/rbS1vlv+G+t7n9GX/BP/wDbks/i9o2m/CL4oalDafFHRbSO00LVrqSOGLx3ptrGFiG5gqr4ktIVVbiBRt1ONftMCLOJEf3sFjFVSpVHaqlo39tLTyXN3tv5vU86vR5G5wTcG9tPdv8A+A6aeVvlc/XnwP488V/DfxRpPjLwXrF1oPiLRLlLqw1C0kKurKcvDMmFS4tplBjnt5Q0U0ZKsOcr3zhGpFwmk4y0aev9Pt/wDnTaalHRp97W+a5t+2t/k2f0j/sgft/eBP2gLKw8I+NLiw8F/FqGGOGTTbmZbfR/FUiKFN34duZmVFupjl5dGlb7TG2fsrXMRzF4GKwM6DcoXnTb3S1j5S1en97Rd1e56FKvGp7srRnpddG/LX9O6974o/ojXAdAUAFABQAUAFABQAUAY3iHxFoPhPR7/wAQ+JtX0/QdD0u3kutQ1XVLqGzsrSCNdzyTTzMiDjhVBLu2EQFiBTjGUmoxTk3skrv8BNpJtuyW7f8AS/P7j+fr9tn/AIKLXnxRj1P4XfBK6vNI8As0lpr3i0CS01XxcisUkttPjzHPpuhOcgs5F5qC4LrbQsEb3MJgFTtUrWlPdQsmo+urTl8kl5nDWr86cY3UerW8vu1S6+fklaX5Ba94i0fwzo2p+IfEOpWmj6Lo9nNqGqarqEwt7OytLdN8s88sgwFUcKoLO7lY41Z2RG9KTUU5SaSSu29kjlV5aRvd7aP9dH+Hqtz+ZP8Abo/bM1P9pLxX/wAIx4VlutO+Efhe8l/sWzYGG48TX8ZaNvEWrxg5CMARpVgxZLO3Iml33UjOnz2NxTry5Y6Uot2X8z/me23RdL63u0elQoKlG8tZtNt66Xey0VtdXr5a6H5//h+H9O5/X88VxfPTRX389PhtrrbTs+50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Z9h+eO5/DPHU5IFHnfT7+vTZ76/Z67Wakf5b6/12V9Et9b3HA469ODj149M8dRz37jhjRr07vX9fLq/xewfP7/Lt8umnZdpOA9/XrnkdORgZ9Tx+eTQ9df60+/+trWsF/L/AD+Tvf7+b8LijqefzHIz+Zx/3z0yc5zSEL/np0Pv1z27/wAOeeKAGkj8DzjHX9eCcj1z3A5pryWvf5f0+lvO3uv+vu/r/IafT16HnPORyMA++cdfXJo8+n69rJ6dtGrpdLAvT5afm76X7v1ukIf1+gz0HUfh6ep5zRt8/wCt9Nfm/NB/lfzvtv69rLpvpJ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5c0/UL7Sb601PS7y50/UbC4hu7K9s53t7u1uoHEkM9vPEY5YZopFV0ZDuDKCGGBupOzvG6a1TX4PfR31/ToDV1Z+nTr0f/AA+lran72/sb/wDBSTR/F1vpHw0/aA1K10Txaiw6fovxDuTFa6N4kI/dW0HiST5IdH1qTCxtqLFNNv5CrTNZ3EjGf2sJmEZWp13aWyn9mXk/d0fro9rp6y4K2HavKmm49Y7tem7a8t1bd35j9frW+aJre9sLlkdDFc2l3aTsrqRtlhnt54ehHyyRyxSHsyHoV9TfzT/E5LJdrv8Ar+v+Afp7+zl/wVD+K/wqisfDXxQtZPip4OthHbxXd1dC38Z6ZbLhQLfVpEeHV44UHyQaqvnNtCjUI1xt86vl1KpeVL93Pt9h/K+nqr+nSPTTxE46SXNHvze8l84u+mtm166n7Q/B79t39m/41xWkXhv4h6Xouv3IRT4U8YyxeGtfWdsf6Pbw6hLFaao4PG7SLu+Q45IzXlVcHiKV+aDlFfajrH9Wvn8rbHXCtTntJJ9no/xsn8ub5WsfWCsrqHRldWAKspDKwIyCCMggjBBB5HPORXKajqACgAoAwvEXijw14Q0yfWfFfiDRfDekWylrjU9d1Oz0qwhUDJMl1fT28K8di/0zk7ajCU3aMXJ9krv+v66ITaSu2ku7dl+J+b/xx/4Km/An4dRXml/DUXPxb8TxiSOKTSvM0/wjbTgYV7nX7mHdfxBuf+JNa3kUoBAuosh676OXVqlnU/dR7PWXyV0vvtbz2MJ4mEdI++/uX3tPp25tt3vH8PPj9+1p8Zf2jtSabx74ieHQIZjLpng3RTJYeGdO5+RhZB2e+uVU4N7qMl1cE/cMSlUX16GGpYde5H3tnJ6yfz7ei+84p1Z1H723RJ6L5W7dW/vu+X4s+JfxW8CfCDwrf+MviH4j0/w3oNjG3767cG6vrgLmLT9Ks1/0rUtRuCAsFpaRvK33mVYg7prUqQpRc6klGK79fJLVt+STfpduMRhKcrRSbf8Ad1+b6Lz/AOAfzgftiftyeL/2k9Qk8MaAt54T+Emn3O+y8PCbGoeJJ4XPlat4okhYLIRjdZaTFI9pYBt8jXN0fOXwMVjJYh8sbxpJ/D1l/elZLb+W9l56no0aCppN+9Pvuk+yX+d726W974L/AEGR24z3446dOMdhznc3F/wf+G/pddb2R0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09O/r279m+nNH4/1/l3S+VmpH6vTTfs91s/L77WHDt+eOOo/IjnHABz26Zo76X+//PTp+Wi90P8APfTr563762ttZ7jhzxzj0798ehHZv0AIGKPz1+Xzvrfb7X4piHAf5x3H4du2MdO3Rj+v6/4b77oP6/r+vzEPPH6dOv1+h9wOoPBVfp/Wn9L8lI/r+t/63tuGen6DkZA9Bxj1xk+3QCj+v6/r8x7/AK/11+f+Yw9/T0x37Z+6RkAnjt6cGqv3ffvpfs7622s9O3NduJ/X9fev6Qnp2GR1Hfvx8vTpx6AZGcsvw9fy87rrbrre6D9Fp9++2rd3pfTyt7y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GPQ/mQP5/5/Sj5/nr5/DL+u/wBkV+l/lf8ATf8ArzP/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o7cnntnHp04I68Z+b6DGaPx6Lb8v67oP6+7f8PLttdjh79+uQfb/ADxkkkZ6AKf1q/6221vprpewea11/wCDqv8Ag2Vnbm1Yo/p2BHHHTnnHTqeMdeaO/r/Xl3/QNvPXy/X1HdP/AK3X+R7nP6nOSGQhD+P4Ej+WR145HHoeNwAnrnuTn8+Mev4ZOcD2U/r+v+Db9JPt/wAP5vtpvv8Ajqxvbp244I69e4zgcdeRzzg1Vt1qtbd16O17vd7dNL3D8r79bf8ADLtp1uN/A/1PTI74xzzj86X4ddtlrppte/azvd2D/hunyfbfR3d15h+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591fs2/t9/GL4ALZeHb6Y/EX4dW5SJfCXiC9mW90m2U8p4Z14pdXOkqoPyWNxb6jpQwRHZQOzTp2YfG1aGjvOn/JJ6peUrNrp9mSfZaM56uHjU1Xuy/mTdn6209d332tH9wvgj+3B+z/APHKKzs9H8W23hTxXcrEjeDPGsttoestcuQog0y5llGla6zybvJTSb+6vGQBriztWJSvZo4yhW0jPlltyT92Xy95qXyk/nexxzoThvHmj/Mk2tO+7VvPl+d0z65EgHt9CT+H3R/P2IH8PUYpJdvut/l5f8G9z2TwL+0Z8dfhkscPgP4s+PvDllCF8vTLHxNqbaMAvQHRLmafSWAPAD2bAD6DdlOhRqfHShLzcVf7/dfT+b7tpVGcov3akv8ACnovlt99/R7H0xon/BTv9sPR40im+Iml67HGAANb8E+EZZMejXFjpWnXMp9WkmdjjOa53l+FevI4+kpfk5Jf+k/PQ1WIqr7V/VR/+Rj+f3bnSzf8FWv2tpYyiax4Gtm24E0XgqxMgP8AeAnnuIt3sYSvscHbP9m4btP/AMC/+20/H52uV9Zq+X/gK/WT/rqtjy/xP/wUP/bA8VRyw3fxl1bSoJAQI/DGj+G/DDxg8YjvdF0Sz1FcAnD/AGtpAeQ/A2aRwOFjtST/AMTlL85fl/4DqQ69V/bfysvyjF/j9+0vlXxR468ZeN746n408WeJPF2oksft3iXXNT127G85bbPqlxcSID6K2Mcc8V0xjGKtGMYrtFJL8Lf131Zk/ed5Nyf95uX5/wBfejz/AMQeJvD/AIV0q61zxPrmk+HdFskD3era5qVnpOmWqnoZ729lhtYs4woeQbjwMtgM5SjFXk1FLdydkvm7f132FyttKN7vZLmf3Jfp+h+Y3x8/4Kl/DPwXFe6F8FtOPxM8SqskC+ILtLnTPA+nzj5RIkjxwat4iMcin91Yw2Wn3ClZINblU4rza+ZU4aUV7SX8z0gvwvL7op9H0j1U8LOS9/3V97f4tLpu/RK7Z+IPxb+NvxM+OXiSTxR8S/FN94gvh5i2Fm5+z6NotvI+42mi6TAUstNtxxu8iEzXBUPdS3EpZ68erWqVpc1SV30Wtku0UtFbb4bu93bePbClCmrQSV+27fnf7vyPKv8AH/Dj146fe+meTWe7/wCH9OieqWvn5u8S/wC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Cjtyee2cenTgjrxn5voMZo/Hotvy/rug/r7t/wAPLttdjh79+uQfb/PGSSRnoAp/Wr/rbbW+mul7B5rXX/g6r/g2Vnbm1Yo/p2BHHHTnnHTqeMdeaO/r/Xl3/QNvPXy/X1HdP/rdf5Huc/qc5IZCEP4/gSP5ZHXjkceh43ACeue5Ofz4x6/hk5wPZT+v6/4Nv0k+3/D+b7ab7/jqxvbp244I69e4zgcdeRzzg1Vt1qtbd16O17vd7dNL3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OmPzGDnH0xjkev064xR/wADv06fP1W2ltEFv6/y79fy6n0f8Mv2uf2i/hHFBZ+DPin4ji0iBEih0DXJYPFGhQ26HP2ey0vxHb6pb6Yjchm0pbCTnCyDAauiniq9LSFSVraJ2krL+7Jytp2aslfW/u5So05bxSe91o/vVm76aNO3fQ+3fB3/AAVw+Ken+XH46+F/grxTEkYQy+HNS1rwfeysowZZpL0+MLMyN951gsbaPJwiRrt29kM0qLSpThL/AAtwfbW/Mvy/Dnji8JHpKS9bSX4crt0v5dNYy920T/grx8PLgKPEfwg8aaUcfMdE13RNfxjrtN9H4aLfUqvrhcmto5rT+1Smv8MlL8eSP5K3ndcsPCSduWa1e9rW7dZK7t19dbtHUXH/AAVr+Ayw5tfAPxemuNv+ruNO8GW0O/08+LxrduFJ43fZyQP4DgbreaUOkKvzUF+X9feyVhKv80fv/L3E31/LS6cfNda/4K/aTGJE8O/A3U7zKsIJ9a8eWunbX/heW0sfC2qGRQcbo0vYi3IEo+9WTzX+Wi/V1PzSpP8ANej3L+qPrP8A8l/+3X9d7XPmPxz/AMFSf2k/FEUlt4Zh8EfDyBmby7rQdAbWNY8sjHly3fiq61zTiwBB8220e0kB+ZGX5QvPPMsTLRclPzjG8l0+3dXXlbz7mkcLTW/M/V2XraKul6yl26Hwt46+J/xF+J2oDVPiF438T+Mb1C5gl8QaxfajFaLIS0kVhbTyvaafBnpb2UFvAo4WNQK4p1J1NZzlN/3pN222vZK/p5aWibxhGOkYpX00Wvzva707vtzbs4Q/498jn6Y5Hv8Argio/wCB36dPn6rbS2iK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SwQT3M8NtbQy3FzcSxwW9vBG0s888rhI4YYkVpJJZXYJGiKzO7BVUsQGPvX+X/AAdF53DX7+unrv8APXt12LF/pmo6TcfZNUsL3TroxrJ9mv7W4srjy3+5J5NxGkmxypCttKsVOMEEqP8A4H9f16Bb+v6T8t2vnc9N+BHwK+LH7THxc8D/AAJ+BvgzUviF8VfiPqsmjeEPCOkvaQ3Wp3dvYXerX80t5qFzZadpum6To+najrWs6vqV5a6ZpGj6ffanqN1b2VpcTRG/9P8A4bpb59d4n9f11621v5N2uf26/sbf8GqP7J8XhG68JftnftA+KPHP7T9to/h3xf4z+G3wB8eeF/DuifCjw54nbVrXw9bXtvrnhXxD4t8Qprd9oeuxW3jLUtP8MaNq1zompad4f0eVNGvtV1JC/r+v6/U/hY8caNaeHfGvjDw/YGZrHQvFPiDRrIzuslw1pperXdlbmeRURXmMECGSRY0Vn3MqKCFp/h/l/wAHRfMev39dPXf569uuxy/65/D+hHXj+L6DrQ/+B/X9egW/r+k/Ldr53P6ef+CC/wDwTf8A2ePij8Hv2rv+Cjv7dHhDTfHP7LP7NXg3xzpOgeAdZnvrWw8W+MfCfg+18eeOfEN4tneadPdQ+E/C1zpGjeGLCOeaDXPFfiyQDbe+GI7a4X9fl/W33hvt+H9X0877buyZ+DXgz4eeKf20P2rtD+GvwT+H/hTwV4l/aJ+Mkfh/4d/DnQpLqw8DeBV8b+ImTSNBt724F7qFv4S8Fadcol5q16b3Ul0XS7jU7w3t557Sv+uv6L59fn8If18v6/rc/q4+Mf8AwS0/4IHf8ErNK+H3w6/4KKfHL43fGj9ojxz4ZtvE19ofgeTxNpVtZ6TNeXOjyeJ9J8F/DmwF74T8IvqdpqFtpMnjnxvrmr+IbjRdWl0eC5SyvdOskH9dPz/X9D5j/wCCg3/BD/8AZJv/ANhq6/4KY/8ABKr43+KPih8BdC0qTxP44+HHji7/ALWvrPwrZav/AGL4n1TwlrF1oXhvxRoWr/D68/e+L/APxC0u81ldMttZ1a28QxTafp+haqf1/X9fmI/lP/z9P5Y9cjd6YPIp7/0/+G6W+fXeL32/D7+uvW2t+yb3P6qf+CM//BCv4EftUfs63H7V/wC334w8ffDH4Y/FP4i+FPhN+zDoPhDxFpnhDXPH3iDWvEw8Hvr802reGfFE2o6f4i8Y3Vv4R8H6fYWlvNI+h+K/EepyJ4ftrLUmQv6/r+v1Pzb/AOC4n7CvwU/4J4ftvP8As9fAO68cXngIfCHwB44EvxA13T/EXiD+2vEtz4jh1JP7R03Q9AtvsITSrb7ND/Z/mRMZS00u4BX/AF/XrsP9dL6fn62u+noz8egO3XPbv+Hbrx3/AAxuof8AwP6/r0C39f0n5btfO5/cL/wT0/4Np/2S/F/7P/wMuv29/G3xd8K/tXftBeHfFPxW8N/B3wP4z0Lwhc+Gvhno8PhiRNN1LRdW8EeI9Tn8Q+H7DxN4a1Lx3e3dzpsHh/WvGel+DJbIahp32vVF/X3f1/Vxf1/XXTbW/q7Jn8kP7cnwa8I/s7ftl/tUfAXwDJrE3gf4NftA/Fn4ZeEZfEN5DqOuy+HPBXjbWfD+jvrGoW1np1ve6kbCwgN7dQWNlFNcF5I7aJWCK1r/AE/Tonstf83eI/6+X9f1uf0EfGz9gv8AZl/bW/4IZ/DX/goj+yV8HPBnwa/aE/Zpj13Tf2rfCfgSTVhpXjy28GSafoXxH1e4069v9QtdK1jT9JHhr436NBatb22l+DvEvibQ5v7QujpD2q/r7/8Agf1qH6+j/rz/AB2Z/Kh+ufw/oR14/i+g603/AMD+v69At/X9J+W7XzufRX7JGg/s++KP2lPg14e/as8Wax4G/Zz1fxrp1n8X/F3h/wC3/wBteH/BsiT/ANoajp39maB4o1AXUTrAENp4e1iXDHFm43FD+uv/AA2lvx66OJvt+H39dettb9k3uf06f8Mqf8Glv/R+P7Qv5/FH+f8AwyoPb16cdzS3F/X9fd0X3nrn7RH/AARb/wCCNcX/AATG+P3/AAUC/ZW+L37QfjDwv4P+GfjnVvhR408ZeLn0Dwf4l8faFqcng7Q9LbRfF/wc8Fa9rFnf/EE2/hSAWYtYdU1ln0ywvnuUdVB/1r67/wDD/ofg3/wR6/4JP+PP+Cqfx61rwdB4iufh18EPhbp2l+IfjV8TbbTxqOo6bZ6zc3Nv4d8G+EbSdDp91428Xy6fqjac+qSJpej6Po2u67eRajNp9joOtN/8D+v69BH7tf8ADHX/AAat6t8WoP2M7L4+/GTT/jGnihPhyvxgg8cfEFdE1Hx4lyNFfRj4/wBT8BXXwKFxNq6GAa3D4as/Bk+ov9lstZaKSC3ZX/T/AIbe/wCXk39k/r+t397++x+Af/BXL/glz48/4JYftGWHwr1jxOPiL8MPiHoN142+DfxKXSpdHn13w9b6rPpeqeHPEdhvms7Pxt4RuUsk8QQaZfXen3On6x4e122NiutnSNNe7/L+kntv5+e0n/Xy/r+tz9dv+Cdf/BJf/gl145/4JZ+H/wDgoV/wUL+KXxp+FOi6j8RPF/hnUvE3g7xI0Phiz06y+IL/AA68LQQ+GtG+F3j3xNc31/r1tcW9xcWqXMKs3nTR2trBPKq/r5P/AIH9ah/XT1+/8eh2n/DKX/Bpd/0fn+0Nz/tfFDv/AN2p+o79O+3OaBf1/X9fmfyafEe08H6f8Q/Hmn/D3UbnV/AFl4z8UWfgbVb3zjd6n4PttcvofDOoXfn2mnzi5vNFSxupzLYWcvmyMJLO3cvAj3/p/wDDdLfPrvF77fh9/XXrbW/ZN7nGf4/4cevHT730zyaN3/w/p0T1S18/N3iH9fL+v63NXQdC1nxRrmjeGfDul3+ueIfEWq6doWhaJpdtLeanq+s6teQ2GmaXp9nArz3V9qF7cQWlpbQo8s9xLHFGrOwFH3r/AC/4Oi87hr9/XT13+evbrsf2YD/gjh/wSJ/4Jd/AP4V+Nf8AgsR8XvG3i/48fGCBntvhh8Oda8Xw6Dot7Z29vca5pXhPRfhjYp4y8QWXg/8AtSxs/Evj/wAQ+ILDwzf6n9httH0qzlvbe01Rf1/X9fmL+v6/r8z5N/4Kdf8ABE/9mbQP2ONI/wCCmH/BLP4p+IPi3+y5JZ22rePPBOv31z4i1Pwx4cuNWi8NXPi3wpqV1o+k+KYLbwn4iVtM+Ingvxvp8vifwpJ/aGr3WpR6fpGpabp73/z16f8ADW26/OJ/X9d/68j8M/2B/wBi34jf8FA/2qPhj+y38MtQ07QdY8eXmoXet+LtYgmudI8FeDPDmm3GueLPFV9aW8sM+oNpek2cyaXpEd1aPreuXOlaML7T/wC0DfW5/Vvw8teu/rfWI+/9f10/q5/T38b/ANhH/g2m/wCCd/je0/Zl/a0+L/7Q/wAU/j7p2maJcfEPV9G1HxtenwPPr+mW2q2d3rOlfCfw9p+geG0vLCe31fTvCUkvjPxbYaJqml3WqJfQXtjqV2vT+l/X9ahr9+l9Pz/r7j4O/wCCwX/BEX4T/skfs/fD79vP9hz4yav8bP2PfiRc+F4rmDxPe6VrPiHwjaePbQ3fgvxZo3izRtM0Ox8T+B9cvAugTWupaFpfijwrq93odjqEniN9R1O90E/r+v6/MR8Sf8Eef+CT/jz/AIKp/HrWvB0PiK6+HXwQ+FmnaZ4h+NXxNttPGpahptprNzdW3h3wb4RtJ1Gn3PjfxfJp+qPpsmpyLpej6Po2ua7eRalNp9joGsv+uv8Aw2lvx66OL/r+uvW2t/Ju1z92v+GOv+DVrVvi1B+xpZfH34yWHxjj8Up8OV+MEHjj4hLompePEuf7FfRT8QNT8BXXwLFxNq6GD+2ofDVn4Mm1GQW1jrLRyQW7L+vuF/X9f1+p+Af/AAVx/wCCXPjz/glh+0bYfCvWPE//AAsb4YfEPQLnxt8G/iUmlSaPca74et9Vn0vVPDniOw3T2Vn428JXC2aa/Bpd1d6fc6fq/h/Xbf7Eut/2Rpb/AA/y/rT5+Y/66f1v1/Q/Uf8A4JMf8Eov+Cc/x8/4JtfF39vT/goF8RPjB8M/DHw2+OPibwbe+KfAviVNP8N6T4D0/RPhNY6Nd3ugWPw58deItT1a88eeNtV0x59MjmVoZNOi+wxfZbm4lT/r+v6/ER7H/wAMpf8ABpdz/wAZ5/tDcf7XxQ/T/jFP27ZPuRxR/X3B/wAN/X/B/Q/lk/aI0n4RaB8fvjfof7P2v6j4s+A+jfF34j6V8FvFGsfa/wC1vEnwo0/xfrFr8Pdd1P7dpHh++/tDVvCUOkX979s0PRLr7RcSefpWny77WJrX+n6dE9lr/m7xH/Xy/r+tzy3R9Pj1XV9K0ua9ttNi1HUrGwk1G8bZaWEd3cxW8l7dsOUtrVZDPO38MUbkdDQld21X+T+7fRb6+Vw9f09d++qv1R7D8YPgV4h+E0trdvdDxD4Zvwkdt4gtbN7NIrxl3Gxv7X7ReCzmfaXtH+0XEF3F80comSWCC5wcfOPSX6eX69Bf1/Wj/Fr5nhv+fp/LHrkbvTB5FRv/AE/+G6W+fXeL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OHv365B9v88ZJJGegCn9av+tttb6a6XsHmtdf+Dqv+DZWdubVij+nYEccdOecdOp4x15o7+v9eXf9A289fL9fUd0/+t1/ke5z+pzkhkIQ/j+BI/lkdeORx6HjcAJ657k5/PjHr+GTnA9lP6/r/g2/ST7f8P5vtpvv+OrG9unbjgjr17jOBx15HPODVW3Wq1t3Xo7Xu93t00vcPyvv1t/wy7adbjfwP9T0yO+Mc84/Ol+HXbZa6abXv2s73dg/4bp8n230d3deY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49cfn+XRjx7n6Z52r+v6/p+faJp1b/AD/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cqs7KqqWZyFRVGWZicBQBk7iSOOp6cZzR+Hfv269eun6csT8vy216+m332R+5X/BPb/gmD/wAFFvAP7fP7D/jrxv8AsRftP+E/Bfgr9r/9mnxb4u8U+IPgz440rQvDXhjw58ZvBWseINf1vU7vR4rXTtI0fSrK61DUr66eO3tLO3muJpUjjdlPu2/y++/+asrJyX6/1/Vr/jaP6f8A/Byf+wR+2v8AtEf8FHIviN8B/wBlf47fGLwFN8APhhoyeL/hv8N/E3jDw+usaXqnjRdR0qXU9C0+9toNTshNbyXNjPJHdRwXNrO0PkXNs7r/AIfr93z9Y7b3Y/6/4b+vzP5qPhf8Rv2nf+Cbv7Uln440TQ9a+Cv7TPwYi8XaPb6V8QfCGzxD4E1T4hfDbXfBt1fX3hHxNaiKPWbXwt45n1bQ01rT7qyjvX0y+udO1C0RrSd/f69/Va/npvqHTTyb/H/Pp+h/XH/waMfELx38V/i1/wAFK/iN8TfGHiTx/wCPfGFr+zTrPijxj4v1m+1/xHr+qXGofHnzr7VdX1Ke4vbycqqRq00zeVCkUMQSFEjRf11/G/3/AD9IxX9f1/X5H8U3xW/5Kh8Sf+x+8Y/+pDqWR/kfiv8AE/u2/wAvvv8A5qysnJpX+enp+Wunf5q75eBP+PfI5+mOR7/rgij/AIHfp0+fqttLaILf1/l36/l1P7l/jEsP7Mn/AAaPfDbQPC1quk6r8ftM+Hra9qCMUvdQm+Lvx2l+JWt3Ur4H2h9Q8G6QvhlQ4Ij0HyoEP+jxvR17/r+P36/PS4j+Pn9jz48+O/2YP2pPgL8f/hnoH/CW+OfhZ8TvCvifw94Q8q7m/wCEyuINRitbnwcE06C51Dd4ssLm68PBtPtri/Q6l5lnBLciJGPw/Dy1vp56f/axf5fltr19Nvvsj+7T/go1/wAEdPDf/BX+X4O/t0eJvH/jr/gnJ8Vte+H/AIb+Hvjv4TftL+D/AAdr8lzBpWp39xolwItD+KOizeGvEcJ1vU9OgtNTvXvfE2l2nh833hHwJq0ep/2kv6/r+n+Tiv6/r+v1PA/+ClHh3xJ/wRc/4I33/wCwF8AvhT8ZPjP4Y+Ndlq+lfGH9s/V9E0Cw+EWiS/FXVLe38awtpPh7xJ4i1vwzrfirTLW18D+D9B8RW9joNhpOo2l9H458aeJIZbPUH/WvXy6fn9wH8qH/AASs/YC8W/8ABR/9sj4cfs+aQNR07wJFMfG/xs8YWCfN4N+Efhy7sT4mvoZ2SSKDW9emurDwf4VaWG4h/wCEn8RaVNdQNp1tfywH9Xvvr1Wv3X89R/8AAdn/AEv6et7XP6P/ANp3/goH4U+OP/Ba7/gmz+wj+zU2naB+x7+w1+098HPhx4c0LwvJs8LeKPif4V1ew8I6vqlgsLmG80D4b6VbyfDnwZM/2jMkPjLXbK/vdP8AFVs8S/r+v6/Jh/Xp5/pr+h+e/wDwdY/8pUpP+zcPhB/6XeNc/p7fiv8AEf1/X/D/AHaAtfnp/W35/ddnF/8ABvV/wT28LftM/tCeJv2t/wBoiLTtJ/ZA/Yisx8U/iBrPicJD4T8SePdAsbjxR4a8N6rNcr9kuvDfhGx0q4+Inj+Nxd26aRpOhaDrFk1h4yjkp3/TX0+/+l02EfsV/wAEo/8Agof4q/4KUf8ABwP8YPjdcy6lYfCvQf2VPi74D+Afg+9Zoh4Z+FmifEX4XHS7y7sdzR2/ibxldy3Xi/xWxa4kh1TVv7EhvJ9K0LSUgX9f1/X5ofl89v66P5/I/lX/AOCrY/42bf8ABQD3/bD/AGh8f+HT8T/X6/T0yDT/AK/q+mm+nfVu1on5fltr19Nvvsj+oj/g0r1DTvjJ+zn/AMFI/wBkzxvCmo/DzW5Ph5qF/o8x3xahp3xy8C/E34a/ECEwHKbJ9E8A+HbWdsfvVmjVshBR2/TT/h/XTquicl+fX+v+H/FqP8Q+rabd6LqmpaPfx+VfaTf3um3kX/PK7sbiS1uI+xyk0Trzz8vOeRR/wO/Tp8/VbaW0Q7f1/l36/l1KHp+mD/L36jPIPQdMqfe/19Vf9dN79Q/4Ds7f8Dve3n1s2fTn7Gf7LXj39tX9p/4M/sxfDiN18R/FrxlY6DNqv2Zrq28LeGbdZdU8ZeM9RhjKM+m+DvCdhrHiW/iV1lubfTXtbfdczwI5/T/Lr9+n6csT+l/n+nX8E4/04f8ABzJ+094C+CHgL9mv/gj1+zXImh/C/wDZ/wDBfgnxX8WdM0+4RpPtOmaCun/CDwPr1xbrBJearBoc198UfGH22KZNe1fxX4K8RSuNTsp5KX9f1/X6Bv8AN+u/3fnr5WPuf/g30+C/xH1H/ghh+1uv7O8dtYftEftE/ED46eDvBXiptbh8Py+HdavPh14O+GPhLxBPrvmxS6ZZ/Du6vta8cQtbC41VJBePpVpqGoXVlYSn9f1v/XbYR8N/CD/gk7/wby3vjzT/ANkzxv8A8FOfib4+/a3vdSh8FXmseB9S0bwN8L5/iT9sl0g6H4G1nWPg14u+Hk9zPrirplrouofF7xRqWp3f2e00+5hvLpIKd/8Ag+frrr8uX9R6/k/8vz/rU/HD/gsj/wAE+P2lP+Cd/wAf9F+Gvxj+KXi743/Cfxdaa/4k/Z6+KfiXXNX1L+3/AA9bXOl23iXSb7R9V1XVl8NeNfDc9xoVr4tsbGZ7G/guNB1izuHtNRgtdPN/L+vNv16fckg/r08+r8tvv0P6avhr+y/8Mvit/wAGzn7F/wAM/jr+0F4T/Zb+BTeNZfi58bvi14pDXF9a+Bbv4zfGzx1a6H4L0UIzeJvHnijxDrPhDQ/DWiqJZ3jnmvrHT9dvNOtfD2qoWr/q/wDWp8feAf8Agh5/wRv/AOCgfww+IWk/8Etf29Pil4v/AGhvh34cm1aDQ/jFJDBpOryLJPa2Nz4p8Eaz8E/hJ4+0/wAOatqwtNJuPHPhK31XSfDRv7GW80HVru6stPuz+v61/VeVg/r+vmfykav+zV8dtG/aC1r9laT4YeK9S/aD0H4gaz8Lrv4V+HtOl8ReKbrxzoN/dabqGh6LZaIb/wDtyVriyuHsbrSHvrLU7MR3+nT3NlNDPK/69deqv1066b36j/4Ds7f11287dGfTf/DpT/gp9/0YF+1r/wCGL+IH/wAovx9/xo7dP6t1089P05Yr+vTz/pS9Nj6F/wCCMnwK1m2/4LPfsg/Bv4yeDdW8J+K/h/8AHLWNZ8TeC/GGm3Oia74b8afB/wAG+LfiHpun6xpV/HBd2Oq6T4m8IabKbK5hSZbuCON4wx2Ufdt/l99/81ZWTk/6f9d9Ol/xtH7B/wCDq/x9q3iv/gqVL4VvZ706X8MP2ffhP4Y0a0neUWUS62/iXx5f3djCcRbrq78WeRdXMYLzPYR28rMLONEP6/4Hz9Y7b7Bb+v63/rufrP8A8GyzR/Gr/glV/wAFFP2b/GIm1TwZceJfiJpZtNSkkbTIdG+MfwFt/D2u6ZaSTEx2sHmeHJ9RuYYGRILrUpb/AGrNdPI4/wCn1eu71ev9a6OR/Wv9Lff521tc/l4/4JAftV/FH9jv9v74G/Fj4S/CnxF8dfEOqajqfw41L4OeDrW5u/F3xD8NePLCTRtW0bwrFZ2t5L/wkliTa+I9F8yA2T6joltHqssGly3s6H9P8uv36fpyxPy/LbXr6bffZH9b/wDwUG/4N3/h/wDt7/tIxfth2P7Terfsb69+0uvhjXPHfwK+N/gDwd4u8Y6P4ug8Oado98vhyfwz8Z9N0ptavrDStOuNX8GQax4lhsNcl1e7tfFSWU1toGlr+v6/4N/wvFf1/X9fmz5H/wCDgjx/4p/Yg/YC/Z//AOCUHwm+Anxl039njQ/+EJ0vWP2p/iTb6FceEPifN4Hebxta+FfCGoeFNR1C0XxNrXjBn8aeJoPEtv4P1HTF0KXTfD/hLUNFnk1myP69f69Y+uwWPpn/AIN9Pgv8RtR/4IYftbr+ztHb2H7RH7RPj/45+DvBfiptbi8Py+HdavPh14N+GPhLxBPrjSRSaXafDu6vta8cxNbC51RJBevpNpqGoXVlp04/6ffzer/rvq5H9f1t/Xfc+G/hB/wSd/4N5b3x5p/7Jnjf/gpz8TfH37W17qUPgq91jwRqOjeBvhfP8SPtkuk/2F4G1rWPg14v+Hk9zNrirptrol/8XfE+pand/Z7Swuoby8SGj+v63/rtaw/69PP9P+GR+OH/AAWR/wCCfP7Sv/BO/wCP2i/DX4x/FPxd8bvhP4utdf8AEn7PfxU8S67q+pf2/wCHra40y28TaTf6PquqaqPDXjTw5NcaFaeLLCxlewvoLnQdYsrlrPUILa0f3bf5fff/ADVlZOQtdO+n9bfn912f0ifsJ/s3eFvjF/wa/H4dfEP41eC/2bfhb8Yfi5rnjj4rfGvx1Msej+Dvh34D/au0g+IbywtmltV1rxPq6/Ci38L+FNCa8tRrmv6lp+k+eGuRE5/wP63/AFXlYX9f1/X5nzL8Gv8Agi1/wQ1/b48MeLvhn/wT1/4KFfGXxJ+0v4T8L6lrFhF8SoIrLTNWmsPLtpNY1D4ceJ/gf8JvFGseEBqdxY297q3gTWbptAs763mvv7TnaKG6P6f/AAdvz+6w9vwf9ff8z+T39on9n/4o/ssfG74k/s9/GjQB4a+J3wq8SXHhnxVpMVzFfWn2lIbe9sNS0u/hzFqGi67pF5p+u6HqKBF1DR9RsbwRxeeEQ7dP6t1089P05Yn5fltr19Nvvsjxft/n05H+R+K/xH3bf5fff/NWVk5G/wA9O9r/AHa/P5rXl+wvgf8AHHTn04fCj4qrDqvhDVIhpemalqP79NNjlIWHS9TkJMh0wSbP7Pv1ZbjRZlixILJIZNL1hU+zP4bW16abddPy8r3Fb+v8vu6fqeb/AB2+C918Jtct5bKdr7wrrkty2iXUjg3lq8PlvPpl8oCbp7dJUMN0qeVeQneFjmSaJFUhyO+rT/4dprRv1T89LD/4fpr/AFfbr8meC8/4f5556H6emc1n+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PHIA/D07k57cHkUX/Tfy6df08uwav9P+B32t1++zivTjnP4jnpgcj/vo5z+GKO/3Prfr59t9Ntnqw+en36eV0t7vRfNKw7j68+mM88e3qTgHI5OM7aH93f8Ary26fPVgvXvv/XVadfwTi714/lg9c5759cZPT/aCoQcHPv8Aj/LrwOCfXjuqv5/p/Xyf3B/X9bf133Gn8f169MZzgfXkHPGcYo/y/wCD5/f08tGP1/r/ADtpp94mM5xz6cD8B6D1PAyOTjOKPVfn9zV1e226263fM9bdevl8/O97Xe97LYb2x+P6cj+nT3yufmP6/wCG3v8ANreyWgPW2+vfV6vTX3d97X+a15kP+PfI5+mOR7/rgij/AIHfp0+fqttLaIV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n4evQ5H6env/Q0f8Dv06fP1W2ltEFv6/y79fy6i9Mdcnpj8M47g+/IPQdAVP6333ev/Dq2+u8T0fn93qle9/8ANKwD+npnJH+QT7fWj8H/AF37b7ferBZ/r6efz28+gdeP1x7c9M/yOevy5Io+7b+u9/O9uyTtcb+eu7a/G/S+rtd+rswx/U8cgZ6cjHp1P64Io+Xbfy6f1bbS1+UVv6/rft6+odPXPbHH19we2eQeg6Aqf1vvu9f+HVt9d4no/P7vVK97/wCaVhMfqOw7j/IJ9vrR+D/rv232+9WCz/4fptr19Ntel3YO3+fTkf5H4r/Efdt2t/w7fVv7lZORZ/f5d/u7d9e615Q/498jn6Y5Hv8Argij/gd+nT5+q20togt/X+Xfr+XUPT9MH+Xv1GeQeg6ZU+9/r6q/66b36h/wHZ2/4He9vPrZsOf8P8889D9PTOaPw7/l1089P05Yn5fltr19Nvvsg7f59OR/kfiv8R923+X33/zVlZORv89O9r/dr8/mteUP+PfI5+mOR7/rgij/AIHfp0+fqttLaILf1/l36/l1D0/TB/l79RnkHoOmVPvf6+qv+um9+of8B2dv+B3vbz62bE/z/n/Pv3o/rr/Xn8/+3Yr+v6/r8j//0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j45GiljlT78UiuuRn50bcpIzzggZ6ehBpf1/Xz8vuC39bfjZ2+7qm7WP6v/2J/wDg49/4KefHH9sv9kj4KeP/ABx8KLvwL8YP2nPgL8LvGtpp3wg8N6ZqFz4S+IHxU8KeE/EdvY6jAxn0+8m0fV7yO1vogZbSZo7iPc6Cn/X9ff39baBb8r/p27/5X6H6Df8ABeT/AILd/t3/ALA/7c8HwC/Zy8R/DfQfh7D8FPh94wkt/EXw40rxXq114h8Sap4tGpXtxqeq3LyKht7CwtILS1jt7WKG1STyWuZrq4nPy/r/AC8/waiv6+Vvnq3/AMG17n8Vn7TP7RnxN/a2+OnxD/aL+Mt7pWpfEz4oapY6x4tvtE0i20HSri90/RNM0C1ay0iz/wBHsUXTdIs0ZIiVeVXlOGdix9/l/X3/ANXH33t6fd+mp/Xl/wAGbH/Izf8ABQj1/sL9mLP/AIMPj1/nt+mWX9f18xH8a3xW/wCSo/En1/4T7xienb/hIdR/w6+nPent53/ry/N+aH/lf8bf1aye26tLgfw/D+nc/r+eKPnpor7+enw211tp2fcPz/4Hy1/LfW9z+5v9rlZfjb/waV/s3+M9FMeqw/CXR/gS2qvaSLMbKL4ffFfUvgJqAdY9zeZp19qKW95HjdbKk002yOGR1QvyPwL/AODevVvg7ov/AAVu/ZTv/jRcaRaaV/anjix8EXPiH7KNEi+LWqfD/wAT6b8Nhd/bEeAajN4ku7a28Jyny5oPG03hq4tZY7uKB6P6/r5+X3D/AK8/6/O67H6d/wDByx+xT/wUa+K/7feqfFTQfg/8dPj3+zlq3hDwLpHwLl+Ffg/xj8TfDvw4itvC/h/TPG3hPUfD/hK31+bwbruufEODWPEEl3qOn6ZF4si1jTW0+5v5dPlstLP6/rb+t73sH9f1p8+z73Vj9Zv+CaHwZ+Mn7Lv/AAQQ/a28Mf8ABT2z1zwR8Mb/AMKfHTU/BXw0+Lsjjxb4B+DuvfDHR9F0XwwdG1ua6v8AwjquvfEpdZvfAHw+n0yy8Q6T4o1ayvrSwXVPENlZW56f1+X5fcL+v62/rvufit/wQD/4Kcf8E+v+Cf8A8A/2nfCf7UF78QPC/wAU/jj4xstNj8VfDfwd4h1PxFJ8LdO8FrpumWFp4u8P3tnf+G7zSvEWueLdS02TTZ7PULa+vItTS5862sXtT+v6/r9R+l/6/pH35+w54k/4NjtV/bE/Zzt/2X/h38f7H9o64+LvhKT4Oal4k1D4+y6NbfERNTjuPD91q/8AwkXju/0aS0S/jWS4GrWd1ZuMi4idWZWP6/r+vzF/w/8AX9efYw/+DpLWf+Caq63470XX/CfjOT/gpnJ4D+Cs/gnxbDcfEUeC7f4WjxrO93Z3NtB4lj+HDXx8MR+LYle88MzamJp4Cl0LlbWWI/r+tv63vewf1/XzPLv2BP8AgqJ/wRw8B/8ABJLwP/wT8/ar/wCFvabc+Ko/Feo/tEaH8MfCXj/Rf+E08Qar8T9T8TWk9/498E61o2tapHfeGtN8FaPqkcGopBdaFpMHhW7jm0a3exd7f5r8O35etgP0w/4It6z/AMEGNX/a512L/gmp4I+MPh79oS2+CnjG61W/8eXfxgl0U/DMeJvAtt4jgij8d+Ldc0U38mt3PhVoDHZLfiFLkwTrEbhGX9f1/X6gfznf8HDus/8ABNXUP2j/ABZY/sgeE/Geh/tS6d+0V+0BF+2jrHiC5+Is2h6/45/4SG0jmufDcXizxLq/hmG2/wCExi8YzhfB+l6NZfZ57ZRB9jFnBEf1/X9fmP8AXXt+Nna/p5ux+qX/AAZ8eH08L+FP+Ch/xq8RtHpfhKwi+BHh9dcunWGzgTwtpvxk8WeM2uJXKxxR6Vpup+GryZ2bCQ3W+QouCwLt/X9fL9D+J3xRrtx4p8TeIvE12uLvxFrur67crnOLjV9QuNQmXIxnElwwyBz14xT+emivv56fDbXW2nZ9x/n/AMD5a/lvre5hfX/PHp2+uefaj7/L+vv/AKuHfe3p936an9sf/Bvf8C/AX/BP/wDYY/af/wCCz37SWlC2ik8C+JfDfwTsL0Ja6jeeAfDurQ2GpvoMl3HIkOu/Gr4tWug/DXwvcSRwSQr4feRJpNH8VSu6/r+v61+Yj+Pn4+/G3x9+0l8avij8e/ilqZ1f4g/Fzxv4g8d+KLxd4t01HX7+W8/s7TYJJJTZ6Lo9u8GkaHp6uYdM0eysrC3CwW0aU9vn/W+mvzfmh/5X/G39WsnturS/tL/4Nb/2gtE+Ln7Ff7ZH/BPKHxna+DfjIk3xB+IXwzvJp0gv28I/Fz4f6X4B1LXNDgjElxeH4beONHstX1qRI5JrdfG2hiNZ0Di3H/Wt/wBF91tOtxf1/W39d9z+cTw3/wAEO/8AgqLq37R9r+zq37J3xZ8P67D4sj0O8+K+o+F9dtfgXpGmxao1nJ46X4yRWJ8GXnhi3ggn1e1n0nVLzWtRtoPs2maPday8Wmuf1/W3n089B6f1+H6beZ++H/B3r8YPAjp+xH+zVb+I7fxZ8WfAOm/EL4h+NriSS1k1rRvD/iLTvBnhfw3d63FaSKlne+O9Q8O+INXNn5EWItBhuxGlrd2ZnQL+un42kl8/x3j8B2H/AARA+IH7Sf8AwSh+FH7Y/wCxn+0J8S/2n/F8lpot943/AGUBZ2yQ+DtU0KHV9F+Jnh3wTZDxXcSaj4v8E695dzoXh5tCsdY8T+Dr+XUNCtry81XRrLVz+v62/re97B8v66f0rX+V5fTv/Btb/wAE0P24vhp+3pYftN/GD4I/Fj9nr4R/CzwD8RdE1ub4veD9f+GmpfEDWPGWhX3hbTPCWi+G/F+mabr2s2WmajI3irVdVt7FNI0y48MWNvdakt7e2Vldt/1rf/Lrrbp52uL+v62/pdb3Pya/4KIftunQP+C1P7QP7af7KuueHbm78B/Hy31H4Z+KWsbPxF4V1nWPhv4U0T4dXnii1tXlm0/XdD8Q6t4e1TWtOvEmez1ay1C21CBlhnjLH3+X9ff/AFcf9Pr/AF6/5H0Z/wARR/8AwVq/6KB8G/8Awyfhb+W/P8v6Mgtt/wAN+kkvV909bXj8D/su/t9eKPCP/BU34S/8FBfjZd2t3rV1+0hY/E740ahoOipZQN4f8a6lNo/xQvdE0Cx3RxTxeE9e1+40rTbc7WukghXAb5X+v/Ae/wDwb97B/lf8bf1aye26tL+ib/g5u/4Jz/tB/tA/Hj4M/ty/sq/DHxj+0Z8MfiV8GvCXgnxKfgl4b1X4mavpWr6Hf61rPhHxg2k+DrTVtU1HwZ448H+KNKttH8RabZ3ul2t5oEsep31l/bOgJqAvu/r5du/3XF/X5/15fI+n/wBiL4f+Lf8Agil/wQN/ao+Lf7Tunt8Nvjl8fp/H2u+Bvhtr8cdr4t0rxf8AELwBpnws+CXgfW9HdluV8Qi/029+IvifRFLan4a8J3WqjWbTT9Q8P63b2q/r+tvz+64Py/H+v6+R+Sv/AAaaat8HdM/4KNeOrfx9caRbfEnWf2dfGGlfBA60bYG58Rf8JR4Q1DxjZ+HDcozr4ul8DWGsSWz2kkN23hWDxlbDzLa5uEc/r+vmB4t/wWi/YA/4KgeM/wDgpB+0P4z8Ufs/ftHfH7w98Rfif4hvfgd48+HXw88efFXwhJ8I77VtRuvhp4G0O+8KWPiay8Lz+D/DLQaNe+DL2bTtQ0+8sNR1ZrGW01GPVL8/r/g9PzfmrMf9ev5/on5tH9Bf7RXgPx98Bv8Ag151b4Yf8FIdUZ/jba+ArbSPBWjeNNXtvEHjvRfGl98YZde/Z+8Epq8t5q9zqPivwj4Sj0a31W302Vbvw34I0rXPDt8YtP8AD+q3rPr+v6rb9PkL+v62/rvufP3/AAa3/tBaJ8XP2K/2x/8AgnlD4ztfB3xkSb4gfEL4Z3k06Qag3hH4ufD/AErwDqWuaJbxq9xeH4b+ONHsdX1qVInmgXxtogjSZA4t1/X9f1+QPy/H+v6+R/OH4b/4Id/8FRdW/aQtf2dW/ZO+LPh/XYvFkWh3vxX1Hwvr1t8C9I06PVZLOXx2vxkisP8AhDL3wvbwW8+r2k+k6rd61qNtB9l0zR7rWXi01j+v6+fl9w/6t1+//h+nZqP74f8AB3t8X/Abp+xH+zXb+I4PFfxZ8Aab8Q/iH42uJJLWTWtG8P8AiLTfBfhjw3d65HauEsr3x3qHhzxBqxs/s8R8rQYrtUS1urNpz+v62/re97C/r+v6X5KX55fs/f8ABFfxZ+2d/wAEmYf2qP2S/wBpTx/8Xvi94dvNXtPFf7FxSys9B0rxD4Y8b3a+I/DekXE3i1LX/hJrjwlcWXxO8LWN1o0E3iSPVbfT7Fn1rUrZGez+7Xf5r4f0fR9WH9feeof8G+//AAS4/b28Mf8ABST4O/H34k/AD4y/s9fC34Cy+P8AWPGviz4teBvEnwzn12TVvh/4r8DWngnwnpfjDSdNvvFN1rupeJIrbWpdNtpNM03w5DrN5PqUGoppVpfr+v6/H8x+n4/1+R8Bf8HB3xn+Hvxz/wCCsn7UHin4Zajp2u+HPDl14C+Gd14h0uaK5stc8UfDb4e+GvCHi+aC5gmmhuk0nxLpep+Go7qF/JuI9Djmi3ROjOf1/X39vuC39bfjZ2+7qm7WPxeCszKiqzOxCqqrlmJwAoUZJJOABjJzkZzT2+f9b6a/N+aD/K/42/q1k9t1aX3V8KvhP4d+Efh4fF74w+XbX1qkdz4f8OzxrLcWNzIu+yLWTlTd+JLkrusrAnZpCq13eOlzC8ml9EIKC55+lvL7nq3d20t6tsR80fFn4sa98V/EB1PU82ek2Rmi0HQ45C1vptrIV3O5+X7RqF0I4nvbxlHmssccSxW0MMEWM5Obu/kuy9euz3v+Nov+tv68tTyr+fT3yc++T+nuDU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GfYfnjufwzx1OSBR530+/r02e+v2eu1mpH+W+v9dlfRLfW9xwOOvTg49ePTPHUc9+44Y0a9O71/Xy6v8XsHz+/y7fLpp2XaTgPf1655HTkYGfU8fnk0PXX+tPv/ra1rBfy/wA/k73+/m/C4o6nn8xyM/mcf989MnOc0hC/56dD79c9u/8ADnnigBpI/A84x1/XgnI9c9wOaa8lr3+X9Ppbzt7r/r7v6/yGn09eh5zzkcjAPvnHX1yaPPp+vayenbRq6XSwL0+Wn5u+l+79bpCH9foM9B1H4enqec0bfP8ArfTX5vzQf5X877b+vay6b6ST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GM/XvnA/n/APW9+xYv5X9b/pKPX+lrzC9UvVX/AK/4KP/T/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3+np39e3fs305o/H+v8ALul8rNSP1emm/Z7rZ+X32sOHb88cdR+RHOOADnt0zR30v9/+enT8tF7of576dfPW/fW1trPccOeOcenfvj0I7N+gBAxR+evy+d9b7fa/FMQ4D/OO4/Dt2xjp26Mf1/X/AA333Qf1/X9fmIeeP06dfr9D7gdQeCq/T+tP6X5KR/X9b/1vbcM9P0HIyB6DjHrjJ9ugFH9f1/X5j3/X+uvz/wAxh7+npjv2z90jIBPHb04NVfu+/fS/Z31ttZ6dua7cT+v6+9f0hPTsMjqO/fj5enTj0AyM5Zfh6/l53XW3XW90H6LT799tW7vS+nlb3k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51Pgjxr4r+G3jXwh8RfAmvah4V8b+AfFPh/xr4N8TaTL5GqeHPFnhbVbPXfD2vaZNhhDqGj6vY2moWcu0+VcW8TYbBNH/AAf+G/pddb2Qf5abrqtet766X7vS1j0H49ftGfHL9qPx5/ws/wDaF+J/iv4t/EH+xdO8Of8ACW+Mr/8AtHWP7D0mS6k03TDciOH/AESye9u2gj2fIbiXruyq/r1/D8+X8LB/W3T+ltb7zxX6enqOf0Hf+HBz/eGBT/r+tdNf+G0sH/DX069/l59GtT7a/Y1/4KL/ALZH/BPy5+IV7+yL8Yv+FSXHxUg8MW3j2T/hXvws8e/29D4Nk1+Xw1GU+Jvgnxkmlf2c/ifXG36Kunvd/bsX7XItrMQHzvr+Hf8AB7v79Q9L/wBbev8AXY+NdV1S+1vVNS1rVJ/tOpavqF3qmo3PlRQ/aL/ULiS7vJzBbxw28Xm3E0j+VBFDDHu2RxqgAU/4P/Df0uut7IP8tN11WvW99dL93paxnj0/Dntzz9O+ev65VfP/AIP4fny/oH9bdP6W1vvP7F/+Dfb4+/DT9q79h79sr/gjN8aPEVh4d1f4l+DPiV43+A+va/fxwacYPFmhafaa9pGnecYo01X4b+PtO0P4saVpsQvLrWYNV8V3ptxZ+HLjzz+v63/rtsFmvy/r+vLofyR/Eb4f+Nfgz8SPGfwy8daXc+GfH/w08Xa14Q8T6U0yNcaT4l8MarcabfxQ3lrK0UyQ3tm72eo2U8ttdweTeWc8tvNFMz/Pr1+fn9/33D0vv/w3r/w5+vfwQ/4OIP8AgrJ8CvCGn+BdJ/aVb4geHtHs4bDSD8YfA/g74keIrC3hh8mNJPGut6OfG2smJQmxvEXiLWDH5Max4jZ43X9f8Dr+S31eiD+l+Gvz1699I2975H/bH/4Ki/t1/t7xWOl/tPfH/wAS+N/COlXy6lpXw70mw0LwN8ObHUIkMdvqMvgvwTpegaJq+q2cbzx2Wt+IbXWNbsorm6htr+GO6nWU/r1/D8+X9A/rbp/S2t958A/T09Rz+g7/AMODn+8MCn/X9a6a/wDDaWD/AIa+nXv8vPo1qemfBr4w/EX9n74qeAvjZ8IvEX/CJfE34Y+JdO8YeB/Ev9kaFr/9ieItJm8/TtQ/sbxNpms6BqP2eUBvsmr6VqFjL92e1kU4U+d9fw7/AIPd/fqHpf8Arb1/rsek/tWftfftE/tufFX/AIXZ+0/8Q/8AhZvxNPhzRvCJ8Tf8Il4H8GZ8P6A97LpWnnRPh74Z8JeHv9DfUbw/axpQvp/Oxc3UwSIIf8H/AIb+l11vZB3/AA6dd+t769futY+ah6fhz255+nfPX9cqvn/wfw/Pl/QP626f0trfefUH7JP7Zv7Sf7C/xOv/AIyfsr/Ej/hV3xJ1TwfqngK+8R/8Ih4B8b+f4U1vU9E1jU9K/sj4jeFfF2gxfadS8OaNcfbIdKXUovsfk299DBcXUcr/AK/rXTX/AIbSweT776fj/wAPpa2p4/8AFf4o+Ovjf8TfiB8ZPihrv/CUfEf4peMPEXj7x34j/svR9F/t3xb4r1W61rX9W/sfw9YaRoWl/b9TvLm5+w6Nplhptp5vkWVnbW6xxofP/hu+3529Hrynpff/AIb1/wCHP7D9V8caH/wRy/4N3bT4N6zdW1h+1/8A8FH4/Heo3XhCz1G3bX/COh/FTQNH0DxJrGtJFIb7SE8EfAi38J6Je2BSC+0f4oeNIrKOFfK1W8gX9f1v/XbcP0/rztvf/LY/iwHp+HPbnn6d89f1yp8/+D+H58v6B/W3T+ltb7w+np6jn9B3/hwc/wB4YFP+v6101/4bSwf8NfTr3+Xn0a1PvT4y/wDBTj9uD4/fs2eBP2QPil8bv7Y/Zu+GsXg2Dwb8LNB+Gvwh8A6Rptt8PtHn0LwfZ3ep/D3wB4U8Sa7Y6NYTtIljr+tapaXmqRWmu6jDea5Y2Wo25876/h3/AAe7+/UPT/P0Xn+vyPgz9BkduM9+OOnTjHYc53Mf8H/hv6XXW9kH+Wm66rXre+ul+70tY7j4a/Ez4h/Bvx34Z+J3wp8a+Jfh38Q/Bupw6x4W8ZeENYvdC8Q6HqMO5RcWGpWE0FxCJInltrqHe0F5aTz2d3FNazzROvn/AMH8Pz5f0D+tun9La33n7ef8RMv/AAV8bwVN4Rf4+eDJNTmtpLb/AIT/AP4Ul8KIfGsaSReTvhNt4Yt/CcdzGMtHc/8ACKG5WU+d5xcIyv7/AOtvTX+tAt37/d6/f36W1PxD+JfxN+IXxl8d+J/ih8V/GviX4ifEPxnqcuseKfGXi/V7zXfEOu6lKEj+0ahqV9NLcSCKCKG1tYFf7PY2UFvY2cUFpBDEh8/+G77fnb0evKel9/8AhvX/AIc+o/2LP+Civ7YX/BPrxRrXib9lf4w6r8P4vFSWkXjHwne6Zo/ivwH4uWyYm0k13wd4nsdU0WTUrJHmgsfEFja2HiTTrW4urTT9Ytra9u451/X/AAOv5LfV6IO/4ffut99dE/N2skfYn7Tn/BwB/wAFQ/2rPh9q/wAKfG/x4tPBHgHxJYTaV4q0P4QeDtB+HV14o025jWC703WPFOmW8vjEaVfwGe31TSNO8QWGk6vZ3V1Y6rY3ljJ9nR/0nr+H56pfLaR9/wB3T/PyPxf+np6jn9B3/hwc/wB4YFH9f1rpr/w2lg/4a+nXv8vPo1qHH+e/P1BHTt+mcqfO+v4d/wAHu/v1D0vv/wAN6/8ADi/oMjtxnvxx06cY7DnO5j/g/wDDf0uut7IP8tN11WvW99dL93pax+tX7HX/AAXA/wCCj37Dvw/s/hJ8GfjfFqXwr0kSL4d+H3xO8K6H8QtC8JpNLPPLbeE7vWrX/hIvDmlvc3M13/YWl65b6At28lzHpaz3FzLKv69fw/Pl/QP626f0trfefN37aH/BRP8AbC/4KB+J9G8S/tT/ABj1j4gx+GFuV8I+E7Wx0jwt4D8JfbUhivpvD/gzw1Y6ZoVrqV+ltbR6jrU9pda9qUVvbw32q3MNtbpE/wCv8u1tf6drB/nv69H8vPo1rc+QPDXiXxF4M8QaL4t8H+INa8K+KvDep2Wt+HfEvhvVL7Q/EGg6zptwl3p2raNrGmXFrqOlanYXMUVzZ39jcQ3VrOkc0EiSKrKfO+v4d/we7+/UPS/9bev9dj9xfh9/wcnf8FdvAHhe18Kn9ojQvG0NhapZ2OufEH4T/DfxF4pt4Y1RUN1r6eHbC/1y6QKd9/4jfWdQuGdmu7qdtjqv6/4HX8lvq9EH9L8Nfnr176Rt735uftb/ALe37Xn7dXijTvFX7VPxy8XfFa60M3P/AAjmi3/9maD4K8LfbSPtb+GfAnhXT9C8HaFc3caQwX+o6docOqalBbWsepXl19mg2H9ev4fny/oH9bdP6W1vvPnv4a/Ez4hfBvx14Z+J3wo8a+Jvh38Q/BupQ6x4W8ZeD9ZvNC8Q6JqUIZRcWGp2EsFzD5kUkltdW+54L20mns7uOa1nlhd/1/Wumv8Aw2lg8n330/H/AIfS1tT9vP8AiJm/4K9nwVN4Sk+PngyTUpreS2/4T/8A4Ul8KYfGsSSR+SHi+zeGLfwnHcIuXjuh4Ua5SU+b5pkCOh8/+G77fnb0evKel/629f67H4ifEv4m/EP4y+O/E3xP+K/jXxL8Q/iH4z1STWPFXjLxhq97rviHXdSmVEa41DUb+aa4lEMEcVpawB0t7Kyt7axs4obSCGGI/wCD/wAN/S663sg/y03XVa9b310v3elrHv8A+x5+3b+1X+wV4/vviN+yx8XNa+GWua1Z2+meKNNjs9J8QeEfF+l2twbi3sfFfg7xLY6t4b1kWryXI06/uNN/tjRftl9Jomo6bPdzySr5/wDB/D8+X9A/rbp/S2t95+hPx8/4OJ/+CrH7QXgLU/hvrHx8034deG9f0+XS/EMvwc8D+HPh/wCJdZsLiB7e6tm8ZWVtdeLdFW6R2Fz/AMIvrOhPOjPbvIbVnhd/1/l2tr/TtYLd+/3ev39+ltT8PiSxLMSxYksW+ZmYknJOc5PUnJP5kqfP/hu+3529Hrynpff/AIb1/wCHNDSdTu9E1XTNZsGRL3SNRstTs3ljWaJbywuYruBpIXBSVEmiQvGy7XUbGDBiWE7Wtutf+B1/LrreyQf5abrqtet766X7vS1jtviP8VPF3xS1O31DxPdW4jsovJsNL06Oa10mwD7fPkgtpbm6k+0XLKGubmeeedwscIZIIoY0qc3Pe2myV7fr+NvyQffvfbp/S2/F7R84+np6jn9B3/hwc/3hgVP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v9PTv69u/ZvpzR8/6+7t/h/Cwffvppuv+H8vvsL9Ov16/oCMH+HBz/eGBRp2uvx/4F973dvnyxNV+V9La9G9tn308xcfUDjIxz+Pp0z/IHqrfrd69/wAH16rW/wCKcTT+v616X+d9hcdP8P1x8vc9QOAADnPzLz8++vnr0/X5IOlv8nfyVvv7fO4pH49Pbqe/X/aHHY5OMYovv/wfu3/O+26+0hvOAfUfT8unfsAd3qMBqO+l1872776dPytbQf599Ovd63utbu3VWd7ify4yMdx68gjIBPHb04Kv1d99dX93o779/tXvE7Pz+63336dPvsHp2GR24z3446dOPTGTnNL8P62+7y6630D9Fp9++2rd3pfTyt7yD0/Dntzz9O+ev65VfP8A4P4fny/oH9bdP6W1vvD6enqOf0Hf+HBz/eGBT/r+tdNf+G0sH/DX069/l59GtQ4/z35+oI6dv0zlT531/Dv+D3f36h6X3/4b1/4cX9BkduM9+OOnTjHYc53Mf8H/AIb+l11vZB/lpuuq163vrpfu9LWEHp+HPbnn6d89f1yq+f8Awfw/Pl/QP626f0trfeH09PUc/oO/8ODn+8MCn/X9a6a/8NpYP+Gvp17/AC8+jWoY9D+ZA/n/AJ/Sj5/nr5/DL+u/2RX6X+V/03/rzP/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OHv365B9v8APGSSRnoAp/Wr/rbbW+mul7B5rXX/AIOq/wCDZWdubVij+nYEccdOecdOp4x15o7+v9eXf9A289fL9fUd0/8Ardf5Huc/qc5IZCEP4/gSP5ZHXjkceh43ACeue5Ofz4x6/hk5wPZT+v6/4Nv0k+3/AA/m+2m+/wCOrG9unbjgjr17jOBx15HPODVW3Wq1t3Xo7Xu93t00vc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KO3J57Zx6dOCOvGfm+gxmj8ei2/L+u6D+vu3/Dy7bXY4e/frkH2/zxkkkZ6AKf1q/wCtttb6a6XsHmtdf+Dqv+DZWdubVij+nYEccdOecdOp4x15o7+v9eXf9A289fL9fUd0/wDrdf5Huc/qc5IZCEP4/gSP5ZHXjkceh43ACeue5Ofz4x6/hk5wPZT+v6/4Nv0k+3/D+b7ab7/jqxvbp244I69e4zgcdeRzzg1Vt1qtbd16O17vd7dNL3D8r79bf8Mu2nW438D/AFPTI74xzzj86X4ddtlrppte/azvd2D/AIbp8n230d3deY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Vf8A6545AH4encnPbg8ii/6b+XTr+nl2DV/p/wADvtbr99nFenHOfxHPTA5H/fRzn8MUd/ufW/Xz7b6bbPVh89Pv08rpb3ei+aVh3H159MZ549vUnAORycZ20P7u/wDXlt0+erBevff+uq06/gnF3rx/LB65z3z64yen+0FQg4Off8f5deBwT68d1V/P9P6+T+4P6/rb+u+40/j+vXpjOcD68g54zjFH+X/B8/v6eWjH6/1/nbTT7xMZzjn04H4D0HqeBkcnGcUeq/P7mrq9tt1t1u+Z6269fL5+d72u972Ww3tj8f05H9Onvlc/Mf1/w29/m1vZLQHrbfXvq9Xpr7u+9r/Na8yH/Hvkc/THI9/1wRR/wO/Tp8/VbaW0Qr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T/P+f8APv3o/rr/AF5/P/t2K/r+v6/I/9b+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n2H547n8M8dTkgUed9Pv69Nnvr9nrtZqR/lvr/XZX0S31vccDjr04OPXj0zx1HPfuOGNGvTu9f18ur/ABewfP7/AC7fLpp2XaTgPf1655HTkYGfU8fnk0PXX+tPv/ra1rBfy/z+Tvf7+b8LijqefzHIz+Zx/wB89MnOc0hC/wCenQ+/XPbv/DnnigBpI/A84x1/XgnI9c9wOaa8lr3+X9Ppbzt7r/r7v6/yGn09eh5zzkcjAPvnHX1yaPPp+vayenbRq6XSwL0+Wn5u+l+79bpCH9foM9B1H4enqec0bfP+t9Nfm/NB/lfzvtv69rLpvpJPw/D+nc/r+eKPnpor7+enw211tp2fcPz/AOB8tfy31vcPr/nj07fXPPtR9/l/X3/1cO+9vT7v01D+fT3yc++T+nuDS/r+vn5fcFv62/Gzt93VN2sH8/p7dx+H5c96e3z/AK301+b80H+V/wAbf1aye26tI/D8P6dz+v54o+emivv56fDbXW2nZ9w/P/gfLX8t9b3D6/549O31zz7Uff5f19/9XDvvb0+79NQ/n098nPvk/p7g0v6/r5+X3Bb+tvxs7fd1TdrB/P6e3cfh+XPent8/6301+b80H+V/xt/VrJ7bq0j8M+w/PHc/hnjqckCjzvp9/Xps99fs9drNSP8ALfX+uyvolvre44HHXpwcevHpnjqOe/ccMaNend6/r5dX+L2D5/f5dvl007LtJwHv69c8jpyMDPqePzyaHrr/AFp9/wDW1rWC/l/n8ne/3834XFHU8/mORn8zj/vnpk5zmkIX/PToffrnt3/hzzxQA0kfgecY6/rwTkeue4HNNeS17/L+n0t5291/1939f5DT6evQ855yORgH3zjr65NHn0/XtZPTto1dLpYF6fLT83fS/d+t0hD+v0Geg6j8PT1POaNvn/W+mvzfmg/yv53239e1l030kn4fh/Tuf1/PFHz00V9/PT4ba6207PuH5/8AA+Wv5b63uH1/zx6dvrnn2o+/y/r7/wCrh33t6fd+mofz6e+Tn3yf09waX9f18/L7gt/W342dvu6pu1g/n9PbuPw/LnvT2+f9b6a/N+aD/K/42/q1k9t1aR+H4f07n9fzxR89NFffz0+G2uttOz7h+f8AwPlr+W+t7h9f88enb6559qPv8v6+/wDq4d97en3fpqGM/XvnA/n/APW9+xYv5X9b/pKPX+lrzC9UvVX/AK/4KP/X/ja/4SDw3/0M3hn/AMKPROef+v0Yz7E4/HNP59fv8/8Ah3992P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Jov4/8vgxnn/A9aPx/r/Lul8rNSP8AP+nutV6ffsKPEPhvj/ipvDPb/mY9Ex/6WjHOM9c+oIBov5f19/8AW2ivEP6/z9fnbt5yd/wkXhv/AKGfw1j/ALGLRP5i/BHY9PYYwdp59Xf5fj1vbXm/UQo8Q+G/+hn8M/8AhRaIf/b5emR/3yOnIpfn/X9bfeH9f1/X5gfEXhv/AKGbwyR6f8JFonHvn7efp04z3/iP6/r+l+Skf1/W/wDW9tw/4SLw3/0M3hn/AMKPRf5fbgB69T+gFH9f1/X5sf8AT/rqMPiHw3zjxN4Zx/2MWickf9voxn2/TgLV+7/PS/Z3u7bWen+K7cV/X9fgH/CQ+HP+hm8M44P/ACMWi4z34+3Ed/xwAMZJpf8AB/4bz+7rreyH+mi377/O76/KNl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T/hIPDn/QzeGf/Cj0X/5LP8/zo+f56+fwy/rv9kvba/3/ANXP/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X/AD/6ACgAoAKACgAoAKACgAoAKACgAoAKACgAoAKACgAoAKACgAoAKACgAoAKACgAoAKACgAoAKACgAoAKACgAoAKACgAoAKACgAoAKACgAoAKACgAoAKACgAoAKACgAoAKACgD6R8J/seftT+O/DmkeL/Bv7P/xW8T+F9ftFv9E1/RfBmsX+lapZOzIl1Y3kEJhuIGZGVZIyVJUgE4zVqnUaTUJNPVNf/sP8/uA6H/hhD9s3/o2L41f+EDr3/wAYp+yq/wAkv6/7hgeW/E/9n743fBW20i8+Lfwq8c/Dm11+e7ttEuPF/h7UNDi1S4sI4Zb2Gxe9jRbiS1jubd51jJMazRlsbxUyhKNuaLjfv1/8lj/Xb7QeP1IBQAUAFABQAUAFAHufw4/Zk/aF+MGgS+Kvhb8GfiL4/wDDcGpXGjTa54V8LanrOmRaraQWtzc6e93ZxPELuC3vbSaWEnekdzCxADqWuMJyV4xbXdf/ALMvz++3uh41qemajoupaho2r2N1pmraTfXemappt9BJa3un6jYXElre2N5bTKstvdWlzFLBcQSqskU0bxuoZSFhq2nVaAdd8Ovhd8Rvi94hbwn8L/BHibx94lTT7nVX0PwppF5rWpJplm8EV1fyWtlHJIlpby3VtFLO4WNJbiCMtvlRWcYyk7RTb3sv+Gf5fcBZ+Jfwi+J/wa1qy8OfFbwF4p+HuvajpcWt2OkeLdHvNFv7vSJ7u8sItSt7a9RJJLOS90++tUnUFGmtJ4xho2pyjKOkk0+z/PaP5dOn2g86qQCgAoAKACgAoAKACgAoAKACgAoAKACgAoAKACgAoAKACgAoAKACgAoAKACgAoAKACgAoAKACgAoAKACgAoAKACgAoAKACgAoAKACgAoAKACgAoAKACgAoAKACgAoAKACgAoAKACgAoAKACgAoAKACgAoAKACgAoAKACgD//1v8AP/oAKACgAoAKACgAoAKACgAoAKACgAoAKACgAoAKACgAoAKACgAoAKACgAoAKACgAoAKACgAoAKACgAoAKACgAoAKACgAoAKACgAoAKACgAoAKACgAoAKACgAoAKACgAoAKAP0/+D/8AwVu/am+CPwy8GfCfwbpvwnl8L+BdGi0LRJNa8I63faq9lDLLKhvru38WWUE8+6Z8yR2kCkYAjGCW3jiKkYqK5bJWV43/AB51+X3gf0G/tyftY/FD9nX9j3wT8dfANt4Un8a+IdU+G9nfw+IdJvdR0NYvFnh2+1XVDb2Frq2n3Mbrc20YtC9/IIotyuJmIdeurUlCmpK121ur7/OPb/gLQD+cP4vftSftS/8ABSzxV8Jvg5qfhXwdrfiqz1/Vh4K0rwNod7oU1xe63ZWo1WfV7zVvEOp2kOl6dp+j/wBoXd9O9lbabZ295eXdwII3K8cp1KzjGybvpZW/WXRX6W873iH3Zo//AAQp1CDTdIsfHv7V/gfwr8QtcgZrDwjpngeTXLK6u4wTLbaZqureOPCesawkfCyT23hWEwnc3kSjG7VYXa80m+iX5Xmr/d94H5d/tQ/sb/E39kH4m6J4G+MUlrF4b8SSJd6B8RfC9vPrWha5oEN3bW+sX2l2d02kXT6zoMdzG2p+Gr+TTbuOeS08u6fTdR07V7rCpTdOSUtntJarz87rzf3aAfSv7UX/AAS+8Ufs+/AHSP2jvCPxb0D41/D6/m8N3V5eeG/DF9oq2Hhbxbbq2g+MI7ifWdWjvdHu7260rTpMLbzwTaxYylWh+0tBc6DhDnUlJabLo+t+Z+XRb36WAh+Hn/BMvV9c/ZKuP2vPin8ZNH+D/gpdD1XxTY6FqXg681/WdT8O29x9h8PXNs6+IdEi/tHxpqOy28MaZ5bfb47/AEa6W7KamqQCoXp+0lNRVr2td+Wt93pZWf58offP/BEv9l9tNuH/AGrm8faRcxeI/C/jv4aj4cjSyusWTQeKfDNx/b0uqf2o6SWrjQigtv7KjIN5GftR8vEu2GptfvL6NONrea1vfy7fPSwHmf8AwV4/Ypk0PxR8XP2xh8VNBuYfEniL4d6WPhfForR63YZ8M+HfB32iXV/7adJE3aMdU2jRov3N3HDv+QzyziKTTlVvo3FWttolvzeX8vl5gfgXXIB/Wb/wRT1rSvDn7D3jjxDrt/baVoeg/GH4ia1rOqXkgitNN0rS/BXgW+1G/upTxHbWdpBNcTyHhIo3Y9K9DDfwv+3mB+Qf/BYD4Df8Kd/a617xZpdmLfwn8cdNi+JWmPFHi2j8STytp3jqyEmAJLyXX7c+JrrGQkfii0G4kkLzYiHLUulpLX5/a/HXfrtH7Qfop/wQ++D+k+A/hl8Rf2lvGLW2lT/EbxTofwj8C32ofuTJpUGt6dYXKWEuD5qeLfH+raN4eiiBLNqfhZE2op8xtsLG0ZTenM+VX7eXq9Ouq+UQ+Uv+C8H/ACdP8L/+zf8AQf8A1YvxMrPFfxF/gX/pUgPO/wBln/gkT8U/jz8N7D4xfEn4iaB8Bfh1renrrPh271zRpPEPiLVdBkVJbfxFc6RJrXhnTNE8P6jA5m0u+1PX0vbu3CXy6QNNubG9u1Tw8px5m1FNXWl3bvvFJP7/AFumBH+1P/wSO+KPwE+G998ZPhv8RPD/AMe/htolg2r+Ir7QdHfw/wCINJ0NN7T+IoNIi1rxNput+H9PiXzdUv8ATNflvLGDffyaUdMtb6+tCeHcYuUWpJavo7dXvJNL7/SzYHxX+yp+yZ8V/wBr74iN4B+F9nYwx6Zaxap4t8V63O9r4e8I6LLcC2S+1KWKOa6urm6m3QaZpOnW9zf6hMkrrFFY2uoX1lnTpyqSstLbt7Jfer+X42teIfqc/wDwRAh1CTUPDHhX9sb4Y698U9GheXWfAb+Flt5NMbYDEuoS6d461vxFYQ7+Hubrwip2OGWDcuyXf6r0VROS3VrflNtfd92oH5A+Pf2d/i98Ofjbc/s7+IvCN0fizH4j0fwvY+GtMmg1I63qXiP7C/ht9FvIH+zXtpr1vqWn3On3BeLbDdIt4tpPFcwwc7hJS5Gveva3ftba9++nny7AfrHoP/BE/VNJ0DQLn46ftU/C/wCDfi7xPbD+yPCEulWevGXVikUkmjR6xqvjXwZDql7ZCaOG+/sGz1a3S4f/AEWa9tvJuLjdYayXNUUW+lvwvzq79F6XA+Gf20P2A/i7+xXqWhT+ML7RvF/gPxXPLZeG/Hvh3z4LOfVra3NzdaHq+kXp+3aLq6W6vd28bPeWGoWaSS2Oo3E9rqNrYZVaMqVru8Xs1pr2a96z+f368oei/scf8EwfjN+1t4Vl+Jba/oXwq+E/m3ttpnjPxJaz6pd+IrnTLp7TVX0Dw/aXNk9xpmlTwXVtfavqOpaTY/breWyspL6a21EWFU6Eqi5r8q6Nq9/RXj9935dQPpn4p/8ABEL4j6J4G1Pxp8Dfjb4T+O0um2cl3F4btvDqeFNS11rQ7b+y8PahB4s8WaJe6lGVla3s7zUdN+0OhtBOLsxJPcsLJK8ZKXla1/R80vudr91a8Q/I34OfBb4ifHf4n+HPhD8ONDk1Txr4lv5rK3s7l/sNtpsVlFLc6rqetXUqEabpujWdvc3mpTyRvLHHA0MEFzePb2z88YylJRS1f9a9rfP0ewH7Qaz/AMEFPiZZeDjf6T+0F4H1T4gfY3lh8I3Xg/V9J8OXeoR2/nPp9p40bW7y/dWKSpDdT+CrZSqpLcRWyGRoOn6o7aTV+3K7ffzN/h91wPmH40/8ErfHvwL/AGTbz9pvxl8RLW01TSdJ8F3uvfCi78HXljrejan4s8UaF4VudEutdbX7i1afQ7zWzLNcx6a0N6lmwgCJOky5yoSjTc29re7bVNtK1+Z7X7el9wPnf9jn9hr4wftoeJdW07wEdM8O+EPC5tB4v+IHiT7SNE0eW+Ej2ml2NtaRS3mt69dwwzzwaZaLFBBDGs2q6jpUNzZy3E06Uqj00S3k9l5eb8tPNrRSD9IPFP8AwQv1xtE1v/hU37UPgb4i+N/DyNHqPhDVPCP/AAi0CX6xtMNNudY0vxr40n0m9nULFaw6ro1vC8jJJc3Vnbs7wbPCvXlmm10at+PNK33MD8NvGfg3xP8ADzxZ4i8DeNdFvfDvizwnq99oXiDRNQRUu9O1TTp2t7q3kKNJDKodC0NzbyzWt3A0VzaTz200UrcrTi2no07P5ff+f3gczSAKACgAoAKACgAoAKACgAoAKACgAoAKACgAoAKACgAoAKACgAoAKACgAoAKACgAoAKACgAoAKACgAoAKACgAoAKACgAoAKACgAoAKACgAoAKACgAoAKACgAoAKACgAoAKAP/9f/AD/6ACgAoAKACgAoAKACgAoAKACgAoAKACgAoAKACgAoAKACgAoAKACgAoAKACgAoAKACgAoAKACgAoAKACgAoAKACgAoAKACgAoAKACgAoAKACgAoAKACgAoAKACgAoAKACgAoA/qy/4Kuf8o1vhZ/2Hvgh/wCoXq1d+I/gr1j+QHwr/wAEIPD+i3/7RfxX8QXsUM2teH/hE0Oieau+S2j1rxXoUOq3ltn5Y5lhtLeyaYDzBb388KsI55VbLCpc8n1UdPm9f06fdqB7/wDtdfCv/gnf4/8A2mfiF41+MH7cXxQ8FfFbTPENpYX/AIctNN1GdfAN94bhtrez0Xw7exfDu6NlZaXcW5vNPNjfT7J55LwXl1dTS3s9zjQc25VZKV9l0a7e509fn1A5n/gqj+1L+yb8fP2X/A/hD4X/ABksfib8SPAvj/wxf2NxPo/iO28Q32jp4a13Q/EV/fX9/wCHNF0xpNRln0vUNUS38hLi9t7eWC0VIkVFXnTlTSjLmaa7323+GP8AXb7Qet/8EavFXij47fs0/GT9nn4teE5/FnwS8Nu/hjQtb1SRxY3Gm+ObPUZ/FHw3SUTQXjnSPNi8Q6fd6dIbvQh4hVTdWA/4R5KrDNzpyhJXitE+9947p6fhfdWQHjP/AAXJ8e/ELwzJ8EvgFonh1vCfwEg8Np4i0q40zbBpPifxJ4feTQLbw35ECrHaWXw90NtNlstLJCSP4mhvJYn+x6Y8E4ptckbWjv5XWlvkvLrpewHz9/wQ0/5PF8Uf9kG8af8AqY/Dmowv8R/4H/6VED55/wCCrv8Ayf8A/tB/9fvw8/8AVR+AajEfxp/9u/8ApMQPzwrED+mj/gm9/wAom/2rv+uf7Sn/AKpPQK7qP8CX/b/5AcB8VNA1f/goJ/wS0+DHxC8M2M3ij44fs+eItL8D6vZWim71nVZLebSfA/iC0LE5a61/QrzwF8RNSlbywv2GdRnAR5l++oRa1lFped9mtuuj69L32iH0D8btc0n9nTx1/wAEvv2D/B17Ef7D+JPwu8a+Pns2MX9ojRtd/svTr2eMAF4fF3je78aeKLqF1j8u/wBJsZlQ5AS5NQdCku8W/lounV3e/TbW4Hxr/wAFqdMsNa/bb+AGjaq/laXq3wn8BaZqUm5k8uwv/i38QLW8fchDrst5ZG3IQwxlSCAayxFnVgns4xv6c0vT8/uA/WL/AIKQ+EP2ZfEvwl+Hnw7/AGh/jr4o/Z/8Ay+JDPoNr4QsZptM8UT+G9JWC20XVLK08LeIo2s9ChvLa+0y3lNlbxzoJkiuprW3ey6KypuKjOTgr6W8lt8Mtv6vb3Q+cf2T/jz/AME3P2T/AIZ+LPhNov7YGp/EbwZ4s1a81KXSPHugeKLmw0qLU9NTTdY07SbLTPANhFb2WtRqZtUhcyxXM/71IopZLl7iISo004qq2n/NfT09z/5H8bgfl1/wTB/bR+Ff7Hfxe+LOifEJ79fhb8Uf7JsYfG2maddarN4fuPBepeIm8O6hfaTa20utXWjapp3iLUEvf7NhutQtrldPkOmXMZme1woVY05Sv8Mra66Wvbu+vb7wP0Nh/YV/ZM/aD+JfiD41fsVftt634B+MGuan4i8ZbPCPjPTfEWq6JqXiZ76fWriDRLfUPCfxQ8P2GpDUr63vP7S1i5dYbq5hPmQq9lW3sqc5c1Oq1J3eju9fLmuvO8v1QH5RfFx/2hP2KP25/AHi79ozxDqvxk8ZfDnWvB/jXTvEereJ9R1+bx78OrfUryC2/szWfEP23U9N8+C21zSbeHUbdn0PWba4McVxbwQ3N1zy5qVVOb5mmnd/aXlvbtto11A/X34zx/8ABNj/AIKfXfg3xXfftHXfw0+J2kaEnhbRtO1XxBpXgbWBBPfXOpw6DqXhXx9ZNpGv3dtqGpXbx3Pg3UzLePMYDq+oW9rbx2/TL2Nez57SWiV7P05Zfo36/wAofnx/wUa/ZD/at/Z6+HHhrUPGH7SXjf8AaE/Z5j8RaXpWk23iPxD4kH/CGa5Fpd9b+GDe+D9W8Q+INLjiOknU9L0vX9FvJUi/f2dzb6Uuo2UF1jWp1IRV5ucL9ej6dfVXX/ku0g7v9m39jb9of4jfsm2vjL46/tn61+zh+ydqOjRyaZ4N1PxBf32gah4Lv9X3Q3Gp6bd+K/DfhTw3pfiHW7mI6PZ3MmrXmtXV4jS6Oj39mt24UpunedVwp22/uvv7ysnfTR37Afp//wAEuvhf+zP8KbP406H+zj+0jqnx8t7y68B3/jGzuNNOmaV4TvhF4uttKvtNiGnWsM1x4lhgvYb6WC7vf3Ph7T1mKAW5fehGEeZQm57X8t/JLXyvtvsB8Sf8En9H0D/hv39tW9eC2XWNHf4i2OhR7V3W2lXvxjC6u1quQI1R7DRrdnRNyxy+UHRJXR86CXtq3dOSXpz6/kv6YH5vf8FM/iJ8T9R/bo+MMviLX/EFhe+AfFVppHgGKLUr20Phjw1Y6bp954dn8PeQ1udM/tC2uItfknsvLknv9SuLx5pppWlbCvKXtZXb0emuytpa3rfpv85B+5X7bXiHxf4u/wCCOY8U+PzO3jfxH8Kf2Z9b8VS3SCK7udd1Pxt8KrzUr28gWKEW17fXMz3l5aCKMWlzPLbbF8rFdVVt4e73cYN+rcf68gLH/BNbSfBnhj/glpPrt74tvfhtp/iPRfj34l8f/EPQN6a74PkstX8V+GLjxjYPHa3sv9s+G/CnhvRtQ01obK6kEmn2git55AEcoWVC97X53Jrdbq/XVJJ7feB8k/svWn/BMf8AZT+MWlfGPwN+3f461XVLOx1zTNX0DWNC1uLQ/FWm63p1zay2PiFNP+HNrdXtta6jJY6/bRm4XbrGk6ddZLwg1EPYU5cyqyvqnfZ372p662fqgPzs/wCCpvxP+Cvxl/aqvPiV8DfFOneMPD3ibwD4PbxFrem6fq2nRS+LdIGp6DcQzw6zYaddSXMHh7SvDitOtv5LRGFFkeSOXbhXlGVTmi7pxV3rvquqXRLp166AfnHWIBQAUAFABQAUAFABQAUAFABQAUAFABQAUAFABQAUAFABQAUAFABQAUAFABQAUAFABQAUAFABQAUAFABQAUAFABQAUAFABQAUAFABQAUAFABQAUAFABQAUAFABQAUAFABQB//0P8AP/oAKACgAoAKACgAoAKACgAoAKACgAoAKACgAoAKACgAoAKACgAoAKACgAoAKACgAoAKACgAoAKACgAoAKACgAoAKACgAoAKACgAoAKACgAoAKACgAoAKACgAoAKACgAoAKACgD+gb/goL+27+zB8b/2IfAPwg+F/wATv+En+Iui6v8ACy61Pw7/AMIX8QtF+yweHPDGo6drT/2t4h8J6RoU32K8nhh22+pyvcb/ADLRZ4gzr11qsJU1GMrtOPR9F5xX5v8AJgflP+xf+1Nr37IHx20H4t6Vpra9o7WN74Y8b+GkuBaSeIfB2sS2s2oWdtdMrJb6hZXthputaXJIrQnUtLtYbn/RJrgNhSqezmpbrZryf3+vy6XuB+zvxU8Wf8EYP2qfFq/Hv4i/ETxN4J8YalFp914z8N22n+PfDd7r09lAlrHH4l0fRPCfiKC+1I2kVva3moeB9ZSe7jgilfUZrkSTN0yeGqPmbs+ujX3qzu/SXq3awH55ft5ftF/sn/GHUfBHwq/ZW+DPw3+FPw88NazbS6/8YI/hfpHhPxJ4mmWF9GtJGm0LQ5/HcngzSrC6uNW1KPVYrrxJ4l1L7Pc3OhR3ukWh1DGrOnK0acVFJ6y5bN9F/et1d3d+VgPrP4/ftufszfBX9hnw9+yl+xH8Q7zxXr+vW48O+O/Glt4R8ceCtQg0u8i+3eOvE1xc+KvD/h+S413x7qDnRreDT31BdH8O3F/ZrcWKafofm6TqwjSVOlJt7Xs00t29Vu9tO97xslIOj8Zftsfsnftk/sH6Z8LP2nPifH4C/aO8N6Xv0XWb7wL8RfESHx/4Ut5bPQfGJ1fwj4P8Q2Cab4801/sPi60M6XNpLqesyW+mj7Fo1y7dWnUpKM5Wn3ab95ddFrfr8O793Zgfmf8A8E8/2o/D/wCyN+0hpXxN8YaZquq+DNU8Na74I8VroUcFxq9lpWtyaffQ6pYWd1LbRXrWOsaNpc1zaG5t5ZLD7UbdpblYreXCjUVOd3s1Z+j1v96X6Afb/wDwUr+Lf/BOX9oPwprvxj+DPirUNX/ad1zUPCFjdoNB+Kugwanomlx2ulXl1q1p4h0Cy8H/AG7TtAsrPT4bi0u4p54YIgBeTReYutaVGa5ov321/Mrr5q10rdV87gfh5XKB+537E37Yv7OPwj/4J6ftB/A34h/Eb/hHvil44T43jwv4X/4RHx3q39qHxf8AC7SPDvh0f23ofhjUvDtl/aOs2s9n/wATHWLP7J5f2i+Ntask9ddKrCNKUW7SfNZWfVafZa/FfqB53/wSR/bd+HP7LXif4peD/jd4rm8KfDDxzpGmeINM1f8AsTxJ4ji03xzoFytgtsumeFtJ1rVI18Q6Fqdybu9Fg8CSeHNMhlkh81WecPVjTclJ2T1T1eq9E915fdZgeS+Kf2tvCvxM/wCCmvhz9pnxTr0+m/Cnw/8AG7whc6Tq82m6xcnSvhb4G1Oy0/SdSGh2Vhda2kl9pNg3iG90q206e/XUtUvoxbPcMyNLqKVdTbtFSVt/hX3vzen3gbf/AAVm/aO+Df7THx/8BeN/gd4zPjXw1onwg0jwvqOqDw/4r8NG11+08aeONXmshaeLdD0DUZTHYaxptwLq3tZbNvtHlJcmeGeNCvOM5pxd0opdVrd91Huun3XXMH3d4N/b0/Ys/bS/Z88NfBf9vSTU/BnjnwqumuvjSGx16W01fW9Ks/7Ni8YeHvEfhnTdYuvD+s6vZSXH/CRaPrumLoMs08xhlvYmtoLTZVadSCjV0a6+a6p2dm/Nad5XSA838d/HD/glP+y78IPEvhH9nL4beFv2nfivriXqaV4o+Kvw6h8bWnh/V5bZbS01bWPEHxF8JaVZrpWmoxvLbQfAOkm01i8gEOqyWBuH1KKXPDwi1CKnJ7XV7PpdyVvOySv5AfCn7AP7QX7Nnwa8a+JNG/al+CXg34pfD7xsuki28Ta34C8NeNdZ+HWqac98j31lp+radcXlzoGrQ36Lrllpdx9stzptjd6dp99MJrW4yozhFtVIKSfVpNr5dvn99wP02+HWt/8ABGT4D/F7T/2nPh98bPHh8RaVfa3qvhb4d2OlePptA0XUdWstQsriDTdAf4b6Xr9rBBZandWWn2viPxW+iLEUidp0QGt4vDRlzxk7rZe9p6Llvrtq3+N4h+c/7S37eejfH/8AbK8F/tD6p8JtG8Q/DL4eQ6J4V0r4V+O7bSNah8V+AtN1PW73VofE8N3ZarokGu6+3iPWLm1kjs9Vt/DVydIMEurTaMl7dYzqqVVT5bxjpyvqut1rZu/nbT4rNgfePjO8/wCCJn7S1v4e8Z6n4k1z9mrXNL0a3GseDPAPg2/8BrcRpLJdPZazp2ifDfxj4N1jUoZbia2bUfCl5/a93bLDHJeSw21msGr+rTs78jtqoq3fdcrTfo/LS6A8j/4KMf8ABQ74O/Fv4M+Ev2VP2abDWtS+Gfhr/hEF1Lx34gg1XTzfaV4I0/7F4d8N6JpuvxR+I7qOJotPvdU8QeII7C+mudPW3is7lLie/aa1aMoqEL201emi2Svdv1duyTu2B738Bf25/wBif46fsYeF/wBlH9sPV9W8BTeEPDHhnwbJcx6X4nurPWbDwAti3hHxJ4d1/wAI6Jq0mj6tb2emWdvfWOsWsKXFxBdW4OqWmomB7hVpzpqFR2skvW2zT1173X3pgel/sifttf8ABML9lu8+JXw2+GfiHxN4N8FFvCuqL8VPGPhv4ieJte+LniFz4jttSji0/QfBt9f6LoXg/ToNG/s06vpXhcX954k1Y2ehI1td6hfuFWhTvGLaWnvO75nr/de3ot9APyL+Afx7+K/w+/bh8efGr9mnwX4m+MTap42+Jur3/g3wx4b8Tapc+NfhX4m8XT3l2l5pulaVda9o9tILjQ9Ts9RutMzouvQaNLqNjcCOXTLrCM5KtKUE5XlJ2SesW79rrp0+XQD9S/j9/wAFGP2G9X1qDxJ8Z/2HfiDqf7RvhPTbGO38L/F74beD9AvNOuxarqOlaf4j1vV9ZudZn8Oxi+N5o8mp+C9TcRXC31toVp9pV22nWpfapSc1spRSfdXb2XylvdLUD6H/AG8PH3iXx3/wSLuvHPxDtbXRPGvxH8HfAXxBqmkQ2kunQwazr3xA8BeJZtOs7CeSS4tVtrFJ3S1uZJbqGC2dbl2nSV6urJvD3lo5KDsvOUX52/rbYD8s/wDgmv8A8FD/AAB+z74P8X/s6/tF6Nd6z8D/ABvd6peWmr2+lt4hi8OP4j05NJ8V6H4h8PKs11rHg7xDZRpLNDpkFzeWF8+og6XqkOtyyabhQrRgnCfwvZ2btfdNLp1+9NO94h9L6If+CHPwM1y/+Kuma/qHxhvRZ39xoHwu1zw/4w+IGhRSXMLwm0sfDPivwjpehS3YieVLH/hZOuz21nK6XsU8F9BZXcF/7LG8vi7R1l9yaX/kzffTQD8Sf2j/AIr+GvjT8YfFvj/wV8M/B3wg8G6jcQWnhX4f+CPD+ieHdJ0PQtNgS0smu7XQLHT7C713UVjbUtc1Bbf9/qN1NFblLCCzgg5pyUpNqKiuiStp5+fff8lEPDagAoAKACgAoAKACgAoAKACgAoAKACgAoAKACgAoAKACgAoAKACgAoAKACgAoAKACgAoAKACgAoAKACgAoAKACgAoAKACgAoAKACgAoAKACgAoAKACgAoAKACgAoAKACgAoA//R/wA/+gAoAKACgAoAKACgAoAKACgAoAKACgAoAKACgAoAKACgAoAKACgAoAKACgAoAKACgAoAKACgAoAKACgAoAKACgAoAKACgAoAKACgAoAKACgAoAKACgAoAKACgAoAKACgAoAKACgAoAKACgAoAKACgAoAKACgAoAKACgAoAKACgAoAKACgAoAKACgD1n4IfGz4hfs8fEzw38Wvhfq8ej+L/DMtybWS6tYr/Tb6y1C0msNT0nVtOm/dX2m6lY3E9tcRbop4i8d5Y3NnqNraXlvUZuElKO68r/1+HqtwP2Wf/gtP4A8WNp2ufFr9hv4beOfHOjQ2x07xK/iXRZWhurf5g2nN4l+GfiXV9ChjmaSW2EGs6jJBv273cNK3T9Zi7c1NNrrdfheOn/k3n05g+Dv20/+CiHxh/bRbSdC8R6fpPgT4aeHdROr6N8P/Ds91eQTax9nmtItZ8SazeeTPruqWdrc3drYPFY6Zp1jb3dx9n01Lm4uLm4yqVpVNHpHsnfXu3ZN/gvXVgfANYgFABQAUAFABQAUAFABQAUAFABQAUAFABQAUAFABQAUAFABQAUAFABQAUAFABQAUAFABQAUAFABQAUAFABQAUAFABQAUAFABQAUAFABQAUAFABQAUAFABQAUAFABQAUAFABQAUAFAH/0v8AP/oAKACgAoAKACgAoAKACgAoAKACgAoAKACgAoAKACgAoAKACgAoAKACgAoAKACgAoAKACgAoAKACgAoAKACgAoAKACgAoAKACgAoAKACgAoAKACgD9Bfhj/AMEwP2xvjB4A8K/E3wJ8P9C1Pwf4z0uPWfD9/c+PvBumT3WnyySxRyy2F/rEF5asXiceVcQxyDGSo3Cto0KkkpJKzV1qv1A7v/hzv+3n/wBEx8N/+HM8Bf8Ay9p/VqvZffED5r/aO/Ys/aC/ZR0/wtqfxr8K6Z4cs/Gd5qlhoEmn+KfD3iJrq50eGzuL9JY9Ev717URRX9syvcCNZS5EZYowWJ0p07cy321T/L+vuYHynWYBQAUAFABQAUAFAH0n+zj+yV8cP2rdR8U6X8FPDen+I73wbZaZqGvx6h4j0Pw6tra6vPd29g8cmt3tkl00stjcqyW7O0QQNIFDqW0hTnUvy9LX1S3239P6ugPq3/hzv+3n/wBEx8N/+HM8Bf8Ay9q/q1XsvviB8m/tGfso/Gv9lPWPDWhfGrw5p/h3UvFum3mr6HDp/iLRPEKXNjYXSWd1JJNol7eRWzJPIiiOdkdwdyqVGaznTlTtzddtn+X9fcwPnGoAKAPvr9h39gfxZ+3CfiePC/xA8O+Bf+FY/wDCFG+/t/S9S1L+1P8AhNP+Es+zfZP7OkTyfsX/AAidx5/nZ8z7XD5ePLetqVJ1ea0uXlt0ve9/70e3/DfaD4y8feErjwD478a+Bbu7h1C68F+LfEfhK5v7eN4re9uPDmsXmjzXcEUhMkcNzJZtNFHIS6I6q5LAmsmrNrs2vuA5KkAUAd/8MfhZ8Q/jP4z0n4e/C7wlq/jXxlrbSDT9E0eFHmaKBPMuby6uJ5ILLTtOs4v3t7qepXVpp9nF+8urqJMNTjFyfLFXb6f1t+HqtwP0ouv+CLH7btv4fbWY9I+Gl5qKwGYeFLX4gWq+IGcIrfZlnu9OtvC/n5JjBbxKIC6t+/CFHbf6tVtf3W+19fySf3xt3e4H5feMfBviv4e+JtZ8GeOPDur+FPFfh69k0/WvD+u2M+napp13HhvLuLa4SNwskbJNbzKGhubeSK5tpJYJo5GwaabTTTW6f9L8vuA5mkAUAFAGtoWga74p1nTfDvhjRdW8R+INZu4tP0fQtC0681fWdVv7htkFlpumafDcXt9dzN8sVtawSzSNwiEmmk27JNt7JasDY8aeAPHnw21hfD3xE8E+LvAOvvZwaimh+NPDes+FtYfT7l5ora/XTNcsrG9azuJLe4jguhCYJXgmSORmidUHFx0kmnvZpr8/608kByNIDsvh/wDD3xt8VPF+ieAfh14Z1bxh4w8R3a2Wj6Botsbm9u5iC8kjfdhtbO1hV7m/1C8lt7DT7OKa8vrq2tYZpkai5O0U230Wv+X5+trAfpFd/wDBGf8AbottCi1aHwZ4I1C/kjV38MWnxG8NprsDFNxilnv5rLw00it+7Yw+I5Yy4+WVoyHrf6tV/u+nMv8AJL8dPO4H5u+P/h743+Ffi7WvAXxF8Max4O8YeHrkWuseH9ctHtL+0keNJ4JNrZjuLW7t5YruxvrV5rK/s5obuyuJ7aaKV8HFxdpJpro9P8/z9L3A42kAUAfRf7Ov7KXxy/ar1vxDoPwT8HjxNdeFdMt9W8QXV3q2laDpWmW97dfZLCGfVdau7Kx+36hKlw1jp6TPeXUFjqFzFCYLG6kS4U51L8q23eiX49fn063QFH9of9mX4v8A7LPi3R/A/wAZ9AsfD3iLXfDkHivTbSw17R/EEU2i3Gp6npEVw93ot5eW8MhvtHv4jbyusyrEshTZLG1E6cqbSlu9en6f5ffqB7j8F/8Agm5+1p+0B8NvD3xZ+GHgXRNZ8EeKG1dNG1K88c+EtGuLhtC1zUvDupCTTtU1W2vrfydV0m9gTzoE85I1nj3RSI7VGjUnFSilZ7aro7dfNAepf8Od/wBvP/omPhv/AMOZ4C/+XtV9Wq9l98QPhj43fBL4ifs8fEXV/hX8U9JtdE8aaHbaTd6jp1nquna1bwwa1pttq+nsmoaVcXVlMZbG8glZY5maJmMcgV1ZVylCUG4y3Xz39P6+4D2n9mv9hX9of9rHQ/EPiT4OeHtB1TRPC+qDRNXvta8VaPoPlaq9hDqUVnFbX032udpraeIpPHbm0VzsluIiGK1ClOom42snbVpf5/12u2B7hqX/AASD/b20+znvE+EWk6kYEaRrTTfiT8OpbyREUs3kQ3Hie0WZwF+WGN2mlYhIY3dgrX9Xq9l98f8ANfn94H54eLvCHinwD4l1rwb410DVvC3irw7fS6brfh/XLKbT9U0y9hwWgurS4RJELIySxSYaKeCSK4gklgljkfFpptNNNbp/0vy+4D6tb/gn/wDtRj4Cj9pWLwJY3Xwl/wCEPXx4dZtPFfhu41NfCpAkm1RvD0epHWVS0ty93exG0861s4Z7iWMRxOV09jU5Oe3u2vur29NXp/VtwPi+sgPqL9nD9jf9oD9q9PFkvwT8H2viK28Eto8fiG71HxBonhy0tZ9dGoNp1tBca5e2Ud7cSR6VeSzQ2jSvaxLE9yIlubcy6QpTqX5Vta+y39f6+9AeF+PvA/iP4ZeN/Fvw78X2kVh4q8D+ItX8K+IrGC7tr+G01rQ76bTtSt4r2zlmtLuOG7t5US4tpZIZlUSRuyMpqJRcW4vdOz/rX+u2wHI0gCgAoAKACgAoAKACgAoAKACgAoAKACgAoAKACgAoAKACgAoAKACgAoAKACgAoAKACgAoAKACgAoAKACgAoAKACgAoAKACgAoAKACgAoAKACgAoA//9P/AD/6ACgAoAKACgAoAKACgAoAKACgAoAKACgAoAKACgAoAKACgAoAKACgAoAKACgAoAKACgAoAKACgAoAKACgAoAKACgAoAKACgAoAKACgAoAKACgAoA+zPAX/BQj9sf4YeDvD3w/8B/HDXPDvg/wrp8eleH9Et9A8FXUGm6fG8kiW0dxqHhm8vZVV5HYNcXM0nzYL4AFaKrUSSU2ktEtP1g/z+4D+kj/AIKH/H/4wfBz9hj4f/FX4aeNr3wr8QNY1f4U22peJLWw0W8ubqHxB4W1G/1iNrXVNMv9OQX13BFM5is42jKBYTEhZG7a05RpKUXZ3jrp19U7fd92gH88Hhr4v/G39vr44fAP4K/tFfFrxH4n8Nax8RLDQbK7t9L8J6dqWgJ4qms7DVb7TG0/w/aQS3UkFrbhBqEN5boYlIhG593GpSqyhGcm035aX+Uf1/SQdT/wUj/Yx8C/sW/EP4eeD/Anirxb4rsfGHgy88S3114tOjm6tbq31y60tbe1/sbTNMh+ztDbrI3nRySeYxw4TCq61NU2km3dX1t38v8AL79QPbvhF/wTh+F/xD/4J6+JP2wNT8dePrHxtovgP4weK4PDFifD3/CKy3nw61TxVY6ZbTC40abV/s19HoFu9/s1FZd8032eSFdgS40U6LqXd+WTtpb3b/PoB8lfsP8A7Evjv9tb4i6j4Y0DVIfCXgrwlaWepeP/AB3eWMupQ6Ha6hNLDpemabp0c1quqeItaa1vn06xmvbC1W007Ur25vEFpHb3WdKk6srLRL4nvb5XV2/lte+lpB+sMX/BLH/gnj4m8V6h8DvBf7XviqX4/act9ZzaHJ4t+G2vGPWtNhnbVLJvB9n4X0e8vrrSPsV5PqXh6y8WLrOlw29ydSmhWEunR7Ci3yqo+fteL9dNHp/iv6bgfif+1J+zT4//AGTvi/rfwi+IP2W7vLK2tdY0DxDpqzLpPizwtqTzppfiDTFuFSeKKWa1vNPvrWXc9hq+najp/m3C2qXM/LUg6cnF69nsmu6/J6ys+uoHzvUAFAH9Bf8AwQJ/5Hv9pH/sUvh3/wCnjxPXZhP+Xn/bn/twHzj+1l/wUU/bQ+H37Tnx98DeDvjrruh+FPCPxa8d+HvDujweHvBFxDpmjaT4hvrPT7GKe98L3N3KltbQxxLJc3E87hcySu5LVnUq1FUmlNpKTSXu/wDyD/P7gPzy+Nf7Rvxu/aR1XQNV+NHjvUfH+q+HbK40rQbi903Q7CWys7+5S5uLWGPQtK0uObz7lEfM0c0oYBUZVJVsZTlO3M27bbfoo/l92vMH6/fDH/gkn8Gfhz8HtG+L/wC3j8dtQ+D66/FYyw+EtD1Pw74Zk0C61K2e/sfD2ra54n0fxHLrfit7KKeTUPDugaEk2nS2t5FBfailtNcr0xw8VHmqy5b9FZW8m3e79Fpt72jkHnP7VX/BK/wd4R+B93+0x+yL8Xbj41/CnRtNutd13T9Qu9C1zVY/DenTSQa14i0LxR4Vs9N0fWYvDskF3J4i0i40TS7zSLOw1G4a5uriznsVmpQSjz05cy7aNtdWmtHbqnFddVYD6P8A+Dfzr+1p9PgR/wC9lq8J/wAvP+3P/bgLtn/wSp/Z/wDFHxX8cT/tMftJ2ngv4r/Ff4j+O/FHg34OeDvGvw40PxRb6N4i8X6vd+GzND4nh8R6l4k1HVbG7sL17LRtFso7V7g6dHd300L3NP2EHJ887Sk21FNX1em+97rt21smB+bP/BQb/gnv4h/Ym1/w5qmmeI5/HXwn8cz3tn4c8TXdglhrGj63YxrdT+GfE0Fs0li17JYt9s0rU7Q28OswW2psum6c+nTRPhWouk073i9ns0+z3+++vZWA/OGsQP6e/wDgkv4Q8Lfs9/sRfGf9r3WNHh1PxFq1n8QvEPnq6x3k3gT4S6ZeG08MWVxJHMbObWPFWmeIHuWgQrfSNognhmfTLcV3YdKFKVS2r5n8o9F80/12QHiXwutf+C2WueObH9o220nxrqOhalqcfiQ/CXxr478I+FfCet+Hbi4aabwxa/DDxD4jsp/C9tJpzGxs7y40nR/EcKNb6jbX09+BdPMfrLfPZ6/ZbST8rN+79yf/ALcH59f8FEf2nPGH7R/xP0WL4o/AWy+B/wAVfhhaar4O8U2y3+o3OtarZS3NrqOkafrUGpadZOseiyS6leaNdwSTwXtn4glnhkltGs5WxrTc5JShySjo9buzs192633v5RD89qxA/UD9i3/gnXa/tDfDTxV+0J8Zvipp/wAEvgD4RutSsJ/EdxBbvq2s3GkJZtqd3bz6rJa6PpehWc17Hpy6rLJqVzfa3FPo9npTzRPMu9Kjzxc5S5YK+v8Aw9kl5666JK9wPqY/8Erf2Yvj14J8W6v+xD+1a/xL8a+EbKKafwl4un0O4ivLxmnSK2vrnTdG8Mat4YttZa0vY9D1W90HUNLuLmAQvdm2M+o2+nsKc0/ZVOZro/10Tj/4DL5XA+dv+CVvwq+DGuftF2GrfF34oXfw3+KPwy+JHgBvhZ4Akgt1k+IPiU3viSPXNCu1uLO4ngl0m80rR7aRIZrZ1fU3V3JCskUIx57ylyyjJcquvefVW30tvfr0swPvT/gsD8Hv2Y9d8T+Lfif4v+PM/hr9oDQfhL4eg8H/AAcWKyaHxNZ2mt6udNuWkksJLtTfG91UER3kY/4lw2hctu1xEINuTnaajpHTXtpvqB/NdXEB+iH7BX7cnh79iSX4oa6fg1H8SPG/jvTNI0fQ/Ec3iyPw8vhXTNM/tK6ubAWv/CNazcX1prWq3GlXuqRw3+nNOmhWMQZWVZU2pVVS5ny8zdrO9rW+Ut35ffb3Q739nLx1/wAFJvit+0h8P/GnhzxB+0Rr2pa94z0DV9a1XVX8ZQfDEeF77Uor3UjrtndJb+A7HwO2kyXT2+lrBb6WLcw2+gWxvTp8dVB15TTvPdN3uo281ora9vS2gHsX/Bcnxr8OvE/7SPgPQvCl1pepeMvBHw7fRviJfabLDO9ld3eu3upaD4Z1SWEELqmj2c95qM1tJK8trBr9rHIkMm9FeKcXNW3StL79F+b6b/OQeM/Dn4x/sF6V/wAE/fG3wz8Z/C5NQ/arv18Sx6T4obwlDd65ca/e6nfz+DPEek+PjAzaD4b8N6XNptprPhz7ZavqclneKlhe/wBpPdRJSpexcXH95rrbW72d7PRK11dbdbgfmVoeiav4m1rSPDnh/TrvV9d1/VLDRdF0mwha4vtT1bVLqKx07T7OBMvNdXl3PDb28SjdJLIijJIrBJtpJXb2S/p/l94H9Mja7ov/AATX+HH7Lf7IPgS+spP2iP2gPir8L/EHxu8Sac8cl1pWgax410LTfECw3QxILW+SGf4f+EsIqPouneKdfWKx1i7SaftX7lUqa+Oc48z8nJX11/wrRXV37rYHyJ/wXh/5Oh+Ff/ZBNH/9WH8RazxXxx/w/qB+Xfgr9qX9pL4beGtO8G/D/wCPHxa8F+EtJN42l+GvDHj7xLomh6cdQvrnU742WmafqEFpbG81G8u7658qJPOu7meeTdJK7Ngqk4qynJJbJf8A7a/L7wP3G/4JKeLf2h/iRqPxP/aU+P37QXxb1b4HfB7QdYsY7Pxl8QfFOpeFdV8Sf2O2qeIdU1SyvtQuLK+07wL4TZ9QuYbm3YRanrmiahbMZ9MdV6sO5y5pznJxjpZ7N9ftPZfnsrJgfiT+1h8etR/aZ/aD+JnxnvoGsrbxZrpXw/p0ixpLpnhLRba30Twpp9z5WY3vrfQNP08alMh23OpNd3C7RLtXlqT55yl3enTRbd+n9K9gP3N/4Iy397pX7IH7Wmp6dczWWoadr2uX9heW7mK4tL2z+GEdxa3MEi4aOaCeOOWJ1OUdFYYIrqw38Ofr/wC2gfkB8Pf+Ch/7aHgHxZo3iSz/AGgfiZ4rOnaha3E3hzxx4n1Xxn4d1u3SQefpWoaRr9zfxNb38LPbSTWX2bUYPNFxp95Z3sVvcxc6rVYu/M35PZ/+TS/T16Afqv8A8F2fAfhV9E/Z3+MMWi22h+PvEMniHwtr5EMMWqapo8Gk6NrOnWuryxxhruXwtdy3lnbSvIzRJrE0GXiWBYOjFJWjLrdrza/4Hz36W94P0u/ZM8UeA9K/Yc/ZA8EfEKIXGj/GzwVovwetbWeOJ9Nv9Q8ReBfGWttpOrPJPA0Nprek+GtV0a3MK3E1xq1/ptiIkS6e4g2pteypp7SSj96/W1uuv3xD+Qv9or4O6t+z/wDHH4n/AAc1jznuPAXi3UtHs7udNkmqaC7rfeGdaKBVCrrfh270vV0UKu1L0Ljj5fPnFwk4vo9Ol10fXdef3gf1c/8ABNDwL4c/Zl/Z7+Avwy1+GS1+LH7SNl4w+NN/YiKJbmOwtdK0K7j+3+bKt1bQ6H4U1DwPpk9mUdoNe1S+/dQ+ZctXdRShCEes7yf9ell0/NSD+YH9t7/k8X9qH/svPxS/9THV64qv8Sf+JgfLlZgFABQAUAFABQAUAFABQAUAFABQAUAFABQAUAFABQAUAFABQAUAFABQAUAFABQAUAFABQAUAFABQAUAFABQAUAFABQAUAFABQAUAFABQAUAFABQB//U/wA/+gAoAKACgAoAKACgAoAKACgAoAKACgAoAKACgAoAKACgAoAKACgAoAKACgAoAKACgAoAKACgAoAKACgAoAKACgAoAKACgAoAKACgAoAKACgAoAKACgD+rL/gq5/yjW+Fn/Ye+CH/AKherV34j+CvWP5AfgJ+wTIkf7aH7MbSOqKfjL4JjDOwUF5dXhiiQEkAtJI6RovVnZVUFiA3JS/iQ/xID9Mv+C9ttcJ8Z/gReNDItrP8MNctoZypEUlxaeK7iW5hRuhkhjvbR5FByq3ERON61til70H05Wvuf/BQH1/+zXY3dj/wQ/8AGv2uCW3N38EP2nL63WVCjyWlx4h+JRt5wrfN5c6L5sDkASwvHNHuikR21h/uz/wVP/bgIv8Agg8miJ+zZ8Yp4VjPiFvjXdpq3kqpvW0WHwF4OfQVby/9JaP7bN4k+yA/L5zXQg+cy0sLbkl35tfSyt+oHxl4O+Nn/BG/4d+P/DXxG8PfDX9pyx8a+DPFel+LtJ1K7v8AV7maHxFoeqw6rbXF9Dc/ExvtgN9bqb62u1dLtGmguUkSWRGhTwyaajJNO97yeq8m1f5v7wPAP+CpX7YfwR/bD8UfCDxL8IdO8Y2d54P0HxXofie48YaDp2iz3Ftfajo9/wCH4bJrHWNXa6itpRr7zCZrdbd7pDErmeVlivUhUcXG+l07q3p1l59fv+yH5UVzgFAH9Bf/AAQJ/wCR7/aR/wCxS+Hf/p48T12YT/l5/wBuf+3Ae3/Hb/gtlq/wZ+M/xT+E0P7Oem+IYvhv488T+C49dk+KNzpkmrp4d1a60xdRfTl8A362TXYt/ONqt7dCEv5Ynl2h2qeJ5ZSjyXs7X5rf+2P8/uA/Kfxz+1Hp37ZP7e3wA+LXi/wRY+AdCn+IXwM8Ja94fbXx4lsjoej+P7FtTvLnUbrR9DjMV1ZahcLPby2PlRRxsXmdXIXnc1Uqwk1ZXgmr30v6L8vvA/ez/gqFr37FWjw/BWH9sbwp8VPFFpdS/ECXwCnw6utRtrK0uLdPBieI21sWvifw5by3UsVxoo0oyi8miiTU/L+zpK/n9dZ0ly+0Te9rNrte9vl+m7A+RfhH/wAFEv8Agmr8BfhF4z+DHwq8H/HvTvBfjSXxLf6npOt6NbeJEkv/ABN4esvDuohZta8e30lvZXNjp1qstnDttjJ9onaFpJ5mfONahGLjFSSd9LX303cl+X3gYX/Bv51/a0+nwI/97LSwn/Lz/tz/ANuA/HL9sm88eP8AtkftDXXiebWE8aQ/HDxutpIZb/8AtC3t7TxPdxeEF0aV9t6un22gxaKnhdoNu3SI9LNkfJFuV56t/aTve/M/welvla3lsB/Qr/wVy+2Tf8E7Ph3N4+VV8b/8Jf8AB2W6FyP9IXxrJ4R1weIFTz9s4uRbv4h83A87yhP5gC+ZXXiP4KvveP321/C/9XA/lArgA/sB/wCCUHirQdf/AOCdOgaaulWfiqX4dap8VtK1vw3JZ2upG+1aPxVrPxD07TpbCbek9zdWXiPR5LRJ1VjI8BjI2xuvo0GnRXW3Nded72691089boD8TfhP/wAFQ/219S/aK8H+IdQ+I2peKtP8U+PdE0rUPhQml6avhC/0rXdbhsD4Y0PRlgjm0y4jhvvsmkalDfLrIuorObUtSvytwLjmVeq5rXdpctlb07r1vfvzW5Yh91f8F7vAPhC1h+AHxLtrGys/HGrXvjLwjql7BDHFe694f0y00TU9OGoSqm+6Xw9eXV1FZPI+6FNdni+dDGItMVFe5LrrH1W6+536deoH841cYH6+/s7fsDfCJ/2WYv2uv2wvjH4v+Hfwf1e6KeFfCXw/tBP4k1WBdfvNAtJLxr/RNfT7Xr+sWUz6Tpum6FcImkKuvX2sWlrJM1h0wox9n7SpJqL6RWu9td+vRLTe6A/UH/gls/7B/wDwsj4n2/7JGmfHKTxLb+CdO/4SzxB8UTaf2M2hPr0ItbLT0sL1Yk1O71CNLkfatKjkNrZXH2aeJRdwy7UPZXl7NSvbVy7dv6X3gfiz8AQF/wCCpXhBVAVV/a61kKoGAAPiDq4AAGAABwABx7VzQ/jr/r4/zA9u/wCC36kftm6YSCA3wV8DspIIDD+3vGq5HqNysuRxkEdQarE/xP8At1fr/X/DAfjzXOB7X8P/ANnH45fFXwb4n+IXw5+GXijxj4M8GNqCeKNe0O0ju7TRn0vSotbv0u0WcXO+30qaO9Kx28hkjbEXmyBkSlCck5Ri2lu9NLa9108mB+gnwf8A+CxX7Rvw+0nwV4B8VeFvhl4++Ffhrw/oPgi+8L3Xhu703V9R8HaPpdtoJs4NatdXaBdUm0m3WI3WoaXqNlLPk3GnPHI6VtHETVotRlHRWtZtbW3km35r5PVRD0P/AILA/se/CT4Dah8Lfi98HdEPgvSfitca7p/iXwOpuI9Psdc0+003VrXWNJsb24nudKOoW2oXVtrOkQ7NOsbuytJLWGB724RqxFOMeWUdOZu68972u7ea09APivwh/wAE/vj741/ZY179rrRo/Cf/AArXQrTxBq/9lXWsX0XjHVPD3hO+vtO8TeIdN0xNHl0ptO0e70zUFlS71y0v54rC9mtrKVEtxdZKjN03UVuVXdtb2W7XT/hvQD7q/wCCIX7PHhz4hfFj4gfHbxFHBqlz8ELPRbTwXoM6ZiPi/wAaW+vJF4iuJJFaFW0PStGvrfTVZJTHqOrxarH5NzpNq0uuGgnJzf2dEvN9d+22nnfRID3HXf8Agml+3H8Tv2vdE/ac+KPiL4MzEfGDwZ451PTdN8beKL19F8J+FvEuk3tj4Z0GK58DWsc0WieHtMh0vTUmltvtkkC3F3Mtxc3Fw9ujUdVVJOGkk7K+yey+S/V7gdL/AMFp/wBkn4mfEK/j/ak0PU/BsHw7+Enwj0Tw54m07UtU1eDxbc30nxA1x1k0bTbfQbvSrq1x4t0zMl3rdhLmK9Hk/uoDOYmm5e+mrRjrvffpsvxfpsB/OP4M8IeIfiD4u8M+BfCWnTav4n8Ya9pXhrw/pkA/e32r61ew6fYW4J+WNZLmeMSSuRHDHullZY0dl40nJqK3bsvmB/Qb/wAFF/Ffh79iX9i/4RfsG/DTUYf+Eo8baJBqXxK1Wy/cXd94btb9r/xNq11jy7qH/hYvjtbm3sRI8gTwzoWseH5g1p5KN11n7KnGlHdr3vTr/wCBPrptbW75Q/nMrjA/ps/4IjvoMf7Ln7TcniqNpvDEfjS7fxHEn2nfLoK/Dy1bWI1+xvHd7n08XCr9ldLnJ/cOsuxq7sL8E77c2v3IDxXwl+03/wAEWfhPrdh468Cfs1fEm+8V+H7mLUtDXU9M1vxQlvqloTLY3cFl8Qfi5qmgQ3NrcLHNbXklq09lcJFd23+kQRskqph4vmUHdbafleTSa76/KyYH5sftzftseNf21PiZZ+JtX09fDHgPwhFqGm/DjwTHMt0+iafqUtq+p6nq1+qR/wBoeIddewsJNTmiSOzt4bKxsLOIpaPdXWFWo6kr7JaRX6+r66K22trgfqx+054q1zwL/wAEkv2EPG3hm8fTvEfhD4j/AAQ8T6Dfx532Ws6D4Q+JGqaZdLjBJgvLWGTbn5tuDgGuibaw9NrdODXqrgdp+0n+yzpP7d/xq/YU/aa8D6S0nw9+PGjaHY/Gw2oaSDRbDwdp1x4zubTVbyIEJq97o9j4q+HLXUhSKHVfDuj2iea8yo7nTVWVKovhl8e2iSur/c4u1rfNKQd58Nvj1H8af+CyWvaFotykngv4KfCLx18J/DcNsVWyOoaFPpkvjO8ihj/cJIfFU+oaMs0RZbjTNC0sjaqIiNT5sQ10jFxXr1/HT5eoH8//AO29/wAni/tQ/wDZefil/wCpjq9clX+JP/EwPlyswCgAoAKACgAoAKACgAoAKACgAoAKACgAoAKACgAoAKACgAoAKACgAoAKACgAoAKACgAoAKACgAoAKACgAoAKACgAoAKACgAoAKACgAoAKACgAoA//9X/AD/6ACgAoAKACgAoAKACgAoAKACgAoAKACgAoAKACgAoAKACgAoAKACgAoAKACgAoAKACgAoAKACgAoAKACgAoAKACgAoAKACgAoAKACgAoAKACgAoAKAP2v/bZ/4KQ/A79pL9kbwX8A/A3hX4raV4w8Oan8Or291LxXofhCx8NSxeEfD19pOpLa3mj+Odc1R5J7i5R7ETaNAskKu07W0gEddNWtGdNRSldNb2tp6X/P5uz5g/HfwT4v1r4feM/CPj3w3NHb+IvBPifQfF2gzzRmWGHWfDeq2usaXLLErxtLFHfWUDyRiSMugKh1zuXnTcWpLdNNeq18vz+4D+i7xR/wVm/YT+PXw80FP2k/2bvFHi7xl4agjv7bwzd+EfBvivQrfxHc2cK6kfCvibU/E9hqFlo97dW0Md6L+xsJZ7OK0FzZao9qiL2PEUpJc8G2ulovXyfu/itVvbaQec+Jv+CvvwV8dfsjfFL4I6v8LPHHg7xt4y8BfFHwH4R0XwR4b8Ep8LvB+ha8mu6R8OdEjv8A/hL9F1ZrPQPDNxoVlrl7Z+DLbfe29/Npukm2NvAyeJi6couLTcZRVrcqvdR7PRWvp6W0A/Nz9g/9uXxf+xN8QtX1qy0YeMfh742trDT/AB94Ke9OnT3i6ZLcSaTr+h35injsvEGii91CKAXME1hqFjf31hdRwzS2WpabjSquk31i91+TWj1XyT69GB+o0n7f/wDwSh0/xx/wv3TP2XPG1x8aH1GTxHHKfA/hiBoPFju19/bs0EvxDl8IW2qnVJGuz4lsdLu9bivR/ascbXyRmt/bUL8/I+b/AArfvva/nb562A/Ij9s/9r3xt+2d8XD8RPEumQeG9F0nTY/DngXwVY3b6hb+G9BS5mu3jnvzb2p1bWtTvbiW71XVTZWhuW+y2kFtBYafZW0HNVqOpK7VktEt7fOyvf08tdAP0z/4Ku/CH4Bfs3/s/fs5/DbwR8KPAHhn4s+K2srzxR4v0jQNPt/E91o/gLwrZaZrv2/UY4hdb/EfifxBp97Pcuwe9l0i9Xc4+0Ct8RGEIRiopSfVb2S16Ldtd+uoH4I1yAfqP/wTF/bb+FX7FviX4t6z8UvD/wAQdftfHuh+FdM0ePwBpXhvVJ7afQ7/AFm6u31JfEXivwrHDDJHqMC27Wst47usoljhVUZ+ihVjS5uZSfNy2tbpfv6/1oB8Q/tHfEbRPi/8ffjJ8VPDVrqtj4e+IfxJ8X+MdFs9cgs7bWbXTPEGt3epWcGqW+n32p2MN/FBcIl1Faaje26ShliupkCu2U5KU5SV7N3V9/0/rvuB4zHJJDJHNDI8UsTrJFLGzJJHIjBkkjdSGR0YBlZSGVgCCCAagD+gDwF/wVY/Zz+N3wd0P4R/t+fBbVvH99oCWIXxf4f0zT9csde1DTrR9Ph8UXVpJrvhvXvCXim4s5549SvPDV3eQX0099NbppNpeLpcXYsRCUVGrFt97Jpvv9lp+mnpewHG/Gz/AIKjfA3wZ8CPEP7PP7CHwW1T4U6F4us9W03XvGGu2Ok6Hd2Vvrduuna1faLp2m6z4l1PWvEWraSBp0XivxJrlvqejW8UAtLGWa20640+ZV4qPJSjZPrord2lrdtab+av9oPEP+CXv7dvwj/YnPxwPxU8OfEfxB/wssfDQaF/wr/SPDGq/ZP+EN/4T/8AtT+1/wDhI/F/hTyPP/4SrTvsH2P7f5vk3v2j7L5dv9omhVjS5uZSfNy2tbpfv6/1oB9k+Bf+Crf7GHi7xZP8RP2iv2Yv7R+LHhrxBqsvgj4p6N8Nfh14j8Qah4bsdWubjwRc6tJqus6fqHh/xfomjR6RYJ9j1HX9PtNTtLrUdH1fSLe6FnBpHEU27zh7yekuVN+T3TTt2k/XZAfA/wDwUV/4KG6h+2rrnhrw/wCF/DupeC/g/wCBbu81LQ9H1m4tpvEPiPxBew/ZG8SeJI7Ca402xms9OMthpGk2N1qC6el7q00uq3zaikVllWre1skrRXfdvu+1vK/d9FEPzMrAD79/YH/bx8W/sTeN9ZuE0T/hM/hl45OmQ+OvCH2xrO/R9Me4Fj4j8MXTlrS11+wgvLqGSC8hax1uzf7BeS2csWn6ppu1Kq6Tel4vdfqt9fwfW2jA/WbS/wDgoT/wSf8ADni66+P3h34BeIrD4yTXF5qyPb/C3QbbxKmuXYne51S3lHiuXwXpmr38t3cm912wvl1OYyzzTzTO4D9HtqCfOo+9/h19Vul2vdeaA/G/9uL9tHxl+2p8UbXxhrWlp4W8G+FbK60b4e+CYbv7eND0y8njuNR1DUb/AMm3W/8AEGuzW9pJql1Fb29ukFlp2n28JisFuLjmq1XVle1ktEr3+d9NXp0W3UD4srID9oP2V/8Agop8AtN/Zjt/2RP2yfhF4h+I3w10WeWPw5rHhVYL67bTJtcvPElra61BceJfC2raXe+H9TupYtG13wvrH2v+ymt9NewgFnPdap0060OT2dSLcV1XrfXZq3dN+a0QHtn7Pv8AwVA/Yi/Zl8X+I/Dnwd/Zu+IHgL4LaloaT3Or6bb6R4p+LHjTxxFe2a2V14kufFfxI2aZ4V0bSf7Zj0vTIfFWtk3+qzXcFjo6zXMEtxr0oNqMGo918Tfd3vpv+el7AfjdbfG268K/tNN+0N4Ks3abSfjXd/Fjw5pmuIsLXEK+NJ/E9jpWtx2F1cLELu1ZbDVI7K9nCLLcLbXUmElbm5rT51/NzK/rfW1/wf3gfqV+2N/wUD/Yi/a7+E+r33iD9nz4jab+0jbeDo/D/gPxddx6Hc6P4WujqB1A2s3iPSvHWj3+taFZy3mryWkeq+C7hVub+S5h0m3lnlZN6lWlUi7wfPbR6aeV1Zu2+q+675Q/DquUD7+/YM/bz8XfsWeLtbQ6FH43+FPjyTT08feC5Zxb3pawS5gttf8ADN3LvtbTW7W2vJ4bm1vIZNO16y2affG2lh0/VNL2pVXSb6xe6/Vb6/n1towP0Tsf2rv+CMWi+JYvjBpX7MfjaPx/b3q69aaAvhNzptprSTG+he28JT/EyX4XWbQXpDQG1sBbWjRxtawosMZbbnwyfNyO+9rbfLmcd9rJW7WsB+b/AO3p+3R4s/ba8f6Lq1zoY8GfDvwPb6jY+A/Bwvv7Ru4P7VltX1bX9ev1it4brXdYFhp8ckVrBHY6XZWVrYWpuZVvdS1DGrVdVrS0Vsvzb219NttbXA+edI/aO+OegfCTWPgPo/xO8U6f8IteuZbrVfAtveIukXLXE32m7gVjE19bWF/cn7TqOmWl3Bpuo3H7++tbmXLrCnNRcFJ8r3X9K+vWzS/HmDzvw9438Z+EVuk8J+LvE/hhL5oXvk8Pa/quireNbiQQNdLpt3ai4aATSiEzBzEJZAm3e2+VJrZteja/L+vvYHs/wi/aP+Ingj4sfDDxn4p+JHxS1fwx4R+IfgrxP4j0m18X65f3OqaDoHiTTNV1jTrex1HXrTT72e90+0uLaG0v7u1s7mSVYbq4hgd5FuNSSlFuUmlJNq71Seq10+8D6m/4KRftx+Hf2u/iV4Z174R3HxV8K+ArD4cWHhPxD4W8Yy2Ohwatrdr4p8R63JfSaJ4Y8XeJdGv7U2epaVElzfTJeG4sihtlitreV7rVVUa5eZK1mm99fLT7wOA/4J5fH79n79mL413Hxl+OXhv4h+K77w5oN1Z/DfTfAmheF9Yj0/xDrKy2Gq+IdWfxJ4w8Krbzafob3On6RHarqHmS6zd3kpsp9OsmuJozhCXNJN2Xu2tv318vX8nEPE/2rv2gtb/af+PfxB+MusLdWtt4k1ZofDGj3Toz+HvBulr9g8L6IVikktluLXSoYJdTe1Igu9ZuNSvwN927NNSbnNy7vTyS2XXpvbd66XsB87VAH63/ALBH7e3wf/Za/Z/+PHwp+IHhv4k6x4h+KN5q9xoF74O0fwvqGi2aX/gr/hG4RrFxrfjDw9fW7LffvZRZadqAW0/eIXm/cV0UasacZRak23pa3a3V/wCXq7rlD8kK5wCgD9S/j/8Atu/Cn4q/sAfAL9lTw94f+IVn8Q/hXrHgnUPEOs6zpXhu38GXkPhvwv4y0S+TRtRsfFmo65cSy3XiKyktFvvDunI9vFdNM8EiRRT9EqsZUY00pXVtXa2n3v8AL9APVf2Hv+Cpej/ss/sv+Pfgv4o8P+M/EPjDT7rxXqvwP1HR7LQr3w1o174j0qS5h0rxXJqniHS76x0ay8aebrryaTpGuT3EWs6optw8NvHO6Vf2cHFptq/La1te/wA/1A+Tf+Cf/wC1N4O/Zc/aTf41/FWx8aeJtJufCni7SL5fCVppOr+I7vWPEktlMt9MniHX/DtnNG80E8t7cSan9oLyBlhmZn250qihPmld6Pbe79f+D+N4h87/ALRfxE0T4u/Hv4y/FLw3a6pY+H/iJ8TPGnjPRbPXILS21m10vxHr99qtjBqlvYX2p2UN/Fb3KJdRWmoXtukwdYbqdAJGmclKcpK9m7q+/wCn9d9wPGagAoAKACgAoAKACgAoAKACgAoAKACgAoAKACgAoAKACgAoAKACgAoAKACgAoAKACgAoAKACgAoAKACgAoAKACgAoAKACgAoAKACgAoAKACgAoAKAP/1v8AP/oAKACgAoAKACgAoAKACgAoAKACgAoAKACgAoAKACgAoAKACgAoAKACgAoAKACgAoAKACgAoAKACgAoAKACgAoAKACgAoAKACgAoAKACgAoAKACgAoAKACgAoAKACgAoA1ND1P+xda0fWfslvqA0nVNP1P7Bd+Z9kvfsF3FdfZLrynjl+z3PleTP5bpJ5btsdWw1NOzT7O4H03+1/8Ate/EH9sv4i6L8RPH+keH/Dtx4f8ACdp4R0nQvCw1NNGtbK21PVdWmvAmq3+oXTahfXWrSC7nM+HgtbKEKEt0FXUqOo03pZWsr29der/ReQHyhWYBQAUAFABQAUAFABQAUAFABQAUAFABQAUAFABQAUAFABQAUAFABQAUAFABQAUAFABQAUAFABQAUAFABQAUAFABQAUAFABQAUAFABQAUAFABQAUAFABQAUAFABQAUAFABQAUAFABQAUAFABQAUAFABQAUAFABQAUAFABQAUAFABQAUAFABQAUAFABQAUAFABQAUAf/X/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Q/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R/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S/wA/+gAoAKACgAoAKACgAoAKAOi8P+E/EHiicwaJplxebWCy3AAis7fPP7+7l2W8bY+YRtJ5rgHy43qoxlLZf1/Vv6YHuuh/s+kqkviPXNpOC9no8eSvfH267iIJHQhbEjPSRuDW0aH80vkv82v0fzsB6XYfB/wBYhc6M19Iv/LW/vbyct/vQrLDan14gB+vC1oqUF0v6gdHF4E8FRABfCnh8gf89dJspj+LTQO35lv/AImuSH8sfuX6/wBdgJf+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A+CvBp/5lLwz+GhaX/S1H8/yo5I/wAkfuiBRuPh14GugVk8LaOoPB+z2i2h/BrTyCp9w3vzyKXs4fyr+v6/qyA47VPgZ4JvVY2K6jo8h5Q2t49zCG/24tQS6kZe+1J4z6Mo4qXRg9rx9P6/yt+Eg8i8RfAvxPpayT6NcW+v26Zbyoh9j1AKOf8Aj2mdoZcDjEN00rkfJDyFrKVGS2fMvx/r5/cB4xc21zZzyWt3bz2tzCxSa3uYnhnicdVkilVJEYejKp/m2LVtAIKACgAoAKACgAoAKACgAoAKACgAoAKACgAoAKACgAoAKACgAoAKACgAoAKACgAoAKACgAoAKACgAoAKACgAoA//0/8AP/oAKACgAoAKACgAoAKAPoX4d/BmTUkt9a8WpLbWL7ZbXRhuiubtD8yyXzjEltbuMFYEMd1IOXa3UKJd6dK+stu2zfro7L0d/SyA+obKys9OtobKwtYLO0gXZDbW0SQwxr1wkcYVRkkljyWYliSxYt0JJaLYC1TAKACgAoAKACgAoAKACgAoAKACgAoAKACgAoAKACgAoAKACgAoAKACgAoAKACgAoAKACgAoAKACgAoAKACgAoAKACgAoAKACgAoAKACgAoAKACgAoAKACgAoAKACgAoAKACgAoAKACgAoAKACgAoAKACgAoAKACgAoAKACgAoAKACgAoAKACgAoAKACgAoAKACgAoAKACgAoAKACgAoAKACgAoA5HxX4I8P+MbUw6raKLpUKWup24WO/tTyR5c20+ZECSWt51lgbJIRXw6xKEZbrXutGvwa6dV92gHxr428B6x4IvhDer9p0+4dhYapCjC3uQMny5Fy32e7VeZLdz0DPC80YL1yzg4PXVdH/Vtf613A4eoAKACgAoAKACgAoAKACgAoAKACgAoAKACgAoAKACgAoAKACgAoAKACgAoAKACgAoAKACgAoAKACgAoAKAP//U/wA/+gAoAKACgAoAKACgD6M+Dfw4jvfK8Xa7AHto5N2iWUy5SeWJsHUZo2BDRRSKVtEPEkqtOQESFn3pU7+9Lbou/m/R+evloB9SV0gFABQAUAFABQAUAFABQAUAFABQAUAFABQAUAFABQAUAFABQAUAFABQAUAFABQAUAFABQAUAFABQAUAFABQAUAFABQAUAFABQAUAFABQAUAFABQAUAFABQAUAFABQAUAFABQAUAFABQAUAFABQAUAFABQAUAFABQAUAFABQAUAFABQAUAFABQAUAFABQAUAFABQAUAFABQAUAFABQAUAFABQAUAFABQAUAZes6Np3iDTbrSdVt1ubK7QpIjcMjdUmhfBMU8LAPFKvzI4BGfmDJpSVnt/X9f8OB8I+NvCN74M1yfSrotLbsPP06824W8s2ZhHJ2CzRkGK4jH+rlU7d0bRu/FOLhK33Puu/T+tr7gcjUgFABQAUAFABQAUAFABQAUAFABQAUAFABQAUAFABQAUAFABQAUAFABQAUAFABQAUAFABQAUAFABQAUAf/V/wA/+gAoAKACgAoAKAOw8C+F5PF3iXT9I+cWpY3WpSpwYdPtyrXBDYOx5iUtoW2sFnnjLALk1UI80kvv9P69fxvEPvuCCG1ghtreNIbe3ijgghjXbHFDEgSKNFHCoiKFUDoAB2ruStp0WgEtABQAUAFABQAUAFABQAUAFABQAUAFABQAUAFABQAUAFABQAUAFABQAUAFABQAUAFABQAUAFABQAUAFABQAUAFABQAUAFABQAUAFABQAUAFABQAUAFABQAUAFABQAUAFABQAUAFABQAUAFABQAUAFABQAUAFABQAUAFABQAUAFABQAUAFABQAUAFABQAUAFABQAUAFABQAUAFABQAUAFABQAUAFABQAUAFABQB5v8AFHwgvizwxcrBFv1bS1kv9LZRmR3jTNxZDgki9hXy1TKg3KWzswEZrOpHmj5rb9e35/cB8L1xgFABQAUAFABQAUAFABQAUAFABQAUAFABQAUAFABQAUAFABQAUAFABQAUAFABQAUAFABQAUAFABQAUAf/1v8AP/oAKACgAoAKACgD6w+AWgrbaLqfiCVB52qXX2K2cjkWVj/rCh7LNdyOkgGcm0Q9sL00I2Tl3dvRL87v0/WQfQFbgFABQB9a/sKfssyftr/tZ/Bb9luLxwnw2k+MPiHUtBXxxJ4cbxcnh46d4Y13xH9qbw4uu+GW1Xzhops/IGu6dsNz9o81vJ8mdSfLFve39ef9dtwP6of+IPDUv+khNj/4ivP/APRFVh7f+5+IB/xB4al/0kJsf/EV5/8A6Iqj2/8Ac/EA/wCIPDUv+khNj/4ivP8A/RFUe3/ufiB/O3/wVa/4JzT/APBMH9pPw/8As8T/ABfi+Nj698I/DHxVHi6HwG/w7W1XxH4n8beGxoX9hP4x8bmZrM+DTeHUv7YjE41H7OLGH7K01xrCfOr2trbv/W/9WA/M2rAKACgD+8f/AIKxf8EMP+Cb/wCyt/wTs/aR/aE+C3wh8U+Hfil8OvDHg7U/Cmt3/wAWviV4hs7G71j4keCvDt/JNo2t+JL3Sr5ZdJ1nUIFju7SVI3lWeNVmijdOenUlKaTtZ3/JgfwcV0AFABQAUAFABQAUAFABQAUAFAH9mvhH/g0O1LxV4U8MeKB+3/ZWI8SeHtF14WJ/ZdnuTZjWNNttQ+ym5/4aEt/tBt/tHlef5EHm7PM8qPdsXB17Nrl2ff8A4b8vuA6H/iDw1L/pITY/+Irz/wD0RVL2/wDc/EA/4g8NS/6SE2P/AIivP/8ARFUe3/ufiB+WP/BWr/ghHd/8Es/gN4A+N9x+1Db/ABwXx18XdN+FQ8Mw/BmX4cNpbah4N8Z+Lv7dOsP8U/HQvBEPCB0/+zf7MtDIdQF0L5fsrW9xcKvO7cttL73/AK3/AKsB/PvWoBQAUAFABQAUAFABQAUAFABQAUAfYf8AwT88F/AT4i/trfszeB/2odYttD+Afif4teGNJ+JV9f6q+g6VJo1xcN9l0vXNejntJNB8P67rC6boniDXY73T30bRdRvtTXUtOa1F7bzNtRbW6Wn9a/l94H9an/Byn+xf/wAE6PgJ+xn8N/G/wn+E/wAFfgN8fD8R/DWg/DLTfhD4d8NeCNT+JHgyfT9QbxpH4j8P+Gbexi8VaNo2nxadq7eN9WsbzUNL1lNH0pdehXxRNY6pjSlJyabbVru/T0/p/rEP44P2bf2ZPjj+138VtI+CH7O3gWb4j/FHXtO1rVtJ8Kwa94X8NyXen+HdNm1fWbgar4x1zw7oUIstOt5rkxz6nFNME8u2jmmZUbdtRV27L+v6/wCHA9V/a7/4J7/tg/sHN8P0/aw+Dd38JG+Ka+Km8BC68ZfDrxd/b6+CT4cHicofAHi7xUNP/ss+LPD27+1jYm6/tFfsIufs14YBSjLZ3t/X6AfGVMAoAKACgD+r+D/g18u/FH7HqftZ/DD9t608e2+ufs4n9oLwH4EX9nObSJ/Fy3vw1PxD8PeDT4hj+OesDSrvWWktdCk1T+wtROn3M7XDaTcNC1m+Ptve5XG2tt/Pf+twP5QK2A/a3/gkH/wRp8Uf8FXF+OWp2/xth+A/hf4LN4EsTr918NJviQPFWveNh4nuP7HsrRPHngNbA6Hp/hsXuo3JvL9v+JxpcQtkE3mrnUqcltLt9LgfOf8AwVM/4J0+Jf8AgmN+01B+zzr3xBj+Kun6v8OfC3xL8LfECHwhJ4Gi17RfEN5rejXcX/COv4k8XCym0jxH4a1zSXK+IL37THaQ3pjtPtQtkcJc8b2tra17/wBfj+kQ+HfhP8Otc+MHxT+Gvwl8MLu8SfFHx/4O+HXh5fKafdrnjbxFpvhrSR5KMry5v9TgHlqys/3VYE5Wm7Jvsr/1v+X3gf0ff8FEP+DcTTv+CfP7JPxO/an8Sftv2fj5fAcnhTT9F8Aw/s8yeFLvxlr/AIu8W6L4WsNHtdfk+OHiFdNMCarca3eXH9i6i0emaTfSLbOUFZRq80kuXfz2/r+twP5gq2AKACgDvPhZ4Kj+JXxP+HHw6l1YaBF4+8eeEPBUmutZf2kNFj8VeIdO0J9WOnfa9P8A7QGmrfG8Nl9vsvtQh8j7XbeZ5yD0Tfb+vP8AL7wP3/8A+CpP/BvtP/wTQ/ZgH7SN3+1rbfGMSfEbwl8PYPBcXwNl8APLP4ptdcvP7S/4SB/i740Ciwg0OdjZ/wBisbnzP+PqDyzvyhV55W5bfP8Ar9P0kH84lagFABQAUAFABQAUAFABQAUAFABQAUAFABQAUAfqL8Ef+CLv/BTL9o74TeDvjl8F/wBmHUfG3wr8f6bc6x4R8Vw/FD4JaJHrGnWeo32lXNymk+JPiVo+vWYj1DTb23MWoaVaTMYPMSJoXjd5dSKdm1dAfl1VAFABQAUAFABQAUAFABQAUAe2/sz+C/D3xJ/aP/Z++Hfi20lv/Cnj742/CnwX4msYbq5sZrzw94p8d6DoetWkV7ZyQ3dnLcabfXMMd1ayxXNu7iaCRJVR6T2fowP67f8Agud/wRk/YA/Yi/YJ1/47fs6/CvxJ4S+JNh8T/hv4ZttY1T4ofELxXapo/iPUL631a3OkeI/EOo6Y7zxQRqk72zTQEEwuhJNYU6kpSs7Ws/6/r9QP4pa6ACgAoAKACgAoA/re/wCDef8A4JQfsSf8FAP2cPjj8RP2oPhxr/jTxX4J+Nsfgvw7faR8RPHPg2G08PN4E8Ma4bSWy8La5pdpdynUtTu5vtVzFJc7HWHzBEiJWNWcotW6oD8Cv+CmfwP+HX7Nn7e37UXwJ+EekXWg/Db4Y/E/UPDPg/R73VtS1260/R7fT9OuIrefV9YubzU79xLcSsZ725mmIYAvhVFaQbcU3u0B8LVQBQAUAFABQB8G/E3QV8PeNNYtIkEdrczDUrNQMKLe/HnGNB2SC4M9ugGfli9sLxVI8s2u+v39P6t+sg4GoAKACgAoAKACgAoAKACgAoAKACgAoAKACgAoAKACgAoAKACgAoAKACgAoAKACgAoAKACgAoAKACgD//X/wA/+gAoAKACgAoAKAP0B8A6cNL8F+GrMLtYaTaXEq4xie+T7dcA9ORPcSAnueeetd0FaMV5em/zf5/dcDr6oAoAKAPQ/hP8WfiR8C/iH4Y+LHwi8Yax4A+I/gu8n1Dwr4w8PzJb6xod7c2N1pk9zYzSRTRxyS2F9d2rlonBiuJBgEg0mk1Z7MD78/4fS/8ABVP/AKPj+Of/AIPdO/8AlTU+zh/KgP8ARv8A+CdnxU+InxS/4Jh/s2/F74heLdX8WfEzxX+zdYeK/EfjPVpkm1rWPEcmi39xJq95OkUUb3jTRJIXWJV3KDt4rlmkpyS2TA/zkP8Ah9L/AMFU/wDo+P45/wDg907/AOVNdXs4fyoDxS41f9t7/gqT+0R4N0C/1D4lftU/tDa9o1j4K8M/bGttQ1q38K6Rf6lqkcWoamyabpGgeFNBu9d1XVNT17XLmw0XRYb26vNU1G2tg0iv3YLolf8AH+v60A/fj4V/8GkP7W/iXw5Y6t8Wf2kPgh8LNcvbQ3MvhbQdH8W/Eq70qZ1LQ2GqapEnhDSDdocJePo91rNjC5b7Je6igDtk68ekW/O9v8/67XsB8fftqf8ABtz+3z+yP4J1v4peFh4K/aY+HPhnTptW8TXPwffW/wDhPPDml2hJvdU1D4da7plpquqabZwlbq6l8HXviq6srJLvUNTs7HTbG4vFqNaMtLOLbtqwP59K1A/1QP8AgvZ/yiA/bJ/7En4df+rk+GlcdL+JH5/+ksD/ADB/hB8IviR8e/ib4K+Dnwh8I6t47+JXxD1608N+EfCuiQia+1TU7wk8vI0dtZWFlbxz6hq2rX89tpejaVaXurapd2enWV1cxdbaSbbsl1/r+uwH7r/tUf8ABuj8e/2LvgF4o/aI/aH/AGr/ANk/wb4N8LafAX02LVvipqHiLxH4ovbeR9K8B+DdPHwzt18R+LNZuoZbTTrSCWG1EUF1rGp3mm6Fp2panaZqqpO0Yt+d+n6AfiD8BfgB8ZP2nvin4X+CvwF+H+v/ABM+JnjC6Ntonhjw/BE0zRxgNd6nqd/dy22laDoOmQk3WseIdcvtO0TR7NXvNTv7a2jd60bUVduy/r7wP6b/AIYf8Gj/AO1p4j8MWerfFT9pT4IfDHxFeWX2p/CmhaL4u+I8ml3LgtFp2q60i+EdMFzGNqXs2jtrVjDN5i2d1qMKJPLi68f5W/O9v8/67XsB+e/7ff8Awb/ft0fsHeC9X+Ll/Y+E/jx8FfD8KXfiXx/8H7jV77UPBdiQfN1Pxt4I1rTNO8RaVo9sySPfeINHi8ReHNKtfKudb1jSxKsa3GrGTts30f8AW4H4laLpc2uaxpOi20kUVxq+p2GlwSzlxDHNqF1FaRSTFFdxEjzK0hRHfYDtViAK0emvb+vP8vvA/oJ/bE/4Nu/2wf2N/wBnrxn+0L4l+KnwQ+JmmeENX+HegxeAvhgfibq/j7xRrXxN+Jfg/wCFnhrSvDGlal8PdJtNR1GbxF400oiyN/FcXMCyxWUdzetb2s+Uaqk7crW+t+2uv9P8W4h9HfAf/g07/bH+Ivw/0vxf8Yvjb8JPgN4j1rTY9RtfhzLpev8AxE8SaL9oto5oNN8YX+jTaP4d0rVUlZor630DVfFlvZqoIu57gzWsCdeKbXK3533A/NH/AIKOf8EUf2xf+Ca+k6d48+Jdp4U+JnwW1W+tdJj+MPwsvNU1Dw9oeuX8ksdhoPjTSNb0vR/EHhbUb8xD7BeTWN54av5poNPsvENxqzPp8VwqRnorp9n+mrv+HoB+QdWAUAfpnp3/AAWV/wCCo2kafYaVpv7bXxvs9O0yztdPsLSHXNPENrZWUEdta20QOlEiOCCJIowSSFUAk9aj2cP5UB/Z7/wbN/tZftIftbfs4/tGeKv2kvjB4x+MXiLwr8bdI8P+HdX8ZXkF7eaTos/gTSNRm060eC1tlS2kvp5bllZWPmyMcjOGwrRUWrK2jA/Az/gs3/wVH/4KD/AX/gpn+1V8JPg7+1h8Wfh78NfBviXwPaeFvB3h7V7K30bRLbUfhP4B1q9hsYZdOnkjS51XUr++kDStme6lYYBC1pThFwTaV3f82B+V1v8AtIft4f8ABUr4n/Ab9kD4w/tP+LPiHb/Ej4z+DtE8DQfFTVZLnwh4a8d+JJLrwdpXifUBoui3GpxR2Nl4j1G3uJbSzvZ1s7y6EVrLIyLV2jTTklsun9P+u24H2x+1t/wbkftt/sq6P8Gp7bxV8Jfjt4q+O3xw0D4C+A/APwju/GkviSfxTr3gvx948/tfUpvGHg/wtoem+FtG8P8Aw71698Q61d6rFb6LZJ/al/5OlWt/e2kxqxlfRxsr6vT+vlr5Ae5/GD/g17/aY+Av7K/xf/aQ+JX7RfwWh1X4NfCHxv8AF3xD8OfC2jeM9fF1Y+BPCup+LNU8P2fi++tNAgOrS2mmPZQTjQZdNN8/F01oounSrJySUXq7Xv3drgfkD+wj/wAE0f2uP+CjHi/U/DX7NvgCDUND8NTWkXjb4n+MNRPhj4YeB2vlLWkWveJGtb65vNTuIx58Ph3wvpXiLxRLZiTUI9DbT4Li6TSU4x3fy6v+v66Af0E6T/waD/tATaJHPrn7Y/wd07xGYY2l0rSfh1411nREuSuZoo/EF3qeg30sMb/LHcN4aheVfna2gPyVl7eP8r+//h/z+8D8av8Agoh/wRZ/bR/4Ju6ZbeOPivonhf4g/Bi/1O30i2+M3wo1LUdc8J6Zqd/LImmaV4w07V9I0PxL4P1G/wBscVtPqmjt4cvL+ePS9K8R6nfsIG0hUjPbR9n/AE7/ANN2ukB8p/sI/sZePv2/P2l/Bf7L/wAMvE/g/wAH+MfHGmeL9U07X/HcutQ+GrSHwb4V1fxbfx3snh/SNc1QS3Vlo89taCDTZkN1LEJmhhLyq5yUFdq/lt/X4fjaQfpF+0n/AMG8v7cX7P8A8a/2avgBoGp/DP46/EP9psfE678NQfDC/wDFUGjeCdB+Er/D4eL/ABV8Rta8Z+FvC9l4e8M2cfxG0Z11KNr4yzRSaZDBLrF/omnalMasWm7NJd/Pt56dvvA/QW2/4ND/ANqGTwjDfXX7WXwGt/HT28Lz+GovC/xAuPCsNy0W6eBPGhs4NVmihm/dR3H/AAgsZmj/AHxgibENR7eP8r+//hvz+4D+eD9t39gz9pP/AIJ8/Fx/g/8AtIeDYtB1W9trjVfB/ivQ77+2/AnxD8O2901ofEPgzxAsNs17ZibYt5pup2WleI9Gknt4Ne0XS7ieGKXWMlJXX/BXrv8An99gPMf2av2Yfjt+198WdC+CP7Ovw71n4lfEfxBHPdQaPpbWlpaaZpNkY/7Q1/xHrmp3Flonhrw9p3nQJe63rd/ZafFPcWlmsz317Z21w21FXbsv6+8D+mj4ff8ABop+1FrHh+2vviZ+1V8D/AviKeAzSeH/AAr4W8bfEK0s5HUNFa3WuX3/AAgatOmdl21np15bRSqwtbm+hKTvi68ekW/O9v8AP+u17AfA37d//Bu5+3X+xH4D1/4w2v8AwhP7Q/wf8LWc+q+LPE3wjn1o+KfBeh2iB7zX/FvgDX9M0/VY9Fs1Lz3+peE73xhaaNp0E+ra/LpOnW9xcwVGrGTtZp9L9f8Ag/L7wPx5/Z3+CviD9pD48/Bz9n/wnqmjaJ4n+NPxK8G/DDw/rHiJ71NB0vWPG2vWPh/T7/WH02z1DUE021ur+Ka9aysby6FukhgtppNkbaN2Te9lf7gP1a/4KUf8EN/2l/8Agmt8DPCnx7+M3xi+DXxD8NeIPib4d+DumaR8P9R8fXuu2Opaz4U8b+LLC5kTxV4O0Cwi0S0sfA+pWzx29+88d1eWYhs3ha4lgiFRTbSi1pffz/4P9XA/ar/g3q/4I8fHf4WfFP8AZp/4KVa18S/hJqHwk8b/AAl8aarp3gbS7rxi3xFtYPH/AIW1jw3pkd7BdeE7Xw0JbO7lE9+IPEM6Lbgm3aeTCVnVqJ3hZ3TWt/8Agf5erA/VT/gut/wSK+OP/BU6X9l2T4M/Ef4UfD8fAyP41J4jHxOufF1udWPxLb4TtpB0T/hFfCvibeLEeAdT/tL7ebLb9ssfsv2jdceRFOooXum72622v/n/AFcD/PY/bC/Zh8YfsY/tJ/FX9mPx/r3hrxP4w+Eus6bout694Pk1SXw3qNxqfh3R/EkMulSa1pukao0MdprVvBKbvTbV/tMUwVGiCSP0xlzRUlpf+vPt/wANsB6n8QP+CZn7fHwr+A9p+018Qv2V/iv4U+CF3p+nau/jfVNGtkGlaNq3kDTdb8SeHIb2bxb4V0S+N1aLb6z4l0HSdMka8tFF0WurcOc8W7XV9gPheqAKAP8ATM/4Nrv2gI/jt/wS1+HnhDVbpNR179nrxp48+BmtpcsJZptHtr2Dx14PE1vJn/iX23g3x3pHhy0baYJk0CeEbpYLhU5KqtN+av8A1/T+WwH+eV+2d8EpP2bv2tv2k/gMbd7a1+E/xt+JPgnRlkDD7R4b0XxXqdt4W1CPd8xg1Tw4NL1K3L4dre6iLAMWFdUXeKfdID+/3/g3R+GXhP8AZN/4JG2Hx0+JWo6d4L0z4s+Jvij+0X458Sa64tYNB8D6CyeCNEvNQuSrMNKXwp8O4/FVjFF5uY/EUskMRub2SJuWq7zt2svn/T8vwvIPg7/g7t/Z8/tP4Y/softS6ZY/vvB/jPxZ8DfF17FHvkm0/wAc6R/wm/gj7UwBaK00m/8ABPjWKKViIftfiVIXImnt1eqD1kvK/wCn6gfgH/wb4/A7/heH/BVv9mmG7s/teg/Ce78VfHHXm2eZ9k/4Vx4a1C98I3mCCq+X8R7zwTHvYr5fm70LShErWq7Qfnp/Wj/T1A/oN/4O6v2hP7G+D37K/wCy5pl9i58e+PPFPxq8W2kEmyWHSPh3ow8IeEYr5QQ0llrOq+PfEl1bxENE154T86TbLbW5bKgtXL5Afye/sKf8E2f2tf8Agor401Pwn+zZ8P4tU0rw0bQ+NviT4s1D/hGfhl4GS+YLaJ4g8TyW13JPqdypae18N+HNO1/xVd2cV1qFpoc1hZXtzb7ynGO79Et3+X4v7rgf0DQ/8GhX7RraB9puP2wPgnF4owP+JPD4F8dT6Bu2EsP+Ekee31HAk+UN/wAIpkpl8KcJWXt4/wAj+8D8Fv2+P+CXX7X3/BOHxJpWl/tE+BbP/hEfE11c2fg34teBdQm8T/C/xZdWoleXT7LX2sdOvtG1z7PDLdp4c8WaR4d8Qz2MUuoW2mTafE91WsZxltutwPjP4R6r/YPxX+GOubtn9jfEPwXqu/ONn9neJNMvN2e23yc5/wAKb2fowP8AQN/4Ox9V+wf8E2/hhYq2G1z9sL4a2DIDy0Nt8JvjrqzMR3VZdOgB9GdPUVzUfj9E/wBF+vn+N4h/LF/wTi/4Ic/Hb/gpn8F/Efxn+C3xz+AnhOy8I+PtR+HniXwh8QLzx/a+K9K1ay0fRdetL+a38PeB9fsH0fWNN1y3fTL2O+ImuLTU7RkSfT7hF2nVUHZxb63vb+v67gfmh+1b+zZ4+/Y//aK+LX7NPxPk0u58b/CHxVN4Z1jUNDe9k0TWIXs7TVdG1/RX1Ky07UH0jxDoWo6ZremNe2FndGxv4DPbxSF0W4vmSa6gepfsA/sK/Fj/AIKJ/tF6R+zf8HtV8L+HfEd/4Y8U+MdT8UeNZNYh8K+G/D/hWwSe4vtYk0DSdc1VUvtUu9I8P2P2bTZw2q6zYrOYrdpZolOSgrvXpbv/AFuB9Bf8FNf+CTPxY/4Jby/CTT/jH8YPg38QNf8AjDH4tvNC8PfDC68Z3epaRo/g9tChvda18eJ/CXhuC0sb+9163sdIMMtzLfXFlquyNU06dlUKnPe0WrfP+vu+6wFH/gnv/wAEfP2z/wDgpE93rvwV8JaN4W+E2j6qNH1342fE7ULvw38P7fUkHmXek6E1lp2reIfGetWcGWvLLwtomp2ukzS2UHiLUdEGo2UkpOpGG+r7L+lb+mr2aA/ajW/+DQz9pW38OtdeHf2uvgfq3isW8zjQ9Y8GePNB0BrpY8wQDxPaf8JDqAhlkxHJct4UV4VPmC2mOY2z9vH+V/eB/OV+2Z+wp+05+wN8TU+Ff7TPw5vPBmsahay6l4W8QWVzDrngfx1o8LpHLq3gzxZp/maZrENu0sCalYF7fW9DluLe21/StLup4oG1jJSV0B8hVQBQB95fsKf8E2f2tf8Agor401Pwn+zZ8P4tU0rw0bQ+NviT4s1D/hGfhl4GS+YLaJ4g8TyW13JPqdypae18N+HNO1/xVd2cV1qFpoc1hZXtzbzKcY7v0S3f5fi/uuB/QND/AMGhX7RraB9puP2wPgnF4owP+JPD4F8dT6Bu2EsP+Ekee31HAk+UN/wimSmXwpwlZe3j/I/vA/Bb9vj/AIJdftff8E4fEmlaX+0T4Fs/+ER8TXVzZ+Dfi14F1CbxP8L/ABZdWoleXT7LX2sdOvtG1z7PDLdp4c8WaR4d8Qz2MUuoW2mTafE91WsZxltutwPaP+CaX/BID4n/APBULw98R9Q+C/x8+A/gjxV8LdW0208UfDv4l3njuy8XDQtctTLonjHTYvDngvxFp1/4bv7631TRnnivheadqmmSRanZ2cOo6NPqUzqclrxbT63A+dP+Chf/AAT3+OX/AATa+O8fwK+N8vh3W73VPCmjeNfCXjnwVJq914K8ZeH9V8+1uLjRLvW9J0TUhdaJrdjqeg6zYX2nWt1a3tiLlI5dM1DTL29qElNXX3dvz/4PlsB7N/wTP/4JFftJ/wDBUS9+J8nwa1rwJ4D8J/Ci10VPEHjv4nT+JbLw5e+IvEEszaZ4S0V/Dfh3xFeahrf9m2d9rGoqtqlrpNhHZG/uIJtZ0qO7U6iha6vfpt8/6/UD32f/AIIR/Gtv299L/wCCdmj/ALR/7OHiL44yfCjVfiz4q1DR774jzeEfAWn2Udreaf4Y8UXsngCPVYfF2taPeWmv2ml2ekXUVtol/pV9fXUC6paI0+1XK58rteyV9/8Ahvl+SkH+g3/wTp/Zh8Yfsc/sQfAP9mHx5r3hrxN4w+E/hHV/D2t694Rk1SXw1qN1qPirxFr0U2lSazpuk6o1ultrEEMhu9NtZPPimCxtGEduaT5pN7Xf9dv677gfwDft5/8ABvf+1D/wT9/Zs8WftOfE74y/ATxj4P8ACOs+EdFvtB8B3vxCm8SXNx4w8RWHhuwltI/EHgTQtLMNtd6hFPdmbUonFskhhSWUJG3TGqpSUeVq/nf+vx/NxD8sv2R/2Mf2j/25fipbfB79mj4b6n8QPFptTqetXSzW2k+F/B+hRv5c3iDxl4p1OW20bw5pKOfJgkvrpbvVb1otK0Wz1LV7m0sZblJRV27fr/X4fMD+kfwv/wAGh/7Td94cjvPGH7WfwO8OeKntIJToGg+EfHfivRYrx0VprSXxLer4VuvLgYtGLqHw1OJSu5YVVgay9vH+V/f/AMP+f3gfj7/wUL/4Iuftq/8ABOKxTxn8VvDWg+P/AIMXWpx6Va/Gr4U32oeIPB1he3boun2PjCx1HTNJ8SeCL2/aSK2tZte0eHQb/Un/ALM0bX9WuwqtpCpGei0e9v63sB8Afs4fA/xF+0x8fPg9+z54R1XRdC8UfGf4ieFfhvoGs+I3vo9A0vVvFur2uj2N9rD6ZZajqC6dbT3SS3TWVheXIhVvJt5XwjVJ8qb3t/Xn/XbcD9i/2yv+Ddn9tP8AZA8NfCDVj4p+Fnx48TfHD44eHPgH4C+Hfwal8b3vi2/8YeJfCHjrxpbXtwPFng/wto1n4fsNI8AazLrOq3OrRQaRAV1PUDBpFrqV9aZxqxlfRxsr6vT+vlr5AfcPgb/g0b/av1rwTbax48/ac+BvgbxzdWSXP/CFaZoPjPxlplhcy/Munap4wii0FEuYIyEvJtJ0HWbJLpZYrO61C2WK9ln28f5X94H4k/8ABQ7/AIJX/tX/APBNLxbouj/Hvw/oureCfF809v4D+MHgC/u9b+HXi67tbdLq80iG8v8AT9I1rQvEVjA5e50HxLo2k3s8UNzfaP8A2tpMJ1JtITjPbp0ej/Bv8/uuB+fPhvw34h8ZeIdE8JeEtC1fxP4p8TarYaF4d8OeH9Ou9X1zXdb1W6istM0jR9KsIp77UdS1C8nhtbKytIZbm6uJY4YY2dlWrA/p1+Av/BqN+3J8SfBmn+K/i/8AFP4Nfs/6pqtobuDwDqkuufEDxjpW+FZLa38TN4VgTwnp11JI22eDSfFXiF7OPmcLdB7JMXWinom/wXy1d/ml87geBfEL/gif+2d/wTc/as/ZC+IHxP03wl8SPgrfftUfs9aQPjD8KdS1HVfDmiazqfxW8NR6do3jLR9b0vQvE3hW9vpIxFZ39zpN14XvLu4tdMs/Edxq1ylhVKpGaaV07PR+nTV3/D0A/qW/4Og/+UVXiv8A7Ld8G/8A07anWFH4/kwP84PwL4E8afE/xj4b+Hvw68K69438c+MNXs9B8LeEvC+l3eteINf1m/kEVpp2laXYxTXd5dTOeI4oztRWkcpGjuvW2krvZAf08fAf/g06/bV+IHhfTvEXxs+Mnwb+AOo6jEJz4JVNY+Kfi3R0aNGWHXpPDcmleDor3zCyvDofjDX7ZI1Vzeeaz28WLrxTsk357f187frIPA/2yv8Ag2g/b1/Zb8D618T/AADe+B/2oPBPhrTrrVfEdn8KV12y+JWj6bZZe71Jfh3rthHc+IbSC32zvbeDdY8S64qJdSyaKlpavdu41oydrct9NWB/OwQVJVgVZSQykYII4IIOCCDwQRx7VqB+lv8AwT1/4JOftf8A/BSjWdW/4UN4V0fRfh14X1G30vxj8ZviLqF14e+HGgalPEt1/YtteWlhquteKPESWTx3U+h+FNE1m402G602fX5dEs9V0+7uInOMN9+ys366tfn6XsB+xHxL/wCDSn9tDwz4Nutd+HHx9+AfxP8AFdjps97J4GnTxh4GuNWu4FZ10jw54g1bStR0S4vbsKIrSfxJN4T0zz2Vb2/sbcPcrCrx/la/H9V+voB+w3/BrX8KviJ8D/2fv2zfhJ8WvCGs+AviR4A/azk8O+L/AAjr9uLfVNF1az+FvgcyQTCOSa3uIJ4ZIbyw1CyuLrTtU0+4tdS027u7C6t7iWKzTcWtmgP5B/8AgtX/AMpVf24v+y3at/6adHran8EfQD8u6sAoAKACgAoA+Xv2hdOC3fhvVlX5p7e+0+ZsdBayw3NuCe+ftd0QM8bT0zXPXXwv5frvf16fPoB84VzgFABQAUAFABQAUAFABQAUAFABQAUAFABQAUAFABQAUAFABQAUAFABQAUAFABQAUAFABQAUAFABQB//9D/AD/6ACgAoAKACgAoA/Si0iEFrbQL92G3hiGPSONUH6LXoLZAWKACgAoAKACgD/Vu/wCCV3/KHv8AZM/7NN0z/wBR/U64qnxy9QP8pGu0D/Rh/wCDXv8AYz8I/Bb9hiP9qfUdFspPi1+1PrniK8/4SKZVl1LRvhJ4H8S6j4S8L+E7R2DLYWeqeINB8QeM9S+ysj6uuqeHhqnnHQNMjsuWtK8rdI/n/Xp+sg/nC/4KNf8ABwV+298b/wBpH4g2/wCzT8dfFXwI/Z58GeLdZ8O/C3RPhnLYaHq3inQtD1KWxtfHPjHxNBbza5q+peLltE1gaINTXw3omnXNtpNpp9zcJqer6vrClHlV1d2Tbf5Lfb1+8D+hH/g3P/4K9fGb9uaL4o/sy/tR+ILbxt8ZPhV4UsfiL4H+JA03S9I1vxv8N11ew8MeIbHxdZ6Rb6fpt1r3g/WtZ8LJba/Z6fDda/p3iEnW1fVNKm1XWcqsFGzirLr5P9L+vpazA/mv/wCDi39jTwl+yF/wUQ8RXvw20Wy8O/Db9orwfpvx10LQNMVYdL8O+JNb1nXNA+IWjafajatjaT+LdBvfFVrp9uiabpln4qttL0tILKxis7XalLmjrutP8v60/C8g/t5/4Lh+F/Enjf8A4JS/tV+DfB2g6v4p8WeKdB+FXh/w14b0DT7nVdb17XNW+N3wvsdL0jSdMsop7u/1G/vJ4ba0tLaGWaeaVI40ZmArnpO00/X/ANJYH59f8EyP+Ce/7Pf/AAQ2/ZM8Zftr/tsa94b0n4+6l4OS8+IXia4e11dfhXoGpeTNpfwO+GCQvI3iHxx4i1EWdl4iu9DeWTxV4k+y6Bos03hzR01bVanKVSXLFaX9b26v+vyQH8d//BVT/gqT8Yf+CnXxzl8Z+JzfeD/gr4KudR0/4I/BuO+M2neENDuJAkuv68YGFprHxC8SwwW8/iXW9rxwIltoWkNHo2m2yPvCCgu76v8AroB/Yh/wa9/saeEvgp+w037V2q6LbS/Ff9qPWvEd0uvyRi41PR/hD4D8R6j4V8NeFrFVWV7ODVvEeg+IfGOpLZlZNaTUPDSahHM+g6alphWleVukfz/r0/WQfzS/t0f8Ft/+Cl/7SXx78ZeJ/g38Tvjt+z78EtL8SanafCb4ffCiLxH4Ekg8IWV9JDouqeNNW0W0tNc8VeJtbsoLfVNdTW9QutIs766uNP0bTNP0xEtm1jCEVryyfVuz+5f1+YH9O/8Awb0/8FIfj5+3X8KfjP8AAv8AbBsL3xZ8Sfg1beHLnTfiD4i8Jx6S/wATvhn42TWdJuNJ8YWMemWWhan4g8LX+kmwv9TFrav4m0LxBpn9o2V5quma5rOq41YqLTjs+iez/Hf+rbAfx1f8FQv2SvD/AOxR/wAFTPih8DfBNkmm/DiD4n+B/Hfwz06KSSWDSfA/xITQvGWleHbZ52e5Nt4SudWv/CNs91JLcywaFHPLPctL9ofeMuanfrZp+q+/+u2wH+lH+3/+0T4V/ZJ/Y8+OX7Sni/wfo/j6x+DPhrTfG2ieEde+zLpms+P9O8UaDH8L4ZLm6tL5dNuIPiTP4Uu9P1i2tZdS0XUILXVdKX+07O0ZeWKvJLu7f1v+X3gf50if8HCf/BWRPiq3xS/4aeunR9bXVG+Gr+BvAh+FR0xLsTjwqvhUeHxPHohtQNMa+i1ZPFz2mbpvFDawzanXV7KFrW+fX16+u1vVAf3xePtb8J/8FIP+CRfinxdrnhXTU079pv8AYv1PxuPDN6VvrPwt461X4bS+J9J+yXEpJku/APxFs7O/0XUnKSx3+g2N+ypKmyub4Klu0vv1+e68tPOwH+TpXaAUAFAH99P/AAaI/wDJqP7Vn/Zwuh/+q30OuavvH0A/mb/4L7/8peP20P8Asbfh3/6pT4aVrS/hx+f/AKUwPAv+CTf/ACk1/YN/7Oq+C3/qcaRTqfBL0A/0iv8AgrT+3Z4W/wCCc/7Jd7+0pqngHSPiP4+0/wAa6X4L+Bvh/W40TT4fi14w8N+LrKz1e61NYZNR0mw0rwTB44udZk0WWy1bWdCXU/CltqWnR+IZr235YRc5Wvbq35f1b+kB/n+fHH/gvj/wVH/aB8L/ABI+H/jn9oHSLf4Z/FbwT4q+HPjL4deHvhD8IdO8PXvg7xpo19oHiHSbbUbnwRf+MbOS70vUrqCLVovFP9tWZZJLTUYJEDt0qnBW93VO97v/AIYD77/YG/4OMfBv/BP79jbwT+y58Nf2GrbWvEfhXTPE+o6v8TLz45QaXaeNfiX4nvL7Ubnxv4k8K2fwflv7mCKeXS9LTSj4ue+XwxoWl6Fb67BHZ209vMqXNJty+Vtl/Xp+F5B+bWuf8Fvv+CsXjH4hQ+O0/bJ+LVlrialJfaf4b8JxaBo/giEtdC7i0/8A4VzpOhR+EdXsLfYlvHba3ourNNaK0N492Jbhp79nBL4V8wP9BD4ZeItR/wCCiP8AwSA0/Xf2gvCtla+IP2i/2R/EkPxF0eXSZtJs4/FcvhfWNMn8S6Xpc5Nxo27xFpcHjLw2InM2kSnTbixmL2tvNXN8NT3dlJW/rX7/AJ2WwH8Nf/Btd/yl3/Z9/wCxQ+O3/qlvG9b1vg+aA/rt/wCDgD/gpB4v/wCCdHwC+G+ufBHSPC9v+0r8bNU8ZfDv4b/EnXdF0XW9R+F/gjT4fCviD4ma5odhq+n38GqXF/fW/wAP7FNF1BX8OS6oNG17XLHVn8OabptxhSipS12WrXft/WnltaQfzD/8Ezf+C+//AAUA0P8AbG+B/g39oL446t8c/gv8XPih4R+G3jvw1440bwqbrQ7Xx/4h0/w3D4x8La9pWjaRq+kX/hW71KDVhpYvpPD+padb32mz6Uk89nf6bvOlHldlZpNq3l0fr8rfepB/QV/wdV/B/wAPeNv+CdHhr4qXGk2Eni34KfHfwVeaPr8kSf2pY+GvH1lrHg/xPoVpcHDrp+t6rceDtS1G1XInufDWlzsB9jU1lRfv27r+v60/C0g+Wv8Ag0L8J/DxPgd+1746tYdNm+LFz8V/BHhPXbgrFJrGn/Dyx8IPrHhOFGZ2ms9N1jxJqHjR5Fijgi1G60OIzvdPpVuto6+8e1mB8Hf8F5vjH/wWb+Gn7ZHxS1y18ZftX/Cb9lPSNS07/hRviL4BeIfiD4P+D7eD7bSrSa3v9e8VfDC50uxm8cyamNUvdet/HuoHxJpl40sGmLH4Wt9Bdrpqnyr4XLrfe/z7+W4GR+x5/wAHUXx1+BfwKsfhL+0v8BJP2xfFmlX+p2tn8WNf+M9v8OfEGqeDLu2tY7Dw54z04fBz4gxeL9W06b+04pfFl3qFpe6zpV1Y2msWN5qNjd61q5Kim7p8q7Wv/XT+kB+Pn/BPjxF4Y8X/APBXT9knxZ4J8HJ8OvBvij9vD4WeIvCXw+j1Ya/H4F8M618adM1LQfB0eurpeiLrSeGNKubXRE1YaLo41FbIXg0vT/O+yQaS+CXX3Xr30+f5/eB/Yt/wdof8o3/hF/2eh8Nv/VK/tDVz0Pjf+F/mgPxm/wCDcL9u39rrxn+3D8A/2S/FHx18Y6z+zj4d+F/xSstF+E10NH/4RrTrXwz4F1rVtBhgMWlRans0zUUW7t/M1Bz5gHmF1+WtKsYqLlbVtagfq5/wc7ftxftY/saz/sTL+zB8b/F3wbX4jQ/tHN43HhUaQf8AhIz4Sf4Ejw2b7+1dL1L/AJBI8Ta79m8jyP8AkJXHm+Z+72RRjGXNdXtb9f8AID+GbxT+0H8SfiZ8e4/2jfjLrU/xb+I974z8MeM/F2p+LBa7vGl14Yk0hILLWlsrS3tTa3emaNZ6TcCGzUGzXmN3yW6OVJcq0Wv4/d+f3Af3Nftj/wDByP8A8E8fin+wR8YvDXw8k8eeKvjZ8b/gp41+Gdv8DfEHw91/TW8Ha18RvCGoeFry78beMbyxT4f6j4f8NNq9xe3H/CKeIte1HW1sorS1srL7a93Yc8aU1JdEmnfTW2ui1t81162A/wA/WukAoA/r+/4NGv2hP+Ee+PX7T/7MWp32yy+J3w38OfF3wvbXEm2JPEPwu1xvDmv2unoSAb7WdB+IVnfXSAM0ll4QEgKrauHwrrSL7O33/wDDf1cD4/8A+DlP9mrWfDX/AAVnkvPCOjS3d5+1h4C+D/jHw5Y2ceItR8ZS7/gpdaVbYURjUb3VPAWnajeRgl2n1+K7l+a9DPVF+5/hb/z/AK2/C8g/oT/4L0eLtG/YR/4Io+Av2TPBd/FbXfjSw+B/7KugPZnyLyfwj8PNCsvEXjTWhGdrSW2saV8O00LXJ5Q8sr+NR52Z7tpVyp+9UcvNv/Lv+flrqB0vxtuv+HoX/BtzL47U/wBv/EG2/Zg0b4jXd2v+k6lJ8Xf2WL9JPiK1pEd8q6j4o1D4beNNJtrZg9xLZeJRFE8rTxXDi9yr2XNbbo/n+P4dAPy6/wCDQr4H/bfiF+2D+0lfWe0eG/B/gH4JeGr5kyLh/Ges33jrxrbQyYwj2KeBvAckwB3OupxdAp3XXeiWvfy/r5/dYD8vf+DjL463n7Rn/BVz4l+DvD8z6xpfwP0PwB+zv4Ut7eQFZ9Y0u2fxJ4stI4i6wx3kPxI8c+J9CmdmV5P7Lg811RESKqS5YJ99X/WvT+lsB/aPeaT4S/4Ig/8ABIPVrn4a+A7fxb4l+Anws0O6vdMsbO/vl+JX7Q3xD1Xw74UvPFXiWTTEXVrvRtV+JXiazutRaOaO40vwPYW2haZdWVppWmpb4fxJ6u13v2S++3379wP4S9V/4K/f8FjNU+KEnxZP7Tv7ROn642qtqsPhnStNnsvhfajzhJFpsfwnXQn+Hk+lQoqW62l/4cvDPCpa7luLiSeeXo5KdrWj+v36P7n9wH90nwK1zw//AMFvP+CRUNp8e/A1j4Y8V/GbwL4q8E+NdNl0rULC08FfG3wFqt/pGjfEbwlBfiS/0+1g8S6VonxC0C1W51E2en6h/wAIxqV3q0ceppd87/dz0eid1bs+nT03+4D/AC9dY0nV/B3iXVdD1OI2OveFtcvtJ1CAOrm01fQ7+Wzu4g6Eq5t7y2kTepKtsypIOa7N/Rgfrn/wUX/4Ld/tUf8ABTX4SeDfgz8c/h/8AvB/hbwR8RrP4naZd/CXw18RdF1q71+x8M+JvCtvbalceMfij45sJdLXTvFWpymG2020uzdrbOL4QpNby5wpqDbTbvptb+v67gff3/Bqr+1h/wAKk/bY8dfsza9qX2fwr+1L4AmOg200u2AfFb4Swar4q8P7PNPkwf2l4Gu/iLZy+WUm1DUIdBtP3zpbxrNaN483b8n/AMEDpv8Ag7H/AGbP+FfftifBz9pXSbDyNF/aI+FT+HPEN1HHkXPxE+DN3Z6PeXd1MigRvdeAPEvw+0+yimPmSpoF68TypC6WpQd4tdn+D/4NwPsn/g0S/Zt+zaF+1Z+13q1h+81TUfDf7PHgTUGi2OlrpUNn8RPidEkjDdLb3lzqPwsCNFtjWfSrqOQu6gRTXfwx+f6LT7+v3Afk7/wVv+Imsf8ABTv/AILcx/ATwTrQk8NaV8V/hz+xV8PNQSVZrLS49I8XjQPiD4jHzfZbi2g+I/iDx7q63sPmfbdBsdMAe4WKBKuHuU+by5v8u35/cB/X/wD8FM/2iov+CPH/AATQ8OaV+yP8ObeDXNIufB37OfwA0aLQrnxHpHg/UtR0PX9ZufG3iSyhglGuX+neH/CvibX5bjWPMj8SeO7yyu/EI1OG/wBThusILnm+Z26vz8l94H8Onw6/4LEf8Fhfh38VbL4rj9oz4++N72LV49T1XwR8Q7HV/FHwt1+2Nz597od38O59Pg8OaPpWoxGWzc+EbXw3qem28u/QtT0m7gtLqDocKbVrR+W/36P+uuwH9rv/AAUJ+GHgT/grD/wRiv8A4vS+CjoXje4/Z+tP2q/hRZatFKniD4efEvwr4Ln8V654Ohvp7e0lkXVLW28TfDXUZZrZNN1K31GLWBFFJbaZe2vPBuFS19L2dtmu/T18vPYD/MUrsAuadp95q2oWOladbvd6hqd5a6fYWse3zLm8vZktrW3j3Mq75p5EjXcyruYZYDJUA/1KrzSfCX/BEH/gkHq1z8NfAdv4t8S/AT4WaHdXumWNnf3y/Er9ob4h6r4d8KXnirxLJpiLq13o2q/ErxNZ3WotHNHcaX4HsLbQtMurK00rTUt+P+JPV2u9+yX32+/fuB/CXqv/AAV+/wCCxmqfFCT4sn9p39onT9cbVW1WHwzpWmz2XwvtR5wki02P4TroT/DyfSoUVLdbS/8ADl4Z4VLXctxcSTzy9HJTta0f1+/R/c/uA/uk+BWueH/+C3n/AASKhtPj34GsfDHiv4zeBfFXgnxrpsulahYWngr42+AtVv8ASNG+I3hKC/El/p9rB4l0rRPiFoFqtzqJs9P1D/hGNSu9Wjj1NLvnf7uej0Turdn06em/3Af55/7B37YnxV/4Jn/tk+FPjX4chupbvwF4i1PwL8XvAcV4sNt468AS6pHpvj7wPdy7jam4c6euo+Hr6dZ7fSfFmj6BrhinGnCGXqlFTjbvqn2fRgf3q/8ABWv9jHwL/wAFm/8Agnh4D+MP7L8+keN/ij4f0S0+NH7MfiCO50/S5PF+jeJLOzXxp8KtR1DU7i3tdCuPE+nWsMNxYavc2H9ifEbwhoWna5daVbW2tMnNTl7OVns9H0t5/L8gLVxqvwX/AODd/wD4JGaVZ3A0LxF8T9H0porWxRmt3+On7WHj7TTc30pI+y30vhbSJtPJnuWKahpPwn8DWtshudYtrSG7Nas/K/3R/q4H+ep4S/be/aq8A/tFeM/2svBPxp8WeGf2hviBqHizUvFfxO05tPfXNSm8b3n23xHDsvrG9sLayvJFihgsba0ittPs7e2sdPitbSCGFOnli0o20X6Af6en/BIr4wfEv48f8E1P2WfjB8XvF+qeO/iX418A6/qnirxfrItRqmtaha+OfF2m291dizt7S18yKxsLS2XyreJfLgTKltzNyTSU5JbJgf5qvx3/AOCoH7ff7Tnw31X4QfHr9p74hfE34a65eaTqGreEPEC+Hhpd9e6FqNvq2kXE39n6FY3W+x1G1t7uHZcKvmxLvDLlW61CKd0ldAf34f8ABJH4C/D7/gmX/wAEhdM+N+qeFJ7/AMZ+I/gPrH7Y/wAcrnRrc3nirxU7+Ar34ieHfCFq0UVzMD4W8ArpXhbS9Jg86wttebXdWii+1a5qc9xyzfPO17K/Kvv36/122A/i/wDjj/wWW/4K7fGj4tar8UrT46/Hf4TWU2sTX3hr4a/CWLxB4N+HXhXSluJJdN0FfD2n2KW/iqCxgZYJ9R8ajxDqmrFTJqV1PuVF6FCmlb3X3btd/wCXy/yA/tM/4I//ALWuvf8ABWP/AIJ8+PvB/wC2X4DtNe8aaNqPiL4BfG611Pw1J4d0X4seF9a8MaffaX4zGjwW1hY6Nqet6PrNxpusReHzZxWHijw/d+INDtfD9rqGkadYc81ySvF6bqz28uv59eoH8UH7KnwHvP2Xv+C6/wADf2eL26fUD8G/+Cg3hD4f2WpyFTJq+jeHvixbWWgay4RY1V9Y0NNP1No/LjMZuzG0aMpReiT5qTfeP9d/z+8D++H/AILJfttj/gn3+xbr37RWh+EfC/i34sWXjHR/A/wJHiyztrzT/DPxS8c6D4q0ZPGESyxPdGfw/wCBG8c3U9nps9jc67ph1Dw1c39npOtalMnNCPNJLp19F9/9dtGB/Cv8D/8Ag4f/AOCoPwx+M3h/4kePP2hNW+Mvg4eJLS/8dfCvxj4Z8DQ+FfFHh6S5B1jRtJTQ/DOkXPgu6ezeY6NfeFrjS49Ov0tHubXUNOS50696XSg1a1vNbr87/P8ABtMD+1j/AILrfDvwd+0N/wAEhf2j9efTbHVv+EX8CeEPj18PdWvYYzdaFqHhbWtC8Qf2zpcm5ha3+oeCL3xJ4dmeJ2MumeINRswXW5Jrnp3VRetn/Wv9dr3A/mz/AODTn9k3wx8S/wBov45/tW+MNItdUk/Z08M+GvCfwzF6Flj07x98WI/EsOreJ7KLBxqWg+C/DmqaJDLNiOKLxvLNAjXcEVxa615WSj3d36L/AIIH3F/wcDf8Fxv2gf2VvjlB+xp+x14l0/4deLPC/hjw94l+NHxXOh6D4j8UWOq+L7CLXvD3gHwrZ+JLHWdE0WKLwleaR4h13XZtKutYu28RaZZ6NPoY0u9uNXmlTUlzS110XT1ffXztpre4HxN/wR//AOC8X7SHxN/aa+G37JX7e3ibRP2ivg18f/GHh3wJ4d8Q+OPCPg+PxN4C+Jl9q9jL8M7p7nStG0qx8S6HqHjq20Owni8R217q+hatd6V4n0PWbU6JLpWqVUppJyjo1rp1XXtb+r32A/cn/g6D/wCUVXiv/st3wb/9O2p1nR+P5MD82f8Ag0w/Yx8Jv4S+Nv7dnizRbTUvGA8W3PwG+EN7eKk0vhfStN0HRvEPxM13TYW3pDfeJX8S+HPDUOqKIr+107RfEemQOthruoJdXXlqo9N3/XX7vvA+K/8Ags3/AMFk/wBv/wAXftf/ABh+Bf7Mvjb4vfAP4H/AXx34h+Fti/wtsNd8KeLvHvivwPqVz4e8Y+LfEPjXTbKHxJJYXPiWy1Wz8OaLpWpWGhJ4ftdMvbmxu9Wubm+d04QUU2029dbaX6W/z/RAfpB/wbn/APBVX9rf9oX4o+Nf2Qv2wNU8YfEmWDwDqPxE+EnxZ8ZaDc2/iy0k8NalpFj4k8BeK/EC6danxPb6hp+sjxD4e1rXC+t2E2ja1pl7q+rW+p6FZ6NNWEUuaNt9UvPr/wANb9ZB+If/AAcY/sUaD+zj/wAFI2uvhN4ftNK8K/tX+GtF+LejeGtKWO2sNP8AiP4g8S6v4U8eaVp9uxWOzj1rxRpkPjAwoy2FrceMZbSyFtZ2qWlrpSleGv2fy/X8P1kH9vMr/B//AIIyf8EuJr200K3u/B/7KPwUtJrvTdOmSwm+I3xU1aezsZJrrUZom+z6j8Uvi54jiN5qT20409vEDPb2LW1lb2C8+tSf+J/h/wABL/MD+DLxf/wcT/8ABWPxN8Ubn4kaZ+0fF4L086s99pnwy8M/Dv4dN8N9J0wzpKnh4aVrvhjWdW1iwWJPsz3/AIg1vVvELxvI660kxSROn2ULWt8+vr0/BW9LsD+7r/gj/wDtweGP+Ch/7JNj+0yvgnwt4H+MOo+J7n4e/tEWXhaxitrXUPih4C0TQ7e31ZLt2l1a+0zVPBGqeE9V0KHW7q+vfD+m6gnhdNQ1GDREv7rmqR5ZWvdbr0f9eX5uQf55f/Bav/lKr+3F/wBlu1b/ANNOj11U/gj6Afl3VgFABQAUAFAHgv7QMQPhfRp/4o9eSIfSbT792/W3Xt+WKwr/AAr1/T/gf1cD5JrmAKACgAoAKACgAoAKACgAoAKACgAoAKACgAoAKACgAoAKACgAoAKACgAoAKACgAoAKACgAoAKACgD/9H/AD/6ACgAoAKACgAoA/S5PuL/ALq/yr0AHUAFABQAUAFAH+rd/wAErv8AlD3+yZ/2abpn/qP6nXFU+OXqB/lI12gf6o//AAQ+1nTPHv8AwR//AGRI/Dt3bWuPhR4s8FzzWUiu2n694f8AHHjbwtqkswVnaK8GqWM1/NG4V98wkCBHTdx1NKjv3v8Al6/122A/y1vFPhnXPBXifxH4N8TafPpPiTwlr2seGfEOlXK7LnTNc0HULjStW0+4U4Kz2d/a3FvKpHEkTDjFdi117/15fl9wH9Nf/Bpv4L8Q6x/wUJ+K/jWyt7lfDXgv9lvxhY6/qCL/AKINR8WfEP4ZQeH9HnfBxPqKaPrWp20Z2708P3T7v3Wx8az91Lu1+v8AXT8LSD1T/g7s8TaPe/tX/sr+ELZ7Vtd8Pfs+65r2qiORGu49O8VfETWLLRo7qMMWii87wprEtrvVS/mzsNy4KqhtL1/QD+3P9o79ob4b/sn/ALP3xK/aL+Ll9fWHw9+E3hCbxR4hbS7JtR1a+2NbWOlaHo1kHhjuda8Ra3e6boGjx3VzZ2J1PUrU6hf2FiLi9t+dJyaS3YH59apb/slf8F+P+CbM6adczQeEPiXaPPps9zHZXfjv9nr49+E7aVLZr61hnCReI/B99qLRXdvHcWtp408Ba9Ktvdf8I74vhuHrWlPu1+K/S9v6uB/mZftRfs0fFf8AZA+PHxG/Z2+NWhNoPxA+G2uzaTqCx+a+l63p0irdaF4q8O3csUDaj4Z8U6PPZ65oV+YYZJtOvYRdW9reJcWsHZFqSTXUD/TN/wCCHXi6z17/AIJB/sgaz4RsrPVrrRPhZ4p0JNHtr6O1S78T+D/HXjXQ7/Trm78u6GnXOo6zpcrXE0tvKbdr37Sbd4yqNx1Pjl6/mB+C15/weCa1p15daff/APBOqOyvrG5ns72zuv2prmC6tLu1laC5trmCX9nBZYZ4Jo3imikVXjkRkcBlIrX2H9/8AIB/weIXm1gf+CeNsXyuxh+1dIFUc7gyf8M3ksTxtIdduDkNkbT2H9/8AP56/wDgoL+38P8AgpT+3B4N/aVPwih+Ck0+mfCzwLceD4fHB+IInk8Ka9dFdak8Qt4Q8EEyXsGpw232I6L/AKNHYp/pk/mBYtVHkg1e++u39fh+N5B/eV/wcYf8ocf2vf8Arr+z9/61B8Fv8/8A6q5qX8SPz/8ASWB/l3V2Af6oH/BM/wD5Qkfs7/8AZm+s/wDqOeJq45/xH/iQH+V/XYAUAFAH99P/AAaI/wDJqP7Vn/Zwuh/+q30OuavvH0A/mb/4L7/8peP20P8Asbfh3/6pT4aVrS/hx+f/AKUwPAv+CTf/ACk1/YN/7Oq+C3/qcaRTqfBL0A/sw/4O2P8AlHV8Ef8As9T4ff8AqjP2iqwofG/8L/NAf549dQH+iT/wT8/4JQ/sEf8ABN/9hbT/ANs/9sb4ceEPit8VNN+D1j8c/ir4w+I3hW0+IWm/Da1vtDtfEtn4E+GXgPV4r/QItc0MXlnoEPiGLT5fE/iPxXJPLa6zp+j3Wm6Rp/LOcpS5U3a9klp83v8A5aX0vYD4713/AIO2vgX4Gnu9I+Bv/BPvxBc+F7eSSHSZNb+LPhD4TzS2iSMLaS58O+Efhl8RLDT3aMJJJaW+s3scTlokuXVRK1ewb3nr6N/n/X4Af0wfs6ftJXv7YH7AXhH9prUPAbfDG6+MvwO8TeMm8DNr7+KRoMN1puvWtrFH4gfQ/DbapBe2tpDqdtcnRLD/AEe9ijEcoT7RLk1yztvaS/rr/XbYD/P7/wCDa7/lLv8As+/9ih8dv/VLeN66K3wfNAfr9/weI/67/gnf/wBcv2s//Q/2aaih9v8A7d/UD+Rn9lf/AJOe/Zx/7Lz8IP8A1YXh6t3s/Rgf6J3/AAc1f8omfit/2U/4Jf8Aqf6bXLR+P5MD+BT9hD/goN+0n/wTp+Lsvxd/Z08S6fZ3OsWEGi+OfA3imxm1r4f/ABF0C3uGu7bSfFuiQXmnXbtYXTyXOk61oup6P4i0eSe7j03Vra01LU7a96ZQU1Z/J9v6/rcD+uD4Df8AB3Z8EdYh0+w/aW/ZT+JXgO/Iig1DxD8GvFPh34kaPNM2FfUB4d8Xt8OdU0myDHdJZRa14lvIYVYwy3spWFsHQf2ZX8mrf5/12vcD9UX/AGbv+CQ3/BcL9n3Vfit4K+Hvw/8AFsGsXup+Grr4weA/B8Pwp+Pnw68dWtja3c2n6/qkWkaZr8ms6PFqdhqkOh+M7XxN4N1e2vLXUYrHW9Kvobi6i86btd/o15b7f1ZOwH8O37M37O2u/slf8FyP2e/2bPEeqQ67qfwa/wCCgHwk8ELr8FubOHxFpem/Fjw+2g+IksWluGsB4g0GbTdYOntcXD2JvTaNPM0Jlfpb5qbe14P8n6f133A/rC/4O0P+Ub/wi/7PQ+G3/qlf2hqwofG/8L/NAfzY/wDBs5/ylr+Dv/ZOfjf/AOq012ta3wfNAfrN/wAHiIP2j/gngcHHk/tYjPbO/wDZs4z0zjB6/lUUPt/9u/qB/FDXQAUAFABQB+l3/BHj9oT/AIZj/wCCln7IvxPur77BoFx8VtL+HHi+4kk2WcPhH4vW118MNdvtRGQslnodr4r/AOEiYMHMc+jwXESmeGErFRc0JLyv92vn/Xa9wP8AQJ/4KDfsDyftQft3/wDBKn48x6E994e/Z1+MvxF1f4najDaNdR2ukaN4Rg+LHwun1cBGSPTYPin8NNO0KCSdo7YXfjIwyGWa5treXmjK0Zrulbp5efT+ldsD+Y3/AIO0P2jP+E4/a0+BP7NWl3/n6R8B/hReeM/ENvFJhYPHnxk1SGeWyvIV4knsfBHgzwbqVnJLuMUPia5WAJ51wZdaC91vu7fJf8ED9DP+DTb49WHxF/Ze/ad/ZH8VvBqq/DTx9Y+PdI0jUiJY73wB8Z9BuNC8QaLb2zHbNpWneI/BOoXupJt+W58bqJHZbqNEmsrSUu/4Nf18+yteQfqF/wAEkP2U7P8A4JbfsJ/H+1+JtvdaFZ+Hfjx+1Z8XvE2o6lCYdQm+Gfwv1vU/AnhLxIz3AiZ9L8RfDH4S6R470ORmSCfS/E0GoKIzfSmonLnkrdor5/j1ff79AP8AN4g+NV748/a2g/aJ+I5hudQ8Y/tFQ/Gfx0biVpLaa61/4lJ428SiaV9jNbvJdXqu7BD5XPy4rrt7tl2svuA/1Vf+Civ7Y2rfsKfsefEv9rLw38KR8dIvhs3gq6vfBdr4zPguO90Hxb4y8P8AhK416PxJb+FfGpS10YeILfVZhFoVxHLZxSyyXFrbJJcLxQjzSUb2v1/r+vvA/l3/AOIxC/8A+kedp/4lZN/9DlW3sP7/AOADj/weIXm1Nv8AwTxtgwB3k/tXSFWOflKKP2b1KALgEFnyfmBAO1T2H9/8AP45vi346j+KPxW+J3xMh0WPw1D8RPiF408dReHIr3+0otAj8XeJNS19NFj1H7Hp/wBvj0pdQFil79gsftSwCf7Hbb/IToWiS7f15/n94HntAHsH7Pvxo8Vfs5/HP4Q/HrwRIU8V/B/4jeEPiLokZlaGG9u/CmuWWsHSrx1Vy2naxDay6VqcLJJHc6feXVvLFJFK6OmrprurAf6DX/Bwj8NfCv7bH/BH7Sf2mvhkBr1r8NpPhP8AtS+A9St4ka/1H4aeONLt9C8RRbk8xYbOLwj4/tvGOsQ+YoQ+D4iWL26RvzUrxqcr63j8/wClvr+N4h3v7L17Y/8ABI7/AIN/dA+KGr21tpfjvwv+ztqPxpuLe/ijjm1D44fH65/tj4eeHdahk4e507xN448DeBL9FSVodP0Q5S48hmlT9+r6u3yX32/p6bAfw4/8ElPG1ppH/BU39ifxd4zvlvTqv7THga21LVdZuizT654z1ttCtNUvr24k3PdnXtbtb1rmeQl7oCSRmy27omvckuy/ID/RP/4K2/8ABSLXv+CX37P/AIK+Pmm/AJvj5pXiX4raX8Mtb0wfEWT4cx+FjrPhjxT4h03XLnUovAfj43cFzceF5dJEMlhYQpc3tqDetNNBby8sIc7te2l+/wDW/wDVgP54P+IxC/8A+kedp/4lZN/9DlWvsP7/AOAHMeO/+Dumbxx4J8X+C5v+CfFpaW3i7wpr/he5uZf2ppL5IE1/SLvSZ7k2n/DOtoLmONbtpfsjTxeaq+Sbld3mK1Qs0+bZ9v8Ahvz+4D+M2twPSPg3r+meE/i98KvFOtpDJo3hr4keBtf1eO4OLd9M0bxPpeo36TnIxC1rbyrKcjCFuR1pPZ+jA/1mf+Civ7Y2rfsKfsefEv8Aay8N/CkfHSL4bN4Kur3wXa+Mz4LjvdB8W+MvD/hK416PxJb+FfGpS10YeILfVZhFoVxHLZxSyyXFrbJJcLxQjzSUb2v1/r+vvA/l3/4jEL//AKR52n/iVk3/ANDlW3sP7/4AOP8AweIXm1Nv/BPG2DAHeT+1dIVY5+Uoo/ZvUoAuAQWfJ+YEA7VPYf3/AMAP45vi346j+KPxW+J3xMh0WPw1D8RPiF408dReHIr3+0otAj8XeJNS19NFj1H7Hp/2+PSl1AWKXv2Cx+1LAJ/sdtv8hOhaJLt/Xn+f3gf6S3/BDf4G+Mv+Cd3/AAS80bxB+1/8Tx4F0fxPq2pfHKfw58Q9TstC8Nfs++CvHMeixaJ4Yu77VFguNH1TxBceR4s8S6PeXMMGk+K/Fk+iRaVb68mt3er8lVqU/dW2ne9v67feB8Cf8HWn7G3xc+K/wb+EX7XngXxB4h8SeAP2eYdW8MfEv4Ywv9p0fw1ovjvVdPa1+MejWUEQkMw1O30rwp46uJJbxk0dvCOpWsOn6boviS9nqjJJuLWr67bdH+mn33A/girpA/1Vv+CFwJ/4JGfsYAAkn4Z+JwAOpP8Awsfx1wOvJ+n51xVPjl6gf5VNdoH+t/4P/aEPwx/4JZ+Cf2ofh54Hh+J8fgD9h3wb8Z/D3w+0vXv7CTxTY+F/gppfiw+G7LXYdI8SPp8z2NlNZxSRaLq1wk8Qt1sppyEbht77T0963prYD+Zn/iMQv/8ApHnaf+JWTf8A0OVbew/v/gA7/iMQvNgH/DvG28zcSW/4auk2bMDChP8Ahm/cGByS28gggbBjcx7D+/8AgB+LP7Pv7Tiftmf8F5P2ef2n08BxfDH/AIXH+2n8D/FD+BYfER8Wx+H5o9c8JaRcQDxGdC8MnVmup9Mk1CS5OhaaRJeNEYW8vzpdJLlpNb2X9d/67bAf1B/8HbH/ACjq+CP/AGep8Pv/AFRn7RVY0Pjf+F/mgP8APHrqA/1QP+Cgv/KDv48f9mK2P/qvdCrjh/EX+Jgfjb/waBeI9JuPg9+2t4Sja1Gu6T8SvhJ4jvEEi/bX0nxB4X8XaZprPFu3/ZY7zwzqoikC7fNlmUtkgVdfePawH4Hf8HFvgTxN4K/4K5/tN33iC2uo7L4gWnwl8d+Er+4Rlj1fwzdfCLwV4c+02bMqCS107xD4Z8QeHN67lFzodxFuYxk1rSacFbpo/X+tQPg3/gnX4D8T/Ez9vX9jbwX4Ptbq617Vf2l/gxcQm0RnlsLDRfH2ha9rmtybVdo7Tw/oWl6lrt/Nsf7PY6dczlWEeKqbtGXo/wAgP73f+DoP/lFV4r/7Ld8G/wD07anXNR+P5MDmP+DWDxNo2tf8EwrnRtOa1GpeD/2jPito2vxQyK1z9u1DSvBPiazuLyIMXjaXSdcsIYHZVWSG1ATcUcqVvj9Uv6/r9QPj79o3/g6q8S/s6ftAfG34B67/AME/EvtV+DPxW8ffDK71O5/abn0mTWD4J8T6n4eh1xdNP7Pl+LODW7ewh1a1hjv76Fba9iMF7dwlLiWlRuk+bdX2A8aX/g8QvBu3/wDBPG2bKkJt/aukXa+Rhmz+ze+5QNwKjYSSCHGCKfsP7/4Afjp/wUP/AOCv+m/8FLf2mv2Pfi7r/wCz/YfAnT/2ffEmm22sWsnxPPxJh8TaNefEDwt4muZry+f4f/D/APsi20uDR7yNoPI1ETpfzTGe28vZLpGHJGSve/l5f10+8D+0/wD4OE/BHiL4if8ABIn9qu18IQz6nc6DY/C/x/fWlj+++1+FvBfxc8C+JfE94TGJA1no3h2x1DxLcygqiWujyTF9qfNz0naav5r5v+rf0wP8uCuwD/Qv/wCDTHwH4n8O/sFfGXxprFrdWeg/EP8AaX1+48IC4Rki1Ow8L+AfAmg6rrdjlQstpLrseoaE0yu2b7w7ewFUNuS/LXfvLyX6/wBf0gP5FP8AgtX/AMpVf24v+y3at/6adHren8EfQD8u6sAoAKACgAoA8L/aA/5FDS/+xktf/TZq9Y1/gX+JfkwPkOuUAoAKACgAoAKACgAoAKACgAoAKACgAoAKACgAoAKACgAoAKACgAoAKACgAoAKACgAoAKACgAoAKAP/9L/AD/6ACgAoAKACgAoA/S5PuL/ALq/yr0AHUAFABQAUAFAH+rd/wAErv8AlD3+yZ/2abpn/qP6nXFU+OXqB/lI12gf1af8G6f/AAWR+HH7Hv8AwkH7HX7U/iOPwj8EfH3i8+L/AIWfFHUEZtC+Gfj3W4bHTPEOheN7vezaT4C8Vrp+maha6+Iv7N8IeIotUvtd8rRfEOpa3oGFWm5e8t+q6v09Pl37KQfvT+2N/wAG+37A/wDwUW+JN1+1b4A+Kfin4ba58VJl8R+LfEnwO1nwT4w+GPxO1C5ZftfjW1tLmy1awh8Q6z5bvq2teHNci0nWL9pdY1DSLrWrrUtR1DONWUFytXttfRr+t9vv0A92+G3gr/gmT/wb3fsy+Kba++IUHhabxCIfFXifUfGOv6J4k/aH+PfiDSoJ9P0TTvDvhTTYtEudag0+S6u9P0DR9A0TSfCHhZNQ1TWNdvtPW88SeJZ03OrJafdsvV6/8HpbRAf54H/BQn9tDxn+39+1p8Vf2m/GNiNDj8Zanb6b4L8JJMLiLwX8O/DlsmkeC/DAnXEdzfWmkW8d5r9/CkUGq+Jb/WdVhtrWK+S1g6ox5Ypff5vr6Af6Nn/Bez/lEB+2T/2JPw6/9XJ8NK5aX8SPz/8ASWB/DF/wRN/4Kna7/wAE1/2lYP8AhML7UtR/Zf8AjHd6V4c+OPhmAT3n/CP+XM9voXxZ8P2EXmSNr/gh7qdtVtLSGWbxH4SuNX0cW82rJ4eutN6KkOdaaNbab+QH9gH/AAXV/wCCXHhr/gpd+zRof7R37OsGj+Jf2kPhb4LTxT8Lta8NTWl9a/Hj4RajanxLJ8PbbVLJ5INXuLy3vH8U/CnURNc2n9s3l9osD21j40vNUssKU+R2ez38n38vPf8AWIfgx/wbt/8ABYfwB+xlc+J/2Lf2stcbwN8HfGnjWfxN8NfiRrUEkOlfCr4i6olppPijw14/mmKzaF4J8SvpunXcOtyQpYeDPEsGrXfiEQaP4h1LWdA0qwcvejrpqu67r+tem4H7V/tZ/wDBuR+wn+3f8StS/ai+DPxn8S/CU/F3Ubjxl4pm+Ec/g34i/CTxxqur3TXmr+L/AArAzomk6j4jvJLy91a50fxJfeHLrUZmvrTQrOdr37bEasoqzV7d9H8/+G9b3A7jwj+yR/wR3/4IRfAfxZ4h+NOreEPGvivxZbNqd1q/xzsPBXxI+NfxOudBhvZdL8I/Cv4dDSLeGw05Lm+a2xoOi6fpyXN7Y33xA8WNaWVpqOnpynUel/ROyXrv/W1rtAfwYftH/tIL+1t+214k+P8Aa+BPDvwv0Tx98UvDM/hT4ceFLDTNN0LwR4O0i70fQ/Cvh63t9G0/SdNmvbTQ9Nsn1zU7XTbFda1+bVNZe1hl1B0rpS5YWveyev8AV/67bAf6IP8AwcYf8ocf2vP+uv7P3/rUHwWrlpfxI/P/ANJYH+XdXYB/qgf8Ez/+UJH7O/8A2ZvrP/qOeJq45/xH/iQH+V/XYAUAFAH99P8AwaI/8mo/tWf9nC6H/wCq30OuavvH0A/mb/4L7/8AKXj9tD/sbfh3/wCqU+Gla0v4cfn/AOlMDwL/AIJN/wDKTX9g3/s6r4Lf+pxpFOp8EvQD+zD/AIO2P+UdXwR/7PU+H3/qjP2iqwofG/8AC/zQH+ePXUB/p8f8E8f2wv2TP+Cv3/BPew/Z78e+IdEvfH+qfBGw+Dn7SHwTuNei0Tx7a3+neHIPD2q+NPC9mbr+1rnw5rdxYJ4u8J+KtJGow6LdS22napcxa7pOoWack4ypzutr3Tt+e9t7b/fZAfmF4q/4Nr/+CYf7Hkmp/tA/tbftf/EqL4AeDdUi1hfC3jnVvAvgC11uCylkv4PBWueJtJ0x/EXjW81y3tzpy6L8O9K8KeL9cdpYPDptb+eDyq9tOWkYq/3/AOX9d9EB/RN+zh8aPhp+0L+wD4U+LvwY8Dv8NvhF4p+Cfi22+GHgSS007Tz4Y8BeFrTxF4P8J6Yul6SP7M0eOPQ9AsZIdFsHntNGikTS4bu8S0W6nzaanZ6vmV/X73+f3Af5/wD/AMG13/KXf9n3/sUPjt/6pbxvXRW+D5oD9fv+DxH/AF//AATv/wCuX7Wf/of7NNRQ+3/27+oH8jP7K/8Ayc9+zj/2Xn4Qf+rC8PVu9n6MD/RO/wCDmr/lEz8Vv+yn/BL/ANT/AE2uWj8fyYH8/P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EB+y1+0D4g/as/4Lgfs8ftHeJ7CDSNZ+Mv/BQL4U+PJdFtpnuLbQbLWvi7oUukeH7e5lCy3MGgaOLDR4bmRVkuI7JZpFV3Za6WuWm12g1+DA/rM/4O0P8AlG/8Iv8As9D4bf8Aqlf2hqwofG/8L/NAfxz/APBID9rTwf8AsS/8FD/2d/j/APEie8tfhno2s+JPCPxDvLGBrqXS/CvxH8G+IPAtx4hmto1e5ubHwlqGvad4t1G2sop7+5sdDuLewtrq7lhtpd6keaLXXdfL/Pb5+QH+h3+2d+w9+wz/AMFpvgx8NTrvxTk8W+H/AAZqOpeK/hh8XP2d/iF4M1PUtMj8SWllZeINPjv7jS/G3hu+0XXP7I0ddb0290gX8N7olktveaXeW02/ljKVNvT1Tv09Gr/f9+oH+c7+3b+y18Iv2Rv+CiHxT/ZX0vxf4w1D4M/DL4m+B/C9/wCM/Ek2kal4zj8K6xoXhDWvFGqXb6Fo2kaTcalpket6t9kis9Ft1C2tvBLBLOsjy9UZOUFK2rT016fe9fX7wP7zP2/f2D/+CVfhf/glb8Z9V0/4M/s7+B/hr4K/Z81/xZ8GPjF4N8P+ELbxX/wmEHhGe8+FeueG/ihYwHxL4113xr4mHh+zZbvX9Wk+Ir6n/Z+qSakmpM1c8Zz51q7t2s3pb7u2uyv5MD/MsrrAKAJYJ57WeG5tppbe5t5Y57e4gkeKaCeFxJFNDKhV45YpFV45EZXR1DKQQDQB/sNfsPfH6D9qP9j39mz9oRbmGe8+Knwb8DeKfERiKeVaeMZdDtbXxzp2UCx50jxhaa5pkhVVXfZsdi/cXhkuWTXZ/wBd/wCu2wH+V1/wUi/aLP7WX7dv7U3x/hvjqOi+PPi/4nXwbeeZ5nm/DvwrNH4L+G43ZK5TwH4d8Oowj/dh1by8oFLdkFyxS8tfV7/1/kB+i/8AwbZ/tG/8KG/4Kh/DPwxqF/8AYvC/7RnhLxj8CtbMsmLUarq1pb+MvAr+Sx2PfXnjnwZoPh2ylUCaJfEN1HG3lTzpLFVXg/LX+v61+QH9jP8AwcQ/tCf8KA/4JXfHmCyvvsPiT46Xfhf9n3w2fM2G5Xx/fyXnjaz2gh5BdfCzw749hKKQMurSBoldGwpK815Xf3fd1t/wdEB/l612Af6DX/BGn/gr5+y7+2j+ydov7B37bniXwToPxb0T4cf8KU1DTPinqFhofgj9o34XDSU8JaPHpuvare2tnP8AEFvDb2uieKfDVxeWviDXb+3Pi/wu16bzVbXwzyzhKMuaN7Xurbp/r+XQDK8U/wDBpH+xxrPxCvNf8M/tGfH7wj8N769lvIvh/FbeB9e1fS7e4kWX+zNI8eano5f+z7UGSDT5Na8N65qa232f+0NS1K6inu7p+3lb4V6/8C/6rytcDs/26/2i/wDglH/wRu/ZRu/2cfgZ8MvgJ8Tv2lNB8M6h4b+G3w31Dw/4M+KXj7RvFPiBLy4l+J/x48WappOtXenxaZfXh8RSaL4gubPVvEjf2X4b8LaJpXhYm/8ADqip1JXbdr6vpp0S0/P1sB/nm3FxNd3E91cyNNcXM0lxPM5y8s0ztJLI57s7szMfU+9dQENABQB/oo/8G4Pxx8G/tnf8EvPHX7IPxgs7PxrB8Erzxd8DPG3hTVZ7hj4i+BPxf07WNY8LwajPa3Fve29lc22p+PfAdgbOW1ubLTPB1obS6jmSOSLlqrlmpLS+vzX9ID5Q/wCDtX9qiDwv8MP2b/2JvCt7FZ3HjXV7r44/ELS7Bktfsvg3wYl74P8AhppU1tFhH0fXPEl74t1GO38uOKC++H+nSR52AK6Cu3L5fN/8N5fO/uh/Dfo2sap4e1fStf0O/udL1rQ9SsdY0jU7KVoLzTtU0y6ivdPv7SZfmhubO7ghuIJV+aOWNXHIFdIH+kb+xT/wUW/Yd/4Lc/sfz/ss/tVX3grSvjd4q8MaP4U+MHwR8TazZ+DdR8X+K9Oa3ubD4l/Ai7lvbe41VZdb0228UaVZ+HZrjxJ4C1mNdL1mwn0pdM1bxFySjKnK626Nfk/+D8tgPmDRP+DSD9jrTfHv9ua9+0l+0Frvw4t9SjvYvAptfAWk63Np0NyZ20rV/Hlrobx3FvPbqlrd3el+FNDvPK86a0nsp3ikgr28rfCvX/gX/V+d7AeV/wDBZr9uL/gmr+xx+yv4j/Yg/Y3+G/7PHjL4+a34Ll+DBvvAXhLwZ4nj/Z+8Fppceg69rPiX4if2bq15qHxVn0o3ekaRZDxFeeNdM8Q3F34z8Walp+o6dZW/iEpxnKSk27b6639Nv6Wl7WA/hTrpAKAP9Br/AII0/wDBXz9l39tH9k7Rf2Dv23PEvgnQfi3onw4/4UpqGmfFPULDQ/BH7RvwuGkp4S0ePTde1W9tbOf4gt4be10TxT4auLy18Qa7f258X+F2vTeara+GeWcJRlzRva91bdP9fy6AZXin/g0j/Y41n4hXmv8Ahn9oz4/eEfhvfXst5F8P4rbwPr2r6Xb3Eiy/2ZpHjzU9HL/2fagyQafJrXhvXNTW2+z/ANoalqV1FPd3T9vK3wr1/wCBf9V5WuB2f7df7Rf/AASj/wCCN37KN3+zj8DPhl8BPid+0poPhnUPDfw2+G+oeH/BnxS8faN4p8QJeXEvxP8Ajx4s1TSdau9Pi0y+vD4ik0XxBc2ereJG/svw34W0TSvCxN/4dUVOpK7btfV9NOiWn5+tgPwO/wCDdf8A4JiTfts/tLT/ALTfxk0FtT/Z0/Zx8SWOtXUGrW3naZ8VPjYph1vwz4MkSZTb6lovhgS2njbx1bkXEEsTeF/Duo2dxp3i25aDWrPlXKt3+C7/ANfoB9xf8HTf/BSP/hKPFWg/8E5/hRr2/wAP+C7nRviB+0ne6bc5h1TxjJBFqnw++GNzJCwEtt4UsLiDxv4ksnNxay6/qnhCM/ZtW8J3kCTRh9t/L9X87/1qB+pn/Bvn+3t4Z/4KCfsR+Iv2R/j8+neNPil8B/Bq/CzxxoXijy9QHxa/Z78QabceGvC+uanb3ZaTWWstJNz8OfG5YXcjtZ6DrWsXZvvGUaNnVjyS5ls9dtn/AFr/AMMB/GV/wVw/4J2eJv8Agm5+134t+Enk6lqHwf8AF32nx58AvGF6Hm/t34c6lezLDoeoX+0RXHirwJe+Z4W8TKfJuLqS0sPEYsrTTfEmlq/RCfPFPqtH6/8ABA/sP/4Nt/8Agoh+z345/Yb+GX7I3i34neFPBvx++BWo+N/Dlv4M8ZeIdI0DV/H3g7W/GXiDx34c8ReBYNRurb/hIrXSNN8St4X1bT9NM+raXceHHv8AULKHTtR028u8KsGpOXR6+nr91/L5Afmx/wAFvP8AghP+xr+x/wDsu/Gn9tP4H+K/jDo3iN/iB4LfRfhbqXiTwdqnws0lfiJ480/TNVsdAgHgm28YrpOn2Gp3M2h2V14w1GayMUXnXt5ZxLbpVOpKUlFpW111vt3vZ9tl/wDJB6Z/wbyf8FpPgr4a+DGhfsAftheNdA+Hs3g+bVtO+A/xL8dXVjpnw/8AEXgvXLu81W5+F3jfxHq0yaZoOtaPqWoanH4Tv9ee20DXfD15Z+ERc2WraPpFr4mKtN35lqutt159/u2+8D6z+NP/AAarfsP/ABj+I138T/g78a/ij8GfAPjG8bxHJ8PPCVv4S8beDbODVS955Xw51rU4or/RPDs6TRT6Zaalc+L4LSJmi0+ddNNlZWkqtJKzim++z+fn935uQeufEyx/4I6f8EGv2W9S8A6p4T+GvxY+LAsr3xNoXw98f2vgn4lftF/Gnxtd2dtp9he6/Pc6BdjwF4Pkezt4pNXOh+HfA2g6fa6nLoWkav4muZtO1xL2lR7tLyukvlr+d/W4H8Yf/BPH4iav8Xf+Cwf7J/xT1+y0fTNZ+Iv7b3w78a6lpfh7TrbR/D2lXfiX4oWmry6VoGkWaR2mlaHphu/sGj6baxx29hp1vbWkKLHEir0T0ptdl/Xf8/vA/rx/4O2P+UdXwR/7PU+H3/qjP2iqwofG/wDC/wA0B/nj11Af6oH/AAUF/wCUHfx4/wCzFbH/ANV7oVccP4i/xMD+EH/gif8A8FJbT/gmv+19a+PPHMWpX3wH+Kmgt8N/jZZaRaNqGqaVos17DqXh3x5pGnxskt9qPgnXYEubqyhE91feFtR8T6fp1rPq13p+zoqQ546OzWq/yA/vS/ax/YK/4J3/APBav4VeAfiHq3im08dWujWc8Hw5/aE/Z78b+HR4s0nS75otQ1Dwnc6vLpXirQb+wS7kSe/8JeMPD17f+G9SmvzZw6Bqt7qjy80ZSptr70/L7vz+4D81PBn7OH/BKH/ggh8Tfh3c+DNb8Q/Hv9t/42+Pfh78HfhvoHxI8deFNd+JHg7Qvix4s0fwj4h8VWeg+EfC2haX8NfB9vod9qNzdeJ9W8PXPiPxP5U/gnRNfOn65q8UGjc6vTlite60+679H91rge//APB0H/yiq8V/9lu+Df8A6dtTqaPx/Jgfyqf8EDf+Csnh7/gnD8b/ABd4G+N02oj9mP4+f2HB401fTbC41e/+GfjfQWurbw18Q4NLtfMvb/QGsdT1DRvHGnaTb3GsXOm/2RrGn22o3XhqDRNX2qwckmt1+Pl5Af1U/tpf8EU/+Cfv/BXfxBa/tcfCf42t4X8Z+MbLT7XXviz8BNc8GfET4e/EpdL062sNPv8AxPoqy3FlN4s0vTINN0t9S0bxDoN4bG2itPEFjqN3DbXFrjGpKHutX7J3TX3/AOXpawFH4Af8Eqf+CUH/AARg8HeLfjz+0R8Q/DXjHVtU0qXQ5fiN+1CPB+qWlpp7NbX114c+FXwutdGmS/1/VJdPimePSNK8Y+PLqCK4sNMvYNKuL+yuBznUdkreUX+b/wCG/WQfxEf8FU/20PAf7cf7Wvif4pfCD4YaB8IPgp4b0my+H3wl8H6J4a0DwrdXPhTQrzUbtvF/inTPDdnZ6evirxhqup3+sXkR+2T6Ppcmj+GX1PVE0GK+n6IRcYpN3e7/AK62+X6yD+2f/giJ/wAFcfgH+27+zF4I/ZU/aB8WeD9J/aX8EeCLP4ReJfAvxEuNIs9O/aD8H2umSeGtJ1zwpba3KbDxrqeueFooNP8AiF4QiSbVW1hNX1MaMfDeqWrxc9Sm4u61Td/Trb/ggcV8Xf8Ag2N/4JT6N4r8R/HDxV8RPjX8FvhLpM9z4r8U+Cm+LfgTw98I/DemW8ourq1bxZ428C6j4r8O+ElQSR3f27xzJfW8EuzT9d0wRw7Gq09rJvp3/W/3adb6ID9N/wDgl5+1F+yz8ffh58V/hj+xV4O03wx+zL+yT8Q7D4AfDPVtFe4TRfG9vp/hHRfFGu+KdFtLyAaidLuvEGv6lFBr2r3uo6z41njuvGup3TXWvuKicZKzlvLV+X9emnmB/nc/8Fq/+Uqv7cX/AGW7Vv8A006PXVT+CPoB+XdWAUAFABQAUAeF/tAf8ihpf/YyWv8A6bNXrGv8C/xL8mB8h1ygFABQAUAFABQAUAFABQAUAFABQAUAFABQAUAFABQAUAFABQAUAFABQAUAFABQAUAFABQAUAFABQB//9P/AD/6ACgAoAKACgAoA/S5PuL/ALq/yr0AHUAFABQAUAFABQAUAFAHa+FviT8RPAqzJ4J8feNfByXIkFwnhbxTrvh5ZxKmyUTLpF9aCUSJ8kgkDb0+VsrkUrJ7pfdf+v67Ac1qmrarrl9NqetanqGsalckNcahql7c6hfXDAYDTXd3LPPKQMAGSRjjjtTAz6ACgAoAKACgDtPC/wASPiJ4IiuIPBfj3xp4Qhu1kS7h8L+Kdc0CK5SZdkyXEelX1qkyyp8kiyK4dflbIwKVl2X3AcpeXt5qN1Pfahd3N9e3UjTXN5eTy3V1cSt96We4neSaaRv4nkdmbuTgbWBWoAKACgAoAKACgAoAKACgAoAKACgC1Y317pl3b3+m3l1p9/aSrNa3tjcS2l3bTJ9ya3uYHjmhlU8rJG6uOzDrQBq+IfFfinxddpqHivxJr/ie/jiWGO98Q6zqOtXccKBVWJLnUri5mSJVVVWMOFAVQBwNpZLb8rf1/XcDAoAKACgAoAKACgD0Hwx8W/ir4JsH0rwZ8TfiD4R0uXzRJpvhjxn4j0CwkE7Fpw9npWpWlu/nMS0u6JvMYkvkkmlZPdL7r/1/XYDjNT1TU9av7nVNZ1G+1bU72TzbzUdTu7i/v7uXaF825u7qSa4nk2qq75ZHbaoGSANrAo0AFABQBNBcXFrIJrWea2lCsolgleGQK6lXUPGysFZSVYZwykgggmj+v6/r8wIiSSSSSScknqT6nryfr+dAG7deKvFF7oNh4WvPEmvXfhjSrmW80vw5daxqNxoOm3c4cT3VhpEty+n2dzMHcSz29vHLIHcOW3MaLLfr/X9f8MBg0AFABQAUAFABQAUAFABQB3sfxV+KEPh9/CcPxI8exeFZVVZPDUfjDxCnh+RUQxor6MuorpzqqMyKGt8BCVGATuVl2X3AcFTAKACgAoAKACgAoAcrMjK6MyOjBldSVZWU5VlYYIYEZBByDyMYFAHdap8U/idrmhxeGNa+I3jzWPDUGfI8Pap4v8Q6hocOQoPlaTd6hLYR5CqDsgXIVeOFFKy7L7gODpgFABQAUAd7H8VfihD4ffwnD8SPHsXhWVVWTw1H4w8Qp4fkVEMaK+jLqK6c6qjMihrfAQlRgE7lZdl9wHBUwCgAoAKACgAoAnkubmWKGCW4nlhtwywQySu8UAY7mEMbMViDMcsEADHk4P3j+v6+9gQUAd3onxS+JvhrSbjQPDnxF8d+H9CvIzDd6Loni7xBpWk3ULNvaK406w1CCzmjL/MUkhZS3JyTSsuy+4Dh3d5XeSR3kkkdnkkdi7yO5LO7sxLM7MSzMxJJJJJJzTAZQAUAFABQAUAdD4f8W+K/Ccs9x4V8TeIfDU91E9vdTeH9a1LRpbiB0ZHhnk065tnmidHZHjkLIyOykEEqxZf1r/X9dgMKaaW4llnnlknnmkeWaaZ2klllkYtJJLI5LySOxLO7EszEkkkk0AR0AFAHVeFvHXjbwNdNfeCfGPirwfevgveeFvEOr+H7pyuQu640m7tJW2gkDc5xkgdaVk90vuv/AF/XYDJ1jW9a8RahPq3iDV9U13Vbo7rnU9Yv7vU9QuG5+ae9vpZ7mY8nmSRjyfWmBl0AKCVIZSQQQQQcEEcggjBBB5BB/LFAHR6z4y8X+I7Ow0/xD4q8Sa9p+lJ5el2Os65qmqWemxndlLC2vrqeGzQ7m+W3SNfmbrkliy/r+v6+QHN0AFABQAUAFABQAUAeF/tAf8ihpf8A2Mlr/wCmzV6xr/Av8S/JgfIdcoBQAUAFABQAUAFABQAUAFABQAUAFABQAUAFABQAUAFABQAUAFABQAUAFABQAUAFABQAUAFABQAUAf/U/wA/+gAoAKACgAoAKAP0uT7i/wC6v8q9AB1ABQAUAFABQAUAFA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V/wA/+gAoAKACgAoAKAP0uT7i/wC6v8q9AB1ABQAUAFABQAUAFABQAUAFABQAUAFABQAUAFABQAUAFABQAUAFABQAUAFABQAUAFABQAUAFABQAUAFAH7Z/st/8EAv+Cg37XX7MMH7VXww0T4X6Z4O17TtW1f4d+DPHHjbUPDvxH+KWl6TPd2f9oeD9Kh8Mal4bsrXVb+xu7PQpvHHivwcmqiKPUbcnRbyw1S7zdWKlZ3v100XrqvwTv1tYD8WdT03UNG1LUNH1exu9M1bSb2703U9Nv4JbW+0/ULGeS1vbG9tZlSa2u7S5ilguIJUSWGZHjkVXVhWgFKgAoAKACgAoAKACgAoAKACgAoAKACgAoAKACgAoAKACgAoAKACgAoAKACgAoAKACgDQ0nSdT17VdM0PRNPvNW1nWtQstJ0jS9Pt5Lu/wBS1PUbmKzsNPsbWFXmuby8upore2t4keSaaRI41Z2AoA/aD9qz/ggL/wAFBP2Pf2ZZf2p/ilo3wu1XwZodlo+o/ETwl4D8bah4k+IXwssNZubWwS+8Y6ZN4Y0vw5e2enalf2en6zc+BvFPjKHS2nfUJ3/sS1vdVtc41IyfKr+Teifpq396XzuB+bv7MP7JH7RX7Zvj/Vfhb+zJ8MdU+K/j3RPCOoePNV8OaTqvhvR7mz8JaVrGg6Bf609z4o1nQ9PeG21jxPoVk0EN294z6jFJHbvDHcSRW5KOrdlt/X4gW/2ov2OP2lv2LPGGgeAP2nvhVqvwl8X+KfDSeMNA0TV9X8MaxPqPhuTVNR0VNUjn8La5r1nFE2qaTqNp5NxcQ3Ie2dzD5TxOwpKWqd1t/X4AfM1MAoAKACgAoA3fDfhfxL4y1i08O+EPD2u+KvEGoM62GheG9Jv9c1i9aNDJItppmmW91e3LJGrSOIYHKopZsKC1AHqXjX9mX9pH4a6IfEvxF/Z8+N/gHw4sUdw3iDxr8KPHnhXRFgldY4pzquuaBYWIilkZY45DOEd2VVZiQGSaezT9GB4hTAKACgAoA6nwj4H8a/EDVl0HwH4P8U+NtcdPNTRvCPh/VvEmrPHvWPzF07RrS8vGTzHSPeIdu91XJZlVi6W/+X9f13A6b4hfBH40fCQwr8VvhF8T/hk1xIkUC/ELwD4r8GGeWSN5Y4oR4j0nTTJJJFG8qImXaNHdQVVzSTT2afo7/wBf12A8wpgFAGxoPh7X/FWq2uheGND1jxHrd8zJZaPoOmXur6reOql2W10/T4bi7uGVFZ2WKJiFBY4AJoA9I8c/s9fH34YaZFrfxK+B3xg+HmjTxQzwav45+GnjTwlpk0Fy6R280V/r+iWFrJFcSSIkMiTFJXdFjLFl3K6ezX3geP0wCgAoAKACgAoAKACgAoAKACgAoAKACgAoA8L/AGgP+RQ0v/sZLX/02avWNf4F/iX5MD5DrlAKACgAoAKACgAoAKACgAoAKACgAoAKACgAoAKACgAoAKACgAoAKACgAoAKACgAoAKACgAoAKACgD//1v8AP/oAKACgAoAKACgD9Lk+4v8Aur/KvQAdQAUAFABQAUAFABQAUAFABQAUAFABQAUAFABQAUAFAHafDfSNP8QfETwFoOrQG60rW/GnhbSNTthLNAbjT9S1yxs7yAT28kVxCZbeeSMSwSxzR7t8ciOFZU9n6MD+4j/gs/8A8EVP+Cbv7I3/AATa/aJ/aD+APwD1DwT8WfAUvwgXwr4mn+Lvxn8URaavir46fDPwXrobQ/FvxB1zw/e/bPDniLV7Bft+l3Jtmuhd2vk3kFvcRYU6kpTSdrO/5MD+EOugAoAKACgAoAKACgAoAKACgAoAKACgAoA/qC/Yk/4Oavix+yB+xn4W/Ze1D9m7wx8VPFvwq8NXfhH4RfE+8+IN94Y0zT9BV7qTw1aeO/BFp4T1SfxMfCX2hLKKTRPFnhN9c0WzsdPu20/UorrX9QxlR5pN81k91b/h/wCu2wH86Oh6jd/Ff426Rq3juVtav/iV8VNP1HxlPk2Tatd+MfFsVz4ilzYm2a0a/m1G8fNmYDAZf9HMWxCur0T8l+QH9tH/AAWf/wCCKn/BN39kb/gm1+0T+0H8AfgHqHgn4s+ApfhAvhXxNP8AF34z+KItNXxV8dPhn4L10Nofi34g654fvftnhzxFq9gv2/S7k2zXQu7XybyC3uIsKdSUppO1nf8AJgfwh10AFABQAUAFABQAUAFABQAUAFABQAUAFABQAUAFABQAUAFABQAUAFABQAUAfan/AATk+EHw/wDj9+3b+yj8Ffitob+Jfhv8TvjZ4J8HeNdAi1XV9Dk1fw9rGpx22oWKavoF9petac08LFRd6ZqFneRfehnRhmpm2otrdID+kf8A4OGv+CTf7Bv7B/7Gvwt+Lf7LfwYvfhz4+8S/tN+Efh1rOtXPxN+K3jRLvwhqvwr+MniW+0saX468beJdJt3m1nwnoN2L+2sYdRjFk1vFdJbXV3DPlSqSlJp2ta/4r/ggfyE+DPF2veAPGHhTx54VvP7O8T+CfEuheLvDmoeVFP8AYNe8N6pa6zo955MyvDN9l1Cyt5/KlR4pNmyRWQsK3eunf+vL8/uA/pY/bm/4OZPir+2R+xr4m/Zd079m3wz8J/E/xT0DTvDHxe+Jdn8Qr7xVp2oaJDc2d34gsfAfgy78J6TP4YXxVLZi1nl1zxV4tm0XRLu/0y1e+1Ga28Q2WMaPLK/Ne2ytb+v67gWP+DS3/lI/8Yf+zLPiR/6u79nWiv8AAv8AEvyYHbf8Hcn/ACe7+zh/2atY/wDq2/idRQ+B/wCJ/kgP5RK2A+sf2LP2Lfjr+3x8dtD/AGe/2fNE0rVfGeqafeeINW1LxBq9voXhrwh4P0q60+01vxh4k1GVZ7pNH0iXVNPjmt9I0/Vtbvbi8trLSdJ1C9nit2mUlFXf9em35/cB/oT/APBPb/gkz+wb/wAElk+Geq/Ebxh4L+IP7W3xc1y08A+Fvil8Sl0yy1TV/GOr2rC58E/s++BLye+m0G3Fm9x/amqaf/ani670p7658Q+ILLw7Mmj2HNOcql9LRWtl+r/4bt5yD5V/4O07Ozt/+Cd3wRe3tbaBz+2j4AQvDBFExU/A79oclSyKpKkqpIzjKgnGF3Oh8T/wv80B/D1+xJ+yn4y/bd/ao+DH7L/ga6Gl6v8AFXxZHpeoeIXs3v4PCfhPS7K71/xr4uuLJJrb7ZH4Z8JaVrOsx2DXdn/adzZwaYl1BLeRyV0Slyxb7f0u3Xz+4D/Rt8a+Kf8Agmh/wb0/sreHJ4PBo8N/27JH4d0bT/Cek6L4l/aJ/aG8V2EFg/iDWNS1jWb/AEN9Yj01bi21nxDfarrmheB/B9veWGj6Fa6bJqPhjw3f8vv1W9dvkl2XW3Xu/WwHzl+xn/wcsfsWftg/Gnw5+z14s+HHxK+BOv8AxN1r/hEfAWt/EKXwl4g+H3ibV9WmXT9B8L67q2kan9r8P654tuLiLTNLs7vQtQ8PTajPHplz4ijmubMXTlSlFXunbXTRq39d9PO4H5if8HKX/BIb4M/Cr4Zj9v39mbwVo/wzFh4v0Tw7+0N8PvCtjbaR4K1CDxtqTaX4f+Keh6JbGGw8O61/wlt5pHhjxRpei2sGmeIH8RaZ4gWxsdVsPEF9r90ZtvlevZt9unmB/Jn+y1+zB8Yv2yPjp4F/Z2+BHh2PxJ8SPiBe3cGl295eR6Zo2l6fpdhdavrniHxDq0yvFpeg6DpFld6jqN2UmuHjgWz060v9UurKwut21FXe39f1/wAMB9zf8FF/+CMX7YP/AATM8MeCPH3xvk+GfjX4ceOdZTwtaePvhD4h8Q6/oGieMpNNvdWt/CniOHxX4R8E63p2palp2l6xfaPcxaRd6TqNrpV4F1GG9iexWYVIz0V0+z/TV/13snIPn/8A4Jw/sPeM/wDgoZ+1t8Nf2avCd3daFpevTXfiH4keNbexGoL4B+GXhxYrnxX4oktneKGS72y2eg+H4LmWK1vvFeu6Dp1xNDDePKjnLli393m/0A/0NvjT8bv+Ccf/AAb7fsu+DdG0j4fR+GovEjx+H/B/gX4eaNomo/Gj45+IvD1jbDWfF3jHxFfy6O2tPpcV5bXXibxj4p1SHTtIOqWOi6FarJe6F4dl5VGVVt39W9UvJf1+QHnH7Cf/AAWm/YU/4K5ax4n/AGVvFnwqvfCvjPxJoOpXsXwX+POjeEPGngv4seHdLi+2azaeH7sPqOia9q2i2UTavqPhrWtG07Uhplvdazo0WrWej6xc6UTpyhre/mtLeX9enUD+Tr/gv9/wSY0L/gnd8avDHxS+BtjqUf7L/wAfb3W28OaPcGe9j+EvxD08/wBoax8NRqssk81z4fvtLuBrvgCbU5f7Vk0yz1/RLh9QbwpJrOpb0p8ys91+K7/1+oH4vfs0/s+/EH9qv49/Cj9nb4W2H2/x18W/GWleEdF3pK9ppkd5I02seItVMIaWLQvC2h2+peJdfuUVmtNF0m/uQreVtrRuyb7Af6UvhT4Yf8E7v+DfD9jB/iDrWm2lncabaab4a8U/FGPw1pOp/Hz9of4iaok99B4b0qVpLe5ddQubO/vtE8HR61Y+DfBug6fdanqV5BDYaz4huuT3qsu34pL+vv8AkB4H+xf/AMHFf7EH7efxgs/2XvF/w08bfB/WfipPceE/A0Hxcg8I+Jfh78SLzUkkt7fwPrF1p19d22k694niZrLS9F1vTbnQtcvZU0CDW59Y1DS9N1JypSgr3v6aW8/6237gfhn/AMHGv/BHD4ffsrJpX7bH7K3hOHwh8G/GPii18K/GT4V+HtPjt/Cnwu8XazG3/CN+L/CFnaBYtA8D+MLyCfRtS0EQwaR4Z8WT6NbaEY9P8U2WjaHpRm37r3Wz8u3y/rYD+TGtwP2W/wCCCP7Jw/a0/wCCmHwL0jV9MGpeAvgrdXP7Q/xCSWET2h0v4YXOn3fhSyvIXU29zZ6z8Tb/AMDaNqFncZjudKvtRDRTokkL51ZcsH3ei+f/AAAP9NL4j+DfhT8cvBHxd/Z68TTeHtc0rxX4F1Twb8S/B9leaXNrOl+Gfif4e1nQY7jU9LRpbrSDrmk/2v8A2Hf3lrEt41hdPZSTfYp/K5FdWfndfL+v6sB/j6/H/wCDPir9nX44/F34D+N4jH4s+D/xF8X/AA61xxE8MN5e+E9cvdHOp2avkvp2rx2seqaZOrPHc6feWtxDJLFKjt3J3SfdXA8hpgf7LP7Pul6ZJ8AfgiJNOsJBJ8HvhqHD2duwcP4L0XcHDRkMGBIbcOc85zXA936v8wP8sn/grf8AsgP+xB+39+0F8ENO01tO8BP4pk+IXwkCxGOzf4W/ETf4m8K2Fg5Cm4h8KC8vvAt1cbIxJqvhXUdqbQrN2QlzRT8rP1/C/wB33Afm5Vgf2Q/8Gl/7HMXiXx98e/22/F2jR3Ok+A9Oi+BHwqmvbZZ7aTxh4lgsPE3xK1e0MiYh1Dw94UHhPQ4Z0Miy2Pj3WYGCNHlueu9o/N/p+v8ASA/Tv/g6ysrO3/4JoeDXgtLaF/8AhrD4XLvhgiibafh98YSV3IqnBIBIzjgdON0Ufj+T/r+v0A/zo66wCgAoAKAPC/2gP+RQ0v8A7GS1/wDTZq9Y1/gX+JfkwPkOuUAoAKACgAoAKACgAoAKACgAoAKACgAoAKACgAoAKACgAoAKACgAoAKACgAoAKACgAoAKACgAoAKAP/X/wA/+gAoAKACgAoAKAP0uT7i/wC6v8q9AB1ABQAUAfdn/BM34xfDX4F/t0/s3+PPjP4O8DeO/g8/xD07wh8UvDvxG8MaD4v8IjwP4+in8Ga54h1HRfEljqOmzS+C4dcXxnp8pgWaK/8AD9sY5VBcNM1eMu9rr1X3f13tYD+yb/g5M/4J4fAqx/4J7n45/AX4D/Cb4W+KfgD8UPCHiXxVf/C74a+D/BF5rXw48ZzS/D7WrDU/+ET0XS5tTgsfE/iHwVrivdm4i02z0zU5wkUU1xOnPRk+eze6tq+v9feB/AN4d8P6x4s8QaF4V8O2E+q+IPEus6Z4f0LS7Vd9zqWsazewadplhbqSA095e3EFvCpIzJIoyM5rqemvb+vP8vvA/wBKX9tL9nb9i/8A4Jof8ElfGvii/wD2a/2a/EvxK+D37Onhb4S+EvHHiH4JfDPXfFHi/wCNuu6DpHw18O+MtQ1TWPDM+r65qk3jXU/+E61uWed7qWwsdUuXeCKF5IOOLc57uzld+nXS/bz176pgfy9f8EFP+CMGjf8ABRLxJ4m+Pf7Q/wDbdl+yv8KvElt4aXw/o95No+p/Gj4gwW1lrGoeD01q0kj1PRPB/h7Sb/SrjxhqulvaaxfvrmnaL4b1TT71dX1TQ96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mv8A4IK/tnf8Ez/2a/A3xM8Efts/Djwr4z+Kfjv4yeD7v4Uanr3wA0b4tXml6c2j2OkRx2fiLUtE1Sfw2o8RMlwILee3Cy/6djeN9Y1YydnF6Ja6gf3WftxfGP8AZt+AP7L/AMS/iz+114d0vxX+z34WfwWvj7QNa8BWfxN02+bXfH/hbw54UNz4Iv7LUbTWvsvjTV/Dt5CZbSX+zZ7eLVo9klikic8U20lu9gP88r/guZ+1r/wT0/at8Y/s76l+wB4A8NeA9E8GeGviHY/EyHw38ENJ+CsepaprOqeFbjw1Ld2mlaPpC+IHtrSw1hIriZZ208TSRIyC6YN00oyjfme9ra373/NdOnWwH9m/w9/4Jzfsz/Hv/gld4E8E+F/2eP2afDPxe+M37APhTwx4e+K+o/BPwCNc0D4j/EL9nfT9L0v4g33iTT/C0nicatpfiXV4PEdzrdjcPrv2yCS+tpmvyj1z8zU73ekr7767fPYD530D46f8G+3/AASa063/AGY77xT8DbH4h+Bvs/hn4hamPhFr/wAc/itqnia2tI01u++KHjXwX8O/GksGttPJM+peHLjUrC18PXE8+h6T4d0m3tv7Mtaaq1Pes7PbVJfK7X9drpxD+XD9iD/gn98O/wDgrd/wVo/ak07wt4gk0T9kLRPjN8cPjjrXiPwZpcvhq51f4R658X9a/wCFaeEfBOm6npFqfCt541tNY0xbKLU9FspvDXhew124Glrqml2ulvtKThCOnvWS+dte/wCfTruB/V18cP2kv+CHv/BF6fRfgfe/CL4ceFviLF4a0/Xh4G+GXwYs/iV8WbnRZmli0jVfHXxB8QQSXU+paj5M0un/APCe/EIa5dWYW9hiOmzW9w+KVSprd22u9F+H6L7gO2+ETf8ABGn/AILlfCTx7D4Q+Dvw58ZX3hX7LpXjC31H4ZWHwp+P3wvuPEC3suhaxp/ijQ7W01+xtNUk0y6urDUvDviXW/C+qXWm3Ol60l3La6hpKj9pTau3r53T8v6+XUD/AD+f+ClH7FWr/wDBPz9sj4u/sx32s3PifQ/CV/pmteAfFl5BBb3fif4eeLdLtfEHhTUb+C2xBHq9pZXjaF4g8iKC1bxBo+qvYwR2LW4bphLmin338n/X9agf6FfgD/gnN+zT8ev+CVngbwV4U/Z3/Zn8NfGH4y/8E/8Awt4Y8OfFbU/gr4CTWtB+JPxC/Z3sNL0n4gah4l03wpN4oXVNM8T6vB4iutcsJpdeF3BJf20r6hsduTmane70lfffXb57AfBfwh/bA/4N5/8Agljq0f7KHh698KeIfiH4BuB4T+LPxuHwN1j4r63qfjfS3ktPEEnjH4n2fhXVbnUri21M3nn6F4DbVPCnhSeS60PTbOwms7yyi0cas/e2vsr9Pw/F/doB9oft5/8ABJH9hn/gph+y3e/ED4A+BPg94c+K/iDwHd+Of2efj78H9M0DwnpnizVdR0v+1fDdl4zv/Ctla6b4y8FeKLiO103ULjxBZ6nqnhmG8u9Q0OXT9Qiu4LqIzlB2d2tmnfT79n/XYD/Oa/Za/Zo8a/tUftPfCH9lzwtLDofi/wCK3xG0vwC2oanAZbfwvDJdyHxLr+o2azQS3MHhXRbPVtavLCCZLm7j02W0tm+0SxV1ykoxct0lfT+n/XbcD/Qr8W/A7/gj3/wQR/Zs8KePviT8G9D8Ua/qOoWnhDTfG+t/DvQPi9+0N8XfGh01r3WP7EvfFAttL8K2JsbG41bUdP0/V/A3gDS44ra2wNYv9Ph1LlvUqvR2Xa+i/V/i/wA4hxn7Lv8AwUP/AOCMv/BYjxhffsxav+zLo1h8Qdc0fWrzwz4J/aD+CXwx0rVfFtlo+m3F7rE/w28a+CNf8YS6X4l0XQorrVGS113wv4ptbCz1K/0P7Va6Xe3cBKE4e9fRWu03v/WnX81EP5Pf+C7X/BLnw1/wTR/aV8KW/wAJbzVbv9nz49aFrvi34XWOvXk2paz4M1XwzqNjZeNvh5caxcbrrXbDw5/bnhrUdC1m/d9Vm0bxFZadrE2o6ppV3req7058613T1/QD+u7/AIIWfskfspfEf/glN+yP41+If7Mf7PfjzxlrmhfE6TW/FvjP4L/DjxR4m1iSz+OHxN060k1TXtc8N32q6g9rp9naWFs13dStBZ2ttaxFYIIkXCq2pys30626L+v+HA/nA/4IQftm/wDBM39mrwj8VfA37bHw38KeMfij46+NnhW6+E2pa78ANF+LN1pOmnTLTR4orLxDqOianN4aRfETJOLe3mt1WQC+ChwHrWrGTs4vRLXUD+6T9uL4x/s2/AH9l/4l/Fn9rrw7pfiv9nvws/gtfH2ga14Cs/ibpt82u+P/AAt4c8KG58EX9lqNprX2Xxpq/h28hMtpL/Zs9vFq0eySxSROeKbaS3ewH+eV/wAFzP2tf+Cen7VvjH9nfUv2APAHhrwHongzw18Q7H4mQ+G/ghpPwVj1LVNZ1TwrceGpbu00rR9IXxA9taWGsJFcTLO2niaSJGQXTBumlGUb8z3tbW/e/wCa6dOtgPwdrUD+nX/g1k+D/wAJPjN+2R+0BoPxg+Fvw6+K2haX+zNfavpmi/EnwT4a8c6Tp2rL8U/hvZLqljp3ifTNUs7TUVs7u6tBe28MdyLa5uIBL5U0iNjWbSja+/e39f13A/oY/bf/AOCZH/BL/wCFn7TcP7f/AO2bpvwJ+EP7JPwt+BvgD4b+FPgj4f8ACqeC/C/jf45wfEH4peKtY8UeKvA3w50PTrn4i3h8K6r4V0vw94L0Wy8R3/i1NN1t/Fmlnw34Us7XVMozm1yRvdu977Lsvnq7W/SQer/ssftv/wDBCz9uDXo/2Y/g94Q/ZyutZ1aG/t/Dvwg8e/syaH8PtM8X28drOb2Dwfp/ifwFp/hjWL86fby3B0OwuU8RtYRS3SaSbe1uHtxxqR1d7LW6f9fl94H85H/Bwr/wRX+Hf7GNhof7X37J2hXfh34D+K/E1t4S+KPwuS5vNS0z4UeLtYhZ/DniLwreajdX2qReB/F91bXmm3ukahczQeFPE76XZ6PdnRvEmm6H4d1pVHL3Zb9H3337W09QPmr/AIICf8Ej/BX/AAUe+KfxB+JPx9fVW/Zw+A83h601vwto2oXmi6h8U/HfiNb290zwe+u6e0GoaT4Y0jSdNn1TxhdaPeWOvyLqPh/TdJvLH+1LrVNPdWbirLd9e3n/AE/usB/UV8b/APgpB/wQ6/4JeeMdT/Zs074WeArDxx4Few0rxf4H+AP7PHhvXLrw3e3dpbu0Pi7xfe2nh/RdX8RR2UsM2vxzeK9c8TRSs0OtR/2p5tu2KjVn713bo27fd/w333A9Gm/Za/4JDf8ABcb9mTV/iP8ACn4ffD8S302p+Fbb4vfD7wBYfCv44/Cfx/YafBcppniZLPTNHvtUm0ePVbHUf+EZ8Vr4j8F65YXsWoaWby3urPVkL1Kb1v3s3o/8vkB/nVfGT9lv4lfB39q/xz+x9qNtDrXxQ8IfGe8+CliLMpa2XifXn8Tr4b8N6lpxuJWFtp3isXOmappv2qUPDY6lb/azHIsgrqTTjzdLX/rf8vvA/wBAf4Tf8E5f+CXn/BEv9kWb9oL9p7wV4K+KfjnwZpehP8QvjZ498B23xM8Ta78QNZmjsrHwx8GfBWtWuo2HhGG91i7fSPD0ejW2l6m+lKdT8deKHsrLUdUtOVznUlaOi6K/RdW9L/1a+qA8/wD2ff8Agsr/AMEYP+ChPxS8P/sreKP2ah4avviPqlt4P8A237R37PvwXuPAfjHXNQlFtoXhixvvDvib4gLoHiDV70pa6BFrFlpNpNqk1hY6frH9tXlnZu5U6kVfmvbV2burf1ff7rAfgr/wcPf8Efvhb+wPrXw7/aO/ZmsLzw38BfjH4pv/AAP4g+HF3qF/q9n8NPiWmk3niPSoPC2q6pNd6rN4V8Y6HpXiO9ttH1O8vLjw5qPh3UIbO+l0bU9M0vQdKU3K6e61v3QH0X/wbs/8EW/gd+1N8O9S/bX/AGs/DsfxG8EQeNNV8H/Bv4PajPcQ+Etcu/CT2Y8Q+PfHUNjcQzeItNh1uabw5ofhG8lj0a4m0fXbrxJp+s2N5pUESq1HF8sdHu3+iX/D/pEP1B+LX/Bdv/gi5+yt8TPEX7Nvhj9m3WPFGg+APEF74E8Ta18Ev2c/gvY/CfS9Q0K8k0vVtP0i017xV4G1DXbDQ9UhurK5u9J8LyaTdraTXnh271y0ls5rqFSqNXb80m3d/ddeev4XfKGr+29/wSW/4J9/8FTf2M5v2tv2EPB3gLwJ8Vdd8Ca18Q/hB46+EfhqLwF4c+KWpaINTOpfDv4meANOsdK0pdd1TW9N1HwtqGu3OiWXjjwr4ut0/tO91DTtP1LQdSIzlCXLLVX1u9r9V+f/AA7A/wA66uoAoA/0u/8Agl/+yN+yj4x/4JA/s6+OvF37MX7PXinxvqv7N/iHVtU8Y+I/gt8N9c8ValqsTeK/K1O/8Q6n4budWvNQj8mHZeXF5Jcp5UWJRsTbySb9o9X8S6gf5oldYH91n/BrN+zf+zx8Zf2Mfj74g+MHwF+DHxW17TP2ntT0fTdb+JPwu8D+OdX0/SE+FXwxvU0ux1LxPoeqXlppy3l5d3a2ME0dstzdXM4i82eV256zacbX272/r+u4H8xn/BS7wf4S8I/8FX/2n/BPhTwt4c8MeDNH/aiv9G0jwj4e0TTNF8MaXpC69p0a6Vp2g6ba22lWOmrG7RrY21pFbBGZBFtYitIt+zT68oH+hZ+3N/wSd/ZK/aR/Zl8cfBzwb8GP2dP2f9Q8T+IfhTf618XvCXwf+G/g3xT4O8A+D/i74E8bfE+fw74m0fwpFdaRreq/Djw74q0HTLi4lj0h7zVIYNfkTQ5dRZeaE3GSer8r73Tt+Ovy9APzs+An/BTD/g3T/Zs1bTv2YPg7/wAKu8K+H9NuYPBlx8S7j4C65rHg7xPqe6LR7jUvF/xf1rwpfa34riu5UC6j498ST3Xhq4s1/tBde/4R9Le6W3Cq7yd+9k9fu06fP1egDv8Agt//AMEZf2W/jj+yX8UP2ov2bvhd4A+Ffx4+DPw/1P4r2uqfC3TNI8JeD/iz8PvClhN4o8XaR4h0Dw1bW/hrV9bm8Iw6rrHhHxVZ2Ca9qOrWelaJeatc6LeRraFOo1JRbbTdtW9Pv/r8APzv/wCDer9s7/gmf4H+GH7Pn7NPxS+HHhXU/wBt7xR8dfENp4F8aXfwA0bxFr9lqPijxFG3gSS3+Lk+iXGp6O1jFgW88WpwnRx8sRiwaqrGTbkn7qXf9AP6fP8AgpL+0p+xL+y38EfCXj39vHwZoPjj4Saz8VdG8IeGtK8RfCTTfjJZW/xGvvCPjbWdK1CLwzqmmatb2F1F4Z0HxbbJrqW6TW0V1Np6zKmpyI+MIyk7R3tftp/X9agf53n/AAVt/aA/Y3/ae/bj8JfEL9iTwboPhD4In4f/AA08MXmhaJ8K9N+EumTeL9P8S+IpvEFzL4Q07TdMtJpLqx1HSIp9Te1Z75IkhkkdbZVXqpxkotS119dLf537frIP7IP+C9n7Jf7Kvw0/4JNftZeNvhz+zN+z78P/ABnolv8ABQ6L4u8E/Bn4c+FfE+kHUP2i/hFpV+dL1/QvDdjqtgb7S769028Npdw/abC8urObfb3Esb4Um+eOr69fJgfzz/8ABpb/AMpH/jD/ANmWfEj/ANXd+zrWtf4F/iX5MDtv+DuT/k939nD/ALNWsf8A1bfxOoofA/8AE/yQH8olbAfo3/wTG/4KEa5/wTT+OHxB/aB8J/D/AEz4jeNNb+BfjL4WeC9I1/UrnTvDWleJPFPibwNrFp4k8SpYKNT1XRtHtvC93JPoem3el3mr3EtrZJrOkxSTahBE4c6SvbW/fp/wf6sB9VfsEftbftB/tn/8Fo/2L/jL+0f8Sdd+I3jXUvj34ags31CVbfQvC+j/APExmt/Dfgzw3aLDo3hXw7Zu7PDpWj2drDNcPNqF8bzVLq9vbhSio05JK2n3+v8AX6Af05f8HbH/ACjr+CP/AGen8P8A/wBUb+0RWND43/hf5oD+HX9jD9sj4vfsH/HTSf2h/gZF4Qk+Imh6D4i8O6ZJ420CXxHo1tZeKLD+zNVmXTotQ0x/trWLTW0Fx9qAijuJh5b7/l6JRUlZ3t5f1p90vQD1X9vz/gpb+0z/AMFJfEvw68U/tI3XgmS++F2ha3oHhO08CeGrjwxpcFr4iv7PUdWubqzn1fV/tF/dTafYRPcrJBm3s7aJo28pXojBQ2vr3/r9F872iHLf8E6P2bfij+1d+2l+z38IPhNYarLr958SvCfiXWtf0zzIl8CeCvCev6brfizx7qGoJHImmWnhjSraW8t7iXD3ertpekWCXOralp9ncE2lFt9v67/l99wP70/+DnP47eF/hf8A8EvfHHwv1LUdPTxZ+0Z8QPhr4D8J6NNsm1C8tfB3jfQPit4m1e0tGDsLPSLLwTZ2N5qTIIbC817SIRLFfX9gH5qKvNPtd/oB/B9/wTf/AG4vEv8AwTv/AGtvh5+094d8J2Xj238M2+veHvFfgi91F9GHijwd4s0ubSNc0+z1qO1v20fVoFkt9V0fUWsb23h1TTrRb6yvLB7m2l6Zx542vbz3/r8fwvEP1Z/4LNf8F6NM/wCCl/wc8C/s9/Cr4Ka98Kfh1ovjfTPiX4y1vxvr+lax4p8ReI9F0bWtG0TQdMsNDhbTdK8PacPEGp6heX02oXmo61eLpQS10W3066j1WKdLkd279tLf1+H4tSD9Kf8Ag0F+D+km0/bO+Pt3CJddW5+F/wAH9BnMYBsdJeLxD408WwrLyZBqt4ngp3jGwRf2MjN5nnJ5UV38K9X/AF/w/wB9wPyl/wCDm/42618UP+Cpfj74f3V9cTeHv2e/hz8Lvhr4dsS22yt5vEHhDTfix4gvIYQdpvLrVfiE1he3boJ54tHsrZpHtrG0WK6K9y/dv59P6/4IH4y/st/G3XP2bf2kPgZ8e/Dt5c2OqfCP4qeCPHayWpO+4sfD+v2N7rGmSoOJ7PWNHjv9J1C0cGO8sL25tZVaOZlbSSumu6a/rf8AL7wP9Iz/AIOKfhBpHxc/4JN/tC393Gsuq/CS/wDh38YvClxsWZbXVPD3jTSNB1adehH2jwP4q8W6essbKU+2+Yd8SvG3JSdprz0/rR/p6gfzHf8ABp18H9J8Z/t4/Fj4satCLib4Lfs/6w3htTGD9k8T/ETxPoXhgakJTnY0fhODxfpvlABpV1Z38xVhdJdq791Lu/6/rT8LSD1j/g7n+Nutaz+0x+zF+zvFfXC+GPAHwU1L4u3GnxtstLjxP8T/ABrr3hMT3SKR9putO0X4X24smlDiyh1q9FsyG+vFdUFpJ+dr/wBev9WA/kl0XWdV8O6xpPiDQtQutJ1vQtSsdZ0bVbGZ7e+0zVdMuor3T9Qs50IeC6s7uCG4t5kIeOaJHUgqDW4H+q1+0xaad+3f/wAEYPiDr+v28byfH39gvTvjVZRrbx+XaeMrn4R6X8ZvCNwLUbVUaX41sNGujbx7Gj+y+VG0bqjrxL3Zrylb8bdn+X3Af5SddoH9/wD/AMGnf7KH/Cvf2W/jB+1t4g03yte/aF8cp4J8D3U8WXHwx+Ekt7Y31/p85AMcOv8AxF1TxPpmpwpuSWTwJpcrOWjCJzV5Xko9ld+r/wCAB4X/AMErf+Cn3/C6v+C+H7a+k3fiH7T8Mf2u49e8F/CZPtX+gXc37LttdWvwhv7VC5traPXfhPovxD1ae3gO6617xCrCWeeZ2uHOFqce8dXp33897frsB+fn/B1R+yf/AMKi/bb8E/tL6Dpv2fwp+1P4AhbXbiGLbAPit8JoNK8J+IgwiUQwf2j4Huvh1fxmTZNqGpLr12fNdLiSqoyvFrs+/T0/4P3agfy71sB/rP8Ax7/afu/2Mf8Agmd4d/abttJtddt/hR8MP2ZdW13R7qKaY6h4Q1jxR8KPC3ja2sVgurRo9afwhruuf2BcySvbWmtjT7q7tb61hmsp+G3NNru3/XT+u+wH4I/8HVn7Lui/Fv8AZ5/Z2/4KA/DRbXXoPAkum/Dzxl4i0hRcW+s/CD4q48RfDHxRJeY2nRNE8Yz3Gm6c6lTPc/FSFtjKA0WtF2bj/V15/wDA6dLgfwpwQT3U8Nrawy3NzcyxwW9vBG80888ziOKGGGMNJLLLIypHHGrO7sFUFiBXSB/pvfDd9K/4Ip/8Env2XvhzLY6RH8ZPFvjP4K/DC403UUEqa1+0H+0h480/UPiO8zxTQPqf/CvtD1Dxpd6Q8rMlzovw90iwnhW2It15H+8qPtr90U7ff+F/IDwH/g63/wCUZ3g3/s7H4W/+q++MVFH4/kwP85qusAoAKACgDwv9oD/kUNL/AOxktf8A02avWNf4F/iX5MD5DrlAKACgAoAKACgAoAKACgAoAKACgAoAKACgAoAKACgAoAKACgAoAKACgAoAKACgAoAKACgAoAKACgD/0P8AP/oAKACgAoAKACgD9Lk+4v8Aur/KvQAdQAUAFABQB/qGf8E//iFon/BV3/gi1ofg/wAa6nDf+JfH3wC8a/sufFa/vHN3e6b8RvCnh268Ax+LdQYCQrreo26+FfinA8YLQT65ZTJHE6rEvHJezqad7q3bt/VredrgfxZf8EJP2R9b+MP/AAVt+DngXxroE8EH7NHijxV8ZPibpd1Dvl0PVPgfeeRoNteR/NFm3+Mc/gfS7tZD5eyWYDzH2I/RVlaDffRdN/v6dPy1YH7S/wDB3F+1d/ybV+xT4f1Lr/aP7RfxNs4Zf+wv4B+FVpP5Tf8AZTNRu7G59NAvxFzbzVnQjvL5L9QP3S/4IVeEtC+E/wDwSC/ZTutKsLcHVPh74z+J+uvYgPcavrHijxt4v8TXU1zIu957+Ozls9IUMWe3g061sVCx2scSZ1Naj9bf1v8Al99wP8wD4l/EPxT8W/iL48+KnjjUp9Z8Z/Ejxh4k8deKtVuZZZp9Q8Q+K9Yu9c1e7eSd5JW86/vZ3Xe7lVKrkhRXWlZJdlb+t/z+8D+mz/g0v+Kfifw9+3T8avhJbX10fBfxK/Zw1nxNrWkI832R/FXw58d+CY/C+tTRK/kiXT9H8Y+MtMilkjLga2yJKm4pLlWS5U+t7f1/wAPoz/g5W8A6Lo3/AAVE/wCCenxEsbS0ttX8daF8PtB12WAKlxft4F+Ogk029vkU/vJls/Fn9nxXci+bJa2EFoZGhsYEiVJ+5Jdr/iv+B3+4D9rP+Dlv/lEd8cv+x7+Bv/q2fC1Z0fj+TA/zJK6wP9UD9ln/AJQP/Cj/ALRl2/8A6zxdVxz/AIj/AMSA/ig/4Nrv+Uu/7Pv/AGKHx2/9Ut43ret8HzQH7bf8HgHxE8W6T4B/Ya+FmnazfWngvxv4n+PvjPxRosFxJFZazrvw80/4QaV4Rur6BCq3J0e2+IXir7KJd6Ryai8gQSKjrFBK8n1Vvxv/AJf1cD+GiugAoA9G+D3/ACVv4W/9lG8Ef+pNplJ7P0YH+mT/AMHGX/KHL9rr/rv+z9/6078Ga5KX8SPz/wDSWB/l4V2Af6uT+PPEvwt/4IhD4meDNRuNH8YfDz/glcnjfwpq9rJ5V1pXiXwr+yUuuaFqdtIASk9hqlja3cLgfLJEp4riSvNLo52/ED/KTubm4vLie7u55rq7uppbm6urmV57i5uJ3aWaeeaVmlmmmkdpJZZGZ5HZndixJbtA+kv2Tv2Vv2jP2yPi7pfwS/Zk8D63458favbS6jeQadew6Po/h/w9ZTQRX/ibxd4hvrmy0jw/4d02S7t4ptQ1O7iE15dWel6dFe6vqGn2F0pSUVduwH9N3w4/4NEf2hfEWnWl/wDGj9sn4VeBtcuYY5L6w8DfDvxh8WY7NyBi3OreIfEHwna7khj2pIyWaQrIpjglmhVJ3xdddIv5v/h/z+8D94v+CRX/AARM0j/glb8Qvi346tP2mtT+Omp/E7wRoXg+/wBFf4Y2vw207RotN1xtbg1Z7aP4g+PLm9uZmjktbMSzWqW0Ml8VkuDM3lZTqc9la1n3v/X3/fYD+WT/AIOpo40/4Ke6WyIiNN+zJ8J5JWVQDLIPEnxIiDyEcu4iiiiDNkhI0X7qqF3o/B82B/ZK3jnXPhj/AMEQh8SfDE72viX4f/8ABK6Pxp4euo5Hhe11zwv+yUut6TcpLHiSNoNQsreVXjIdSgKFWANcyV527yt+Py/P7gP8o4ksSzEkkkkk5JJ5JJOSSTyST+ea7gP9NP8A4NoPEmra9/wSX+Dtnql3NdReFfiH8afDej+dLJK1tpI+Ier69HaIZGYpDDe67feTEmI4omVEVVGK5K3xvzS/r+v1A/hp+Gf7SNl+w7/wVw1D9oq30CXVvDvwV/bB+K13q3hvTTHHe3fgS68ceMfCXirTNFNxLDbrqv8Awh2r6rFon2uaO0/tJbQXci24kauhrmhbvH9Pl/XfYD/QA+OHwd/4Jwf8F7v2avCtjY/Fi2+IXh7w/fr4y8HeL/hJ4w03Rfix8J/EGp6cllfWfiDwvrdhqt14fuL6zlgs9e8J+PvCBWdYrK8toLa8t9J1aLmTlSk9PJ32fo9P672sB/PD8ev+DRD4qaRBqGp/sz/tbeCfGzqss1h4S+M3gjWPh/dhIwWWyHjTwff+PLLUbyYKEhnm8I+H7PznVJ3toQ9wuqrrrH7mB/LZ+1L+yZ+0F+xf8WNT+Cn7SXw51j4cePtOtYdTtrO/ktNQ0nxDoN3NcQWPiXwn4h0ue80TxL4evprS6t4dU0i+uoYr6zvtLvfsuq6ff2VrspKSundf1/X/AAwH+lT/AMG/H/KH/wDYz/7F/wCK3/q/PitXJV/iS+X/AKSgP8xj4Vf8ln+G/wD2U/wf/wCpXp1db2fowP8ATA/4OMv+UOX7XX/Xf9n7/wBad+DNclL+JH5/+ksD/LwrsAKAP6uv+DRv/k979o//ALNVv/8A1bnwwrCvtH1A3P8Ag7k+L3i3VP2tv2bfgPJqF2ngTwV+zzH8VrPShJNFZXHi/wCJHxG8eeFNV1KaDcILua10T4YaJaWN06O9oLnVIIHj+03auUEuVvre3ySX+YH8p3gvxj4m+HnjDwr4+8F6ze+HfGHgjxHoni7wrr+mzNb6joniPw5qVtq+iatYzphobvTtSs7a7t5FOUliU8Yrdq6a76Af6l3/AAVTtNN+P3/BGb9p/X/EmmWiJ4i/ZRtvjIthOrJDp+veGdI0H4taN5AmYSxz6drmi2ZtA7GUzRRxvvLFH44aVF6tfp5/n94H+cn+wp+wF+1r/wAFA/iHqHw4/Ze8IT6ougxWV/468ba1rL+F/hz4BsNRklgsL7xd4jKTGOe/e2uV03RdHsNb8T6rFZX8+laHe22m6hLa9UpxitfuW7/L8Xr5Af0e+CP+DQP4t6rZwXPxR/bi+H/hfWJkjk1C28EfBjxN8RrOO5cbrhYNV8ReP/hhdXiLIWEdxNpVnJMP3klvESUXL266Qf3gf0Y/8Ejf+CV2kf8ABLD4dfF3wBpfx41L46P8UPGmh+Kb/ULvwPa+AbTw9d6FoT6T9htdGt/F3jJnuL2K5S4vLmfU45GiisYRbhYhK+M587Tta3nf+vv+6wH8Lv8AwWM8f6n8Hf8AguD+0X8VfDdray658Mfj78IfiPotrcBks7jW/CHgz4YeKrNLrydsgiutRsEN06ESMJJHB3nNdUNacV3X9dvz+4D+4nRfit/wTl/4L0/sf3Pwun8a2HiTR/GVjofiHxR8LbPxdY+Ffj38GPG+jD7XbX50WXztQtNS8Oagb60sfEY0bXfAnimyW+SFtf0O8u7dua0qcr2/DSz+78/uuB+Dnx3/AODQm/T+0dR/Zj/bDtLjLSnSPB/x38ATWexckwJqPxI+H97e+a20rHLJbfCuIAq0yRfMIE0VfvD7n/XmB/L9+27/AME9/wBqr/gnt8QbD4fftM/DyTw03iCK+u/BPjTRL+LxF8PfH9hpssMV/d+EvFFoqw3M1g1zaNqeh6nBpXifR4r/AE6bWND0+LUrB7jaMoy2dwP6wP8Ag2j/AOCqn7OPgv8AZ5i/YS+PPxB8M/CLx94Q8deKNe+EGt+ONVtfDng/4geGvHmp/wBvXnhq38TapNBo2n+N9J8XX2smDR9UvNPfxDp2s6RF4dTU9RstWt4sa0G3zLVWV/6/4b8LyD6T/a9/4NZv2U/2h/G3i34tfs+fHPxz+z1rXxB1fU/GF94cm0HSPi18K11XXriTVbmbwtpj6v4P8T6HpWpXdzPdC2bxnr2n2C3ITRbKz0y3tdNSVWktHFO3yf8AX3fm5B/N5+3b/wAG7/7d/wCxJ4J8R/Fyzi8HftD/AAb8J2d3q/ifxZ8IrjVz4n8H+HrJWku9f8YfD3XtOsdZttKsoEkvdV1DwrdeMtN0PTYp9U12/wBN0+2uLmLaNWMv7r7PW/8AX/B6AfgvWgBQB/qgf8Em/wDlCx+zL/2a/wCJf/QvGFcc/wCI/wDEgP8AK/rsA/0E/wDg0d/5Ma/aL/7Ov1X/ANVB8KK5q+8fQD+Uj/gqf/ymG/ax/wCztNR/9SHTK1h/DX+Fgf30f8F9fHWu/Dv/AIJFftma94duZLTUdR8J/D7wPNNHLJC39ifEr4y/Dj4d+Jod8ZDFbvw34o1a0ePISRJzHJujZ1rmpq84rz9dlfy7f8PawH+V3XaB/qp/sA6rd+P/APgid8ApvFTtq7ah+ww3hrUDeSSXDXulaP8ADjVvCttBcySM0su/R9Ot7eVmcswzzyK45fxH/i/Ngf55f/BID/lKD+wn/wBnJ/Db/wBPUVdNT4JegH9i/wDwds/8o7fgh/2el4B/9Ub+0PWFD43/AIX+aA/z6fCf/I1eGf8AsYNG/wDTjbV1Af6f/wDwcRf8oc/2xv8Ar2+BP/rTXwYrjpfxI/P/ANJYH8sv/Bpb/wApH/jD/wBmWfEj/wBXd+zrW1f4F/iX5MDtv+DuT/k939nD/s1ax/8AVt/E6ih8D/xP8kB/KJWwBQB+m/8AwRj/AOUp37DX/Ze/C/8A6Kvqip8EvQD+wD/g7Y/5R1/BH/s9P4f/APqjf2iKwofG/wDC/wA0B/nkV1Aez/s9/s+fF39qb4v+CvgT8C/BupeOviX4+1WPS9B0PTlCxxoAZb/WNYv5dtnovh7RLJJ9T17XdRlg07SdMtri9vJ4ooizJtRTb2QH+jl+yH+yd+xx/wAG+X7E/i/4xfGzxjot18Q9R0nTrn42fGAWay+IviB4rMM1zoHwc+Dui3ZttRuNHjv1uLbwzoMbWl5r13Fe+NPGEul2FrIPDPJKUqsrJadF282B/B1/wU3/AOCjXxY/4KXftH6r8ZvHySeHPBOhRXXhr4M/C23vGutK+HHgMXjXEVo0qrFFqnivXpVi1Txn4kaCOXV9TENpbR2fh/R9A0jS+mEFBWvd9X5gfnhBBNczQ21tDLcXFxLHBbwQRvLNPNK4jihhiQM8kskjKkcaKzu7BVBJAqwOp8ZfD/x78OdRt9H+IPgnxd4E1a7sodTtNL8ZeGtZ8L6jdabcFhb6hb2Wt2dlcz2U5RhDdxxtBKVYI52ncXT2/wA/6/rsB/df/wAGh2uWtx+zD+1r4bRYhe6T8efCuuXDjHnta+IPh9aWFmsn8XlLL4ZvjDkY3vPjPzVzV/iT8vyf/B7feB/N5/wcG6Hf6D/wV8/bCivo51Gpaz8KtcspZgdtxYax8C/hlewSQOeJIYWklswVJEclrLAcPE6rtT1hH0/J28v677gfjlp2nXur6hYaTpttLeajqd7a6dp9nAu+a6vb2eO2tbaFf4pZ55UijXu7Ad6sD/Vb/wCC02oW3g7/AIJIftmi/dLmOH4IW/hcS3HPm3mu+IPDHhSxnJbGZzf6nbyxHr5+wgE4FcdPWovW/wCb8vy+4D+Zv/g0H1y1t/j9+2T4bdYje6t8H/hvrlu5x562vh/xpq9heLH/ABeU0viaxM2BjekGcfLWtfaL83+P/DdvuA+bv+DsDQ7/AE3/AIKR/DvV545/sPiL9kz4cXWnzuCYC2n/ABJ+MWl3dtC/3d8Elsk80QO9PtkUjALOhaqPwejf+f6+f42iH8xlagf6uv7PIk+Gf/BE/wCEFx4jhaOTwd/wTJ8I6vrlpfjabU6b+zFZ6tqOn3atgKtmEls5UPCrCVyQM1xv3qnrP9beX/A89wP8q/wZ4Q8Q/EHxh4U8BeEdNn1rxZ438S6F4Q8MaPajNzq3iHxLqlro2i6bbg4BnvtSvba1iBPMkqjjNdgH+sJrv7OHxP8A2av+CXOofsrfshaHZ+JPjH4D/Zff4O/C7brOk+E4dR+IureGR4b1X4hy6vrt3pulafeL4i1fWviRdfa7m2W61COW2hQzXMVu/De8+aT0vd/1+AH8WX7MP/BBv/gsn+zL+0V8Ef2g/DHwH8HvrPwc+J/gz4hQWkPx4+D8R1W28Na7ZahqmhTP/wAJgoNn4g0qG90S+jZlWWyv7iJyFcmuiVWDTWuqt/Wj/L7gP6lf+Div9lD/AIad/wCCZ/xS13RtN+3eO/2ar+x/aF8LNFFm6bRfCFtfaf8AE2zMyK0wsR8NdY8TeIJbVA0d3qfhvRzIqtBFPBjSlaa/vab2/wA/67XuB/mHV2Af6cv/AAVw/wCUBXxf/wCzcP2cv/U1+DdccP4i/wATA+Vf+CNPjnwv/wAFTv8Agih8RP2KfihqkN14q+GXhLxJ+zBrd3e/6Xe6T4dm0o67+z34/htcybY/BsI0rSdA37vN1X4U3ErRFCoeqicKnMuuv6P79fv8gP5mv+CIv7Anif42/wDBWDwn8K/in4XmtdK/ZD8X+J/ib8cdGvoPMg0/Xvgl4mi0XRfCl+sgFrcm/wDi7/wjWm6jps5I1DQLXX2EE0FtOF2qStDT7Wi6b/18vmB+tX/BwR+2D/wsz/gqX+wz+yB4Y1XzvDH7OHxV+DPi/wAfW1vN+5m+LPxS8ceDtStLG+iVmjmk8L/DiDw3dadOSsltL451+0aNSGZopRtCTf2k7ei/4P3/ACA/SX/g63/5RneDf+zsfhb/AOq++MVZ0fj+TA/zmq6wCgAoAKAPC/2gP+RQ0v8A7GS1/wDTZq9Y1/gX+JfkwPkOuUAoAKACgAoAKACgAoAKACgAoAKACgAoAKACgAoAKACgAoAKACgAoAKACgAoAKACgAoAKACgAoAKAP/R/wA/+gAoAKACgAoAKAP0vHQfQV6AC0AFABQAUAf2J/8ABpP+1j/wjfxY/aD/AGMfEOpeXpfxL8PWfxw+G1rcTbIE8aeCRaeG/H2nWMWf32p+JPB+oeHtXkXb8mnfDq6k3jbsbCvHRS7af13/AA+f2Q/o9/Yn/wCCcVl+yx+31/wUk/awksNNttC/af8AF/gXVPhbNHcWJu9P0jV9Ibx98cZbqC2meXT4fEHxj1aZo4L2O1ke18MWl6kbwXMcz4ynzRiu179fT8P60A/ztP8Agqf+1W37aH7fX7Snx7s9QbUfCOt/EC+8L/DWQSFrb/hWHw/ii8FeA7m1iBaO1GtaBodp4kvoISYzq2tajOXllneaXrguWKXlr6v+v6sB/c9/wbN/tSeE/jr/AME3fC3wVOpac/xE/Zd8ReJvh54t8PNOranJ4Q8VeIdb8b+APE81i7SMuj6np+t6r4UtZwDFPqPgrWEKJsCNzVlad++v+f8AXX5ID+NP/goz/wAEhP2sv2M/2kPiF4N0D4GfFD4gfBXVPFus6h8F/iZ4B8EeJPGfhrXvA+p6lLceGtK1LUfD1jqsei+MtHsbm20XXvD2rta6h/aVpNe6amoaLeabqd30QnGUVqr9U3s/wv62+7UD+k7/AINif+CYPx0/Zz1n4r/tl/tGfD/xD8KdY8e+AofhP8IPAnjXS7rQ/Gk/hPVdf0XxZ4y8aa74b1GO31Pw1aahfeF/Cul+F4NWtbXVtStYtf1B7O10mfSLrWca007RTvZ3dgPyd/4OG/2zvBvxQ/4Kx/D+18I6nY674R/Y0tfh54E17UtLmN/a3nj7QvHd18QPiNawywsySTeHrjULDwXqdpCpktdf8MaxbSSPIuyK6UWoPvL8raff6feB/ZB/wVz/AGZfFH7eX/BNX47/AAf+Cbaf4k8ceM/DPgj4hfCmNL6zhsfFmpeC/F/hf4i6bpGn6le3VnpsMvjXRNGvNA0a/wBQvbPTIL3WrK8vrqCyimlXCD5ZpvvZ+X4r9fTRAf5xPwt/4JO/8FHfi38UdO+EmgfsaftC6D4kvNXh0rUdW+IHwr8afD7wT4XWR2Emq+K/HHi3RNL8M6JpMMEc10l1PqLSalDF5eiwapeT2lrP1OpBK/Mvk0B/pi678G7H9nb/AIJh+IvgHp2px63afBX9hjxB8K49cig+zJrj+AvgRfeGLjXPs/mTeQ+sXGmS6lLCZZDHJdOhdiC1cl7zv3lf8fn+f3gfwHf8G13/ACl3/Z9/7FD47f8AqlvG9dNb4PmgP1+/4PEf9f8A8E7/APrl+1n/AOh/s01FD7f/AG7+oH8UFdABQB2fw41ex8P/ABD8B69qchh03RPGfhfV9QmVS7RWOm65Y3l3IEGC5SCGRgoOWIwMZFJ7P0YH+qL/AMFqvgF8S/2pP+CYH7Unwd+C3h668afEbxHoPw88R+FvDGk7J9R8Sj4ffF34ffEnU9L0WHePt+rahoHhTU4tGsYGafUtRe0srVZp7mKNuOm0pxb2V/yYH+XD8VvgH8dfgPeaVp3xx+C3xZ+DV/rq376JY/Fb4c+MPh3eaymlS28GqPpVt4u0bR5tRTTZrq1hv2tEmWzlubeO48p5ow3Ymns0/Rp/l/X3MD/Tm+I//KAPxt/2iB17/wBY0ua41/EX+Nf+lAf5X9doH92P/BoNpHgIfBr9svXbSPT3+KD/ABN+Gmka/LiB9VtvAUXhXW7zwhHne1zBp974hm8bthUigu7nT8s872SLb89e949tfv8A6/rUD8sP+DgPR/8Agpjr3/BQL4qaJ4s039o/XPgNqmp6Nb/s5aR4HsvHmpfCC/8ABcuh6OkNt4a0/wALRzeG7nxi+rC6XxlBcwP4qfW+b0NpTaEaulyKKel+uyd/wfX/AIe7YH7Df8Gwv/BOb9pH9miH45/tSftF+CPEPwof4w+F/DvgH4ceAPHGnX+ifEK90XStevNc8SeMPFPhnVYbbVvC9hd31rotj4Xtdat7fWNZgXVtYews9GfQr/Ws6007JO9tbq1vw/4FvO75Q/Gf/g6o/wCUnej/APZsPwo/9Sj4l1pR+D5sD+vD4j/8oA/G3/aIHXv/AFjS5rnX8Rf41/6UB/lf12gf6W3/AAbD/wDKKLwD/wBlg+NH/qUpXJW+P5ID+I7wv+yNrf7dP/BUv4zfsw+FviJ4I+GPiz4j/tB/tIDwx4h+ITatH4butW8O+KfHPib+wnl0ax1C8TUtXsNIvoNJjFs63eoLb2KZuLqBH6HLlgna9kv6/r9APpj9uj/ghj+3l/wTQ8N+DfjhpGvx/Fjw9Jf6na6348/Zuj+ITat8JruzhtJtNv8Axa39i6Nrmi6Prsc15FY+JLLzdIs73TX0/WL7TbzUtDh1WY1YzurW9Wtfv7f10A/Rn/g3n/bG/wCCsfxR/a68C/DHxD4z+N3xw/ZMk07xQfjDrXxpj8R+NvD/AMPtLsPC+uT+Gb7Qvin4qhv9c0PxBJ4qstJ0TRPClp4guLDWYLu+tptCitrJ9Z0OaqppN6KT2tbX9Px131sB9N/8Hft18O/+EE/Ypsp/7Nf4sjxb8W7rTDG9udYt/h22j+EItd+1xp/pS6bd+JV8O/2c9wBbvdWWqC03SJe7VQveXbT7/wCv61A/aX/g34/5Q/8A7Gf/AGL/AMVv/V+fFas6v8SXy/8ASUB/mC+BNXsfD/xP8G69qchh03RPHnh7V9QmVS7RWOm+IbS8u5AgwXKQQyMFByxGBjIrrez9GB/qef8ABar4BfEv9qT/AIJgftSfB34LeHrrxp8RvEeg/DzxH4W8MaTsn1HxKPh98Xfh98SdT0vRYd4+36tqGgeFNTi0axgZp9S1F7SytVmnuYo246bSnFvZX/Jgf5cPxW+Afx1+A95pWnfHH4LfFn4NX+urfvolj8Vvhz4w+Hd5rKaVLbwao+lW3i7RtHm1FNNmurWG/a0SZbOW5t47jynmjDdiaezT9Gn+X9fcwPJaYH9XX/Bo3/ye9+0f/wBmq3//AKtz4YVhX2j6gfqv/wAHKX/BK74zftj2vws/af8A2Y/Clz8S/in8HPCN78P/AIk/C7QPKufHHiL4Z3mt6l4k8Ja74Q0jelxrd54Z8Q3/AIyiu/D1ktxrOtW2vCbQrO7m0e9tp5pTUbp6JvR9L/l+fna3vB/Lz+wx/wAES/26v2sfj14O8B+Mv2dvjR8DPhPb+JNNf4s/FL4ufDvxX8MtK8NeD7W9VvEkfh4eNtI0e48VeMprKGfT9E8PaFb6jMmsXVhLrr6PogvdXtNZVIpfEm+lrO/6foB/bJ/wcH/tAeC/2ZP+CVXxe8CW1xpul+IPjbp3hr9nz4X+FxMUkurPVL7Tn8V/Y7VGNz/Z/hz4a6P4gka7Km0gv30Wxu5Vk1O3jn56Sbmn21fX/L+u9kgPGv8Ag1p0jwFZf8EwIdT8KR6efFOtfHz4qSfE+4thA1+fFFivh6z0W01KVHedfs/gNPCVzZ2s/lLFDftcwwgXjz3FVr8/yVv6/r8AP5F/+Cm3gv8A4Ko/ED9tv42+Evjz4V/ao8c+IdS+KHjGP4d+G9H0L4leJvAmo+Bm1/Uz4Nj+D+jaBa3vhu68GnQGtRpcfhi1chjdLrCnxANXWtociirNbb6J+d9vxX3Af2Df8G4X7AXxw/Yh/ZL+IOu/tDaBceBviH+0P470bx1a/DfUgyeJPBvgvQ/DcWm+HI/Gdo2G0TxdrF1qGtahqHhmXff6Dp50m11r7Hr7atoukYVZKUlbWytfo/T+vkrJyD+S/wD4KyfCN/j7/wAF4/j18EIfGPhr4f3fxa+PXwn+HeneMvGL3kfhXw/q3i74d/DbRNIvdfnsILm6ttL/ALTvLSG7u44JFtIpTczAQxOy7wdqadr2V7Aelftif8G5H7d/7FPwhk+P/hnxR4T+PcfhTXdPGvaF8ALP4g33xD8JaRLDdynx1Dpd14b0y/vdE0W8t7S31ifQXu9T0iPUItZuLRNEsdX1LTVGrGTtbl821b017/10A0P+CN/7af8AwV+u/wBrv4HfCf4WePv2gvjT8LtQ+JHhPQvi14F+Kkni/wCJHw38K/C6XW9PtfHWq6prfi6PWJvhZbeHdAuLvVLXVNB1PRJ49WhsbRLHWpL/APsPVSoqdm3ZPpa13+nTy7eUg/o4/wCDqu6+HcX/AATY8PWviv8As1/G11+0V8Oz8LUme3GrJrNvonjBvE91p8Z/0trGPwc+sW2qPEPsqTXmli6ImexDZUb8/wAnf+v6/AD+bL9iv/g3T/aC/bo/Zi+Hn7UPwl/aP/Z7sPDPxCtNfMHhnxC3j5fEXh7WvDXiDVvDWq+HvEX9leFNSsrLUYdR0iSRdk8qyadd2OoRhre6hZ9ZVVFtOL089/6/rYD88NH8V/8ABTr/AIJ9/Fa8+EPhjxV+1h+zr8RPDet3GnP8PPDmtfEHR9J1i6tLmRRLZ+FrCebwl470C/eI3enX1tp+veHtbtGh1CwmvrSaG4qvckteVrfp+a+78OoH+lR/wTQ+Iv7T3xJ/YC+D3xB/b80G18I/G7V/C3ii7+I1t4o8P2fgq8m8JWWu67beHvEPxA8Jy2un6T4U1jXPA9tputeJNK+yWFjbpdPcXWmaJJPc6Lp/JPl5ny6r+ttvy+7QD/KH+K0nhCb4o/Emb4fRLB4Cl8feMZPBECZ2Q+EH8Rai3hqJd2G2x6MbJFyM4XnFdq2XewHA0wP9TH/ghF4q8NfFr/gkF+ypYW1zDe22m+BPHPwv8UWcL4msdQ8O+O/GPh2/sLpT80Fxcab9j1KIMP3lnqVpdJmKaMtx1NKj9b/1t+f3WA/z9vj1/wAEjf8AgoV8Cvjd4q+C037Jv7QPxCn0jxLqekeFfGnw2+EPjjxx4L+IWi29zINJ8T+F/EfhTR9b0a4stV0s2uqXNg+orqnh37Q+n+I7TS9Ss721g6VUi1fmW2q0Vvlq/Lf77gf33f8ABA39g/4l/sCfsJQeAvjZYW2h/GH4q/E3xH8Z/HHhKK7sNRufAo1zQfCnhPw54P1HUtMurvT7zUrTw74NsNb1NbSZ4NP1bX9Q0pJbk2DXVxzVZKUtNkrev9fL9ZB/CL/wVP8A+Uw37WP/AGdpqP8A6kOmV0Q/hr/CwP7tf+DjD/lDj+15/wBdf2fv/WoPgtXPS/iR+f8A6SwP8u6uwD/VA/4Jn/8AKEj9nf8A7M31n/1HPE1cc/4j/wASA/zyf+CTOtad4f8A+Cmn7COo6rOLazb9qP4PaZ5zfcW713xjpmh6cHJKhI5NQ1G1jkkYhYkdpG+VTXTU+CXo/wAAP7sf+DlT9lr44ftU/wDBPnw3ofwC+Hvif4p+L/hh+0T4H+KuseCvBWk3niHxfqfhKy8BfFLwPqc3h3w5pkVxq+v3+n6j470e9m03SLS81A6bDf3UVrKlrIU56TSlq7aNa+q/r/hmB/nR658J/in8GviX4W8I/F/4a+P/AIVeK5L/AMO6xH4Y+JPg3xF4G8QyaRe6t5FnqiaL4n03S9SbTruezu4ba+W2NtPLa3McUrvBIqdSaeqafmtfy/r7gP8ATA/4OIv+UOf7Y3/Xt8Cf/WmvgxXJS/iR+f8A6SwP5Zf+DS3/AJSP/GH/ALMs+JH/AKu79nWtq/wL/EvyYHbf8Hcn/J7v7OH/AGatY/8Aq2/idRQ+B/4n+SA/lErYAoA/Tf8A4Ix/8pTv2Gv+y9+F/wD0VfVFT4JegH9gH/B2x/yjr+CP/Z6fw/8A/VG/tEVhQ+N/4X+aA/gh+BnwN+Kv7SnxZ8EfA/4J+DtU8e/E34h6zFonhfw1pMaGa5uGjkuLu9vLmZ4rPStG0iwgutW13W9RntdL0TR7K+1XU7q1sbSe4TpbSTb2QH+mD/wTG/4JdfCz/gkV+zR4x8Zr4a1P43/tO6l4C1LxN8X/ABd4E0A674x8Vy6FpkuvQ/Bj4JaRemwul0I6hZxafollcTaXe+PPFBstd8TS6dCmi6P4Z5Jzc32XRfq3/wAN+Dcg/ku/4Kc+Af8Agtr/AMFNfjXL4++Iv7Df7TnhX4XeFrjULL4N/BbTfAXiO58NfD3QLmRVa7upPstvH4g8c63DDby+KvF1zaw3F/NFDp+m22l+HtP0nSLDaDpwXxK/V9/6/rYD8pPHv/BMH/goZ8LfBfif4i/EX9jj4/eDPAvgvRr7xF4s8V+IPh9rOnaJ4f0LTYWuL/VdVvpoVitLKzgVpZ55CEjRSx4zWiqQbspK7A96/wCCIHxv/Zx/Z4/4KR/Af4o/tRzaRpXw30n/AIS2w07xh4is1vvDvgDx5rPhnUdO8F+M9cjeG4FpZaXq0620euGBk8L39/ZeKJprGDRpdRtVUTcGo7/muv8AWnz2A/oV/wCDn/8AbT/YT+Ov7MnwW+Fvwj+LXwh+PXx3sfi9p/jbQ9e+Enivwx8Q4fh/8O18J+JbDxXFrXjLwne6vpulp4t1C/8ACQg8IS6kl5q7abaeIJrUQaFZTS5UYyTbaaVuq3fz1/D7tAPzw/4Nb/2xPD/wB/bZ8X/s/eNtV/sjwz+1x4T0fwv4cup5lisP+FweAbzU9Y8A6fetKVjhPiHRdc8ceHNLdSZrzxLqnh/SYo3fUEZKrRbimvs6/Lr+SA/Rb/g53/4Jc/GT4r+O/BX7dP7PHw98Q/EpLfwVYfDj48+EfBOkX2v+K9LTw3eX9z4O+JNvoGmx3Wq6xpL6VqcvhfxRLpttI3h+20Hw5qNxavp91q+oafNGaS5W7a6X0+V/+B99wPx5/wCCIX/BJ34/ftRfti/Cb4mfEj4S+NfBH7NvwO8aaF8TfHnjDxz4Y1jwzpHi7U/BepW2ueHPhv4YGsWtjL4m1DxDr9lp8HiRdMMlroXhZNWutRvbW/uNDstUupNKLs1d/P5/1+gH9BP/AAdbfti+Hvh9+yx4A/Yy0TVvN+If7QHi7RPHvjHSLeZT/Znwf+G+py6lZT6vErCWI+J/iXZeHj4dLK0F0vgnxQTslsYi+dGOrl0Wi9f+G/rVgfzG/wDBBj9sTw/+xh/wUf8AhP4u8dar/Yfwz+LWnax8A/iHrEsyw2Wj6V8Q7rSZfDWtapJKVgh0bRviJofgvUNdvpmRNN0KDU9Qy32Yxy61IuUWlundf16Af1c/8HLX/BM/4n/tjfBr4YftD/s9+ENS8efF39nYeJNJ8UeAvDtpLf8Airxv8KPFD2GoXEvhrTIfMudc13wLrumtqVn4d06E6lquk+I/Ej2KXuo2On6bd40pqLabsn1fT5/8D7gP4+v+Cff/AASh/ao/bc/aO8GfCz/hUHxL8C/DSz8TWD/Gj4n+LPBuv+F/D3gDwZYXiSeJEOpa7p9nb3fjO8sYrjTfDHhe1ebVL/Wp7eS5gs9GtNW1TT95zUYt3V+ivf8Ar+uwH9wf/Bwp+1V4K/Y7/wCCZXjL4N+HbmDRvGn7Ruhwfs6fCvwtp8oR7bwMLTT7b4mX7QNIbj/hHNE+Gq3PhWedGkMeseLvDNrNvhvZHTnpLmnfotX69PxA/k7/AODav9k//hoz/gpJ4Q+IWt6b9s8CfsseHNR+NuryTw77KbxrFInhv4WacZcExanbeK9WHjnTfuh18B3gLjaUfatK0Lfzaf1+X49AP6Uv+C+X/BaT42f8E4PH3wG+C/7M9j8MNR+IPjfwn4h+JfxIufiL4e1bxMdG8Itq6+GPANro9lpniXQIbZtf1fSfHU+qT3yXUyp4f0pLEwR3F99oypU1K7d7LT+n/wAD7wP58f8AiKl/4Kff9A39mX/w0/iP/wCeLWvsYeYH9eX/AARy/b2vv+Cp/wCwzqXjr41aF4GPxG0rxZ45+Cvxs8LeFdN1DTfCWrwPp9nqGl3kOgaxrOvahbaf4o8A+KdKt9WDapPYXmv23iQaZHp9miaVYYVI8ktNt13/AE6/09wP82j9t79mzV/2P/2t/wBoL9mvWFuifhJ8TPEPh3RLu8BW51jwXPOuseAPEMqlVwfEngfU/D2vAAYC6iAC2N1dcXzRT7r+v619XuB/off8FcP+UBXxf/7Nw/Zy/wDU1+DdckP4i/xMD+Tj/g2h/bB/4Zt/4KHaL8J/EGqfYvh5+1roJ+EWpxzzeXYQfEewlm174R6rIm5TNqF1ri6r8P8AS0AcCb4iSsyAL5kW9aN436x1+XX+tP0kH90mnfs/fs3/ALBfi79vz9vuUNo03xl0jTfjL8Z7k29pHb6JovwX+Hd62pWfhtS4lkuvFeqL4h8XatGZUm1zxXr0cPlO1vZBee7kox7Oy+f9fL5Af5kHhP42eL/2kv8Ago54F+Pvj2bzfF3xg/bC8C/EHW0WV5oLG58TfF3RtSi0ixZ8FNL0S1ng0fSYAqpa6ZY2ltEiRxIi9drRt2X6Af3Bf8HW/wDyjO8G/wDZ2Pwt/wDVffGKuaj8fyYH+c1XWAUAFABQB4Z+0B/yJ+mf9jLaf+mvWKxr/Av8S/JgfIVcoBQAUAFABQAUAFABQAUAFABQAUAFABQAUAFABQAUAFABQAUAFABQAUAFABQAUAFABQAUAFABQAUAf//S/wA/+gAoAKACgAoAKAP0vHQfQV6AC0AFABQAUAfqJ/wRZtvjLN/wVG/YxuPgbp95f+LLD4yaFc+Ijbw3MttY/CeaO5034zX2ryWysbXSY/hZf+LIbm5lxGJJ4IV8y4mt4Xipbklfs/v6fj/WgH+g3/wW9/a6g/Y4/wCCcHx+8bWGrDS/iB8StCk+BXwq8qYQ37+NfilZ32jXGpaZJnMd/wCEvBqeLPG9tJtZVm8NIhDF1RuWnHmml21fy/ID/KgrtA+q/wBjr9tL9ob9hH4y6T8cf2cfG03hPxXZw/2brmk3kT6l4P8AHfhqS5gub3wh468Ome3g17w9fyW8MjR+daalpt5FbavoGp6RrdlZalbzKKkrP/gr0/r9QP6zfhZ/wd96L/wjljb/ABt/Yt1Q+LYLQrqWr/Cz4q2g8OarfKpInsfDni3wwdT0C0lfCm1uPFPiSaBQXF5clvLXF0H0np5oD5A/bT/4Oq/2j/jZ4J1v4dfsq/CHTP2X7PxDp02lar8TtQ8YTfEH4sWltckrczeCLu30Pwt4c8DahNas1n/ar6Z4q1iwEj3+ganoerx2V/aONFLWT5vLZf193n2kH8p95eXeo3d1qGoXVzfX99cz3l7fXk8t1d3l3dSvNc3V1czvJNcXNxM7yzzzO8ssrvJI7OzNW4H9Of8AwTX/AODl74yfsbfB/wAKfs9fHv4Rp+0b8Nfh/pkHh74c+KNP8Yf8IZ8SvCHhaxijh0nwpf3V7ofiHRvGWg6DbRLp3h1LqLQtX0nTPJsJda1GwsdOsrXGdFSbadm+lrq/f+v0A+kv2uf+Ds34h/EH4c+I/Af7JX7Oz/BjxN4isbrSl+MHxC8cW3i/xD4Zsb60mtri98JeC9E0HStJ0/xTbNKs+ka9q/iTX9P06aISSeGr2Vo5LdRoWd5Sv5JbgeNfDj/g5tu/An7DXh79jXUP2M7nxTf6N+zc/wAAL34tXn7S0tvd61dzeAJ/BNz47uvCs3wI1KYXNzNcPrc+iy+LrqWWUtaSa87u17TdG8ubm63tb/g/qvkB+I//AATW/ba/4d5ftefD79qr/hWX/C3v+EE0jx3pX/CB/wDCZ/8ACAf2r/wmvgvXPCHn/wDCUf8ACKeNfsP9mf2z/aPlf8I7efbfs32TzbXzvtMWk488bXtrvv8A1+P4XiH1/wD8Fif+Cw//AA9kf9nd/wDhnb/hQX/ChF+LK4/4W5/wtP8A4Sv/AIWifhqc5/4Vl8OP7C/sP/hXfTGs/wBp/wBsf8w/+z/9NmnT5L63vbpba/8An/VwPxPrQAoAKAP6jv2KP+DpL9pb9mr4S+EPg78bfgf4U/ab0fwBomkeF/CnjKTx/rHwz+I7+HNFtEsNPs/F+vSeGviFpXiy/srGC1tLbWj4e0jVbmG383XLrWdRmm1F8ZUVJ3Ts30tp/X9dQPgf/gsP/wAFa4/+CrfjD4I+JLf4Cv8AAu1+DHh7xroUNpN8TF+JFx4kbxlqPh7UJLySZPAXgWPR10/+wEgS2WLVDdfaGmNzBsETVTp8l9b38rbf8P8A1cD9CvEn/BzD/wAJB+wDrf7DP/DFP2T+2P2QL/8AZS/4Wj/w0f8AaPs/274NS/CP/hPf+EJ/4UNB53leZ/wkH/CL/wDCWxb9v9lf8JEmf7SWVRtJS5tpXtbzvbr+f3gfyv1sB90f8E/v+ChX7QX/AATg+NqfGb4DanptwNW0+Pw/8QPh94oiu73wR8RvCwuo7waR4gsbO6srq3vrC5Q3fh/xDpt1a6vod484gnm02/1fTNSmUVNWfyfbz/r9EB/U5D/weC+FV8KRTXH7CXiCXxyLeNJ9Ph+P2nQeFJLoRESzxaw/wouNXht2mAeO0fQ55EiYxNeyOnnvj7B3+PT01A/PT4N/8HPX7Rvhj9q/4lftL/HL4M6X8X9B8T/DK3+Fvw3+B/g/4n6l8JfAfwl0iHxXaeJ7rWNPm1DwX8UbnxL4l11rO3tvEmuajbWeo6o0FkkVzY6LpWkaBYU6KsknbW7dt9Pw+77rAfld/wAFVP8AgoZ/w80/aes/2j/+FQ/8KT+yfDDwp8N/+EN/4T//AIWR5n/CMap4m1L+2f8AhIf+EK8BbPt3/CReT/Z39ht9m+x+Z9uuPP8ALt9IR5I2vfXfb+vw/G8g/XjxJ/wcw/8ACQfsA63+wz/wxT9k/tj9kC//AGUv+Fo/8NH/AGj7P9u+DUvwj/4T3/hCf+FDQed5Xmf8JB/wi/8AwlsW/b/ZX/CRJn+0lzVG0lLm2le1vO9uv5/eB/K/WwH9Lf8AwTD/AODiP/h3D+yjoH7MP/DH/wDwuX+w/GHjTxZ/wnH/AA0B/wAK8+1f8Jfqg1L7B/wjX/Ck/HPk/wBnY8n7V/b832vPmfZrX7jZTpc8r81vl/X6frIPwK8Z/GvxPrX7Qfi79onwVc6v8NvGGtfGHxF8ZPC11oGu3H9ueBfEOreM73xpo76R4ltLbSLp9S8OX9xB9j1m3s9NmkuLOO8jtbNmECaW0t0tb+t/z+8D+qH9lv8A4O2Pi94L8I6T4U/aw/Zv0X4z63pdnFZyfFL4a+L4fhtr+tC3SONL3xH4JvvDniDw1e6zd4eW+vvD2p+EdK83b9l8OwKzquLoL7MreTV/8v672uB7h8Wv+DvrR/8AhH7y2+BX7GGp/wDCVTwumn618Wfijajw/pdwYm8u5vPDHg/w6dR16FJtoeyh8W+HHli3MNQifalJUO8/uQH8kv7XX7YXx9/bj+NGufHf9ovxpN4w8b6vb2+mWFvBANN8M+EPDdi80mmeEvBnh+J3tNA8Oac9zczR2cJlub3ULu/1nWLzUtc1LUtSu94xUVZbf1/X/DAfv9/wT8/4OXf+GFP2P/gz+yj/AMMV/wDC0/8AhUen+K7D/hPf+Gjv+EI/4SD/AISfx94r8ceb/wAIt/wofxd/ZP2H/hJ/7L8v/hItS+0/Yftu+D7T9kt8p0uaTlzWvbS3ZWA/lpmk86aWXG3zZZJNuc7d7lsZwM4zjOBnrgdK2A/qJ/Yo/wCDpL9pb9mr4S+EPg78bfgf4U/ab0fwBomkeF/CnjKTx/rHwz+I7+HNFtEsNPs/F+vSeGviFpXiy/srGC1tLbWj4e0jVbmG383XLrWdRmm1F8ZUVJ3Ts30tp/X9dQPgf/gsP/wVrj/4Kt+MPgj4kt/gK/wLtfgx4e8a6FDaTfExfiRceJG8Zaj4e1CS8kmTwF4Fj0ddP/sBIEtli1Q3X2hpjcwbBE1U6fJfW9/K23/D/wBXA/GmtAP6uv8Ag0b/AOT3v2j/APs1W/8A/VufDCsK+0fUD7V/4Le/8FLP2i/+CaH/AAV4+F3xK+Bl5o+saH4v/Yd+FGi/Ez4X+MIr278E/EDRdO+PX7Rl1Y/bobC7srzSvEeitPfHw14p024S/wBGbUdRtpYtR0bVNX0jUFTgp02n/M7PqtF6/PvbpuBn3H/B4N4cPhR5bT9g/W4/HDQyxpY3H7QVjL4UguDFiC6fVYvhHDq91CJ/3kunjRrN2iXyU1JHf7Qq9g/51b0A/l0/4KCf8FHP2kv+Cknxbtvij8f9c06DT/DtpdaV8Ovhl4ShvtO+Hnw30a9e2k1C38OaVf6hqd5NquuTWdpdeJPEmrX9/rWtz2tlbzXUGj6ToekaXvGKirL/AIP6X+77tAPWv+CYf/BWv9ov/gl7428Rah8MrTRviF8KfH01jN8R/gx4wu7+18P67e6bHJBY+I/D2r2Pm3fg/wAY2trK9j/blraajZajp/lWmvaJrKadpB01Tgp76Po/6/pfMD+i7xV/weB6AfCcv/CD/sM6wnjq4sp44B4q+OllL4T0jUXhxbXUraR8NItY8RWVvcEST2CL4XnvIU8mPUrF5RNBl7B3+PT01A+DP2TP+Dn/AOPPwW8c/tFfEv8AaE+BsX7Svi748eJ/B2r6VBpPxhuvg94O+E3hrwZo+qaTpngPwP4WuPht8VDF4fU6nNfeY+qwX9zqL32qa1c63rWqahqktSop2Sdkr9L7/wBdvvA/DT9vD9q1/wBtj9rz4z/tWR+Bn+Fsnxc8QaLr0fghPFR8Yv4afRvCnh7wykKeKl8PeEW1R5W0Eagtwvh/SzAboWwjkMH2mfWK5Ypb2/rz/rtsB+9/7En/AAdRftIfAjwN4f8Ahn+1H8JdO/ai0rw3Y2uj6T8S7XxlceAvi22mWcAgtj4wv7rQ/Feg+P8AUYIooYBqs9j4Z1zUAJL3X9a1vVJZ72fGVBPVO3la6/r7/wAlEPuvxz/wd+/DuHQZ/wDhWv7FHjTUfE8lvttf+E5+Luh6LoNndvx50/8AYHg/XtQ1K3gPz/Zo/wCypLvHlfarLPnKlQfWenkgP5W/2/v+Cj37TX/BSH4pWXxJ/aE8R2A0/wAN297p3w8+GnhG2utJ+Hfw60rUJ457638O6PdX2o3c+qao8Fodc8S61qGp+INZFlp9rdah/ZmlaRp2n7QgoKy+b7ge0/8ABM//AILB/tSf8ExdY1rTvhe+h/EL4NeMNVi1rxp8EvHj6gfDF7rKW8FjL4n8K6np1xFqPgvxfPp1rbafdavYpe6bqtrZ6bH4i0HXBo+j/YFOmp7tp91/X+X4NSD+k/Rf+Dv74QzaJHN4j/Yn+JGneI/s8Zl07Rfi/wCGNZ0Q3W396kes33g3Qr4W4bJjkbQWkKnDRAjdWPsH/OvuA/IX/go5/wAHIH7Un7b3w/8AEnwP+F/gnSP2X/gr4wtLnSPGll4e8T3/AIv+JvjjQLk+Xd+Hda8fPpnhm10nwzq9uoh1rQ/DfhrTrrVLOa80TVtf1XQb290670hSjF3u2/T+u/8AVgP5za1AKAP2Q/4JT/8ABZ/4+f8ABLnUvE3hvw/4Z0n4xfAXx1q0PiDxZ8HvEWsXXh5rTxNHbWthL4t8DeK7Wx1d/C3iG+0uytNM1f7Vomu6PrNlZWAvdJ+2adp1/a5zpqdtbNdd/l/X6Afvp8Qf+Dv3wr/wiV0vwq/Yo8QHx3c6fcx2U/xB+LmnL4S0XVXjdbO8urTw54PbWPE+n28pSa506K88I3F5Gr20WqWLOt1Fn7B9Z6egHwJ+xf8A8HOnxf8A2dD+0F4g+On7PY/aZ+I37QPxqn+Lup+Krb40v8JNH8JWC+B/B/gXRfh94b8KN8KPiUIPDfhrSvB9rFo7DXIpFtZViu4bq/W61XUKlSTsk7JLt/X5feB+En7U/wC09/w0x+2H8WP2sf8AhCP+EK/4Wh8Wrj4o/wDCA/8ACS/8JH/Yf2jUba//ALC/4Sr/AIR/Qf7T2fZvK/tP/hHLDdv8z+zxt2Noo2jy36Wv/T/VfID92/8Agox/wcmf8N/fscfF79kv/hjH/hU3/C1X+Hzf8J//AMNFf8J5/YP/AAgvxQ8F/EjH/CK/8KL8G/2p/av/AAh/9jZ/4STTvsP9o/2j/pn2P7DcZwpcslLmva+lu6sB/LtWwH9UH7M//BzD/wAM6/sSfDv9jj/hin/hMP8AhAvg3efCT/hY3/DR/wDwj/8Aa32vTtT0/wD4SD/hEP8AhQ2t/YfL/tHzf7K/4Se93+T5f9pL5m9MXSvLm5ut7W/4P6r5Afy36Tq2qaBquma7oepX2j63ouoWWraPq+l3c9hqelapp1zHeafqWnX1q8dzZX1jdww3Vpd28kc9tcRRzQusiKy7Af1u/s8/8Hb3x+8CeCtD8M/tD/su+Cfjr4j0i2g0+5+IPhD4kX/wf1bXYLaCKGPUte0GfwR8RtEudfnKPPqVzoo8OaVdzPm10fTVBVsHQTd1K3lYD8Sf+Cn/APwUY/4ePftcaR+1Evwg/wCFPw6L4G8D+B4PBDePP+E9kuYvBes67q41ObxIPB3g9YZNTbXGhNmmhSrYrbq32q9LsE0hDkja99b9u3+X9XA/Vn/goj/wcpf8N7/sc/GP9kz/AIYu/wCFUf8AC2o/Akf/AAn/APw0X/wnX9gf8IV8TfBfxGz/AMIr/wAKJ8Hf2r/af/CIf2Nj/hI9N+xf2j/aGbr7J9iuohS5ZKXNe19Ld1YD8sv+CS3/AAUk/wCHXH7R/jH9oL/hTH/C8/8AhLPgt4k+D/8AwiP/AAsX/hWX2D/hIfG/w68Zf8JD/b3/AAgvxB+1fY/+EB/s7+yf7FtvtH9rfbP7Th+w/Zb25w51a9tb9/63/qwG3/wVy/4Ke/8AD0/43fDf4yf8KQ/4UT/wr74VwfDL/hHP+Flf8LP/ALX8nxd4n8U/23/bH/CAfD37Bu/4SP7B/Zv9l3uPsX2r7e32j7PbkIcite+t+39bf1cD8oasAoA+nP2Mf2jf+GRf2p/gZ+0x/wAIb/wsL/hS/j7S/HH/AAhX/CQ/8In/AMJJ/ZqTr/Zf/CSf2H4l/sfzvOz9t/sHVfL24+yPnKqS5otbX/ry/rvsB+wH/BWz/gvT/wAPSv2dfBHwC/4ZT/4UX/whvxq8P/GD/hLP+F5/8LN/tL+wvA3xE8F/8I9/YX/Cnvh99j+1f8J9/aX9rf2zdeR/ZP2P+zJvt32qyzhS5Hfmvpba39bf1cD81f8Agmt+23/w7x/a7+H/AO1V/wAKy/4W/wD8ILo/jrSf+ED/AOEz/wCEA/tT/hNfBmt+EftH/CUf8Ip41+xf2Z/bH9oeV/wjt59s+z/ZPNtfO+0xXOPPG17a77/1+P4XiH9OX/EYn/1jr/8ANuf/AMmOsfYf3/wAP+IxP/rHX/5tz/8Akx0ew/v/AIAfOn7Xf/B0p/w1V+zD8d/2b/8Ahhf/AIQP/hdnwy8VfDn/AITP/hpv/hKP+EZ/4SbTZdP/ALZ/4R3/AIZ88Pf2z9i83zv7O/tzSftO3y/t1vnfTVGzT5tmnt2A/kmrcAoAuadqOoaRqFjq2k315peq6ZeW2o6bqWnXM1lqGnahZTR3NnfWN5bSRXFpeWlxFFcW1zbyxzQTRxyxSI6KygH9eX7Ef/B118Sfhj4D0X4d/tofBe9+OV34c07T9K034x/DvXrHw78QNasrCFLbz/HvhrX45fD3ibxFNGokuPEmk6x4TF68QbUNHu7+6u9UfCVC7vF28mr/AHf0/wAlEPpX4/f8Hd3gBPCmq2f7Ln7KfjK88b3Vv5OjeIfjz4g0LSfDGi3LoS1/qPhH4f6rrup+I44XARNMt/GXhkzhvOfU4fL+zTpUH1lp5L/hv672uB/Gz+0V+0V8Yf2rvjF40+PHx38Z6j46+JXjvUm1DWdYvmEdvawIPK07QtC06PFnonhvQ7JYtN0PQ9PigsdM0+CG3giG13fdJRVlt/X9f8MB4lTA/qL/AOCcP/Bzb8cf2Ufh34b+B37Tnw5n/aW+GvgzSodD8FeNrHxM/h/4yeHNHs8Jpui61qmrw6vonj7R9Js0j03RhqEfh/X7CzSOO88R6vb2tnaRYzoqTvF8r66af8D7/usB+m3xR/4O8fgNaeF7w/BX9kv4u+IPGsunMtgnxR8UeDfCHhew1eRNqS3kvhO+8carq2nWbnzmghh0W61FI/swudKM32yCFQfWSt5L+v1/NRD+P39tv9uT9oP/AIKA/G3VPjp+0P4mg1bxBcWsekeGvC+hw3em+Bvh74Yt3aW18LeB9Bur7UZNK0mOaSW7upbm9v8AVtX1Ge51TWtT1HULiS4beMVBWXzfcD9Lf+CQ/wDwWs8Kf8Epfht8WvCdl+yB/wALv8bfF/xro/iHxD8Q2+OyfDRo/DXhfRP7O8J+Dk8Pj4MePnmj0TUtU8YaydVbXoxdyeJ2thplt9gFxdzOm5te9ZLpb+vy087gfn3/AMFHv24vE/8AwUS/a1+IP7UXiTwp/wAK+g8V2HhTQfDHw7TxK/i+28D+GPCXhvTtEtNFtvEb6F4ZbVftmo2+qeJL25/sLTUfVde1Dy7WKLYtVCPLFRve3Xa/9f1uB8L1QH7R/wDBID/gsZ4n/wCCUWqfG2OP4Mf8L58GfGiw8HPdeEZPia/wz/4R7xP4LuNbFh4jstUPgH4hx3P23SvEWpaZqenppVg955Wk3MmoFdLitpc6lPntrZrrYDwz/gqr/wAFAvCn/BSr9pLTv2ktD/Z8/wCGevEM3w88P+CPGmjx/E5PifD4x1LwxeasNI8Wy6j/AMK6+HcmnajH4evdM8MT2rWuoxy2Hh3SpI54HWZJXCLgrXvrppa39f1uB+of7XH/AAccf8NT/sC+MP2HP+GOP+EE/wCEr+HHw5+H3/C0P+Ghf+En+wf8K/1rwbrH9r/8IV/wo7w/9q/tb/hEvs/2D/hLbb7B/aHnfbbz7L5dxCpWlzc3W9rf8H9X8wP5q/CvijX/AAR4o8N+NPCmqXWieKfCGv6P4o8N61Yv5d7pGv6BqFvquj6paSEEJdafqNpbXdu5B2yxIcHGK2aumu+gH9I//BRL/g5I+IH7eP7H3iX9lTS/2aLX4H3XxAuvBifEb4h6d8aJ/GqeINA8Naha6/q3h7SvCh+FnhC40C18S+I9L0a4nml8W6x9m0K2v/DtzDqkeqyXtvjGkoyTve22n9f16Afzs/Cbx1/wq/4qfDT4mf2X/bn/AArv4geDfHX9ifbv7M/tj/hEfEem6/8A2X/aX2TUP7P/ALQ/s/7J9u+wXv2TzfP+yXPl+S+z1TXf+vL8/uA/fP8A4Kuf8F/v+Hnf7M2jfs6/8Mmf8KQ/sj4s+Fvih/wmP/C9/wDhZX2j/hGvD3jDQv7D/wCEf/4U14B8n7b/AMJZ9q/tP+25Ps32DyP7Pn+1eda5Qpckr81/l/X6/rEP5zK1AKACgAoA8M/aA/5E/TP+xltP/TXrFY1/gX+JfkwPkKuUAoAKACgAoAKACgAoAKACgAoAKACgAoAKACgAoAKACgAoAKACgAoAKACgAoAKACgAoAKACgAoAKAP/9P/AD/6ACgAoAKACgAoA/S8dB9BXoALQAUAFABQB/oE/Cv/AIOEP+CMn7M3w10eT4S/CHxhpvjg+C/D2meKNO+Dn7NvgnwHq/iPWdP0yzhu4dX1281XwTp+oxtqUctzLeXup3efnuo0uLllifmdKber0v1d7fn/AF23A/lg/wCCtH/BWf4r/wDBUn4saBretaAvwy+CXwzTU7T4S/CS11VtZfTZNXNquteMPF+tLa2EWveMtejsbKFngsLTS/D2k2tvo2jwSzNrOta9tCCgu7e7/Rdkvnf7lEPyVqwCgAoAKACgAoAKACgAoAKACgAoAKACgAoAKACgAoAKACgAoAKACgAoAKACgAoAKACgAoAKACgAoA/bj/ghb/wUi+Bf/BMz9oz4tfFz49+Gfip4o8NeO/gpdfDnR7P4TaF4V1/WrfXJvHXg3xMlzqNt4t8beBrKHSxYeHr2Jp7bUbu6F3JbRiyMLyzxZ1IOaVraPrf9E/y+a1QHPf8ABcj/AIKGfBT/AIKWftaeAfjv8B/DnxO8MeD/AAt+z14R+E+oaf8AFfRPDGg+IpfEeg/Eb4r+Lry7s7Pwn4y8cadJo0mm+OtIhtrmbVoL17231CKTT4YIbe4uynFwi07b30u+i7qP5fdZcwfjRWgBQAUAFABQAUAFABQAUAFABQAUAFABQAUAFABQAUAFABQAUAFABQAUAFABQAUAFABQAUAFABQAUAFABQAUAFABQAUAFABQAUAFABQAUAFABQAUAFABQAUAFABQAUAFABQAUAFABQB4Z+0B/wAifpn/AGMtp/6a9YrGv8C/xL8mB8hVygFABQAUAFABQAUAFABQAUAFABQAUAFABQAUAFABQAUAFABQAUAFABQAUAFABQAUAFABQAUAFABQB//U/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f8AP/oAKACgAoAKACgD9Lx0H0FegAtABQAUAFABQAUAFABQAUAFABQAUAfeX/BNj9i7Rf8AgoH+1l4K/ZW1T4yRfA7UPiDofjO98L+L5/A3/CwYb3X/AAh4bvvFr+HZNDHjHwOYjqOg6NrlxDfjWXMdzYQ2i2M7XivFM5csW7Xt/X9f8AD7b/4K8/8ABE3xL/wSo8JfBTxu3x6g+Pfhv4t+IvGHhXUb6D4WTfDP/hDdc8Pabomr6JaSB/iF4+XWv+EnsLvxDNGd+ktp/wDwjUoCXwvWa0mnU576Wtbz/r+uwH4ZVoB/WX8IP+DVf4k/Fj9lP4fftBj9rGz8PePfiJ8DtD+LumfBSf4DXF9PZ634n8Fw+LtB+H1741PxhsSl9NJeWGi6jq//AAiIGnXk1xINIuhbeVPi6yUmraJ2vf8A4f8AL7wP5N5I3id4pUeOSN2jkjkUo8boSro6MAyurAqysAVIIIBGK2A/X3/gkR/wSU8R/wDBVvxz8ZvDNh8Yovgh4d+DPhTwxrur+Lpvh3L8SFv9a8Y6xqGn+H/Dg0qPxr4FWxa9sdB8S6n/AGg2qXRUaObZbB/tDXFrnUnyW0vfzt/X3/fcDzz/AIKu/wDBOrR/+CY37Qnhf9nq1+PcPx817Vvhho3xI8Rata/Dg/DiDwq3iDXvEekaT4dmsW8e+PHv7+ax8Pf25NMbqwENjqumBYJfOd1cJ86btbW3e/8AX9bAfmFVgFABQAUAFAH7Tf8ABBn9jX4A/t0/ty3fwR/aR8Lal4v+HcXwS+IHjRNJ0rxP4h8JXQ8Q6Bq/g600y7Oq+GtQ03UTFDBrF+r2pufs0xlVpY3aKMpFSTjG63uv6/r9QPe/+DiD/gn1+y7/AME+/jP+zt4O/Zd8Fav4K0D4g/DDxR4m8U2ur+M/FXjKS91jTPFaaXZ3EN14q1XVbiySOyJjaC0eKGRv3joz/Ms0puSd+jA/nerUD6m/Yl/Znk/bI/as+CX7MUXjRPh3J8ZPF48KL41k8PHxWnh0nS9R1L7e3h1db8OHVhjT/J+zDXNN/wBb5n2j5CjKT5Yt72/rz/rtuB/Vh/xB4al/0kJsf/EV5/8A6IqsPb/3PxAP+IPDUv8ApITY/wDiK8//ANEVR7f+5+IH5x/8FSf+DfS8/wCCaP7MA/aSn/axtvjMh+I3hL4ff8IdF8D5fh8+7xTa65cjVv7ff4ueNRix/sUobH+xgbn7Tu+2QeSUluFXnlblt8/6/T9JB/OLWoBQAUAFAH94/wDwVi/4IYf8E3/2Vv8AgnZ+0j+0J8FvhD4p8O/FL4deGPB2p+FNbv8A4tfErxDZ2N3rHxI8FeHb+SbRtb8SXulXyy6TrOoQLHd2kqRvKs8arNFG6c9OpKU0nazv+TA/g4roAKACgAoA7H4ffD7xv8V/G/hX4a/DbwtrXjbx7431yw8N+EvCfh2xm1LWte1zU51t7HT9Ps4FZ5JZZHBZ22wwRLJcXEkVvFJIo2krvZAf2Nfst/8ABo9qWs+D9L8Q/th/tK3ng7xbqKwXN58NPgboela4vh63kjWQ2Oo/EfxUJNP1DW4zJ5F9Fo/g260WyuYJPsGueILWWK5Xndf+WPzb/G2n5/cBV/aq/wCDSLXNB8Hap4k/Y4/aQuvHXirTI7m6t/hh8btE0vw9L4it4ojKtjo/xG8MmPSrTXpTGbaxttc8J6bol9c3ERv/ABFoFtDLcOKv/NHTyYH8dPjnwN4x+GXjLxP8PPiF4Z1rwZ458F63qPhvxX4U8RWFxpeuaBruk3MlpqOl6np90kc9td2txG8ciOuDgOhdGV66E01dbMD+pb9jf/g16vf2t/2XPgb+0tH+23a+AU+NHgDSPHS+DH/Zzm8Tt4cGqiX/AIlbeIF+OPh8auYPK/4/Roum+bn/AI9Uwd2Mq3LJrlvZ73/4b+u+4H0v/wAQeF//ANJCrP8A8RWn/wDoiqn2/wDc/EA/4g8L/wD6SFWf/iK0/wD9EVR7f+5+IH81P/BTX9hOX/gnJ+1d4k/Zgm+KEfxgfw/4T8F+KP8AhNo/BjeAlux4w0dNWFj/AMI63irxk0B0/f5Buf7cl+1Y80QW+SlbQlzxva2u2/8AX4/haIfn7VAer/A74HfFb9pL4reC/gj8EfBerfEH4n/EHVl0bwt4W0cQJcXtz5Mt1dXN1eXk1tp2k6Tpdhb3Wp61rerXdlpGi6VaXmp6peWtjazzom0lduy7/wBf12A/sT/Zy/4NFLG58Labq/7V/wC1Vq2neLb62tJ7/wAD/AnwvpsmmeHpniElzYt8QPG63jeILhHfyGmtvAekWkEkEjQy6lDMki4Ov/LH5t/jbT8/uAt/tE/8GiWiReFtT1T9lP8Aat1648X2NtdT6b4M+O/hbSpNH8QzrGXtbCTx74Gj0yfw3I7r5X2uTwJr8EryqZI7FEeRhV/5o/NP9G/wb+fUD+Ob47fAn4sfsz/Fnxt8Dvjf4M1TwD8Tvh9q8mjeJ/DWqiF5Lafy47i0vbG9tZbjT9X0XVrGe21TQ9c0q6vNJ1rSbyz1LTLy6srmGdt01JJrZgcp8Pvh943+K/jfwr8Nfht4W1rxt498b65YeG/CXhPw7YzalrWva5qc629jp+n2cCs8kssjgs7bYYIlkuLiSK3ikkVtpK72QH9jX7Lf/Bo9qWs+D9L8Q/th/tK3ng7xbqKwXN58NPgboela4vh63kjWQ2Oo/EfxUJNP1DW4zJ5F9Fo/g260WyuYJPsGueILWWK5Xndf+WPzb/G2n5/cBV/aq/4NItc0HwdqniT9jj9pC68deKtMjubq3+GHxu0TS/D0viK3iiMq2Oj/ABG8MmPSrTXpTGbaxttc8J6bol9c3ERv/EWgW0Mtw4q/80dPJgfx0+OfA3jH4ZeMvE/w8+IXhnWvBnjnwXreo+G/FfhTxFYXGl65oGu6TcyWmo6Xqen3SRz213a3EbxyI64OA6F0ZXroTTV1swPdf2Qf2Ovj9+3P8adE+A37Ofgx/F3jbVbefVdRuru6TSvDHg/wxYzW8Oq+L/Gevzo9tofh3S3u7aKW4MdzfX99dWWjaJp+q67qWm6ZdKUlFXbt+vkv69QP7A/gz/waGfC228O2M37Qv7XXj/WvFk8Yl1LTvgz4O8O+GPDumSsihrKx1rxvH4u1LXI4pQ7DVJ9A8OtcIyp/Y9qyNI/O676RXzd/wTX5/eB4R+1p/wAGk/jDwt4P1bxZ+xr+0RL8TvEWk2Ut1B8JPjFoWkeFdW8RtATI1roHxJ0W+h8ORavcxYgsNO8ReGNC0iW6Cte+K9Nt5WeKlX/mjbzTv/l/Xe1gP49fF/hDxR4A8VeI/A3jfw/q/hTxj4Q1vU/Dfinwzr9jcaZrega/o15LYarpGq6ddxxXNlf6fewTW11bzRpJFNGysowK3Tvr0eoHO0AfY37Bf7FXxQ/4KA/tO/D79mn4WEadf+KribU/F3jK50+bUtI+HPw+0YwzeK/HetWsNxZC4ttItZobbTdNfUNO/t/xHqGieG4NQtLzWbeZZlJRTb/4f/ID+pD/AIg8NS/6SE2P/iK8/wD9EVWPt/7n4gfxufEfwgfh98Q/HngI6gNWPgjxn4o8IHVRa/YRqZ8Na5faMdQFkbm8NmL02X2kWpu7r7P5nk/aZ9vmt0LVJ9/68vy+4DjKACgAoA/fX/gkh/wQ0u/+CqHwf+J3xYt/2nLf4Gr8N/iVH8O20Gb4OyfEhtYaTwvo3iX+1xqafFHwILAAauLP7CbC9JNv9o+2DzRBFnOpyNK17+dv6+/7rgfrD/xB4al/0kJsf/EV5/8A6Iqs/b/3PxAP+IPDUv8ApITY/wDiK8//ANEVR7f+5+IFHVP+DP3UtN0zUdR/4eC2MwsLG7vfJ/4Zanj837LbyT+X5n/DQ8mzzPL279j7c52NjbR7f+5+IH5D/wDBvv8AsQ/s6/t8/tnfEb4OftN+EtU8Z+AvDv7M/jT4k6Vpek+K/Eng+5g8W6N8T/g54ZsL99T8L6jpeoTQxaP4v123axmuGs5XuYp5Immtrd00qycYpre9vwf/AAAOn/4OFf2Dv2af2AP2n/gx8M/2YfB2q+C/CHjH4C2vjrX7DV/F/ifxjPdeJJfiF440B7yO/wDFOp6peWsR0vRNOh+yW80dsHieYRebLK7FKTlFt73t+C/4IH4EVoAUAf3Rf8G2n7Fn/BOP48/sT+PvHHxV+E3wT+PHx6f4h+KtD+K1l8XfDvhrxtqvw08J21vaHwVb+HdD8TW96nhHRNX0drrXI/G2kWdjqGq63NrWmtr0w8LwWWkc1WUlKybS3Vuv+f329AP5Ff29vBvwI+Hv7Z37S/gj9mPWINe+Avhj4veL9I+GWoWWqPrumDw/a6g6nT9F16Sa6k1/QNG1A32j6Br0l5fvrei2NjqjajqLXZvbjeLbim92tf61/rtsB8j1QBQAUAFAH2H/AME/PBfwE+Iv7a37M3gf9qHWLbQ/gH4n+LXhjSfiVfX+qvoOlSaNcXDfZdL1zXo57STQfD+u6wum6J4g12O9099G0XUb7U11LTmtRe28zbUW1ulp/Wv5feB/Wp/wcp/sX/8ABOj4CfsZ/Dfxv8J/hP8ABX4DfHw/Efw1oPwy034Q+HfDXgjU/iR4Mn0/UG8aR+I/D/hm3sYvFWjaNp8Wnau3jfVrG81DS9ZTR9KXXoV8UTWOqY0pScmm21a7v09P6f6xD+GiugAoAKACgAoAKACgAoAKACgAoAKACgAoAKACgDwz9oD/AJE/TP8AsZbT/wBNesVjX+Bf4l+TA+Qq5QCgAoAKACgAoAKACgAoAKACgAoAKACgAoAKACgAoAKACgAoAKACgAoAKACgAoAKACgAoAKACgAoA//W/wA/+gAoAKACgAoAKAP0vHQfQV6AC0AFABQAUAfqP/wT7/4I+/tp/wDBR83Wu/BLwbpHhn4UaVqg0jWvjX8T9Qu/DHw7g1FDm70vQ5rTTtX1/wAZavYxqTf2fhPQtWh0maSzg1+90b+0LOSeJ1Iw31fZb/p/WuuwH7aXn/BoT+0UmhC40/8AbC+C114m2OW0m88BeObHQg4TMajxFBdajflGfKu58Lq0afOI5Sdi5+3X8j+8D+fr9ur/AIJpftc/8E6vFul+G/2k/h6mmaJ4kkuU8F/EzwlfnxP8MPGjWhf7Tb6H4oitrR7XVoY4zczeG/Emn6D4phsWh1GfRIrC4t7iXWM4yvboB0X/AATW/wCCa3xb/wCCnfxZ8c/CD4P+Ofh14D13wF8O5viRqepfEmfxLb6Td6TB4l8P+GGsbFvDHh3xJeNqLXniK1uAtxaQW32aC4JuBKI45VOagk2m7vvb+vv++4H2L41/4N5/26PD/wC2d4d/Yq8IXvww+JPi/Uvg34d+Ofir4n6BqvirTPhD8M/A/ifxl478D6W/jnxDr3hLT9Zt9Wu9Y+H+rjT9F0Lw7ruq6vDKkuk2d6mn64+lpVY8rlZrW1urfl/S/JyD9CfEf/Boj+1FZ+GVvPCv7V/wI17xcsEkkvh/WvDHj7w1oRnSPdHBbeKbS08S3solkzGJbjwtaKnyuy4LBI9vH+V/ff8ABtfn94H8yf7S37Mnxv8A2Qvi/wCJvgV+0J4D1L4e/Enws0El7o99LaXtnqGmXqs+ma/4f1nTp7rSdf8AD2rRI8unaxpV3c2c5Sa3Z47y1ubeDZNSV1t/X9f8OB4LTA+mv2MPj1dfsvftZ/s5/tCW8s0cHwk+MXgPxnrMdvv8y+8Labr9l/wl+k4jzIY9a8KyazpEyxje0N7IEyxFKS5otd1/X9a+j2A/0L/+Dk34M2vxw/4JRfEXxjo8cOr3nwQ8b/C/45+H57MpcfaNNGrHwBr17aXEeUeyg8GfEfW9bmdX8mW007zRvdIa5aTtNeaa/r+v1A/zwP2Q/gZe/tNftS/s9/s+2STsfjB8YPAHgPUJrfcJNP0HX/Emn2fiTVyyfOkOieH31PV7mRAXjt7KWRFZlCt1Sdk32Tf9bfn9wH+wXB4n8DaB4m8N/Ca21XR9M8UXvgzWvE/hjwVbskN8/gbwNqHhPw1rOq2NjGu2HR9B1Hxl4S0l2Plos2r2cMCuEl8rg8/61/4b+rgf5QX/AAVv/Z8/4Zg/4KQftd/CS2sf7P0K1+Lut+N/CFqkey1t/BXxVitfid4TsrJgAk1tpOh+LrPRvMTO2fTp4JdtxDMi9sHeEX5floB/Y1/wad/A7/hBv2FPix8bL6z8jVfjv8dtStdPudmPt3gj4U6Dp3h7Rn8wgF/I8Z6z8RoNo3Rpsyrb3lVcK7vJLsvz+S/N/ID+Pb/gsF+0J/w07/wUp/a6+KVrff2hoEfxX1b4d+D7iOTfZzeD/hHBa/DDw9faeoJWOz1ux8Jp4gVVCmSbVp7mZVuJ5t29NWhFeV/v/MD7e/Yj/wCDb/8Abz/bA8C6J8WPEreC/wBmr4Z+KNOt9X8KX3xcfWn8c+KNIvCrWWsaV8O9B0661TTtJvIN13ZXPjG/8K3GpWT2WpaVZ3+k6hbX7TKrGLsry722Xz/yX3WA+r/jT/waXftk+C/DF/rnwY+O/wAFvjbrFhCJ08GX9pr/AMLNe1kiMmS00O+1p9f8KtfebtSBfEHiPw7YSRb5ZtRtnVIHSrxf2Wvnf+v67AfzCfE74X/EP4L+PvFPwt+LHgzxD8PviJ4J1WfRPFXg/wAU6bcaVrei6lb7WMN1aXCKzRTwyRXdjeQmWy1GwuLbULC4ubG6t7iXZNNXWzA9P/Zb/ZP+Pv7Z/wAXdF+B/wCzj8PdU+IfxA1mGe/ktLSS2sNI8P6HZGIaj4l8V+IdSntNG8NeHtPM0Ec+p6te28U17c2OlWC3mr6jpun3SlJRV27L8/Jef9dGB/SNpX/Box+19c+Ek1DVv2nf2ddL8bSW0Eo8MQWHxH1Lw/DcSRb57W58Xjw1aXqm3lIh8618I3cUuHkT5Qm7H28f5X66fldr8fuuB6J/wQ3/AGCP2mf+CfH/AAWUvPhN+0r4Ij8Oapqn7Lnxi1bwb4p0TUItf8C/EHQLTxZ8PLKXXPB3iKBIhd28U/lC+0rVLPSPEujfarIa7oWlPe2yTlSSlTuu69V67/n99gMH/g70/wCTkP2Qf+yI+N//AFPI6KG0vUD+QmtwP1S/4Iif8pXf2If+ywJ/6i3iOoqfBL0A/tI/4OWf2pv2hv2TP2O/gp46/Zv+LXi34P8Ai/xB+0tovhLWtf8AB13BZ6hqPhu4+F3xR1ibR7mSe2uVazk1PR9MvWQIrGeygbdhSK56UVKTTV1y3/Ff8ED+KT/h9L/wVT/6Pj+Of/g907/5U10ezh/KgPFfj3/wUZ/bi/ai8CD4Y/tB/tMfE34r+ABrWneIx4V8WanaXelf25pMd1Fpup+VDY2z/arOO+u0hfzCAJ5AVOQVahGLukk/6/r/AIYDwv4C/AD4yftPfFPwv8FfgL8P9f8AiZ8TPGF0bbRPDHh+CJpmjjAa71PU7+7lttK0HQdMhJutY8Q65fadomj2aveanf21tG7021FXbsv6+8D+m/4Yf8Gj/wC1p4j8MWerfFT9pT4IfDHxFeWX2p/CmhaL4u+I8ml3LgtFp2q60i+EdMFzGNqXs2jtrVjDN5i2d1qMKJPLi68f5W/O9v8AP+u17Afnv+33/wAG/wB+3R+wd4L1f4uX9j4T+PHwV8Pwpd+JfH/wfuNXvtQ8F2JB83U/G3gjWtM07xFpWj2zJI994g0eLxF4c0q18q51vWNLEqxrcasZO2zfR/1uB+G9aAf6on/BeaGa4/4JDftiW9vFJPPP4N+G8MEEKNLNNNL8ZvhmkcUUaBnkkkdgiIiszswVQSQK46X8SPz/APSWB/JB+y9/wa1ft3fHHwLo3j/4teMvhj+zJa+ILUX2m+CfHA1/xT8TrayngSexuvEPhnw3ZLonh1r2OVCdJ1HxYPEumES2+t6Dpd9C9m2zrRT0Tl89P6+WnmB8q/8ABQX/AIIGftvf8E//AARf/F/Xbfwf8bvglo/kHxL8RfhHdaveTeB4rmUwQ3fjnwhrmlaX4g0bSnmASTxDpkWveGrBprWLVtZ025vLaCeo1YydtU+z/Tv+Hbs5B+IlaAFAH9oX/BpX+xz4e17Wfj1+3L4r0r7fqvgjUYfgN8ILm5hR7XSNY1bQ7LxL8VNctTICV1pPDuseDPD1jeQFHttH8Q+KLKQyJqjKnPXltH5v+un36+VgPAP+Djf/AIKv/HjxJ+1h4r/Yy+BHxS8XfDP4OfAeLS9F+IMnw+8Q6n4X1L4m/E/U9Is9a8QQ+Ida0a4sNVuvDPguLU7bwtaeF2uE0qXxFp+v6xqEWqOdDfSqpQXLzNav56f16/pENf8A4Nvv+Cr/AMd9L/an8PfsUfHv4o+Lfib8JvjfZa1Y/DG6+IPiDU/E+rfDX4m6Do1/4i02w0PXtYmvtVh8LeNdO0rUdBn8MyXMmm23ieXw7qGjx6U1x4gOsqrBW5lo1v5r9Lb/APDAen/8HaP7HHh7wr4z+A/7cHhHSv7PvvidcXfwR+MU9vAkdnqnijw1oh1z4X6/cug3S67qHhHTfFnh2/mmb59G8E+GoIFH2S4dyhLRx7ar/K3r5/eB/OF8PP8Agp3/AMFCfhL4I8M/Db4afth/HnwR4C8GaVb6H4U8JeHfHuq6doegaPa7vs2naXYwuIrW0h3N5cSDauTjGa1dOLd2ldgdn/w9/wD+CoP/AEfZ+0n/AOHK1r/45S9nD+VAf3u/8EM7b9p7Qf2Cf+GoP26/2gPiT4/8RfGy3m+LmkN8X/Ft7qOm/Cz4EaDpV3N4W1Jf7Uka30g+LNKOq/EXWNVjlWK68Man4SivI4J9GmDc1Tl5rRVktNOr/rTz+YH+f5/wU7/bIuP28/23fjl+0jFbtY+FPE3iKLw/8NNNktxa3Nl8MPBdnD4Y8DtqEWxZU1jVtF06HxBrsczzG31vV9QtYJfscNtHF1QjyxS+/wBf6/rUD4GqgP6u/wDg2O+NX7DP7Lur/tN/HL9p/wCOfwp+E3xS1W18GfDL4YL8QfENno+pR+CrhtR8SeP7vRoLiJ5Wh1nWLPwVa3V2jrtGhG2TCTXAfCspOySbXW3fpf0A+bv+C33/AAWL+OH7Tn7VPj34Y/s7/tB+IdA/ZI+G0lr4W8DQ/BnxrrnhzQfixLNo2k3Pijxr4y1Tw9qFi/jWO719r/T/AA5Y6gZdD0TQrC0On6dFq1/r2qazVOmlFNr3ut1t/Xz76XsB9if8Gyf/AAUS/ak1/wDa/m/ZC+JvxR+IHxd+D/xD+HPjHxBoOn+Ptf1vxtd/DTxV4D0+21mz1Dw3revahfX3hzwvquj2+qaLqnh+3l/sS61m90O9t7S0v1uJr2a0Vy8yVndbLf8Ar5/k4h2f/B338OPA2k/FP9ir4rabBYW/xE8b+CPjL4I8WyQgrf6l4V+Hes/D3V/BU12qDy2Sw1H4i+M7aGebbPMlwsEbTQ2RS1VB/Eumj+//AIYDof8Ag0r/AGOfD2vaz8ev25fFelfb9V8EajD8BvhBc3MKPa6RrGraHZeJfiprlqZASutJ4d1jwZ4esbyAo9to/iHxRZSGRNUZUK8to/N/10+/XysB4B/wcb/8FX/jx4k/aw8V/sZfAj4peLvhn8HPgPFpei/EGT4feIdT8L6l8TfifqekWeteIIfEOtaNcWGq3XhnwXFqdt4WtPC7XCaVL4i0/X9Y1CLVHOhvpVUoLl5mtX89P69f0iGv/wAG33/BV/476X+1P4e/Yo+PfxR8W/E34TfG+y1qx+GN18QfEGp+J9W+GvxN0HRr/wARabYaHr2sTX2qw+FvGunaVqOgz+GZLmTTbbxPL4d1DR49Ka48QHWVVgrcy0a381+lt/8AhgPT/wDg7R/Y48PeFfGfwH/bg8I6V/Z998Tri7+CPxint4Ejs9U8UeGtEOufC/X7l0G6XXdQ8I6b4s8O380zfPo3gnw1BAo+yXDuUJaOPbVf5W9fP7wPRv8Ag2z/AGm/+CeH7HX7JXxL8TfHD9pD4MfCz4//ABi+LN+fEOm+NPFNjpfia3+HPgjStP03wJprW0sXnW+nHWNS8a63ETJ/pb6ysj5SC32KqpSkkk2rfK/X9NwPwS/4Kbf8FbP2qf2yv2mvinrOjfHX4geEvgPoXjbXfD/wb+G/w38b+JfCvgS38CeG9fv7fwl4m1HS9D1Ozs/EnjHXrGK31/WPFerRXN+97e/Y9JfTdAsdI0jT9YQjFLTW2ra1/wCB+Pm3owP6OP8Ag1r/AOCgH7Sfx/1H4/8A7MXx3+IXjP4v+H/hx4P8P/Ez4ceMvHmqap4q8UeF4b3xAfDfiHwbf+MtZvL3VtS0a+a+0fUvC2k6nc3LaKuma9Bps0WnPDY2mNaKVmla972/P+l9wH5G/wDB098OPA3gb/gptp3iDwjBYWms/Ff9nL4afED4iW9kCsk3jO28S/EL4fQ6leoo8iO6vvB3gTwmrhCs032Y3lzGXu1uLi6L9z0bS/P9f61A/m4AJIABJJwAOpPoOvJ+n51sB/ou/wDBIn9k34Zf8EYv+Cb3xH/bT/art18L/Ffx/wCBrT4q/Fp722iXxH4N8DwxLJ8LvgZosF20EieLtd1DVLBtW0YvZT6h8RvFFj4Y1Ezx+FtJuouWo3UnyrZaLz7u3T/JAfoF/wAEXv2uPiV+3L+x1qX7S/xUlSPxB8Qfj38a5dK0G2lM2meC/B+neJ0sfCHgnR3McJk07wzoUNppwu3iS51W7jutYvt2oahdu01IqMrLol5X8/6/UD/MH/aQ/wCTiPj1/wBlo+KX/qca7XWtl6IDxemAUAFAH13+zt+3v+2P+yV4b13wh+zb+0L8RPg74Z8T64viTX9F8Haja2VlquurYW2lrql1HPZXLPdDT7O1tN6so8qCMbcrmpcIy3VwP2i/4JFf8FUP+Ch/xv8A+CkX7Jvwp+LP7Wvxc8efDrxr8RbvS/FfhDXtXsrjR9d09PCPiW9S0voY9NheSJbu0tpwFkQ+ZChyMfNE4RUZNJXSA/oz/wCDlv8Aap/aI/ZM/ZI+Bnjb9m/4t+Lvg94s8RftGWPhXXNd8HXkFlf6l4dk+GfxD1d9IuZJ7a5VrRtS0vT7woEVvOtIjuwpFY0oqUmmrrlv+K/4IH8VM/8AwWe/4Km3UE1tcftv/HGWC4ikgnifXdPKyQzIY5Y2A0oEq6MynB6HtXR7OH8qA/Uv/g0t/wCUj/xh/wCzLPiR/wCru/Z1qK/wL/EvyYH33/wcEfsJftG/8FBf+Cn/AOzT8Ff2cfCdrrWuwfsjWeueKfE/iC9k0XwL4B8OR/GL4lWzeIfGfiBLS/k0+xe6litLKz0+x1PXNWun+zaPpGoSxypFNKSjBt/zP8kB836n/wAGhv7S8PhV73R/2uPgbqHjZbSSRPDt/wCDvHuleGJL0RBo7b/hMIBq2qJbyT5ja7PggyJHiX7IzExK/br+V/f/AMN+f3AfzR/tZfsj/Hn9iT4z6/8AAb9orwVceC/HuhwwalbBLiLUdB8UeG76a6h0nxd4Q1y2zZ674Z1drK6S0voCk1vd2l9pOq2una1pupababRkpK6YH6Z/8E3/APghb+01/wAFIfgNr/7QHwb+MnwY+H3hjTfiH4j+E+oaN4/1H4gWeu3t/oWg+E/EN/Ps8LeDdf0+XRrq28V6fDHHPfCZ7i1ufOtFjWB5c51FB2cb6Xvf1X6P+mwPyT+Pvwf139nr46fGX4CeKdS0nWfE3wT+Knj/AOE3iHV9Ae8fQtV1v4eeKtV8JapqOjPqFpYX76Xe3ukT3Ng19Y2d2bWSI3NrBNviTRO6T7pP7wP12/YG/wCDfX9uj9u3wPofxgtbfwZ8Bfgr4lgiv/DHjn4vXWsW+r+NtIlMiprPgfwLoOl6prmpaTLtjmsdY8RSeE9D1qzmS90DVdVt8u0Sqxjpu+y/V/5X7dbxD9GvHH/Boh+01pmgT3nw7/ay+CHjDxJFb+bFofirwj448B6bczry9tHr+nHx5KjMBtt5Z9EiiklKLcNaxF5kj26/lf3/APDfn9wH80P7U37Jn7QH7F3xa1b4J/tIfDrVfhz4+0y3h1G3tbyS01DR/EOg3ck0Vh4l8KeIdLnu9F8SeHr97e4ih1LSry4SC8trzS79LLV7DULC32jJSV1t/X/AA+cqYHsn7O/wV8QftIfHn4Ofs/8AhPVNG0TxP8afiV4N+GHh/WPET3qaDpeseNtesfD+n3+sPptnqGoJptrdX8U161lY3l0LdJDBbTSbI2Tdk3vZX+4D9Wv+ClH/AAQ3/aX/AOCa3wM8KfHv4zfGL4NfEPw14g+Jvh34O6ZpHw/1Hx9e67Y6lrPhTxv4ssLmRPFXg7QLCLRLSx8D6lbPHb37zx3V5ZiGzeFriWCIVFNtKLWl9/P/AIP9XA/Lz9mr9mH47ftffFnQvgj+zr8O9Z+JXxH8QRz3UGj6W1paWmmaTZGP+0Nf8R65qdxZaJ4a8Pad50CXut63f2WnxT3FpZrM99e2dtcW2oq7dl/X3gf00fD7/g0U/ai1jw/bX3xM/aq+B/gXxFPAZpPD/hXwt42+IVpZyOoaK1utcvv+EDVp0zsu2s9OvLaKVWFrc30JSd8XXj0i353t/n/Xa9gPgb9u/wD4N3P26/2I/Aev/GG1/wCEJ/aH+D/hazn1XxZ4m+Ec+tHxT4L0O0QPea/4t8Aa/pmn6rHotmpee/1Lwne+MLTRtOgn1bX5dJ063uLmCo1YydrNPpfr/wAH5feB+CtagFABQAUAFABQAUAFABQAUAFABQAUAeGftAf8ifpn/Yy2n/pr1isa/wAC/wAS/JgfIVcoBQAUAFABQAUAFABQAUAFABQAUAFABQAUAFABQAUAFABQAUAFABQAUAFABQAUAFABQAUAFABQAUAf/9f/AD/6ACgAoAKACgAoA/S8dB9BXoALQAUAFAHuH7M3wT1f9pL9on4Hfs/6Fc/YdU+M/wAV/Afw0t9SIUppKeMfEum6HdaxKr5VodHtLyfU512sWhtZAqOxCMpPlTfZf12/P7gP9NP/AIKJftMeAv8AgjJ/wTRi1P4D+CNA02TwPZeD/gJ+zj4Jv0eTw/H4w1q01B7DU/EWye2vtbOk6Fonivx74gdrj+0/F2r6ZdLqN/Dc61e6tByQXtJ6ve7fX5L8O/4XiH8HHhb/AILx/wDBVvwx8Ubf4qSftdeN/E18urLqd/4K8U6b4Z1H4X6tbNO0t1olx8PbbR7Hw7pmk3kUktof+EbtdC1SxgdZNI1PT722tLy36fZQt8P+f9f0wP74/sXwk/4Ld/8ABKDStR13w5p2n6f+0r8IbvU9Jt7iQ3h+Ffx18LT6roQ1PRtTVTd5+H/xX0DUbWC8CQTa54etbrT9UszYa1qWmvy605+j+9fhf8PkB/LX/wAGmek6hoP7en7UWh6tbtaapo37M2u6TqVo7Iz2uoad8ZfhpZ3lu7IzIzQ3EMkTMjMhKkqxBBbavtH1/QD9V/8Ag4s/4KtfFz9g3Vvhr8EP2VZNB+H3x2+NngWDxd8Q/jamheHdX8aaJ8KfDXiLxPo3grwlosWt6RqVs7al4kv/AB/d2er6pHdjwtENbPhq0ttX8SXmr6fFKCldvVLp5v8Arv630A/OD/ghP/wW8/bT+Jv7bnw4/ZZ/ak+K178cPht8c08R+HtD1bxbpPh6DxZ4C8a6R4Y1zxToWo6b4h0bTNJvtU0vXptFbw3qej67LqqQvqVhqOkSWD2N3b6ldSnFRbSs122f/Db7+TvoB9Cf8He/wf8ADz+EP2OPj7a6TYW/iu28SfEb4Q67rkUSJqer+H7/AEvSfGfhXSr2bh7ix8PajpnjG702M5W0n8TaqwIN6RSoP4l00f8AX/D/AH3A/h4roAKAP9RX9gPxDZ/8FH/+CHPgLwZrN5DqGs/Er9k/xx+zF4tuLuRXurfxh4O8OeIfgp/beou24wapeT6LpfjSK4OGVtStL+IR7kFccvdqN9pc36+X5/dYD+T3/g19/ZvvPiJ/wUx1D4i+ItImgs/2Wfhb498WXC3tu22y8f8Aikx/CjRNIu4XXEWoR6b4n8aarbCVc2914beVNlzFCy71pWhb+Zr7t9/+Hv8AjEP1j/aE/wCCjP8Awi//AAc8/AjwXFr3lfDLwH4P8OfsU+JYYrnbpt74h+Ommv4ruLl5S3lxTWHxV8WfDDStaaUCJG8AiBvLaE3S5qH7l6at8y67dtul/v62SA+L/wDg7f8A2fP+EV/aV/Zt/aW02x8rT/i/8K9c+GfiKeCP90/ir4Ra6mqWV9fyAfLe6r4Y+Imnabab2HnWfhJxEv8Aos7NVB6OPZ3+/wDP7vvA/oq+Ad9D/wAEz/8Aggz4N8XTpHo/iL4N/sV33xS+xzosWz4x/E3QNQ+IVpodxvCgz3XxZ8fW+hvI6tullDBGBVGyfv1PJytrrp+H9dHsB/GJ/wAG9X7HHhn9s7/goz4Yk+KGlQ+Kfhz8B/C+s/H/AMY6Nq7fabLxTrfh/WdD0bwPo+rRzGU6nbTeOfEmkeItV067Sez1rS/D+p6Zqay2l9NBPvVlyxsuuny/T8f1iH9IH/Bxn/wVM/al/ZS1v4Zfsp/sizeJvA3jDx74Db4o/Ev4u+HPDc2qeINM8J6l4g13wp4X8JeCtUn06/sdC1HUdQ8L+JdR8R65Zxf2/Y20GgQ6LfaWbnUHuMqUIu8pNb2s9O2v4/1cD8Uf+CUf/BZ3/gol8Kf2tPhF4I/aI+Inxo+PnwD+LfxA8N/Dzx9pHxZtvEPjPWvCUfjTWLTQLDx74T8V6vZXfiXSZ/CWoahb6pqGhxX91oet6DDqmmf2Omqy6Rq+kaThBxduVSW1tPlppr6fdqB+pv8AwdmfseeEtU+EPwX/AG3vDmjWVj4/8JeNbD4IfEjUrVBBdeJvA/ijTNe1zwVe6rj93dTeDfEejahpVjPhb17Txqbed7iz0yySwihLVx6br+un3fcB9qf8GxH7J3hf4I/8E89K+P02k2i/Ev8Aar8TeIfFuu65IFfUoPAHgbxHrvgfwD4ZEoASHTYZNK8ReMI4o2Mkk/jCT7XIxtreCymtK8rdI6fPr/X/AAQP51v+CiX/AAcdftufE79orx7pH7I/xak+BP7PXgnxVq/hz4fR+EvDvhHUvEnj7TNB1GWxt/HnizxH4j0TXb7f4ma1fVLDw9o02maJpujXlnpl9a6zqEF1rF7tClFJcyu336eSX+d399oh+7H/AAb7/wDBW7xv/wAFDtZ8X/BX9rDT/CPiv9pr4F+Dbzxx8NvjFZ+F9A0TX/Fnwx1zU9C8MePbW/tNKsrLT9E1/TNauPBceq3PhWz0rTPFmlajph1LSLa/8NPf6vlVgo2cb2ejXnuvX5rpfTUD8vv+DvT/AJOQ/ZB/7Ij43/8AU8jq6G0vUD+QmtwP1S/4Iif8pXf2If8AssCf+ot4jqKnwS9AP9Bf/grz/wAEy7z/AIKl/AT4d/BOz+M1t8EZPAnxe0/4pt4kufAEnxDTVEsfBnjPwl/Ya6TF4x8FNZtK3i1b/wDtE6lchBYG2+wv9p+0W/LCfI72vpbt/W39XA/nk/4g8td/6SB6T/4jBd//AD/619v/AHPxA/FH/gr7/wAEf77/AIJP3X7P1te/H+0+Ov8AwveD4ozxva/DGb4b/wDCMf8ACtJPh7G6usvj7xz/AGx/bP8AwnqlWVtM+wf2WwIvPtim10p1Oe+lrW633v8A5f1YD+rn/g17/Y08JfBT9hpv2rtV0W2l+K/7UeteI7pdfkjFxqej/CHwH4j1Hwr4a8LWKqsr2cGreI9B8Q+MdSWzKya0moeGk1COZ9B01LTGtK8rdI/n/Xp+sg/ml/bo/wCC2/8AwUv/AGkvj34y8T/Bv4nfHb9n34JaX4k1O0+E3w++FEXiPwJJB4Qsr6SHRdU8aatotpaa54q8Ta3ZQW+qa6mt6hdaRZ311cafo2mafpiJbNrGEIrXlk+rdn9y/r8wP6d/+Den/gpD8fP26/hT8Z/gX+2DYXviz4k/Bq28OXOm/EHxF4Tj0l/id8M/GyazpNxpPjCxj0yy0LU/EHha/wBJNhf6mLW1fxNoXiDTP7RsrzVdM1zWdVxqxUWnHZ9E9n+O/wDVtgP4u/8AgsH+yV4f/Yo/4KHftEfA3wTZJpvw4g8QaZ47+GenRSSSwaT4H+JGh6f4y0rw7bPOz3JtvCVzq1/4RtnupJbmWDQo55Z7lpftD9FOXNFPrs/Vff8A122A/wBQf9qz4q/C/wCBP7M3xa+N/wAZdB0/xR8PPg34Jn+KmreHtQsdP1Eaxqfw9ktPFvhKx0y21WKawHiObxjpGgDwpdTov2DxP/ZF9FLBNbxTpxxTbSW7f9dvz+4D/OT+K/8AwcX/APBVX4hfFTUfiJ4V+P8AH8IvD39rzXnhn4WeCPA3w+vPBPh3ShctLaaNdjxT4T1zVvFuyHbFe6j4p1DU7m8k814UsbdobO361Sgla1/P+v6+5Af23/8ABHj/AIKD2f8AwVY/Yo1XxN8WfCnhlPiP4Y1bW/gr8f8AwhbWSy+EPFT3fh+zuovEFnod7Le+T4Y8feF9c8m/0a8ee3g1qz8T6VAJdLtrR356kOSWj0eq8vL5Af5y3/BRf9muy/ZA/bj/AGnP2ctIWVPDXw0+KmuWngqO4uJLy6i+H3iBLbxd8PIb27lZ5LrUIfBHiDQIr+4kYvPeLPK2C21eqD5op9Wv67f133A+LKoD/S1/4Nh9DtdJ/wCCUXgK/t2iabxP8YfjRrl8I8b0urfxQnhpFnxz5psfD1m43ZPkND/DtC8lb435Jf5/r5/i1EP4C/8AgoXrt/4n/b3/AG2df1OSeS91T9rP9oi5l+0EmWJD8W/FywWpB+4lnbpFaQxDCwwwpEgCIFXpirRivJf11/P7wNf/AIJr67f+Gv8Agoh+wprOmyTx3Nr+17+zlEwtyRLcWd98XPCWn6lYjHJTUNOurqxlQffiuHT+I0SV4yXdP8vl+f3Af3jf8HReh2urf8Er9cv7gxCbwx8efg9rliJMb2uri51/w04gzz5v2LxDeMdvPkrN/Durmo/H8mB/mw11gfpp/wAEi/2EtQ/4KE/tv/C34J3lndv8L9EuT8Svjnqdv5sS6d8J/CF5ZTa3p/2uHElnfeNNRutI8B6TdRb5bLUfE8Gp+U9tYXLJE5csW+uy9X/luB/Yh/wc1ftz6d+y9+xv4c/Y4+Ft5aaD4/8A2nrF/Dmp6boXlWH/AAh37O3hT7La+JoILSzCR6baeN7xdN+Hmm2bQR2WoeFl8eWlttk01VTCjHmlzPpr6v8ArX/hwP8AO7rqAKACgCzZWV5qV5aadp1pc3+oX9zBZWNjZQS3V5e3l1KsFtaWlrArz3NzczyJDBBCjyzSuscas7AUAf6JH/BA/wD4JLR/8E6/hR4r/bK/axfTPB3x6+IHw+u5LvSvEt5Z6bpv7PHwWhW38T6zbeKdRvJorHTfF+uR6RY6146urqeOLwjpOlWnh5pbO6XxSlxy1Z8ztHb836f1+IH8of8AwXF/4KOaZ/wUa/bK1DxZ8PnnHwH+DmjTfC74My3MEtrceJ9KtdVu9Q8R/Ea6tLmKG7sn8b61N52l2V0kF1a+FNL8MxahY2WsLqcC7Uocsdd3q/Ly/r9AP7IP+DYfQ7XSf+CUXgK/t2iabxP8YfjRrl8I8b0urfxQnhpFnxz5psfD1m43ZPkND/DtC4Vvjfkl/n+vn+LUQ/gL/wCCheu3/if9vf8AbZ1/U5J5L3VP2s/2iLmX7QSZYkPxb8XLBakH7iWdukVpDEMLDDCkSAIgVemKtGK8l/XX8/vA1/8Agmvrt/4a/wCCiH7Cms6bJPHc2v7Xv7OUTC3JEtxZ33xc8JafqViMclNQ066urGVB9+K4dP4jRJXjJd0/y+X5/cB/eN/wdF6Ha6t/wSv1y/uDEJvDHx5+D2uWIkxva6uLnX/DTiDPPm/YvEN4x28+Ss38O6uaj8fyYH+bDXWB13gHwD40+KfjXwt8OPhz4X1rxr478ba5p/hvwn4U8O2M2pa3r+uarcJa2Gm6dZW6vLNcXEzqOgjiQPNMyQxu6jaSu9kB/pQ/8Erv2CvhL/wRI/Yo+JPxo/aZ8aeGtC+JvifQNN+IX7SvxBnuluNA8EaR4ft7r/hGPhV4VuIBNLrY0K71q7sgdIhu9R8e+PNba00aHUbYeFbKLjnJ1JWV7bJf1/X3AfwQ/wDBS39tnW/+Cgv7ZHxa/aX1DTbjQPD/AIkv7Lw/8OPC100L3Xhj4aeE7VdH8IabfvAXhbWbyzhk1/xEYZ7i2HiPWdXWxmawFsidUI8sUvm/V/5bAfqD/wAG5P8AwTWH7Zf7VY+P/wAT9A+3/s8/ss6po/iW/t9RtfM0nx/8YSw1HwD4JZJgLfUdM0B7dfHHi+1H2mEWth4c0LV7RrDxijVFWfKrLeV16Lv/AF+gH0d/wc8/8FL2+OHxps/2D/hL4g874Vfs/a4NU+Mt/pl1m08ZfHKO3mth4ZnkhYpdaV8JtPu7jTbiAuqHx3qniK2v7NrnwppF0iowsuZ7vb07/O/9XA/fb/g2H/5RReAf+ywfGj/1KUrKt8fyQH+dj+0h/wAnEfHr/stHxS/9TjXa6lsvRAeL0wCgAoAKAP1e/wCCG3/KWP8AYk/7Kpff+oP4sqKnwS9AP6sv+DuP/kx79nL/ALOs03/1UXxSrCh8b/wv80B/n311Af1C/wDBpb/ykf8AjD/2ZZ8SP/V3fs61jX+Bf4l+TA/cn/g4m/4KmfFH/gn9pfwv+GP7LyeHvBn7QX7QPhvUNQ8W/Gp9C8P6x4t8HfCjwFrE9v4e0LR7XWtJ1K0vbrXvEXinxgdI1DWI7208IwQeKZ9C01Ne8SJrWkZ0oKV29k9u7/rz++4H5Ef8ES/+C5f7b3jL9uH4R/s4/tO/F2/+Ofwp+PWtXXgWGXxhpHhuPxR4H8YX2mane+Fdb8P+IdH0zSNRura/163sNB1jRtaudR09dM1BrrSrW0v7OJLi6lOKi2lZrX18un9d9gPvL/g7v+Evhu+/Z7/ZQ+O39nwR+L/C3xl8Q/CUarGkcdzdeG/HvgjVvGLafeyKolu4LDU/hstzpiSs0enSalqxt1RtUuS80HrJdLX/AK+8D6U/4NQf+UaXj3/s7n4n/wDqs/gpSr/Gv8K/Ngfxz/tX6H4L8T/8Fof2ifDfxJngtfh34h/4KZ/FHQ/H1zdTm2trfwXq37T+tWHime4uRNbm3gh0O4vpJpxcQGKNWkE0W3eu8f4a/wAC/ID/AERv+Csx/bJ8KfsCfEmz/wCCdmh6lH8bdNj8K6RpOn/D6w00+NdD+GlvdxW3iwfCvRZbd4JfFNloMMVho1ho9t/btnpst7ceDoh4nstESuWHK5Ln28+/mB/Aj+z3/wAFcv8AgqD+wj+0hofir4x/Ff8Aac8f2uk6/BL8Uv2ev2mfHPxJurTxn4fNyYdd0U6f8UYvEN94B8Q3ECyxaV4v0XQl1LRNSt7OS6s9a0y2utDvelwhJaJLomktPu/rX1A9H/4K8/8ABaPwh/wVZ+H/AMJfD1x+x7b/AAO8efCPxjqutaP8Sv8AhdsfxMvLrwj4i0WWx8SeB20j/hTfw9mt7bVdZsvCuvJqLa5dx2cvh17ZdJlfVHvLQhT5G/evfpb+vy+4D8G60A++f+CVn/KS39gn/s7n4A/+rM8O1M/gl/hl+QH9pv8Awdof8o3/AIRf9nofDb/1Sv7Q1c9D43/hf5oD50/4NC/Cfw8T4Hfte+OrWHTZvixc/FfwR4T124KxSaxp/wAPLHwg+seE4UZnaaz03WPEmoeNHkWKOCLUbrQ4jO90+lW62jr7x7WYHwd/wXm+Mf8AwWb+Gn7ZHxS1y18ZftX/AAm/ZT0jUtO/4Ub4i+AXiH4g+D/g+3g+20q0mt7/AF7xV8MLnS7GbxzJqY1S91638e6gfEmmXjSwaYsfha30F2umqfKvhcut97/Pv5bgZH7Hn/B1F8dfgX8CrH4S/tL/AAEk/bF8WaVf6na2fxY1/wCM9v8ADnxBqngy7trWOw8OeM9OHwc+IMXi/VtOm/tOKXxZd6haXus6VdWNprFjeajY3etauSopu6fKu1r/ANdP6QH8wfxM8ReGPF/xI+IHizwT4OT4deDfFHjfxX4i8JfD6PVhr8fgXwzrWvX+paD4Oj11dL0RdaTwxpVza6ImrDRdHGorZC8Gl6f532SDZbLr59/z/P7wOIoAKACgAoAKACgAoAKACgAoAKACgDwz9oD/AJE/TP8AsZbT/wBNesVjX+Bf4l+TA+Qq5QCgAoAKACgAoAKACgAoAKACgAoAKACgAoAKACgAoAKACgAoAKACgAoAKACgAoAKACgAoAKACgAoA//Q/wA/+gAoAKACgAoAKAP0vHQfQV6AC0AFABQB+jv/AASD8TaP4R/4Ke/sM61rz2semt+0Z8PNFaW9kWG2gvfFGqr4Y0q4kldkSNrfVdXspondlRZY4y3yghpmrwl6fl939d9gP7K/+DsXwX4h8Rf8E7Phh4m0i3ubrSfh/wDtUeBtZ8VrCpMOn6Trfw7+KfhWx1i7OCFii8Q61o2jRsSP9I16JBndXPRfvPzT/T+un4WkH+dvXUB/qI/8G7/g/XvAn/BIf9l5fFMc2nS6+Pi144sbe+xD9k8NeJvi/wCO9V0G7y21UtNW0Z7bxDbyMxVrTVYpiyhyicdV3m/Ky/D/AD9f0iH8/n/Bsh4i0vxh/wAFTP28vFuhi3GieKPhT8UvEWji0YPajS9b/aK8D6np4tmBYNbi0uYfJYMwMe0gnINaVvhh/XQD53/4O0/+Uj3wc/7Mr+G//q7/ANov/P8A+uqofA/8T/JAfmX/AMERP+Urv7EP/ZYE/wDUW8R1dT4JegH9Tn/B3b/yaX+yv/2cVq3/AKrTxHWNDeXoB/AjXSAUAf3c/wDBot+0J/bfwZ/an/Zd1O+zdfD7x/4Y+NHhS1nk3TS6N8R9FPhLxXDYqSTHY6Lq/gHw/d3EeEjW98W+dGGkubhq5q61Uu6t93/D9/usB+rX/BOP9jTRf+Cfvjv/AIKw/HnxxYf8Il4X+Jn7Unjb4kaFqVxaNFZW/wCz54T8JS/FvRtR0y4dVWXSdG1X4q/EHQJBbs8azeE3huJnuraSO3icuZQXl367bdPv9LAf5sXxg+P3jX4sftKfEj9p2e/utK8f+PfjN4n+NMN9DNvudD8Ra54xu/GOniylxtjXQ7ue3h05ERYbeGyt4oY1hjRF60ko8vS1v62/P7gP9FD/AIKJfs+2f/BY3/gmz+xl4/8AA2kNqOo+MPir+yL8Zxb6PHLPfaJ4P+K2p6H8PfjJYySReZPBp3gPw58SNd8S+KwX/wBBg+HtzdSuz6cobli/ZykvKS+7bt+Wt9l9kPA/+Dqb4+W/wo/4J8eBPgFoc8VhqH7RPxe8OaNc6TAVtopPhv8ACO2Tx1rIggiAHk6f4zg+FsCwKiwJFc8shSJHdFXk32X4v/gX/q4H5Cf8GjHibRrL9r/9p3wndNaprniH9nOy1nSDLIqXUtj4Y+JPhi21i3tEZgZlZ/Eml3FwiKzKtqkh2ojlrr/DH1/T/gAfub/wVm/4LzeIv+CXX7Rnhj4FXH7H4+MWj+LvhVoPxN0X4gTfHCX4ewXg1TxF4r8OajocWip8H/G0Rn0W78MeZcTf24Zni1K0kksraOWB584U+dX5rWdrWv8A1/XYD8vV/wCDxC93Lv8A+CeVqVyNwX9q2VWK55Csf2cGCkjgMVYA8lTjDX7D+/8AgB+f/wDwU0/4OJJP+Cjf7KHij9mC4/Y9tfhGPEPirwX4ot/HI+PL+P5dKl8H65Dq/wBnj8Ot8GvBi3D6lAk2nNcjXLb7LHcyTeRc/wCoa4UuSV+a/wAv6/X9Yh/Xh/wRK1PT/H3/AAR8/ZEh8O3dvaeb8H/FPgxrmzkV/sGu6D4y8a+EtUmk2+YY7uLV9Pubq4QrvWZmOzBArCelR373+QH+Wv4v8Ka/4D8WeKPA/izTbjRvFPg3xFrXhTxLo92hju9K1/w7qV1pGs6bdRsA0dxY6jZ3NrMjAFZImUgEYrsTvr0eoH9Lf/BqB4D8T69/wUP+I3jrTrW6Xwr4A/Zo8Z2/iXU1RvsS3/i/xp4B0/w5ok8oVlF3qZ0/WNVs4WKebD4cv5Qx+zlHxrv3Uv736f1/VwPef+DvT/k5D9kH/siPjf8A9TyOlQ2l6gfyE1uB+qX/AARE/wCUrv7EP/ZYE/8AUW8R1FT4JegH9nn/AAcy/tMfH/8AZb/Y3+CPjX9nf4u+Ofg34t139pnRPC2seIfAWuXOg6pqXh2f4WfFLVptGu7q1ZXlsJNT0nTb54G+Q3FlbycGMbuelFSk01dct/xX/BA/iS/4fBf8FQv+j7P2kf8Aw42sf/HK6PZw/lQHzZ+0F+17+09+1c/hOT9pH46fEf41SeBF1xPBz/EHxHeeIG8Np4lOktr66Sbtm+yDVzoOjG+8v/XnTbTfnyU20oxjsrX/AK/UD/S9/wCCHXi6z17/AIJB/sgaz4RsrPVrrRPhZ4p0JNHtr6O1S78T+D/HXjXQ7/Trm78u6GnXOo6zpcrXE0tvKbdr37Sbd4yqNx1Pjl6/mB+C15/weCa1p15daff/APBOqOyvrG5ns72zuv2prmC6tLu1laC5trmCX9nBZYZ4Jo3imikVXjkRkcBlIrX2H9/8AIB/weIXm1gf+CeNsXyuxh+1dIFUc7gyf8M3ksTxtIdduDkNkbT2H9/8AP5vP+Co37fw/wCClP7UUv7Sp+EUPwUmn+HvhHwLceD4fHB+IInk8KSauV1qTxC3hDwQTJewanDbfYjov+jR2Kf6ZP5gWLaEeSNr3132/r8PxvIP9Fz/AILW+A/E3xI/4JQftoeGfCFtc3mtQ/B+38XG1s1aS5m0b4d+KvDHxB8TpFGis8p/4Rnwvq5aGNWklQNHGN7Lu5Kfxx9V+IH+UXXaB/et/wAGh/gTxNpX7N/7W3xGv7a6g8KeNPjL4H8LeHJpkZILzVfAXg2+v/Es1oGVfNjji8daBbS3EZeFp4JLcMJrWdF5q+8e9v69AP5vv+DgnxHpPij/AIK/ftkahoz20tpZ678KfDk8trIsiPq3hP4DfC3wxrqSshKC6tda0i/s7mMBWimt2imBnSVm1pfw4/P836f133A/GqtAP9Ef/g1E+L+k+Mv+CfnxE+E6zBfEfwY/aB8TG9svMDsPDPxF8P8Ah7xH4e1Pbw0KXutWnjOwWMgqW0eSZZGMrpFy1l76fdf1/Wn4XkH8d/8AwWW+CetfAX/gp5+2d4Q1exuLODxJ8bfF3xb8PPKv7i88MfGe+f4o6NPYzD93cWttB4rbSmeNnMF5p13Y3BW7tbhF3pu8Ivys/Vaf1/wQNf8A4In/AAS1r47/APBUf9jXw5pNjcXdt4J+MPh3406/cRL/AKPpmhfBOf8A4WdNd38p/dw2tzqHhnTtHj80hbq/1SysE3TXkSMVHaEvNW+8D+uH/g7J+L+k+Ev2EfhB8HzMP+El+MP7Qek6taWhkCF/Cvww8J+ItQ8R3oTlpfsuv+J/A1qUwqL/AGj5jOHSNJcKC95vsvz/AK/qwH+ehXUB/pH/APBu5+xBon7DX7BGoftKfF6Gy8KfEj9pHRLf4zeONa1/ZYnwH8DPD2k32qfDzSdSubkJ/Ztr/wAI5dar8SdfdzbvF/wlFrp2qxCbw3CU5KsuaVlstF6/r26frIP4cP8Agp9+2xrf/BQD9tP4w/tE3kt9H4P1LV/+ER+EOiXu9H8OfCHwlLcaf4KsDavn7Dfarbtc+LfENqjNEvirxLr0kR8uVVXphHlil13fq/8ALYD8/wCqAKAJre3nu54LW1gmubq5mjt7a2t43mnuJ5nEcMEEMYaSWaWRljjjjVnd2CqCxAoA/vf/AOCGX/BETw1+yL4V0/8Ab5/bx03RNE+LmmaDP43+HngHx3LZaf4f/Zy8L2lg+pz/ABH+IkurPHp9j8S4dLSXUIYNSeO1+FenLJd3zReNC48H81Spze7Ha9m77/8AA/P5AfkR/wAFzv8AguvrX7bGq65+y3+yzrOq+HP2SdD1M23izxZD9q0rXP2idW0u6Dw3d7A4t73S/hVYXkCXXh3w1dpFeeI7mK28SeKbaGSPR9D0O6dLl96W/Rdv+CB/MjWwH+iP/wAGonxf0nxl/wAE/PiJ8J1mC+I/gx+0D4mN7ZeYHYeGfiL4f8PeI/D2p7eGhS91q08Z2CxkFS2jyTLIxldIuWsvfT7r+v60/C8g/jv/AOCy3wT1r4C/8FPP2zvCGr2NxZweJPjb4u+Lfh55V/cXnhj4z3z/ABR0aexmH7u4tbaDxW2lM8bOYLzTruxuCt3a3CLvTd4RflZ+q0/r/gga/wDwRP8AglrXx3/4Kj/sa+HNJsbi7tvBPxh8O/GnX7iJf9H0zQvgnP8A8LOmu7+U/u4bW51Dwzp2jx+aQt1f6pZWCbpryJGKjtCXmrfeB/XD/wAHZPxf0nwl+wj8IPg+Zh/wkvxh/aD0nVrS0MgQv4V+GHhPxFqHiO9CctL9l1/xP4GtSmFRf7R8xnDpGkuFBe832X5/1/VgP8/Xwb4N8WfETxZ4b8B+A/Dms+L/ABp4w1rTvDnhbwt4d0+51bXfEGu6vdRWWmaTpWm2cct1e317dTRwW8EMbO7uABjJrqbtq9F5gf6JP/BKH/glb8B/+COvwA8S/tn/ALaPiPwXpnx/g8F3GtePvHeu3VteeFP2ePB97AiXHgHwPdxLdHV/GmstcQaN4l1/Q4rzU/E+rXUHgTwNHe6ZPJceLuSc3UajHbp5sD+Vf/gsr/wWZ+JH/BS/4iHwT4K/tv4ffsjeAtaluPh78Op5/s+q+OdVtfOtofiX8To7SaS2udfuLeSX/hHfDiy3Wl+CtOuZbW0mvdYvNY1rUt6dNQV3rJ/h5ID8Oa0A/wBXj/gmr+y9o/wK/wCCV/wJ+FP7O+vWvwy8X/Eb9nfQ/iN/ws/U/DFv4xubL4y/GjwFp/inVPiRrXhr+1fDsfip9C1zWbVNJ0K81yxi/wCEd8P6D4afUVsbFHrilK823rrt5LpfTp1t91gPwG1b/g0El17VNS1zW/8Ago5rGr6zrOoXmq6vqupfsu/bdR1PU9RuJLu/1C/vLj9pCS4u729uppbm6up3eaeeWSWV2d2atfb/ANz8f+G/L7gP6Q/+CY/7CEf/AATi/ZT0D9mGL4pP8YU0Pxf4z8V/8JtJ4LXwC10fF+qDUjYf8I4vivxoIRp+PJFz/bkv2r/WfZ7b7lZTlzyva3lv/X4/haIfxmf8Fpf+CFXh79hT4L+Nv2zNO/aT1r4lX3jr4/2+mSfD+9+Ftj4WtNNX4m3vi7xLLMniSDx3rs10dHewFpGh0W3F8spmZrUr5Tb06rk1G1lbe/b5f/I/oB/LhWwBQAUAFAH6vf8ABDb/AJSx/sSf9lUvv/UH8WVFT4JegH9WX/B3H/yY9+zl/wBnWab/AOqi+KVYUPjf+F/mgP8APvrqA/qF/wCDS3/lI/8AGH/syz4kf+ru/Z1rGv8AAv8AEvyYHbf8Hcn/ACe7+zf/ANmrWP8A6tv4nUUPhf8Aif5ID8X/APgkJ/yk/wD2Ev8As5f4Yf8Ap/t6up8EvQD+wn/g7e/5ME+AX/Z4Hhb/ANUv8bqwofG/8L/NAdz/AMGoP/KNLx7/ANnc/E//ANVn8FKK/wAa/wAK/NgfxCf8FOP+UkH7fv8A2eh+09/6urxrXRD4I/4Y/kB+0n7CH/B0N+07+zT4E8L/AAl/aM+GWj/tTeCvCOn2Og+H/GUviq78B/GKw0KxhW0srTXPEjaR4o0Hx1/ZVlFb29lc6roOleI79YnbXfFWp3M32uDOVFNtp8r7Wurgf0Kfs5f8F5/+CWX/AAUa8Q+Ff2dfi54A1Lwh4r+ImrWPhfw74A/ac+GXgvxj8OPFnirW5orLTvDmk+IbS98a+G/tesXUsOn6afGGm+El1TUJYNMtVlvbqyt7rJ0px1Tv6Xv+lvx+TYH47f8ABxf/AMEaP2d/2YPhRov7an7KHhaH4WaLJ4/0jwR8X/hJo81y/gaMeLodRbw/468FWF3NO3hNoNasYtA1vwvpso8OXEWs6Re6HpmgtpWqjWtKVRyfLLXTf+v+Bt8pB/HdW4H3z/wSs/5SW/sE/wDZ3PwB/wDVmeHamfwS/wAMvyA/tN/4O0P+Ub/wi/7PQ+G3/qlf2hq56Hxv/C/zQH8Sv7CH/BQb9pP/AIJ0/F2X4u/s6eJdPs7nWLCDRfHPgbxTYza18P8A4i6Bb3DXdtpPi3RILzTrt2sLp5LnSda0XU9H8RaPJPdx6bq1taalqdte9EoKas/k+39f1uB/XB8Bv+Duz4I6xDp9h+0t+yn8SvAd+RFBqHiH4NeKfDvxI0eaZsK+oDw74vb4c6ppNkGO6Syi1rxLeQwqxhlvZSsLYOg/syv5NW/z/rte4H6ov+zd/wAEhv8AguF+z7qvxW8FfD34f+LYNYvdT8NXXxg8B+D4fhT8fPh146tbG1u5tP1/VItI0zX5NZ0eLU7DVIdD8Z2vibwbq9teWuoxWOt6VfQ3F1F503a7/Rry32/qydgP8339rr9nbXf2Sv2nPjl+zZ4j1SHXdT+DXxH8R+CF1+C3NnD4i0vTb120HxEli0tw1gPEGgzabrB09ri4exN6bRp5mhMr9cXzRT2uv67f133A+dKYBQAUAFABQAUAFABQAUAFABQAUAeGftAf8ifpn/Yy2n/pr1isa/wL/EvyYHyFXKAUAFABQAUAFABQAUAFABQAUAFABQAUAFABQAUAFABQAUAFABQAUAFABQAUAFABQAUAFABQAUAFAH//0f8AP/oAKACgAoAKACgD9Lx0H0FegAtABQAUAaWj6vqnh/V9K17RL+50vWtE1Kx1fSNTspWgvNO1TTbmK9sL+0mXDQ3NndwQ3EEqndHLGrjBAoA/0qP2B/8Agp7+xb/wWP8A2Ubj9mn9pu/8Bab8bfGXgyz8A/HH4B+NNTs/CqfEfVDHCD41+DUk2oWdzrVnqGqWFv4n0q08MXh8ZfDbxDBbLJFCtj4f8SaryShKnK626NdPX0+f4tRD538L/wDBpz+wboXxPt/F2u/F/wDaG8X/AA4stWGqR/CrVNY8G6bDfWsc7zroWu+NND8Lafrtzojr5drcto8Xh/XZLVH8rXbe5k+1JXt5W+Fev/Av+r872An/AOC0/wDwWV/Zu/ZD/Zi8T/sX/se+L/BXin45+KPAB+D2n6d8LLvStW8D/s4/DdtJPhHUhf6poV1LpGleNNP8MRT6D4H8FafPJqnhq5a08R69a6bYadpFj4iVOm5S5pKyvftd/pr1/wAmB+QH/Bo3/wAnvftH/wDZqt//AOrc+GFXX2j6gcX/AMHaf/KR74Of9mV/Df8A9Xf+0XTofA/8T/JAfmX/AMERP+Urv7EP/ZYE/wDUW8R1dT4JegH9Tn/B3b/yaX+yv/2cVq3/AKrTxHWNDeXoB/AjXSAUAfvR/wAG3H7Qn/Civ+Cpfwq0C+vvsXhv9oTwn42+BOttJJiA3uuafB4x8FL5TfI91eePvBPhnRLVxiWIaxMEYpLLHLnVV4Py1/rb+u+wH9l//Bwn+0Z/wzt/wSy+P/2G/wDsPif45f2F+zv4YxJ5Zuv+Fl3M/wDwnFoMEO3m/CnRviAQqfxqm/EW8rz0leavstfu/wCDb+mgP8uiuwD/AEfP+DW79o3/AIW7/wAE5bj4P6nf/aPEP7MfxW8V+CIbaWTzbtfAnjqX/hZXhO+lckyC3bW/EHjbQbCN8iC08NxwQlYIoo05KytO/dX+f9ff8gPwC/4Os/2hP+Flft8+BPgVp195+jfs2/BrRbTU7LzN4sviD8WZ18da84UHbH9q8DL8LsqR5paAs7MhiVNaKtFvu/y/4N+n36gfiZ/wT/8A2y/Gv7A37WPwn/ad8FWa60/gfVriz8W+FJZvs9v4z+H/AIitJtF8aeFpJyHjtrvUNDu7mXRNQlini0jxHa6PrLWt1/Z4t5dJx5otfd5P9QP9B74tfCv/AIJif8HEf7O/gnVtD+Jf2/xT4OtLzXPCuueC9b0DQf2gvgffa4tpBr/hfx34G1aPWpINGv76w0+DWNL1nS7zQdbbTrTWPBfiPy5dO8Qy8qc6Tenyez81t/W97WA+Xv2b/wDg2k/YD/Y88bWP7Qv7QPxk8S/GbRPhfc/8Jdbab8X28E/D74K6PLo9wmoWOueP7NjImuWOiNbx3MtnrniWz8J3pSQa9omoWDNZNTrSkrJcvo9fl2+70tYD8Ff+DgT/AIKL/siftE6x4P8A2Yf2H/AfwsX4afDnxK3jD4j/ABv+H/gLw34WtfiL4yh0290jSfCvhDUdN0LStU1PwP4Wt9T1O61PWXnbR/FviG4sLjSLWbTPDWm67rWlKMldyvrpZ6/1933WA+lv+DbL/gr18K/2b9L8Q/sO/tReM9M+H/gDxT4uufGvwN+J/ie7ttL8H+F/E2uwRReLvAXjPX7uaKy8N6Lr11ZWWv8AhfW9R+z6PZ67c+JLTWdTgOsaOiKrTb95dtV6dV/l/mB++f7af/Bv7/wT7/b8+J11+0bqOp/Ej4V+OPHS2mueLfFHwF8VeDrPwx8TJLmCB18V6tpXibwb420R9a1KxWKWTxF4ZbR01qaRtY1uLWtQuJ7uXKNWUNLXS6P+tPx7dU4hmf8ABO7xR/wTe/Yz/aatv+CXn7BUNn8RPF1/4A8c/GD9oz4yxeMdN8bazB4i8AXvh3w14d8LeNPF+kafDo+v+LifEOsG48KeG4tA8PfDmK2uh/YdtrfinVIkclOS55abJK3f7vxvf5XA/CD/AIO9P+TkP2Qf+yI+N/8A1PI60obS9QP5Ca3A/VL/AIIif8pXf2If+ywJ/wCot4jqKnwS9AP6yv8Ag7g/5MP/AGe/+zuPD/8A6pv4x1hQ+N/4X+aA/wA+OuoAoA/q2/4N0v8Agsh8OP2Pv+Eg/Y4/an8SReEfgl4+8Xnxd8K/ilqKk6D8M/Hmtw2Wm+IdB8b3pctpHgLxWLDTL+08QeX/AGZ4Q8RRapfa8YdF8RajrWgYVabfvR1fVdX6enbr0A/bH9rP/g3I/YT/AG7/AIlal+1F8GfjP4l+Ep+Luo3HjLxTN8I5/BvxF+EnjjVdXumvNX8X+FYGdE0nUfEd5JeXurXOj+JL7w5dajM19aaFZzte/bYjVlFWavbvo/n/AMN63uB3HhH9kj/gjv8A8EIvgP4s8Q/GnVvCHjXxX4stm1O61f452Hgr4kfGv4nXOgw3sul+EfhX8OhpFvDYaclzfNbY0HRdP05Lm9sb74geLGtLK01HT05TqPS/onZL13/ra12gP4Af20P2kF/a2/ac+Lnx/tfAnh34X6J4+8Rifwp8OPClhpmm6F4I8HaRY2mh+FfD1vb6Np+k6bNe2mh6bZPrmp2um2K61r82qay9rDLqDpXVFcsUr3t1/q/9dtgP9W39t/8Aad8P/sa/sn/E79pTxb4QuPHnhL4Z2ngmbxX4Us57WC91Xwv4o8e+EvBPiL7CL6Kaxu7+x0bxLe6lZaZfeRZavdWcOlXl9p1teSX1vxRjzSSTs319Ff8AQD8CvC//AAb8f8EZ/wBu+8t/2of2ZvjD8UofhL411I63d+BfgV8SfAr/AA90rULp11G98Mx6T4o+Hfifxt8N7mOW4aHVfBOoarZ3nh2F10zStN8ORQW8UWjq1I+60r+ad/vUkvwf5oD9Kf2mP2u/2Dv+CH37IemfDnwsng/wzceB/Cd3YfAz9mjw1rcF78QvHniK/N7d2+qavZz3tz4jj0bVvEEtxrHj/wCKPiQyRmSe/uDd6t4lvtK0XUpUZ1Hd3fdvT/Pt0X3gf5fnxX+Jvi/41fFD4i/GH4g6iNW8dfFPxx4q+IfjHUkj8iK98TeMdbvfEGt3EFuGZba2k1HULg21qjGO1t/Kt4sRxIK60rJJbIDgKYH7A/8ABFn/AIKaT/8ABM79qv8A4TTxbBrWtfAH4saTa+BPjj4d0U+ff22lwX32zw18QtI01isep6/4A1C4vp4LEuk2o+HNa8U6PZyQ32p2txBFSHPHzW3+XzA/t+/ba/4JpfsE/wDBcLwB8Ovjv4T+Lds3iLRtHfRfBX7Q3wM1fw54mXUvDckr6k/gbxzpN2txa6rb6HqN/c3sWh6hL4f8W+EdXvdStHutPW+1bTbrmjOVNtW+Tuvu/pr77xCX9i7/AIJy/sB/8EM/hp8Rvjh4r+Ldtba9r2lR6T46/aE+OOr+H9AuIvD1rL/alv4B8B6NZRQQ6dbavf2UF+3hrRRr/i7xjrVnpsD3Oq/2boWm2BKcqjSt6Ja/j/w34NyD+Gn/AILL/wDBS29/4KY/tYXXxE8O2utaD8CvhppEngH4GeFtbdY9QTw8LxrzXfG+tWELva2PiXx9qoj1C/tomll03Q9P8MeHrm7v5dBN9cdNOHJG3V6v+vL8fkBU/wCCLv7A8/8AwUF/bn+HPw41/S5rz4MfDt4/iz8d7kxv9im8A+Fb+zaHwhLMAq/aPiH4huNI8H+TFPHfRaPqWu61ZrINDuChUlyxb67L+tPw289gP63/APg55/bxg/Zx/ZH0H9j/AOHWqRaZ8Sf2p4Z9O8SW+lyJbXHhj9n/AMNTQReJk8m22/YYvH+rLYeBbKF4hZ6n4Zt/H9nHtezxWFGN5OT6fm/PysB/ne11AFABQB/XH/wao/sW/Av44fFH46ftPfFPw4PGPjj9mrVvhlY/CHSNXWC68K+HvEfjW28Z39148n0qWJhqPizQF8LWkXhG5upGs/D9zeXmt29nJ4gttD1PRsK0mrRWz1f+X9Xv5W94P7Lf21v2Mvhp+3j8FZ/gD8YPFfxU8N/DrUfEek+IfENl8KfGUfgq+8WLosN8LHw74ou5NI1iPWPCgv7u31ybQp7YW0+uaNoWoyEy6Xbq3PFuLurX8wPxv/4hXf8Agl//AM/v7S3/AIdrQf8A53Vae2n5AfhN/wAF7v8Agjl+yH/wTe/Z5+DPxP8A2drj4sy+JfHnxnbwHri/EDxrpvifTRoQ8D+J/EObK1svC+gyW999v0i0H2h7idPIMsfkhmV10pVJSk07bX/Ff1t9wH5s/wDBFn/gppP/AMEzv2q/+E08Wwa1rXwB+LGk2vgT44+HdFPn39tpcF99s8NfELSNNYrHqev+ANQuL6eCxLpNqPhzWvFOj2ckN9qdrcQaVIc8fNbf5fMD+379tr/gml+wT/wXC8AfDr47+E/i3bN4i0bR30XwV+0N8DNX8OeJl1Lw3JK+pP4G8c6TdrcWuq2+h6jf3N7FoeoS+H/FvhHV73UrR7rT1vtW0265ozlTbVvk7r7v6a++8Ql/Yu/4Jy/sB/8ABDP4afEb44eK/i3bW2va9pUek+Ov2hPjjq/h/QLiLw9ay/2pb+AfAejWUUEOnW2r39lBft4a0Ua/4u8Y61Z6bA9zqv8AZuhabYEpyqNK3olr+P8Aw34NyD+Gn/gsv/wUtvf+CmP7WF18RPDtrrWg/Ar4aaRJ4B+BnhbW3WPUE8PC8a813xvrVhC72tj4l8faqI9Qv7aJpZdN0PT/AAx4eubu/l0E31x004ckbdXq/wCvL8fkB/Sd/wAGpf7FvwLm+Bnjj9uXWvDg8R/Hs/FTxl8HvCOt60sF3YfDvwlovhfwff6lceDbJov+Jf4k8Vv4qvNP1/xFJJNqA0G2h0PSm02w1DxGmuY1pO/L0Wvr6+n/AAbvaIf0F/t9/wDBN74Gf8FH/C3gTwP+0D4s+M+m+CvAGr6t4gsvCfwx8fQeD/D/AIg13U7extLbWPF2m3Hh/XINf1Dw7a2t3b+GLidYzoseu+IBbAtqs7LlGTi7q1/P+v6+YH5cf8Qrv/BL/wD5/f2lv/DtaD/87qr9tPyA/mW/4L//APBMb9mv/gmp42/Zo0D9nGb4jTWHxY8LfErWPFX/AAsPxVY+KJ1u/CmreELLS/7LksvD+gCziMOt3v2pJEuTM4hZXj8sq+1KbnzXtpb8b/5dvvA/L/w//wAFJv8AgoV4T0HRPC3hf9uH9rHw74a8NaRpvh/w74f0X9oD4paZo2h6Fo1nDp2kaPpOm2fieG00/TNM0+3t7KwsbWKK2tLWCKCCNIo0Sr5I/wAsfuiBr/8AD0b/AIKT/wDR/P7Yn/iRvxb/APmro5I/yR+6IH+hL/wb3fF/4rfHP/gmP8LviJ8aPiT45+LHj3UfH/xfsdQ8afEXxTrXjLxTfWelePdVstMtbvXvEF7f6ncW+n2cUdrZQy3Lx21vGkMKpGqrXLVSU7JJaLRafl/X3gf58n7bP7Y37WXxj+JPxo+FPxa/aX+O/wATPhjo/wAbvHVxpPw98efFbxv4r8F6ZP4f8W+IbDQprDw1retX2j2kujWM01npkkFpG1jbSyQWxjjdkrqjGKSaSTstUkun3gf24/8ABCP9ir/gnP8AEX/gl98MfGF98FfgL8Z/F/j7TfF8f7Q3iv4j+DPBvjfxXp/jG11/WLbU/CGr33iKx1DUfBul+GtEi0p9B0qyl0e3bSn0/wAZQxSXutyaxd89WUlN6tJPTt01/q/y1QH8FH7Y3hj4PeCv2sf2kvCH7Pmqx658DvDPxv8AiZoXwo1W3v21azu/AmmeLtVs/DjafrDyzvremRabFBBpetvPM+s6fFa6m8sjXbO3RFtxTe7Wv9a/122A+baoAoA/V7/ght/ylj/Yk/7Kpff+oP4sqKnwS9AP6sv+DuP/AJMe/Zy/7Os03/1UXxSrCh8b/wAL/NAf599dQH9Qv/Bpb/ykf+MP/ZlnxI/9Xd+zrWNf4F/iX5MDtv8Ag7k/5Pd/Zw/7NWsf/Vt/E6ih8D/xP8kB+L//AASE/wCUn/7CX/Zy/wAMP/T/AG9XU+CXoB/YT/wdvf8AJgnwC/7PA8Lf+qX+N1YUPjf+F/mgO5/4NQf+UaXj3/s7n4n/APqs/gpRX+Nf4V+bA/jn/ax+LMPwI/4LK/tQfGW68HeHfiHYfDP/AIKJfHXxjqvgHxdYWWp+GfG+jaJ+0B4ru9Z8I65ZajaX9nJpviPSo7vR7l5rO5+zpefaY4mlhSt0r00u8V8tFr8gP7cLz9mz/gj3/wAFv/2TbbSfgPZfCj4d6vNLpPjC21L4M+Efhp8OP2gvgz4utrK5t30fx74R03Skvp9LK6hfaVrWi6tBf+EfEsKx6x4W1qW5stA8T2XMnOnK7v8AO9n6bL/LztYD5k/ZP/4Ndv2cv2V/jZ4K/aG+Mf7UXir4w6T8HfFOk/Ejw94WuvAnh/4UeEYtb8I6laa7oF7471a58X+NptY0LSdRsYr+/wBPtpfDlrqTQQwahOdL+3WF7TrSkrKNr9nr12tf+u17gfBP/Byt/wAFbfgT8fPAXhz9hr9mbxno3xTsdL8fab49+NnxN8KXsOq+CIb3wrbarZ+G/h34W8QWk0uneKrkanqL+IfE+r6S11ounSaXoOmafq2oX82v2mkXRg17z9EvXr+lv8gP4263A++f+CVn/KS39gn/ALO5+AP/AKszw7Uz+CX+GX5Af2m/8HaH/KN/4Rf9nofDb/1Sv7Q1c9D43/hf5oD8ev8Ag3a/bW/YB8K+H/Ff7If7b/w6/Z807Xta8bz+M/gt8bPjN8PPh/qmjX416w0zT9b+F3inxx4r0e4Twy1nqGlx6/4MvNavYtF1GXXfEOjzahp1/b6BY61dWMtJRv5pfnp+PbfqB+rX7Vf/AAa1fst/tKfF7Xvjd8BP2hNb/Z78MfEfV5/GGsfD7w98PfDvxI+HsN7rU327UZfhm9n4s8E/8In4e1KaWa9stF83xHo+ky3T2+gxafoMOn6LZRGtKKs43t1u7/O//A7dE5B9vfCzR/8Agnn/AMG7f7HmveEPFXxolub3VtX1X4kazbeItT0C/wDjb8bvH1xomm6RBp3gf4f6W1lPDpf2XQ9M0jRbQIvhvwyksupeKfFMT3mq65cS+arJaW/FJX/S/S/6RD/OH/au/aB8QftWftJ/G/8AaO8T2EGkaz8ZfiT4o8eS6LbTPcW2g2WtalNLpHh+3uZQstzBoGjiw0eG5kVZLiOyWaRVd2WuuK5Ul2VgPn6mAUAFABQAUAFABQAUAFABQAUAFAHhn7QH/In6Z/2Mtp/6a9YrGv8AAv8AEvyYHyFXKAUAFABQAUAFABQAUAFABQAUAFABQAUAFABQAUAFABQAUAFABQAUAFABQAUAFABQAUAFABQAUAFAH//S/wA/+gAoAKACgAoAKAP0vHQfQV6AC0AFABQAUAKrMjKyMVZSGVlJDKwOQykYIIIyCDkHkYxQB6Fd/F34sahoi+Gb/wCJ/wAQ73w2iuq+H7vxr4ludEVXUI6rpM2pvYKroAjgQEMoCkEAUrLsvuA88pgFABQAUAFABQAUAFABQAUAFABQAUAaGl6tquh30Op6LqeoaPqVs2631DS7250++t2PBaG7tJYZ4mI4zHIp7ZGaLJ7/AOf9f12A3fFXj/x346lt7jxv418W+MZ7RFitZvFXiTWfEMttGiCNI7eTV7y7eFEjARUjKqEAUYAxRZLb8rf1/XcDkqACgDpbfxn4wtNCuPC9r4r8S23hm7YPd+HbfXdUh0K5YbsNcaRHdLp8zDe+Gkt3Pzt93cdxZAc1QAUAFABQAUAFABQAUAdp4X+JHxE8ERXEHgvx7408IQ3ayJdw+F/FOuaBFcpMuyZLiPSr61SZZU+SRZFcOvytkYFKy7L7gOUvL281G6nvtQu7m+vbqRprm8vJ5bq6uJW+9LPcTvJNNI38TyOzN3JwNrArUAFAG5oHifxJ4Uvf7T8LeIdc8Nal5bw/2hoGrX+jXvkyArJF9r064t5/LcEh49+1gSCDk0WX9a/1/XYDMvL281G6nvtQu7m+vbmQy3N5eTy3V1cSN96Se4mZ5ZZG7vI7Me5NAFagAoAKAPRvh58YPi38Ir6XU/hR8UviN8MdSneKSfUPh5438TeC76aSDcIJJbvw3qemXEjwh2ETO7NHuYIVy25WT3S+6/8AX9dgGfEL4ufFf4t38Wq/Fb4nfEP4m6pA0zQal8QvGniTxnfwtcbPtDRXniPU9TuI2nMcZmKSqZNieZu2qVEktkl6K39f13A88pgFABQAUAFABQAUAFABQAUAFAHo3w8+MHxb+EV9Lqfwo+KXxG+GOpTvFJPqHw88b+JvBd9NJBuEEkt34b1PTLiR4Q7CJndmj3MEK5bcrJ7pfdf+v67AM+IXxc+K/wAW7+LVfit8TviH8TdUgaZoNS+IXjTxJ4zv4WuNn2horzxHqep3EbTmOMzFJVMmxPM3bVKiSWyS9Fb+v67geeUwCgAoAKACgAoAKACgAoA3tK8VeKNCsNX0rRPEmvaNpfiG2Fnr+m6VrGo6dYa5aLu22ur2dpcw2+p2y7mxBexzRDc2AMncWQGDQAUAFABQAUAFABQAUAFABQAUAFAF/TNV1PRL+21XRtRv9I1Syk82z1LTLy4sL+0l2lfNtry0khuIJNrMu+KRG2sRkAtuAOy8T/Fr4q+NrCPS/GfxM+IPi7TIfLEWneJ/GfiPX7CIQtvhEdpqupXdunksA0e2MbGGU2kUrJbJfdb+v67gefUwCgAoAKACgD0Hwx8W/ir4JsH0rwZ8TfiD4R0uXzRJpvhjxn4j0CwkE7Fpw9npWpWlu/nMS0u6JvMYkvkkmlZPdL7r/wBf12A4zU9U1PWr+51TWdRvtW1O9k8281HU7u4v7+7l2hfNubu6kmuJ5Nqqu+WR22qBkgDawKNABQAUAFABQAUAFABQAUAFABQAUAFAHhn7QH/In6Z/2Mtp/wCmvWKxr/Av8S/JgfIVcoBQAUAFABQAUAFABQAUAFABQAUAFABQAUAFABQAUAFABQAUAFABQAUAFABQAUAFABQAUAFABQAUAf/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AUAfoh+z1/wSf8A+ChP7Vvwv0j40fs+/s0+JviT8MdevtZ03SPFmmeKfh1pdpe33h/UrjSNYt0s/EPjHR9URrHUbW4tXaawiSR4y8LSxFHaXOMXZtJ/1/X/AAwHyd4A+AvxZ+KHxw8Pfs4+B/B97rnxl8UeP0+GOkeDILixW5k8ZHVpNFuNOudQkuhpNna6fewXL6pq9zfR6Rp1ja3WpXd9Dp9tLcq20ldvTe4H6M/8FAP+CJf7av8AwTi+GfhP4xfG2L4X+Lvhz4m1qy8M3/iT4R+Ktd8TQeCfE2p2dze6VonjK18ReEPB19ZPqaWN/DZ6vpFtrXh1r21FhPrMN7faTb38xqRk2le/n+mr/T00A/IerAKACgAoAKACgAoA+jv2Yf2SP2iv2zfH+q/C39mT4Y6p8V/HuieEdQ8ear4c0nVfDej3Nn4S0rWNB0C/1p7nxRrOh6e8NtrHifQrJoIbt7xn1GKSO3eGO4kiTko6t2W39fiBb/ai/Y4/aW/Ys8YaB4A/ae+FWq/CXxf4p8NJ4w0DRNX1fwxrE+o+G5NU1HRU1SOfwtrmvWcUTappOo2nk3FxDch7Z3MPlPE7Ckpap3W39fgB8zUwCgAoAKACgAoAKACgAoAKACgAoA6Hwj4U8Q+PPFnhjwP4S02XWvFfjPxDovhTwzo8MttBNq3iHxFqVtpGi6bFNeTW1pDLfaleW1rHLdXEFtG8oeeaKIO6gH3L+0b/AMErP2//ANkj4aXPxh/aK/Zv8SfDH4bWesaToFz4p1TxP8PdVtYtY1yWSHSbI2nhzxhrOpl7yWKREkSxaFCpM0kYIapU4ydk03/X9f8ADgfnzVAFAH7gTf8ABvf/AMFF4P2Pj+2TJ4X+HX/CMp8Pv+FrSfCAeLtVPx1j+Ho0n/hIjr7eFf8AhFR4V+1J4azrz+FR43PjNbb/AIlp8OjxGDolZ+1hzct367K/be/4W8+gH4f1oAUAFABQAUAFABQAUAFABQAUAFABQAUAFABQAUAFABQAUAFABQAUAFABQAUAFABQAUAfo58BP+CR3/BRb9qD4UeFvjj8B/2YvFHxE+FXjU64vhfxhp3iv4b6ZZ6ufDXiPV/CWuCGy1/xnpGrQ/2f4i0LVtMk+1afB5ktm8sHm2zwTSy5xTs2roD4c8G/Dbxv8QPiV4V+D/g7QLjW/iT428c6H8NvC3haC4sYLrV/G/iTX7XwvoegQ3d7dW+mQ3Goa9e2unR3F3fQWMckoknuordXmWm7a9FqB9gftL/8Evf28/2O/h3bfFj9pT9nbxH8LPh7d+JdN8H2/ibVfEvgDV7aXxJrFnqeoabpYtfDPi3W9REt1Z6NqcyTNZi2RbR1lmR3iVpU4y0TTe/9fgB8DVQBQAUAFABQAUAFABQAUAFABQAUAFABQAUAFABQAUAFABQAUAFABQAUAFABQAUAFABQAUAFABQAUAeGftAf8ifpn/Yy2n/pr1isa/wL/EvyYHyFXKAUAFABQAUAFABQAUAFABQAUAFABQAUAFABQAUAFABQAUAFABQAUAFABQAUAFABQAUAFABQAUAFAH//1f8AP/oAKACgAoAKACgD9Lx0H0FegAtABQAUAFABQAUAf6av/BtB/wAokfgt/wBlB+OP/q0fEVclb4/kgP4ELD9onx1+yV/wUR8RftIfDWPTLjxp8IP2nfiH4u0ew1uCW40bV1tvHPiK11TQtXit5be6Oma9o93qGjX72dza30NrfSzWN1bXaQXCdNuaFtrpf10/rvsB+oH/AAVa/wCDgjxz/wAFKfgB4d/Zz0D9n7TPgP4JfxNofjP4i3k3xDl+JGteLdW8ORXD6Loulz/8IX4KtfD/AIcs9UuTq935lrqurapeWWkol5pdpaX1tq8Qpcjve/TawH87NagFABQAUAFABQAUAf1C/wDBpb/ykf8AjD/2ZZ8SP/V3fs61jX+Bf4l+TA7b/g7k/wCT3f2cP+zVrH/1bfxOoofA/wDE/wAkB/KJWwBQAUAFABQAUAFABQAUAFABQAUAfTH7Fn/J4/7Jn/ZzHwI/9Wl4VpPZ+jA/0EP+DoP/AJRVeK/+y3fBv/07anXLR+P5MD/NXrrAKAP6orn/AIOkfjnc/sPyfs1N+z14ZX44TfCdvg9N+0IPHtydGOmP4c/4RSTxunwr/wCEQyvjd9GLT+WfHDeG18S/8TwaSdJx4TXH2K5r82l72t+HX8/vA/ldrYAoAKACgAoAKACgAoAKACgAoAKACgAoAKACgAoAKACgAoAKACgAoAKACgAoAKACgAoA/wBRD/g3O/5Q4/sif9dv2gf/AFp740Vx1f4kvl/6SgP8/L9h3/lKl+x//wBpA/2f/wD1ozwlXVP4Jf4ZfkB/bV/wdY/8oyvDH/Z1Pwr/APUI+LFc9D43/hf5oD/OSrqAKACgAoA/tU/4IH/8Egv+Cfn7b37CU3xq/aX+CF98QPiQnxs+Ifg5dft/in8XPB8Y8PaDpnhG50ux/sjwV468O6KWtptVvmN3/Z/2ybzts88ixRheepUlGVla1l/X9foB/KN+2v8ADrwh8H/2yv2tvhJ8PtLfQ/APwu/ab+PXw68EaLJf6jqr6P4Q8E/FTxX4a8NaW+qavdX2rak+n6NpllaNf6pfXmo3hiNxe3VxcySzPvF3jF9Wk/vQHzJTAKACgAoAKACgAoAKACgAoAKACgAoAKACgAoAKACgAoAKACgAoAKACgAoAKACgDwz9oD/AJE/TP8AsZbT/wBNesVjX+Bf4l+TA+Qq5QCgAoAKACgAoAKACgAoAKACgAoAKACgAoAKACgAoAKACgAoAKACgAoAKACgAoAKACgAoAKACgAoA//W/wA/+gAoAKACgAoAKAP0vHQfQV6AC0AFABQBc07Tr/V9QsdJ0uzudR1PU7y107TtPs4ZLi8vr+9njtrOztLeJWlnubm4ljhghjVpJZXREUswDAH+kh/wTS/4Ie/sb/sD/s96V8Y/2ufBPww+JHx+h8Gnx58X/iB8abbQNe+HPwVgGjrqmteGfCun+JXvPBWkaX4HtlurbV/iHeWs+uaxeRapqUOraX4fuLDQ9P5J1JSdo3SvZJXu/W29/l285B5P8Wf28/8Ag2z/AGyNavP2cvienwYul12ePwro3xQm+A3ij4W6dpWpJK1pZTeGPjlp/grw3q3gu2tZo08jX7rVtE8I3Ntsjvb680e4kilajVWqv6X/AD1/R/KwH6/f8Ex/2MX/AGBf2VtL/Zrg8Y2fj7w94Z+JHxY8ReB/Fdsf9K1TwD438dav4p8Gtrapb29oPEVtoOp2drrj6YJNJn1GCe60yU2c8KJE5c7va2iut9f69fwtEP8AOI/Zi8O+H/F3/BZv4P8AhbxZoWjeKPDHiL/goloOi+IPDniLTLLWtB13R9R+PwtdQ0nWNI1KC50/U9Nv7WWW2vbG9t57W6t5JIZ4njd1rqf8N/4P0A/qP/4Oif2aP2cfg5/wT7+Ffij4Rfs//BP4V+Jr39rz4e6HeeIvhx8KvAvgfXbvRLr4QfHm+udHudW8M6Dpd/Ppdze6bp15Pp8tw1pLdWFjcSRNNawOmNFtyd2/hfW/Vf1/wwHxB/wbs/8ABFv4HftTfDvUv21/2s/DsfxG8EQeNNV8H/Bv4PajPcQ+Etcu/CT2Y8Q+PfHUNjcQzeItNh1uabw5ofhG8lj0a4m0fXbrxJp+s2N5pUEVV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r/APwb0/D3wD8Uf+CqXwK8F/E3wP4P+Ivg/UfCvxqm1Hwn478M6L4u8NX82n/CHxlfWE17oXiCy1DS7qWxvYILy0kntXe2uoIbiEpNEjrrVbUNO68v6/ruB/ZB/wAFD/8Agkn/AME+/Hvjv4AftC/HHw58Bv2cP2Qv2WvDXxt8T/HzR/BvhzRPgz/wtXWfFtx8JrT4YaL4n13wHpPh67n8MaPPoHi6SeK01X/hLL/V9W0fwp4SsppfFmp3VlhCcknFXbla2u297b6vT7um4HK/s1/8FHv+Dfj4o+LNG/Zh+D2jfs7+FV8Q3th4X8JaH4t/Zdi+HfgPxtqRaLT9K06DWvFfw707RJdU1KWVLbTx4xn0vU9avphbQG81K7jjuHKFVau76uz/AKf3L7tAPzB/4OA/+CF/wX+HPwZ8Tftw/sYeA7L4aN8PZbfUPjv8GPCdu1v4GvvB1/e/Zrr4leB9CErw+Er/AMLXd3YjxN4Y0GC08KXHhU3Gv2OnaDeeHtTPiS6VVt8stb7P7tPz1/4AHw3/AMGlv/KR/wCMP/ZlnxI/9Xd+zrVV/gX+JfkwO2/4O5P+T3f2cP8As1ax/wDVt/E6ih8D/wAT/JAfXP8AwQa/4Ii/sz+I/wBmvw7+3x+294X0H4kHxta634u+GXw48eyqnwr8D/Dfw3eX9m3j34haPdvb6V4qv/EA0nU9YtdP8Ttf+C9K8HNpup3em3uq3zTaHNSpK/LHS2/Vt9unr+GtmwPu2/8A+C8X/BCXwB4ig+EvhzwlYXngeC6GjT+KPAv7KumW/wAJ9Lt7O4WyEo0ybR9F8R32kQR75reXQPA+rxzWURewjn328c8+zqvW/wB71/X+n02A5r/grJ/wRq/Yr/a9/Y78Wftg/sXeB/h58PvivoPwtuvjr4F8SfBXStN8OfD348eCLPw/L4zutG1bwposeneGJdZ8T+H/ALTeeG/F1lpmmeIG8Qvp9p4ivb7TJLi3tyE5Rkoy2vbXdfP+vLqB+fP/AAax3P7MPx28I/tHfsw/HH4B/Ab4mfEHwLq2kfGnwDr/AMRfhL8PvGfiu98CeI4rHwf4z0WPWPEPh/UNT/sXwf4l07wrf21vJcPHFd/EC7EWxAiVVa6cWm9dHrbb+ui++4H5I/8ABw3+yV4f/ZN/4KS+PrTwD4T0bwV8LfjT4N8GfGXwB4c8M6PZaJ4a0SLVbKbwl4v0jSNO0u3tdLsIo/Hng/xLqqaZZW9vHp9jrOnxiBYXt5JdKTvBd07P+v6uB6D/AMG2f7IHhb9qf/goQmvfEvwX4f8AHfwq+APwv8X/ABE8S+HPGOg6d4l8H694i1+GL4feC9C1vRdXtbzTdQdbrxPqni/Tre9tpIPtPgsznLwIjqtK0bdW7f1/n+D3iH2V/wAHSV/+zv8ADn4ofs4fsl/s9fAr4L/DfxJpnh/U/jF8Tr74V/CrwP4R17U7jxZezeEPhp4WutR8JaFpupSfZrXRvGOs3ehzyyx3g17wzf8A2YPDZSvNG9pSbdtlf8f06fdqB+pf/BOP/giJ+xd/wT+/Zjh/a6/4KQaF4C8W/FfTPCVl8SPH7/GW3tNZ+FH7POmyQRXVt4SsvCFz/aGg+LfHFncXdjp+qaxqem+Ir+78YraaF8O7GGUR3XiGJ1JSfLG6V7K278/L+r9AO28K/wDBcP8A4IP/ABp8ZWfwC8R/DPQND8D6vft4Z0vxb8Wv2YfAlh8DroajN/Z8JuvMXWNU8M6JqBeMT6p4s8G+HdJ020l+1eILrS7OG6mtT2dRK97vtfX8bL+uuiA/ML/gvt/wQq+E3wF+Fmqftx/sT+HT4T8AeHrzSm+N3wY0q7n1LwvoGh67dQ6dY/E74dG8uLq/03SIdZvdOs/FPhWC5vdJsbPVINf0CLRNE0fVbRrpVW3yy3ez/R/oB+EP/BJf/gnR4g/4KX/taaD8ExqmpeFfhh4a0i6+IHxs8caVDbSal4d8A6Tc2tl9g0L7ckli3inxZrd/pvhvQjcw3kenfbb7xJPpmq2Hh++sJ9Jz5I367L+tNvX7gP7+PiT4e/4I1f8ABHX4N+GIfiJ8OfgH8GvD2rrdaP4bh1L4cJ8UPjF8Sbq2t7aHV5nnk0Pxh8TPGnkx3Fomt6zqtzLoWjLe2Vre3mm211ZW7cy9pUejb+eiv9y6fPztYD81YfgV/wAEcf8Agrr8Qfh58Wv+CeGu/DD4Rftcfs9/FX4T/F3VfDWkeBNZ+CkvjfwJ4H+Ifh3WfFdh4r+Gg0LSNG8SR3OmiWKx+IvhHSNV1TR/EjeH9L8T60NHvRZPd50786bi9N9rrS3xfl8nf3Q+of8Ag6D/AOUVXiv/ALLd8G//AE7anU0fj+TA/wA1eusAoA/0utd/ZG/ZRj/4IYaz8R4/2Yv2eo/iFH/wSd1DxsnjxPgv8OF8Zp4zX9j+bXV8XJ4oXw0NbXxOuuAayuvi+/tUaqBqAuheDzq5Lv2tru3tLb9ObsB/N1/wayfB/wCEnxm/bI/aA0H4wfC34dfFbQtL/ZmvtX0zRfiT4J8NeOdJ07Vl+Kfw3sl1Sx07xPpmqWdpqK2d3dWgvbeGO5Ftc3EAl8qaRG1rNpRtffvb+v67gf0Kft0fsL/8Enf2X/2ldN/4KDfto+Gfgd8P/gB4P+D3gL4QfCf9nzw58M7S38NeOfjhB40+LfivxT4u8QfCTwL4YWz+Jeqt4S1zwfpGhWV3Yano9rbaVreq+OYbbTtC8OXtvlGU5R5I3ve7d9l27d/vA+mf2SP2v/8Agjp/wUyTWfgp8HfBPwP8bar4c0K41a6+C3xM/Z88PeGtQHhnzIrG81bw74f8UeFBoms2Fm81tFqT+F7q/udGW4spNThsUubR3Uo1Iatv1Tf6bfd6X1A/jy/4OFP+CW3w8/4J4/Hz4deOPgFp02h/s+/tFaX4nvfDvg641S91d/h74+8FXWk/8Jj4Y0+81KW61N/Cl5p3ibw3rPhg6nf3t7FNP4g0nzTZ6PZu+9KbkmnuvxXf+v1A/nqrUD9r/wDggB8RPgz4X/4KOfDP4bfH74a/DH4m/Db9ofSdZ+Cw0/4peB/CvjnSdB8d641prPw31rSbHxTpepw2mtan4u0PT/AsNxaLFI1p4zu1k8xQirnVXuNpu617f1p3v+N4h+0H/B1D+wd8J/hV8MP2Zf2l/gT8IPh38KtH0rxl4m+DXxLsfhl4F8N+CtM1SXxZpQ8X/D3V9U07wrpel2jy6dJ4T8b6bJqd3DLJI2s6VYmdNltFLnRlrJN+auB/Jz+yN8BdU/ai/ag+AP7PGkC4W4+MPxY8E+Bby6tV3S6VoWta7aQeJdeIwxEPh/w7/amuXLBXKW2nzOEcqEbeT5Yt9l/X9aeq3A/vE/4OCfCH7Gf7GP8AwTd8YW/w7/Zd/Zq8IfFX41694Z+Bvwz1vQ/gl8MrDxRoMGoLLrnjXxFp2q23huLW7W4sPAPhvXNJg163vI7zTdd8QaJdm7+1PCs/LSvKa1dlq/00062/4NrAfz1/8EFP+CMGjf8ABRLxJ4m+Pf7Q/wDbdl+yv8KvElt4aXw/o95No+p/Gj4gwW1lrGoeD01q0kj1PRPB/h7Sb/SrjxhqulvaaxfvrmnaL4b1TT71dX1TQ9q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qD/g1lHwA+I/7Qv7Rn7Ofx2+Dfwe+K0/jP4XaD8T/h7cfFL4b+CvHNzo2pfDfxC2h+KNI8O3PinRdUnspPEOk/ECw1a/tLV0jnt/B32koptpGfGte0Wr6O2mm/8Aw39XQHy9/wAHJv7L3g79mn/go9fT/DbwR4a+H/w8+M3wc+G/xK0Dwz4J8PaX4W8IaRqGmw6n8MvENlpGh6Ha2WkabNPf/D9PEGqW9lawede+IG1O4Vp9ReV3SbcNb6NrX+v66AfuD/wa/fsGfBLxn+xn8V/j/wDHb4H/AAs+KepfFb40XXh7wPL8UPhz4S8erp3gn4YaHZ6e17oD+K9H1UaWNU8Z+IvGOn6omnCAXjeHbE3bzNbW6W+daT5kk3ovTf8A4YD8af8Ag5l/ZK8Gfszft8+H/E/wu8CeGPh98NPjt8GfCXi3TfD3gnw5pXhPwjpni/wdcX/gDxXp2j6BodpYaRYyNpuh+EvEWpfYbSFbrUPEs99ch7y5uJpdKMrx1d2nYD9aP+DWb9iH4KfEf9l79oj48/HD4KfC74qyeNPjTpXw88Gf8LS+HnhPx4NJ0f4ZeEbXV9Uv/Di+K9I1ZNLg1nWPiRPp+py6d9nOo3PhmCK883+zbQpnWk+ZJN6LvbcD8TfFf7M+gf8ABU//AILjfFr4A/AjSvB/we+D2s/Gjxf4c+2/DvwloXh/wn4N+DHwH05fCmveMPDnhjw/Y6foiaj4t0/wcdR0ZGtYINW8ZeL7GXWJolvb24TRPkpp7u33t97r/wCR/CwH9c/xGsf+CIv/AAQv8B+AfDvjj4YfDzw/4y8VaZeP4buLz4Zp8bP2hviHBo/2eLWNf1bxRqOkanqemaXPqLrt+36t4S8EpqktxY+GdOs0tZ7K0xXtKmzdl8kv6+fnveIbX7N37Tn/AARk/wCC0Nt40+EGifBj4d+MfF+jeHrjXtX+HPxf+Cnh/wAGfEu18MSS2ukXXi7wX4n0YXdxbHT7vUrTT7vV/A/jeDxHoU15aSXIsLe+srm4GqlPW77XTuvn/wAH/ID+KH/gtj/wTb0r/gmp+143w88A6jqur/BH4peFYvid8IbnW51u9Y0LSLnV9S0fXPAer6j8smq33hDVtPK2uqSwpPf+HdU8Pz30k+qtqUtdFOfPG73Wj/rzA/uN/wCDc7/lDj+yJ/12/aB/9ae+NFc1X+JL5f8ApKA/z8v2Hf8AlKl+x/8A9pA/2f8A/wBaM8JV1T+CX+GX5Af21f8AB1j/AMoyvDH/AGdT8K//AFCPixXPQ+N/4X+aA/km/wCCLv8AwSp1f/gp/wDtB6xo/ijVNa8Ifs7fB+y0nxD8Z/GGhpbjWr59ZubqLwx8OvCtxeRz2tp4k8YHTNYuH1e4tL208P6Fo2q6hNbXF++kafqG1SfItNW9v8wP7FPj1+1H/wAEQP8AgivPoHwIPwV8DWPxFh0qz1W68A/CP4S+H/ib8WdP0nUbdTp+ufEbx540v7S7F7q1qkU1jb+MPH03ie90yW01C2059FntLtsFGpU1u+127L5W/QBmg/Bj/gi5/wAF6vgf421P4S+BPB+h+PfDUEWlat4r8H+A9J+D37RXwd1zWY7m58Palr9lpdnFZ+KtEvZLW+fTV1h/GngLV5LfXLGxu01ux1FtNL1KTV9V+Dt57/fb9ZB/Gj4T+CHhb/gln/wVs8G/DL9uLRdK8XfCr4FfFWLUvGs9x4Kg8beG/iL8L9V8P3974Q8WWngq+i1O21jT/Eem6lo2pS6HcJeyaNqX2zSb4tqOj3W3ovzwbjo2u+zA/wBGj/gnj+0H+x9+0v8As/P8SP2IPCWieC/govjvxJ4efRtA+F+n/CKwPjHS7XRpteu/+ET03TtLtjPPb32lLJqn2bzLwRJG0r/ZgF5JJxdpb/1/X9MD+dz/AIKq/wDBRj/gjFqfww/by/Z60T4PeBof2xFt/jr8LX8XR/sp+HLTWz8edN1jXvD2t64fikvhpNQOozeMrS/vJPGf9o/arueRtVa6aScyNrCFS8XfTR79NPTp/T2A/hDrpA2PD2g6v4q1/Q/C/h+wn1TX/EmsaboOiaZbLuudR1fWL2HT9NsLdTgNPeXtxDbxKTzJIo4zQ9Ne39ef5feB/o0fs6/8Etf+CYX/AARx/ZVtP2hP21NF+GXj/wCI/h7S9Bufib8afiz4Vb4ladp/jnV2gW28IfBT4e3eka5Hai01WSbTvD17oXhifx7rdtDdaxrOpQaYHsdF5HOc5Wjez2S7d29N/N+Wl2BsfBn/AILHf8ESv2xPifoX7MP/AAgPhqCfx7q1v4J8FwfGv9m3wjZfDPxvrOszxWeleG7Ke5tNfttMl1+7uFsdMg8YaR4ctL6/aLTxKL68sLe7bp1Er3emuj1/rroB+JH/AAcZf8Ebfgp+yZ4S8L/tmfso+GI/h78PPEXji08BfF34SaXJPL4V8Ma94jtNU1Hw3448FW95czTeHtD1K70y78P654XtJX0bTtRvfDsnhyw0uwlv7aLSlUcrxlq90+/l8gPmP/g3u/4JFfDb/goX46+I/wAav2jor/Vv2fvgbqmheH4/h/p2o3mjt8UviFrVncat/ZGta1pN1bazpvhTwro0VlqGt2+l3Om6lrV5ruiWttqcNha6zb3Dq1HGyW769vl1fz+4D+iv9pr/AIK0f8EbP+CYfxO1f9lDRP2YU1rxN4CFjpnjrQP2dP2ffg/b+GfB97f2VvfzaJrms+K/EXw9g1/xKNOubK91UaX/AG9F9ruzZa1rMOtwanaWmShUmuZy0fdvX7r+mq+Tt7wdb4s/Yc/4JPf8F1P2TtR+Nn7Ofgjwb8OPGupvrehaB8Y/AXgLTfhp8Sfh58UNIs7O5fw18YPCmgR2WneM4rSO90h9V0jxA+tpdeGdUg1LwR4m086hpevKuadOVnr1tfRry/FAf5zPxM+Hvif4SfEf4gfCnxtaJp/jL4ZeN/Ffw98W2EUhmjsvE3gzXb/w5r1pHKUjMqW2q6bdQpIY4y6oGKLkqvWndJ99QOIoAKACgAoAKACgAoAKACgAoAKACgAoAKACgAoAKACgDwz9oD/kT9M/7GW0/wDTXrFY1/gX+JfkwPkKuUAoAKACgAoAKACgAoAKACgAoAKACgAoAKACgAoAKACgAoAKACgAoAKACgAoAKACgAoAKACgAoAKAP/X/wA/+gAoAKACgAoAKAP0vHQfQV6AC0AFABQB+in/AASP8E6R8Q/+Cmn7D3hjXba1vNKk/aL+HeuXVne7TaXf/CIauni+G1uI2KpPFcXGhQwtaybo7sP9mkSRJXRpm7Qk/ID+1L/g6q+L3iz4ef8ABOPwp4H8MX95p1l8bf2iPBPgjxtJayTQpqPg7QvCvjn4gvos8kRUGO88U+E/Cl5JDIxjuINNuInjdGYrz0VeTfZfn/wL9Pu1A/zma6gP9Sb/AIN9Pi/4s+Mv/BKD9mTVvGuoXmr654Lt/HXwri1W+kmmnu/Dvw68e+IfDvgyHzZ2d5I9G8HW2g+Ho2DsuzSFHykMicdVWnLz1+//AIPr59oh/B7+yD/ym5+A3/aSTwr/AOtCxV0v+G/8D/8ASQP64v8Ag7Q/5Rv/AAi/7PQ+G3/qlf2hqwofG/8AC/zQHyj/AMG0f/BVT9nHwX+zzF+wl8efiD4Z+EXj7wh468Ua98INb8cara+HPB/xA8NePNT/ALevPDVv4m1SaDRtP8b6T4uvtZMGj6peae/iHTtZ0iLw6mp6jZatbxVWg2+Zaqyv/X/DfheQfSf7Xv8Awazfsp/tD+NvFvxa/Z8+Ofjn9nrWviDq+p+ML7w5NoOkfFr4VrquvXEmq3M3hbTH1fwf4n0PStSu7me6Fs3jPXtPsFuQmi2Vnplva6akqtJaOKdvk/6+783IP5vP27f+Dd/9u/8AYk8E+I/i5ZxeDv2h/g34Ts7vV/E/iz4RXGrnxP4P8PWStJd6/wCMPh7r2nWOs22lWUCSXuq6h4VuvGWm6HpsU+qa7f6bp9tcXMW0asZf3X2et/6/4PQCD/g2u/5S7/s+/wDYofHb/wBUt43pVvg+aA/c7/g72+L3i3QPhL+xl8D9L1C7tPB/xM8bfGD4g+LrSCSaCDVtR+FGlfDvR/CltdmNkjvLa1PxR1++ezmEsUd7Dpl4YxPBaypnQSvJ9VZfff8Ay/q4H8KKsVIZSVZSGVlJBUg5BBHIIPII5B5FdIH+rt+yX4k1L9sL/gjp8LL/AOLUh8Rar8af2I7vwh8Qr/W3klk8TXd78NdU8C+Itc1ea4ffLc+IpLa51jULkuqvcX8txEyIyFeJrlqadJK33/P+u2wH8hv/AAaW/wDKR/4w/wDZlnxI/wDV3fs61vX+Bf4l+TA7b/g7k/5Pd/Zw/wCzVrH/ANW38TqKHwP/ABP8kB+b/wDwTx/4Imft2f8ABRPwrD8RPh7FoPwp+A8t3daXZ/Ff4s63rWkaB4lbT7h7HWLXwH4b0PTda8ReLBp08c9lPfrpmm+EjqNveaQ3ieLUbG+tbep1Iw01b7L/AD/yv284h+2Xhv8A4M99bkghn8Z/t96Rpkyrvu7Pw3+zhd6xAuBlxDq2q/G3QXCqOfNl0fkDmJc1m6/aH3sD+p74B/s16b+yR+wP4a/ZlsvGV38S9K+EvwM8T+EIPGWqaZBpU3ia0/srXr0XT6RBf6tb2NoY782tpYpqN/HDYQ28P2qfaXrG/NO+12v66f133A/zVv8AgjV+1j/wxt/wUY/Zx+Kmp6n/AGb4F1/xZH8JfijJLN5NgPh/8UvL8KalqWqMCC1h4R1a80Tx26Akm48K252S4MT9dSPNFr5r1X9Pt6rcD+qT/g7Y/Zs/4TD9mv8AZ7/al0ew83Vfgv8AEnVPhr4suLeL94PBPxa02K803UNRlxg2WieMvBel6VZKWzFeeN5tiETyuuNB6uPdX/r+vzA9B/4NS/2dLf4V/sO/Ff8AaY8QW8Om6l+0V8UbyHTdVu9kED/C/wCCdtf+G9NvHu5yiwwRePNV+KMV225bdY7C3kkkLIwiVZ3kl2X4vy/4OvloB/N/4C+Mumf8FIP+Dgv4a/FjxH5WteA/iR+2h4NvPCunaqWFnc/Cj4U6vZRfDrR7u1lKxgah4L8DaGmqWCosN9qN9frJFI95L5uzXLSaW6j+PX/h/wDID+77/gqX+wE3/BST9mzTf2c7j47az8BdCX4m+GfHniLW9I8KWfjBPFmn+GdI8SwWfg/U9KvPEfhZVsTr2raR4ojuV1KXytQ8MWINjKXS4t+aE+R3tfS2v9eQH87/APxCEfDf/o/7xD/4YTQf/nxVp7eX8i+8D+j7W/2arHwJ/wAEzfFH7H/jXx5/wt638Mfse+Lfgjc+NfEunWuj33izS9M+Fuq+FtF1a90tNS1UWd1Bp8On+TOup392s9nFfm/mvd1w2SfvqSVveTsvX+vyA/nb/wCDQLwTpFv8Mv21/iP9mtX17VvHfwi8E/bDte9t9I8PeH/GGu/Zo8ktb2t5eeJ/Nl2Ki3ktjD5pkNjCItq71ium4H4d/wDByF8XvFnxN/4KwfHjw3r1/eTeH/gvoXwv+GXgTS55JjBpGhn4ceGfHOri2gc+XH/anjHxn4k1V5YkXz4rq2DlxFG7aUlaC87v7/v6W/4GiA+Df+CZHxf8WfAv/goL+x38RfBuoXlhqVn+0H8MfDupJZyTRvqvhLxx4q07wV428PyiBleW38QeEvEGs6RNEQ6st5u8tyiq1TV4SXk/669u3pcD+7//AIOg/wDlFV4r/wCy3fBv/wBO2p1zUfj+TA/zV66wCgD/AFP/ABB/yr/a3/2h21L/ANYqmrj/AOXv/cT/ANuA/l6/4NG/+T3v2j/+zVb/AP8AVufDCta+0fUBP+DuLx1ruo/tvfs6fDWe5kPhnwl+yzp3jbSrMyyGOLXfH/xY+JuieILoQk+Uj3Gn/Dfw1C0ijzJFtFV2KpGqlBe631vb7kuvz7feB+W3/BCPxJq3hj/grR+xdeaRdzWsuo/EPX/Dd75Uska3Ok+J/h54x0HVLScRsolhmsr+b91JujMqxOV3IpXSp8EvT8gP6c/+DvCxtJP2Wf2T9SeBGv7T4/8AiOxtrkj95Daaj8OtUuL2BD0CXE2l2Ekgxy1rFjGDWNDeXoB/A5XSB0HhPxTr/gbxV4Z8beFNTuNF8U+D/EGjeKfDes2bbLvSdf8AD+o22raPqdq5BC3FhqNpbXUDEHbLEpwcYoavp0egH+nT+2PZ6B/wVg/4IdeNfHfg7T7e81j4q/s1aN8e/B2lWANzc6R8V/hlb2nj7UPBWnSEuRqkPi7wn4g+GV0/mMrfar+B5jFK8lccfcqW7O3yf9eV+yvYD+XH/g1T/Zs/4Wn+3r40+P2qWH2jw/8Asw/CjVL7TbxovMjtfiR8W/tngXw1E5YeWpl8ER/FG4jbJlS4soGjXh3i2rO0bd3+X5/h+kg0P+Dqr9q7/hbX7bXgb9mjQtS+0eFv2Wvh9AddtoZd0H/C1fi3BpXizxBv8tvJn/s/wNafDmzj375rDUJddtP3LvcRsUY2jfq3+AH9Vf8AwQq8JaF8J/8AgkF+yndaVYW4OqfD3xn8T9dexAe41fWPFHjbxf4muprmRd7z38dnLZ6QoYs9vBp1rYqFjtY4kxqa1H62/rf8vvuB/mAfEv4h+Kfi38RfHnxU8calPrPjP4keMPEnjrxVqtzLLNPqHiHxXrF3rmr3byTvJK3nX97O673cqpVckKK60rJLsrf1v+f3gf02f8Gl/wAU/E/h79un41fCS2vro+C/iV+zhrPibWtIR5vsj+Kvhz478Ex+F9amiV/JEun6P4x8ZaZFLJGXA1tkSVNxSXKslyp9b2/r/gAfRn/Byt4B0XRv+Con/BPT4iWNpaW2r+OtC+H2g67LAFS4v28C/HQSabe3yKf3ky2fiz+z4ruRfNktbCC0MjQ2MCRKk/cku1/xX/A7/cB+1n/By3/yiO+OX/Y9/A3/ANWz4WrOj8fyYH+ZJXWB/qgfss/8oH/hR/2jLt//AFni6rjn/Ef+JAfxQf8ABtd/yl3/AGff+xQ+O3/qlvG9b1vg+aA/bb/g8A+Ini3SfAP7DXws07Wb608F+N/E/wAffGfijRYLiSKy1nXfh5p/wg0rwjdX0CFVuTo9t8QvFX2US70jk1F5AgkVHWKCV5Pqrfjf/L+rgfw0V0AFAH6U/wDBH39ob/hmD/gpR+yP8Urq+/s/w/L8VtK+HXjG4kk2WcPg74uW918MfEF/qK7lWWz0Oy8VnxEVYOY59Ht7mJDcQQ7YqK8JLyv935Af09/8HenwS/tD4W/sf/tG2dptbwl488e/BfxDexplriLx9oFj428JQXD4JWPT5fh14ya25VfM1a4DbmaPbjQesl5X/T9QPZf2yfiH4j/4JOf8G+P7KPw48DX0nhD40eI/+GedDsWtne31DSPiJ4h8RH9p34tuUieKeSz/ALS0LxZ4Z1K4cKrQ67BFIIZrqBKIrnqyfTXz8lfb9L+VmBwH/Bzh4L8P/tP/APBOH9jz9ubwHbfbdN8O+IvCmv2d4m2VrX4V/tOeAdM1qK8uLmPAdY/E3hz4d6eiMuzztWkZPLYujlHSco/1dP52+/77gfdf7DupQ/8ABN//AIN5vCvxduki0zxL4c/ZW8d/tD2styixSal4++M7a747+GFjehwAs9zfeMvAnhaMSIXjhhto5I3kRleZe9Vt/eS+S/r9OgH+dJ8GPhN8Yv2hfit4W+FHwT8KeJ/iL8WfiFqz6b4d8OeHC0utazfSpLe31xcXk9xb21nY2ltDc6pretave2elaVp1td6rrF/aWNrcXSdTaSu3Zf1/X/DAf1B/CD/g0p/az8b6Lp2sfHr9qD4SfCbVby3jll8O+G9A8U/GXWNFjkRZPsOqXs+o/D7QjqEEjyJcw6LrOs6WHG+11e7R964uvHpFvzvb/P8ArtewH7Pf8Evv+DerSf8Agm7+1Dov7SL/ALXmpfGHW9K8E+MfC6+Crf4N23w3sL228V2dvp897d3zfFPx3d3FtpriOeO2FnGkt6tpK88PlLE+c6vOrctl6/1+n6SD8qv+DwKOMfFH9hyYIglfwD8cI3kCgO8cXiL4ctEjN94pG00zIpOFMshGN7VpQ2l6gfvV/wAG53/KHH9kT/rt+0D/AOtPfGisqv8AEl8v/SUB/n5fsO/8pUv2P/8AtIH+z/8A+tGeEq6p/BL/AAy/ID+2r/g6x/5RleGP+zqfhX/6hHxYrnofG/8AC/zQCf8ABqr8PtE8L/8ABNfX/GlnaWi678TP2iviLqutajHh72e08M6L4P8ACej6ddSZLJBp40vULu0tTtSN9XurlUDXru6rP3/RL+v6/QDxf9qv/g2G8O/tUftJ/HH9ozxf+3r4q07XfjL8TfF3jyXRLn4L6JrL+GNP1vV7mfQvB8Oqv8VNMa/sfB2g/wBm+F9NuTpun+Zp+k2pFjaDFujVZpJcq0VtwPqn/glp/wAEI9J/4JjftE618efCv7YOv/FOy8QfDXxB8OvEvgC7+GGleD9L1bT9W1bw/rVlqV5qdv8AEHxMyzaJqugWdxaFdMWU+dcQLewQXN1FcKdVzVnFLW973/r+uwH4V/8AB3L4K0Ow/ap/Za+I+nQ2K6r4z+A/iDwtrF1aGPzrxPAfjy8v9NkvDESJJIYvHNxbxTyfvmgjjtyzQ20CRaUH7rXn/X9f5gftV/wav/8AKL65/wCzk/i1/wCmXwBWdb4/kgP4Tv8AgpH/AMpEv29/+z0v2pf/AFeXjqumHwR/wx/ID4tqgJYVmaaJbcStcNLGsCwhzM0xcCIRBMuZS+BGEG8vgLk4oA/pX/ZQ/wCDY79v/wDaR8FaH4++MnjLwT+zH4Y8Q2dtqmk+GfiPL4i8V/FM2d3Gk1lf6n4A0OKLTfDnn2kpkOm+I/F2j+KLGRvsuqeHtPmMoTGVaKdknL8P6+70vdgfp98Iv+DSez+G/j7wB8QfEn7fd1fT+DfGnhTxTFpXh/8AZ2h0GS7u9A1yx1aCwtfEOofHDVWtri8mtFt7e7XQ3kt5HWZLWd18lode90o7+fT8fy+8D9Pv+Dl2ON/+CSHxtZ0R2h8ffA6SJmUExSH4q+Goi8ZPKOYpZYiy4JSR1+6zBpo/H8mB/Pp/wbMf8FQfgH+yfd/F79lL9pHxjo/ws8M/F7xho3xE+GnxM8T3SaZ4KsvG0Wi2/hjxJ4X8Z6/cMLDwxDrWk6V4cvdA17V5LDQIbnStWsdW1S1ub7R459a0G7NdL39P68vvuB+4P7eP/Bu3+x5/wUH+IniX9p74a/GTxf8ABn4k/Fd4vEHiHxN4KHh74ofCXxnqklrHbN4uXwtcXulXf9p6otvBJqNx4a8faXouozRy3p0pdTvL2/uM41ZRXK43t8n/AF8vvuB/N9+19/wbBft4/s6+Gde8e/B3XvA37Vvg/wAP21zf3uj/AA+t9Y8MfF0abZxPPc31t8NdcW8s9cZIVJi0fwh4z8T+JbyUGDT9Dun2b9Y1ovdcr++/9f10A/m1kjkikkimR4pYnaOWORWSSORGKukiMAyOjAqysAysCCAQRWoDKACgAoAKACgAoAKACgAoAKACgAoAKACgAoAKACgAoA8M/aA/5E/TP+xltP8A016xWNf4F/iX5MD5CrlAKACgAoAKACgAoAKACgAoAKACgAoAKACgAoAKACgAoAKACgAoAKACgAoAKACgAoAKACgAoAKACgD/0P8AP/oAKACgAoAKACgD9Lx0H0FegAtABQAUAfTf7Fvxzg/Zm/a4/Zs/aAvYnn0r4Q/Gv4c+Otfto0lkluvDOh+J9OufE9pAkOZTcXXh8alb2+xZCJpYz5U2PKdSXNFruv67f132A/0qf+CxH7E03/BUT/gnxe+C/gnrfh7XfHFjqPg39oP9n7Vv7UtY/DPjTVNP0PVIrLTYNfLfYodP8d+AfGGvWOg6tPPDo6atqOhahqVzBpcM91Fx05ckrvbZ9P6s/wCtQP8APK8Mf8Elv+Clfiz4nwfCKw/Yj/aOsPFk2rLpM974i+F3inw14H05jO8H9qal8Stb0+x+H1n4fLRyPD4hk8S/2NeRKHsL263wq/XzwtfmVv66b/qB/psf8E3v2SLP9hj9iv4EfsvR6vp/iDW/hr4Zuz4413SjI2n6p8RPFmt6n418eT2DzpFdyaXD4n8Q6lZaG99Bb3p0G10sXNrbSK1vFxylzScu4H+b5+yD/wApufgN/wBpJPCv/rQsVdb/AIb/AMD/APSQP64v+DtD/lG/8Iv+z0Pht/6pX9oasKHxv/C/zQH8637Ff/Bun+0F+3R+zF8PP2ofhL+0f+z3YeGfiFaa+YPDPiFvHy+IvD2teGvEGreGtV8PeIv7K8KalZWWow6jpEki7J5Vk067sdQjDW91Cz6yqqLacXp57/1/WwH54aP4r/4Kdf8ABPv4rXnwh8MeKv2sP2dfiJ4b1u405/h54c1r4g6PpOsXVpcyKJbPwtYTzeEvHegX7xG706+ttP17w9rdo0OoWE19aTQ3FV7klrytb9PzX3fh1A/0qP8Agmh8Rf2nviT+wF8HviD+35oNr4R+N2r+FvFF38RrbxR4fs/BV5N4Sstd1228PeIfiB4TltdP0nwprGueB7bTda8SaV9ksLG3S6e4utM0SSe50XT+SfLzPl1X9bbfl92gH8NH/BASTwhN/wAFyfA03w+iWDwFLf8A7U0ngiBM7IfCD/Dj4kt4aiXdhtsejGyRcjOF5xXRV/h+egH9Vf8AwcJf8E2viB/wUJ/Zj8DX3wMs7HXvj/8As9eIvEfjTwZ4Jub+y0++8e+CPE2naVpnxF8LaDcX89taRa+1xpPgzW9MN7c29leS6IdFMqX+sae65Up8r12dk/Lt/X4O94h/DJ8Df+CPn/BSH47fFnSPhLpP7Inx18A3t5q8Gna74z+Lnwx8bfDT4d+DLNriKO+1rxH4v8WaFpulC0sLV31BLDSZdU17WbWJl8O6Rq9y8Fu/Q5xSvzL5NP8AL+tdQP8AQ8/am8SfDn/glt/wSL8aaHa63bDTPgJ+yxb/AAS+G91qZWyu/G3xIuPBKfDzwOXs4ZXmk1LxT4yu7fXdbgsDM1lZy6zqOUstPnuIuVXnP1lfvpfyt+f3AfyM/wDBpb/ykf8AjD/2ZZ8SP/V3fs61vX+Bf4l+TA7b/g7k/wCT3f2cP+zVrH/1bfxOoofA/wDE/wAkB/Wl4q0f4i6J/wAEiYNH/YASGH4g2f7E/hKL9m1vDP8AZwupmf4YaLL4fu/C0kzyadL4ovtGeW78OXdxLLHdeJ7iwup55XlkmbDR1Pe25tb+vz/rtuB/mz6d+y9/wUk/aq+Lsvw/vfhB+1r8WPizqviKLSvEEfxB8PfFDUNR0jWNQv2gnvPH/iHxzF9k8J2cF2802r654w1PS9O05EuLvUr23jildeu8YreKXyX4f0/vA/01P2Tf2cNb/ZE/4JvfDL9m/wAT6rp+teKfhP8As56l4f8AFmo6Q80ujzeK7jQNX1nxPHo89xFb3F1pFpr2p6hZ6VeXFtaT3lhb211NZ2csz20XI3zTv3l/X9a+r3A/yNq7QP8ATI+D2rN/wWU/4IIXHhaaa38RfFrx9+z3qvw01eO/u7WOZ/2lPgdJAPC2p6zd3s0Vrpr+KPHvgzwh44lnnuYo7XR/E8E8ksKFwnI/3dTyvf5P+ttfV7gct/wUJ8U2X/BJz/ggvZfBXw/fW+lfEGT4J+B/2UPDFxYzJC+pfEv4m6DPb/FrxLp1xC+6C/8A7I/4Wr48srq13tFqlvbNHIm5bhCHv1L9Lt/Jbfpv+oH+ff8Ase/HQ/syftV/s7ftCNayX9r8HPjJ8PfiBqunRbvO1LQvDnibTr/xBpkO1lYTajokWoWMLZ+WS4ViGA211SV4td0wP9FX/guJ+xzrn/BUH/gnR4b1j9lu90v4keL/AAh4h8IftG/ByHRNRtfsXxY8J3vhPWtN1HRPDupXMsVi1zr/AIS8XDxJ4dE8kJ1PVdD03RhLbPqbOnJTlyS122f9f8P+N4h/ncaF+xP+2H4m8fL8LNE/ZZ/aDvfiJ/acWjz+Dv8AhUHj2312wv5bk2fl6tZ3ehW76PDDOri7vNVNnZWUcU093dQQQzSV180bXuvW/wDX9bAftR8bv+DbP4+/s0fskeM/2rvj9+0j8E/h7Y/D34Xjx94u+HpsPE+t69p/iGext/7N+GVprljHH4d1bxbqniS907wZY3FheS6Hc+Ib2L7LqVzphTUHzVZOSik9Xa9/01/rtf3Q+yP+DR/9pXw14U+L/wC01+yv4i1KysNZ+Lvhvwf8UPhxDdT+RLq+r/DL/hItO8a6Hp4c+Xe6lN4c8T6b4gis4gtymk+FddvsTW1pcNbzXWil8v6/4b77gdP/AMHHX/BIH9pT4hftM3v7b37MXwr8WfGvwz8UfDXhTTPi94P+G+iX3irx94T8c+CdCsPB2n+IbfwZo0Fzr2u+F/EHg/RvDkUl54f0/U59I1jR9Yudeis7PUNOubhUqiS5ZO1tm+3b5fkB8Sf8ETf+CMX7V/xI/bC+D3x6/aE+CfxB+BPwA+APjnw/8V9V1T4w+FNZ+H2reO/FHgnULbxB4H8KeE/DHiuz0rW9bsL/AMVWek3PiDXP7PXwzbeH7HV7JtUl1q50/S7u6k4qLSd29NNbJ9X/AMHv5Af0n/8AB0H/AMoqvFf/AGW74N/+nbU6xo/H8mB/mr11gFAH+p/4g/5V/tb/AO0O2pf+sVTVx/8AL3/uJ/7cB/L1/wAGjf8Aye9+0f8A9mq3/wD6tz4YVrX2j6gcX/wdp/8AKR74Of8AZlfw3/8AV3/tF06HwP8AxP8AJAfmX/wRE/5Su/sQ/wDZYE/9RbxHV1Pgl6Af1Of8Hdv/ACaX+yv/ANnFat/6rTxHWNDeXoB/AjXSAUAf31f8GnH7Vy+Pv2bPjZ+x74l1BbjWfgV4xj+IngOyu5AzS/DT4rPc/wBvaXp9sxYPZeHfiDpmq6rqbsqgXHxGs4zv3/LzVlZqXfT0a/rf8Fa8g/TH/gm1+xP4O/4JG/AX9ufxv48/s/QvCeo/Hj47fHKHVrW4sLqXSf2Y/hxYXs/wrsLxrW5eBLzTPB9hr+vSWM00Vxa3fiKexuIreWN40iUudx9Euu/5v+vMD/NH/aG+NPin9o747fGD49+NZGbxT8YfiP4v+ImsRec08VhceKtcvdXTSbN2CldO0a3uYdJ0yFVSO30+ztbeKNIokRetKyS7KwH+iB/wbN/tSeE/jr/wTd8LfBU6lpz/ABE/Zd8ReJvh54t8PNOranJ4Q8VeIdb8b+APE81i7SMuj6np+t6r4UtZwDFPqPgrWEKJsCNy1lad++v+f9dfkgP40/8Agoz/AMEhP2sv2M/2kPiF4N0D4GfFD4gfBXVPFus6h8F/iZ4B8EeJPGfhrXvA+p6lLceGtK1LUfD1jqsei+MtHsbm20XXvD2rta6h/aVpNe6amoaLeabqd30QnGUVqr9U3s/wv62+7UD+k7/g2J/4Jg/HT9nPWfiv+2X+0Z8P/EPwp1jx74Ch+E/wg8CeNdLutD8aT+E9V1/RfFnjLxprvhvUY7fU/DVpqF94X8K6X4Xg1a1tdW1K1i1/UHs7XSZ9IutZxrTTtFO9nd2A/J3/AIOG/wBs7wb8UP8AgrH8P7XwjqdjrvhH9jS1+HngTXtS0uY39reePtC8d3XxA+I1rDLCzJJN4euNQsPBep2kKmS11/wxrFtJI8i7IrpRag+8vytp9/p94H9kH/BXP9mXxR+3l/wTV+O/wf8Agm2n+JPHHjPwz4I+IXwpjS+s4bHxZqXgvxf4X+Ium6Rp+pXt1Z6bDL410TRrzQNGv9QvbPTIL3WrK8vrqCyimlXCD5ZpvvZ+X4r9fTRAf5xPwt/4JO/8FHfi38UdO+EmgfsaftC6D4kvNXh0rUdW+IHwr8afD7wT4XWR2Emq+K/HHi3RNL8M6JpMMEc10l1PqLSalDF5eiwapeT2lrP1OpBK/Mvk0B/pi678G7H9nb/gmH4i+AenanHrdp8Ff2GPEHwrj1yKD7MmuP4C+BF94YuNc+z+ZN5D6xcaZLqUsJlkMcl06F2ILVyXvO/eV/x+f5/eB/Ad/wAG13/KXf8AZ9/7FD47f+qW8b101vg+aA/X7/g8R/1//BO//rl+1n/6H+zTUUPt/wDbv6gfxQV0AFAEkM0tvLFPBLJDPBIk0M0LtHLDLGweOWKRCHjkjdQ6OpDKyhlIIzQB/qR+KPhd4e/4LN/8Erv2VdQ1u80ma4+JF1+yf8ZPFl1f7nsrXWPAnjzwnH+0Lo8H2eGYy6k/hy2+LvhDR4ykEE+sXVnFey2dpLcPFx3dOcvLmS6enfy6/N/aD+dT/g7k/aDHiH49/swfsw6XehrH4X/DXxF8W/E9tbSZhPiH4pa4nhzQbS/jBIF9ougfDy5v7RCFaKx8YF/mW6TbrQWjl3dvu/L7/uA/Rn/gmJ4cT/gqb/wbx+Lv2Q7vWdOTx14NsPHX7PthqmtvK1lpfizwD4k0f4v/AAOvtRWJLi7ttG0ix1X4e6TJdWsE7i10W9a2hmmhktlifuVb/Ptvo+/n6+V/dDQ/4Ogfi3ov7PP/AATZ+DX7KPgqUaXb/GH4geC/BVnoyyKm74SfAPRbHxFdwqqbDINO8V2/wniKiNYQkpZtjCJJSirzb7K+3V/NW+5/KwH5Zf8ABovpHgK7/ax/ah1bVo9Pl+JGkfAPRI/BAuRA9/b+F9S8e6dF4/u9NSR/Nj231v4Fs7y6t4i0cN8ttJNFFeNFcaV78q7X/T+v6QHp3/Bz3B/wUWuP2l/Btv4PT49XH7Hd18NPDsHhC2+FKeMZfh1N4/a71lPGUPj+Hwfm0k8byM9qNJXxWjs/hhrZfDeQNfFKjy8renNfra69P6f4WiDP+DaL/gmr+1Z4W/al1L9tn45/Dnxr8Jfhx4Q+H/i/wh4Li+J+ia34Y8Z/Ejxd41ttNsHvdF8OeIbWz1p/BujeHp9UuLvxZeQRadqGsTaZpmgNrDwa/NoJWmnHlTu79LO1u/n/AFdWtIJv+DwL/kpv7DP/AGInxz/9SD4a0UNpeoH7z/8ABud/yhx/ZE/67ftA/wDrT3xorKr/ABJfL/0lAf5+X7Dv/KVL9j//ALSB/s//APrRnhKuqfwS/wAMvyA/tq/4Osf+UZXhj/s6n4V/+oR8WK56Hxv/AAv80B8v/wDBpX+1P4V134CfHf8AY81bVbC08f8Aw/8AiJP8a/COlT3Hl6h4g+H/AI40jw94c8RS6Zasx+0w+DvFfh2zfWZogvkf8J3oqup3l6ddaqXdW+f/AA39agfg1/wWr/4JWftNfs0/tnfHT4l+GfhF498efs9/Gz4leLviv4A+I3gnwvrPinQNG/4WDrN74r1fwL4pn0Sz1A+Ftb8LazqWp6Rp1vrxtW1/RLC01rTJ7tZL6Ky1pzTik3qlZ3dtuvX+u17AcB/wT+/4IQ/tv/t43mv6k3hHUP2cfhpoWmNcQ/E345+EvFfhvTPE+svNaJaaB4N0GXT4PEHiWSS3uLi9vNcsbP8A4RvTIrKW1u9XGqXFjp90Sqxj5vsn+b/4f9Yh8n/8FHf2E77/AIJ1/tCn9m/xB8Y/BHxi8aab4N0DxV4vu/Aenaxp+m+D73xK17c6X4V1Ua1sun15tAh0zxLPHFCsEWleIdHYSvNNPHb1CXOr2trtv/X4/haIf26/8GqGtadqf/BMvxJp1nOJLzw7+1H8UtM1aHo9vd3Xg74Xa5bjGSWjl0/VrORJMKrOZYxloXrmrfH6pf1/X6gfyUf8Fb/2A/2w/hd+3L+2z8Stb/Zy+M198JfEvx4+Nfxt0j4uaD8N/F2v/C9/h3498ca94/sNau/Huj6Re+FtOTSNI1yCDxHFf6pazaFe29zDqcVrtQtvCUXGKur2StdXvb7/AOtdgPxorQD9Jv8AgjzpHgLXP+Cn/wCxDpnxKj0+bwtP8fPCMi2+qiBrC68UWjXN54BtJ4rl0gn+1+PLfw1bRWsu9bqaWO28mcyiCWZ35JW7Af3G/wDByD/w3MP2LPCjfsZN8VV0lfiRn9oD/hSJ10fEQ/Ds+HdTGml/+EUI8UnwKNbI/wCE1GjHZ5R0o62D4dGrGualy83vW20vtf59dO/3gfxxf8E2f+CZ37bn7bH7Vfwgvr74afFrRfhh4Z+Ifhbxr8TfjZ8UdB8XaR4S0bwt4X8T6ZqfiG30vxH4ntIYPE/jbUYbeWw0Hwto9zd6nd6lOl3qQ0zQbLV9bsN5zjGL1W1kk1f/AIC+/wAk9gP7Rf8Ag5b/AOUR3xy/7Hv4G/8Aq2fC1YUfj+TA/jr/AOCbv/BC/wCMv/BTL4G658b/AIQ/H/4H+DrTwx4/1f4d+I/Bvjb/AITRvFWj6tpulaJrdte3UGg+HdVtRpes6ZrtrNpd354W4lt9QtgDNYXCpvOqoOzi31ve39f13A+Zvi38KP8Ago7/AMEqPj14n+Edl4r/AGhPgh4j0XxLdWnh7xh8IvEvxJ8J+BvippyXPl6V4q8F6toU2k6f4v0DxDa/Z5RaTwz3ts00ug+I9MsdYs9R0m1acZq+mq2dm15d9P62A/v1/wCCEXxn/bu+Ov7E48a/t6aXr0XjJfiBqumfCvxP418Kr4K8e+OvhRBoHh250zxL4m0OLTdJiuYm12713TdC8TSadZX3ibTLBNQvIr0C317WuaooqXu/Ptfy2/rve4H+fF/wVfuvh3e/8FJ/22rr4Vf2afBMv7RXxHNk+jPbyaTPrI1uZfF91pklpm0exu/GK6/c2r2hNq0MqG2LQlDXVC/JG/YD8+aoAoAKACgAoAKACgAoAKACgAoAKACgAoAKACgAoAKAPDP2gP8AkT9M/wCxltP/AE16xWNf4F/iX5MD5CrlAKACgAoAKACgAoAKACgAoAKACgAoAKACgAoAKACgAoAKACgAoAKACgAoAKACgAoAKACgAoAKACgD/9H/AD/6ACgAoAKACgAoA/S8dB9BXoALQAUAFABQB/Qt/wAEyf8Ag4g/aV/YB8A6T8C/HngjTf2mPgJ4dEsXg3w94g8VX/hH4g/DyxkGY9B8I+Oxpfiezl8H2kzSXNr4X17wvqhsNwsNB1rQNLVLNcp0lJ3Ts/TR+v8AX5gfpF8ff+Du7xdrfgnU9D/Zr/ZHsPAfjnUrFYbL4gfFX4kJ4203w1czJsuZ7TwDoHhLw7Hrl1bhnfS7vUvF1tYR3McM2peH9StjLp7SqGusrrslb/P+u17gfMX7CP8Awc4+Nf2Q/gFB8JfiP+y/qv7SXj28+IXxN+JHi/4ya5+0YfBOq+L/ABB8TvGmreNNTuL3w/8A8KP8aLay211qz2oeLXZYJUiRraz0+AJZxOVFSd07KyVrdv68v1kH4LfCD9qH/hVP7bngP9sj/hBv7e/4Qj9pLSv2hP8AhXP/AAk39l/2n/ZnxDTx5/wiP/CX/wDCPaj9i8/b/ZX9v/8ACL3Xl5+3f2K+PsdatXi491a/yt5/n94H64/8FaP+C+H/AA9G/Zv8Ifs+f8Mo/wDCjP8AhFfjR4a+L3/CXf8AC9P+Fmfb/wDhHvBXxD8H/wDCPf2B/wAKd+H/ANl+2f8ACef2j/a39tXH2f8Asn7J/Zk3277TaZwpcjvzX0ttb+tv6uB8c/8ABM//AILB/tSf8ExdY1rTvhe+h/EL4NeMNVi1rxp8EvHj6gfDF7rKW8FjL4n8K6np1xFqPgvxfPp1rbafdavYpe6bqtrZ6bH4i0HXBo+j/YKnTU920+6/r/L8GpB/Sfov/B398IZtEjm8R/sT/EjTvEf2eMy6dovxf8Mazohutv71I9ZvvBuhXwtw2THI2gtIVOGiBG6sfYP+dfcB+Qv/AAUc/wCDkD9qT9t74f8AiT4H/C/wTpH7L/wV8YWlzpHjSy8PeJ7/AMX/ABN8caBcny7vw7rXj59M8M2uk+GdXt1EOtaH4b8NaddapZzXmiatr+q6De3unXekKUYu9236f13/AKsB5d/wbXf8pd/2ff8AsUPjt/6pbxvRW+D5oD+in/g5F/bO+PH7Bvx7/wCCZ/7QX7PXiO20Txno2n/tgaPqelazaS6p4R8aeFtUf9mQ6t4Q8Z6JFdWLav4f1CS2tLoxRXllf6dqdhputaNqGnazpthf2+VKKkpp/wB31W+29vu+/UD5s8Mf8HgmjL4TjPjP9hXU5vHVva28cyeGPjza23hPV71YQLu7jk1X4XXeseHbWacF7fTmj8Ty20LiOTVLp4zLLXsHf49PTUD+eL/gpt/wV8/ab/4Ke+I9Dh+Jg0f4d/BvwXqE+p+Bfgh4HudSk8Madq0sd1ar4q8V6nqMxvPGvjePTLubSYddurbTdN0uwmvofDnh7QRrGuHVNYQUFpq+r/q33fnuBkf8Elv+Ckn/AA64/aP8Y/tBf8KY/wCF5/8ACWfBbxJ8H/8AhEf+Fi/8Ky+wf8JD43+HXjL/AISH+3v+EF+IP2r7H/wgP9nf2T/Ytt9o/tb7Z/acP2H7Lek4c6te2t+/9b/1YDb/AOCuX/BT3/h6f8bvhv8AGT/hSH/Cif8AhX3wrg+GX/COf8LK/wCFn/2v5Pi7xP4p/tv+2P8AhAPh79g3f8JH9g/s3+y73H2L7V9vb7R9ntyEORWvfW/b+tv6uB9p/wDBML/g4t+Pv7A/wy0X9n74m/Dew/aS+BvhYS2/gO0vPFlz4M+Ivw80y4mmuH8P6N4rk0fxPp+ueE7O4mkm0nw9rOiLd6SkjabpniKx0SGw0yymdJSd0+V+mj/r8fvA+8v2lP8Ag7i+IHinwLrHhj9ln9lyw+FnjLVrRrS1+J/xQ8ewePn8Ni4t5Iri70XwBpHhXQNMudatHkE+kajrnibUtHhuII21Pwrq1u72lQqGvvSuuyQHi37OP/B0P4n+CX7J/hT9nHxr+yXrHxm8X6N4O8WeHfE3xq8QftO3Om63421vxfqniLVtS8W6rod78C/FF0t/JdeIJZLmCfxXqMl3JCZGvovP2RU6N5c3N1va3b5/qvkB/KLWwH95/wDwaJW3xlt/2e/2sn8QafeW3wGvvit4Hvvhje3kNzDBqPxIHhnVdP8Ai2+jvIot7u1t9D0/4U22oTQErHfRLbhnmjuUg5q9rx72d/Tp+v8ATA+BP+DsP9rqD4h/tJ/B39kDwxqwuNF/Z88J3Hjz4i21tMDD/wALO+KdtYXGi6VqMQLBrzwx8O7HSNVsZBt8uH4h38Lbm3LFVGNk5d9Pkv8Ag9gP5K63A/dT/gmX/wAF8f2rP+CdPhqz+EVzo2jftCfs7Wd611pXwx8cazqei694FS5uJrrU7X4Y+PLSHVZPDOm6pdTy3t3oOs+HfFXh6C/aW+0fS9IvdR1e51LKdKMtdn37+q+W9/W90B+5Wrf8HgXwzi0GOfQv2G/HV94nYN5ulat8cfD+laDEcDYY9fs/hvrOoXA3Ftyt4btjhRhsuQmfsH/OvuA/nI/4KW/8FkP2rf8Agprf6foXxLn0T4c/BHwzrcuu+EPgh4B+2J4dttT8mS0s9e8Y63fSNq3jrxRZ2Ms1tbalqAsdG003Woy+HfDehHVNRW41hTjDzff/AC/r8wPzV+FvxR+IfwT+Ifg/4sfCfxdrXgP4jeAdbtPEXhHxd4eujZ6tour2TExTwSFXimhmjaW0v7C7huNP1PT7i603UrW6sLu4t59Gk1Z7MD+vz4B/8Hd3i7RfBen6L+0p+yPp3jrxvp9p5N147+E/xFHgjTPEMsMCx28974E8ReGPEy6Re3MiGXU7vTfFsunvNPI+naBp1vFFY1zuh2l96/roB8Nftt/8HKn7Q/7WXiP4Y6F4S+E2lfBL9n/wN8VPhn8T/GHw00bx5e6/43+L8nw18aaT4ys/C3i34mP4Y0ey0rwnqF9othOui6P4Fb7NqMMN3q974ntrW309bjSUb63fpovRaa/P7rXAP+CoP/Bw5/w8j/ZU1X9mT/hkH/hTP9p+N/BvjL/hNv8Ahf8A/wALE8j/AIRK7urr+zf+Eb/4Up4G83+0PtHl/bP7fi+ybN32W53bFIUuSV+a/wAv6/X9Yh/NXWoBQB/VBqH/AAcw/bv+Cf19+wt/wxT5X2z9ju5/ZN/4Wl/w0f5nl/aPgq/wf/4T/wD4Qn/hQyb9m/8A4SL/AIRX/hLU3Y/sj/hI1z/adY+y9/m5vtc1red7Afl5/wAEjf8Agp5/w6w+N/xH+Mv/AApD/he3/CwfhVcfDL/hHP8AhZX/AArD+yPP8XeF/FX9t/2x/wAIB8Qvt+z/AIRv7B/Zv9mWWftv2r7ePs/2e4ucOdJXtZ9r/wBfd91gMX/grT/wUl/4ekftH+Dv2gv+FMf8KM/4RL4K+G/g/wD8Ij/wsX/hZv8AaH/CPeN/iL4y/wCEi/t7/hBfh99l+1/8J/8A2b/ZP9i3P2f+yftn9pzfbvstkQhyK17637f1t/VwPmX9iH9pn/hjb9q74IftPf8ACE/8LH/4U14wHiz/AIQf/hJP+EQ/4SPGl6lpv2D/AISX+wfFH9j/APIQ877V/YGqf6ry/s37zelSXNFra/8AXl/XfYD9Tv8Agrt/wXI/4ep/CX4V/C3/AIZf/wCFEf8ACs/iLd+P/wC3f+F1/wDC0P7b+1eGtS8O/wBk/wBmf8Kk+Hn9m+X/AGh9s+3/ANo3+7yfs/2Ib/PiiFPkbd738rf1933XA/AitACgD+h3/g2GtvjKf+CpPhC++Gmn3lx4Ei+FPxTsfj5frDcnS7D4b3vh57nQUv7mFTBDdXnxZ034dDSoZzuubiCUxqYYLqWDKtbkd97q3rf/ACuB/TT/AMHPX7XUHwC/4J+N8DdD1YWfxB/a08WWngO2treYRX8Pwx8HXGneLPibqsfOTZ3Tx+FPA+oRlT59j44uVXBR3ixoxvK/8uvz6f09/kB/m811gfVf7HX7aX7Q37CPxl0n44/s4+NpvCfiuzh/s3XNJvIn1Lwf478NSXMFze+EPHXh0z28GveHr+S3hkaPzrTUtNvIrbV9A1PSNbsrLUreZRUlZ/8ABXp/X6gf1m/Cz/g770X/AIRyxt/jb+xbqh8WwWhXUtX+FnxVtB4c1W+VSRPY+HPFvhg6noFpK+FNrceKfEk0CguLy5LeWuLoPpPTzQHyB+2n/wAHVf7R/wAbPBOt/Dr9lX4Q6Z+y/Z+IdOm0rVfidqHjCb4g/Fi0trklbmbwRd2+h+FvDngbUJrVms/7VfTPFWsWAke/0DU9D1eOyv7RxopayfN5bL+vu8+0g/lPvLy71G7utQ1C6ub6/vrme8vb68nluru8u7qV5rm6urmd5Jri5uJneWeeZ3llld5JHZ2Zq3A/pz/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8R/wDgmt+21/w7y/a8+H37VX/Csv8Ahb3/AAgmkeO9K/4QP/hM/wDhAP7V/wCE18F654Q8/wD4Sj/hFPGv2H+zP7Z/tHyv+EdvPtv2b7J5tr532mLSceeNr2133/r8fwvEPr//AILE/wDBYf8A4eyP+zu//DO3/Cgv+FCL8WVx/wALc/4Wn/wlf/C0T8NTnP8AwrL4cf2F/Yf/AArvpjWf7T/tj/mH/wBn/wCmzTp8l9b3t0ttf/P+rgfifWgBQAUAf0uf8ExP+DjHxD/wTs/ZR8P/ALLWtfss/wDC+dO8IeL/ABnrvhLxV/wvZvhodG8PeMtUHiO48LHQG+D3xCFx9k8U33iXWRqqa1arcDXRa/2XA9k91e4zpc0ubmt8v6/T8LyD8c/+ChH7ZXiD9v39rj4s/tU+IfC3/CCSfEi58NxaR4ETxE/iu38G+H/CnhPQ/COj6Hb6+2i+HBqe210QX95eR6BpCXepX99dGyjeZ2bSEeWKje9uu1/6/rcD7y/4I/f8FpfEP/BKPS/jl4bk+BP/AAv/AMK/GPUPA+uWmiSfFVvhd/whviHwlbeI7DUNVtbkfDn4iJqv/CTabrOmWl/A9ppzW/8AwjmmyR3EoeSOpqU+e2trX8/6/rsB5j/wV4/4Kv8AiH/gqz8UfhN44uvhF/wo/wAK/CPwFqnhXRfAn/CxW+Jv2jX/ABF4hn1fxN4t/t4+B/h+lqdY0+z8J6OdJXQ52tx4aW7bVLkXyWtg4Q5E1e932t/X3ffcD4Y/ZQ/at+Nf7Ffxy8HftC/AHxOPDPxB8HTXCRi7ga/8P+I9D1GP7PrXhPxbo3mwR634Z1y1/cahYPNBPFKlrqel3mna1p+m6laVJKSs9gP66PBf/B4DpMfg6AfET9h7Ubr4gW9oiXL+C/jZbWHg7WL9ceZcwR658PtS1rw3aSnLJZSS+KprfARr+6zvXB0H0np5oD4BvP8Ag56/aP8AE37Z/wAPf2j/ABt8G9Jvfgh8KdF+IOmeCf2W/B3xM1PwfplzqnjrQpNBTxl47+I154O8VP4z8XaFZyyQaddt4F0fSbOymvLbQ9F0K41bWr7Uq9iuWyertd27eX/D/jeIfDv/AAWB/wCCt/8Aw9d8T/AzxH/wz9/woT/hS+heOtE+x/8AC1v+Fpf8JL/wmmoeGr77T9o/4Vt8Ov7H/s3/AIR3yvJ8jVftn2zf5tp9n2T3CHImr3u+1v6+777gfef/AATm/wCDkv8A4YB/Y4+EX7Jf/DGP/C2f+FVP8QH/AOE//wCGiv8AhA/7e/4Tr4n+NPiRj/hFf+FF+Mv7L/sr/hL/AOxs/wDCSaj9u/s/+0f9D+2fYbeJ0uaTlzWvbS3ZWA/n5+B3x1/4Uz+1T8H/ANpn/hFv+Ek/4VR+0F8P/jr/AMIT/bn9j/29/wAIL8RtI8f/APCLf8JJ/ZGq/wBl/wBqf2X/AGT/AG5/YOpfYfP+3/2ReeV9il1aumu6a+8D9tf+CrP/AAcA/wDDzj9mTS/2c/8Ahkv/AIUj/ZvxV8K/E3/hMf8AhfH/AAsnzv8AhGdE8WaN/Yn/AAj3/CmvAPl/bf8AhKPtP9pf24/2b7D5P2Cf7T5tvnClyO/NfS21v62/q4H4UfAX4+/F/wDZi+K3hH43fAnx1rXw5+Jvgi/N/wCH/E2iSxiWMSxtb32najZXMVxp2taHq1nJNp+taDq9pe6RrOnXFxY6jZ3NtM8baNKSs1df19wH9d3wI/4O89ZsfDWn6X+0r+yDaeIfFdsix6h4y+DHxCbw3pGqhY1Xzk8A+MtH16fTLlmVpJzH49vLaVpCILWyRBG2Dodpaea/4b8vuA80/ab/AODt34zeM/COq+GP2Vv2afD3wT8QX++3t/ij8RvGsXxW1jS7SRHU3eh+Bbfwf4X8MWGuQv5cltdeIdT8aaMoEkdzoF0WR0aoL7Ur+SQH8kvjfxv4v+JXjDxN8QPH/iTWfGHjfxnrmpeJfFfinxDfT6nrev69rF1Le6nquqX9yzz3V5eXU0kssrtyWwoVAqLukkrLZAfpL/wTH/4K2/tH/wDBL3xZ4quvhVY+GvH/AMMviLPpFx8Q/hJ45fVU0LVbzRlnhs/EHhvU9Lu4Lvwl4ujsrmfT31mG31Owv7L7LBruh6wul6R9gicFPfR97AfsR+1r/wAHSD/tUfsofHD9m+4/YkTwTqvxr+Gvif4cXXjOH9og6/p/h2PxLp0lhJrkHhx/glo9xqj2qys6aTJr1grkLnVAMq2caNpJ82zT27AfyU1uBo6Pq+reHtW0vX9B1O/0XXND1Gy1fRtY0q7uNP1TSdW025ivdO1PTb+1kiurG/sLyGG6s7u2ljuLa4iimhkSREZQD+v39lX/AIO1Pib4F+H+i+Df2r/2cLb4z+KtCsLbTz8WPh542tfAOseJktI/JS98U+DNR8M61okuvXSKkuo6roOr6DptxceZJb+G7MS7VwlQT1jK3k1ewHzl+3T/AMHO/wC0F+1Doul/Df4MfCKz/Z0+E8uveHtS+IItPiBfeKfij8RdG0LXrPWLnwinja08OeGNO8EeFvEkFmum+I9P03w3reqajZtLY3HiCXQr7VdD1Bxopat3fTSyX5fn91wMz/gpb/wcZ/8ADxH9kfxz+yx/wxz/AMKf/wCEz17wNrf/AAnf/DQn/CwP7N/4Qvxbpfij7N/wjH/Cj/BP2z+0v7M+w+d/wkNp9j877T5V15X2d3ClySvzX+X9fr+sQ/Iv/gn3/wAFI/2mP+CbXxS1D4j/ALPuvabNpfii3sNO+I3wy8X213qvw9+Iul6ZNPNp0Wv6XZ32m3ttq+jvd3zaB4k0bUNO1vR/t+oWsV5LpWq6vpmoVOCmrPS2zX9P+u24H9UHgn/g7++HE+hwH4j/ALE/jbTPEsduVuV8E/F/Qdc0O7ukGBLA2u+DfD1/p9vcH5zbyJqcloD5f2m92+a2ToPpPTzQHwT+3B/wdOftKfH3wP4g+GP7L/wq079lrQ/Ethd6PrHxGl8Y3Hjv4vNpd7bvb3S+E9Wt9E8LaH8P725hmmhOqWeneIPEOn/ur3w/4g0TUYkuoqjRSabd2ultLgfyvSSSTSSSyyPLLK7SSyyMzySSOxZ5JHYlnd2JZmYlmYkkkkmtgGUAFABQAUAFABQAUAFABQAUAFABQAUAFABQAUAFABQB4Z+0B/yJ+mf9jLaf+mvWKxr/AAL/ABL8mB8hVygFABQAUAFABQAUAFABQAUAFABQAUAFABQAUAFABQAUAFABQAUAFABQAUAFABQAUAFABQAUAFABQB//0v8AP/oAKACgAoAKACgD9Lx0H0FegAtABQAUAFABQAUAFABQAUAFABQAUAfpf/wSJ/bI+F/7BP7dvwt/ac+MWi+OvEHgHwToXxK0vVtL+HGl6FrPi2e48Y/D3xH4U0t7DT/EniXwjpE0MOo6vbS3zXGu2rxWaTSQR3MypbyxUi5Rsrbrf/gX/J/K94h94/8ABe//AIKzfs4f8FRpP2VH/Z98IfGjwoPgcnxwXxb/AMLe8N+C/Dxvz8Sm+EJ0H/hHv+EP+Ifj37Z9lHgHWf7V/tE6V5H2jTfsn27zrn7FNKDhzXtrbZt7X7xj3/4ay5g/nfrUAoAKACgAoAKACgD9W/8Agjb+0T+yJ+zD+2DJ8Sv22fCOleNfgtJ8KfGnhwaPrHwy034s2SeL9U1Dw1caDfN4U1Szv7fzLaHTtSEeprbNPZGXbGVE7moqJyjaO9/T+v67gf1AftFf8HUH7Hfwp+FN14J/YY+BvjXxZ4ztNHn0vwOvi3wfoHwp+CnglpEmjs76TRNG1q48S6vBpVwy33/CJ6Z4f8MWWqRk23/CVaVI7yJiqMm7ydvTVv8ACy/HzSt7wfww/FL4n+O/jV8R/HHxc+J/iO+8XfEP4j+KNZ8Y+MvEmomP7Xq/iDXr6W/1G7aKFIra1hM87R2lhZwwWGn2iQWNhb29nbwQJ0JJJJaJbAcFTAKACgAoAKACgAoAKACgAoAKACgAoAKACgAoA9Y+A3iTwj4N+OXwY8X/ABAs49R8BeFfix8OvEnjfT5tMi1qK+8I6H4v0fU/ElnLo06tBq0d1o1rewPpkytFfq5tZFKTMGT2fowP70Lj/g5M/wCCQv7OfgvWbT9mb4J+Pri9vc3lv4J+FHwL8EfBrw7qusJbyC1l8Rajc6j4ct7O3VsW9xqlroXiLULaOUta6XeoHSub2U3u16vX+vw/BKQfxl/8FF/+ChHxk/4KSftE6r8ePi1FZ+H7G006Pwt8NPhvot1Pd+Hfhr4Es7y7vbLQLG7uI7ebWNVuru8udT8S+Jrq1tLrXtXuZZYrLStHttI0PSuiEVBWXzff8vu+++4HwXVAFABQAUAFABQAUAFABQAUAFABQAUAFABQAUAFABQAUAFABQAUAFABQAUAFABQAUAFABQAUAFABQAUAFABQAUAFABQAUAFABQAUAFABQAUAFABQAUAFABQAUAFABQAUAFABQB4Z+0B/wAifpn/AGMtp/6a9YrGv8C/xL8mB8hVygFABQAUAFABQAUAFABQAUAFABQAUAFABQAUAFABQAUAFABQAUAFABQAUAFABQAUAFABQAUAFABQB//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B/Uv+wH/wAGyPjP9tP9lL4SftPeLP2rofgV/wALe03VvEWi/D+T4DTfEG/svCsOu6ppfhrXLjXG+MXgaKYeLNN0+38SWNtFpSpBo+q2DtdTTPJFFjKtyya5b263t/X9dwPxt/4Kbf8ABP7xf/wTV/ao1z9m3xR4wT4jafH4R8I+O/BXxGi8MS+DYPGvhfxRYSRzajH4al13xMdKOkeLNK8UeFJo11/VFuJ/D8l8s0IuvsdvpCXPG9ra2tvb+v62QH59VQBQAUAf1vf8G8//AASg/Yk/4KAfs4fHH4iftQfDjX/GnivwT8bY/Bfh2+0j4ieOfBsNp4ebwJ4Y1w2ktl4W1zS7S7lOpandzfarmKS52OsPmCJESsas5Rat1QH4Ff8ABTP4H/Dr9mz9vb9qL4E/CPSLrQfht8MfifqHhnwfo97q2pa7dafo9vp+nXEVvPq+sXN5qd+4luJWM97czTEMAXwqitINuKb3aA+FqoAoAKAP00/4I6fs2fCP9r3/AIKPfs4/s7fHbQb3xN8KviJJ8WF8VaHp2u6x4avL4eFfgb8TPG2i+TregXdjq1l9m8ReG9Iu5Psl3D9oige0n32088bxUbjBtbq35oD9X/8Ag4s/4Jifsd/8E9fCX7Kerfss/D/XPBN78UvEfxc0/wAZyax498Z+NF1G18J6Z8PrnQ0gj8V6zqqae1tLr+ptI9ksL3InVZy4hiCTSnKfNfpb8b/5Afgx+yb+xF+1F+3L4u8TeBP2WPhZc/FbxX4O8OJ4t8SaTbeKvAvhNtM8PSanaaOmotd+PPE/hawuVOpX9pbfZrK6ubwGUSm3EKPImjko7uwGZ+1Z+x1+0h+xF8RNI+E/7UXw0uPhZ8Qdd8G6d8QNK8PXPibwZ4qe78IatrXiDw9p+sDUfA3iLxPpEKXGseFtfshZz6hHqMZ09pprSO2uLSWcUlLVO62/r8APmamAUAf0o/8ABMj/AIN373/go7+ynoH7TsH7XFr8Ho9c8X+M/Cg8FS/AqXx69sfCGqDTTfnxEnxg8GiYagT5wtv7Di+y/wCr+0XP31ynV5JW5b/P+v1/SIfoL/xB4al/0kJsf/EV5/8A6Iqo9v8A3PxAP+IPDUv+khNj/wCIrz//AERVHt/7n4gfycftf/s+P+yh+0/8dP2bZPFq+O3+CvxG8Q/D5/GKaGfDKeJG0C6NsdWXQG1fXjpAusbxYnWdTMP3ftk2N9bxfNFPa/8AXl/XfcD6e/4J2f8ABKP9rD/gpd4q1bT/AIHaBpXh74eeFLiG28b/ABo+IMup6P8ADjw7dyiGYaFa32n6ZquoeJvF0llMt5F4a0CwvLi2gltbrXbnQ9Ovba/lmc1Ba6vst/0/rvsB/Uz8P/8Ag0L/AGf7LSLZfip+198YvEuvNZJ9sl+H/gjwV4I0iPUWi/eG2t/Eb/EG8nsop8qglube4uIl3N9ld9i4+3f8i+8D5U/au/4NJ/iP4T8Map4p/Y8/aJtPivq+m2M11F8Kfi54fsPBGv65Jb5k+x+HviDpOp3HhebVb2PENlZeI9C8K6StygN74mtoJy9rUa93aUbLunewH8jXxI+G/j34P+PPFfww+KHhLXfAnxB8D61eeHvFvhHxLYTabrehaxYvsuLO9tJgGGQUmt54zJbXlpLBeWc09pcQTPummrrZgcTQB3nws8EH4mfE74c/DhdTGit8QPHnhDwQusGz/tAaSfFfiDT9CGpmwF1ZG+Fib/7UbMXlp9p8ryftUG/zUHom+39ef5feB/ZD/wAQd1z5G7/h4fB9o/55f8MnyeR9/H/Hx/w0nv8A9X83/Hv9/wCTp89c/t/7n4gUbr/gzy1xLeVrL/goJpVxdBCYIbr9mC7s7eSTsstzF8f76SFD3dLSdh/zzbIo9v8A3PxA/IL/AIKD/wDBv3+21+wR4N1j4vSDwv8AtAfA7QENz4i8f/CiPWW1nwTpiRl5dY8feA9VsYdW0PRISkrXev6Le+KvD2lWyx3Gu6vo4mSNtI1YydtU+z/Tv+Hbs5B+MXw2sPB2q/EXwDpfxE1a80H4f6l418K2HjrXdPj82/0Xwdea7Y2/ifVrGLyrjzLzTtEkvry2j8iffNCi+VJnY1vZ97Af34/8Fjv2Cv8Agk78K/8AglD4z+IXw5+FHwA+F2q+G/CnhG8/Zo+K/wAM7Xw7b+N/iL4rvb/SU8OaSnjnTJJvEHxnsvF+iTX0mtzeItT8WeXocmpeNBPa3GjJrNpzU5zc7Nt33T6fkl8vudrAfiL/AMG5X/BNb9kb/godN+2Gn7VHgPWvG6/CKP8AZ/bwKNH8deMPBf8AZh8et8ax4m+0f8Inq+lf2l9sHgzw/wCT9vM/2P7LL9l8r7VcebrVnKHLbrf8Lf5gfnd/wWr/AGWfgx+xl/wUO+Lv7P3wA8O3/hX4X+E/Dvwr1DQ9F1LxBrfii7trrxR8NfDHiTWXk1nxDe6hqtyLjVtTvJ40nunS3SQQQBIY0Raptygm93f82B+UlWAUAFABQB+ous/8EXf+CmXh74G6n+0nrH7MOo2fwT0b4VXfxt1Lxufih8Epobb4X2PhKTxzdeKTodt8Sp/E0scXhWN9WOlQaLLrjov2SPTGvyLap9pG9rq97fMD8uqoAoAKACgAoAKACgD+rz9jP/g19v8A9rv9lr4H/tLx/ttWngCP4z+BNN8br4Mf9nWbxQ/hwajJcR/2Y3iBfjj4eGrGHyM/bBomm+Zux9lTBLYyrcsmuW9nvf8A4b+u+4H01/xB4al/0kJsf/EV5/8A6Iqp9v8A3PxAP+IPDUv+khNj/wCIrz//AERVHt/7n4gfiH/wRp+AH7LHxC/4KleCPgl+15deHvEHw40nVPiPpPhvQvF80ejeDviV8UPC32qz8E+GfEsU12IHsNauba81Kx8N3OoPa+JNdsdH8I3S6xb6xJpWoaVJNQvHfTzsnv0/RfKwH6lf8HRf7LH7Cn7O99+zVqP7PHgD4WfBf45+Kp/F1v45+Gfwi0XQfB+jan8NrCz01tC8Y+IfAfhiCy0bw/qEPiGS60rRNbi0rS7nxdDc67HdTaz/AMIxE2lRRlJ3u20ur3v21/y+4D+RutwCgAoAKACgAoAKACgAoA/re/4N5/8AglB+xJ/wUA/Zw+OPxE/ag+HGv+NPFfgn42x+C/Dt9pHxE8c+DYbTw83gTwxrhtJbLwtrml2l3KdS1O7m+1XMUlzsdYfMESIlY1Zyi1bqgPwK/wCCmfwP+HX7Nn7e37UXwJ+EekXWg/Db4Y/E/UPDPg/R73VtS1260/R7fT9OuIrefV9YubzU79xLcSsZ725mmIYAvhVFaQbcU3u0B8LVQH6I/wDBL/8AYFm/4KTftS2P7NEHxVj+Dcl54E8YeN/+Ezl8Et4/SMeE47CQ6Z/wj6eLPBZc3/27AvP7bX7L5WfstxvwkzlyRva+u239fh+NpB/SL/xB4al/0kJsf/EV5/8A6Iqsfb/3PxAydZ/4M9vF8Fk7+Hv2+PDeqagA3l2us/s46poNkxx8oe/sfjV4knjBbAYrp0hUcgN92j26/k/ED8DP+Chn/BHr9sv/AIJtPYa78afDGheLvhNreorpOifGv4XX+o+Ifh9Jq0/2iSz0HX31LSdE17wh4gu7WBp7Wx8RaNZ2OqMl1D4e1XWjp980WsKkZ7aPs9/1/rXTYD8sqsAoAKACgAoAKACgAoA/RP8AZf8A+CTv/BQP9s74ZN8Y/wBmj9nm++J3w3TxHqvhJvEtv8RPhH4YjHiHQ4bG41TTv7M8a+P/AA3rW61h1Oxc3P8AZv2OXz8QXErRyBZc4xdm0n/X9f8ADAfD3xF+H/i/4TfEHx38K/iDo7+HfH3w08ZeJ/h/438PyXmnai+heL/But33hzxLo76hpF3f6TfPpms6be2TXml317p10YDPZXdzbPFM9J316PUDjaACgAoAKACgAoAKACgAoAKACgAoAKACgAoAKACgAoAKAPDP2gP+RP0z/sZbT/016xWNf4F/iX5MD5CrlAKACgAoAKACgAoAKACgAoAKACgAoAKACgAoAKACgAoAKACgAoAKACgAoAKACgAoAKACgAoAKACgD//V/wA/+gAoAKACgAoAKAP0vHQfQV6AC0AFABQAUAe4fsz/AAL8T/tN/tCfBf8AZ88HBx4i+MXxJ8I/D+xukhM6aVF4j1m1sNR166jBB/s/w9pkl5rmpOSFi0/T7qViFRjSbsm+wH+n3+3R+2v8LP8Agk/8Hf2M/CWnaTodp4K8V/G/4Ifsy6Zo2oyTLH4L+Bej6fFpfjfxraJbXNgZT8PfBml6XFbGR2tv7U1PSRd2s9q86Lxxi5uXezfq/Trd+n6SD8c/+Ds79k//AITX9nv4Hftg+HtN8zWvgl4xuPhd8Qbq3hzK/wAO/ie0dx4b1LUp8HFl4Z8faTbaPYRhk/0z4kXBIk3Zi0oSs3Hvqvl/wPL7rMD+CCukD9Lv+Cev/BJz9r//AIKUazq3/ChvCuj6L8OvC+o2+l+MfjN8RdQuvD3w40DUp4luv7Ftry0sNV1rxR4iSyeO6n0Pwpoms3Gmw3Wmz6/Lolnqun3dxE5xhvv2Vm/XVr8/S9gP2I+Jf/BpT+2h4Z8G3Wu/Dj4+/AP4n+K7HTZ72TwNOnjDwNcatdwKzrpHhzxBq2lajolxe3YURWk/iSbwnpnnsq3t/Y24e5WFXj/K1+P6r9fQD9hv+DWv4VfET4H/ALP37Zvwk+LXhDWfAXxI8AftZyeHfF/hHX7cW+qaLq1n8LfA5kgmEck1vcQTwyQ3lhqFlcXWnapp9xa6lpt3d2F1b3EsVmm4tbNAfyX/APBXPwpe+PP+CxX7WXgfTbi1tNR8Z/tLWvhTT7u+My2Vte+Iv+Eb0i1uLxreKecWsM95HJcGGCaYQq5jikcKjbQ0pxfZf13/AC+8D6G/by/4N7v2of8Agn9+zX4t/ad+J3xl+AnjHwf4P1jwjo1/oPgO9+IU3iW5uPGPiTTvDNhLaR+IPAmhaWYba81GKe7M2pROLZJDCksoSNphVU3bla+f9fp+kg/A2tQP6G/h7/wbh/tXfEf9j7w5+2ZpPxt/Z6sfAPiX4CJ+0HaeGNQvviQvi+Dwu/gmTxyNGuYrb4f3GjDXxp0ZtCkWryaf9tIAvvIJmrJ1UpcvK97Xv/wP0fzA8Q/4N2v+Ux37HX/Xb49f+sw/GqnV/hy+X/pSA/ej/g8F/wCRA/YR/wCxw/aA/wDTL8Jazofb/wC3f1A+rf8AggV/wR4+O/8AwT7+IHjP9oj4n/Ev4SeMvC3x1+AHhnSvDei+ArrxjPr+kz65rfhjxxbya2niHwnoOnJFFp1s9pMbC/vXF6yiNXgLTLNWop6JNWb63v8Ah/l6O3uhB/wWw/4IXftG/wDBTP8Aas8C/Hr4RfFn4J+BPDXhb4A+FPhNeaR8R7vx1b65ca3oHxB+KXi651G1Twz4K8R2B0qax8dabbQNLfRXZu7S+ElqkIt5ZynVUE04t633t0/4H9XA/gD+K3w91T4R/FH4k/CnXL2w1HW/hj4+8Y/D3WNQ0lrhtLv9U8F+IdR8N6he6a13Ba3bWF1d6bNPZtdW1vcG3eMzQQyl416U7pPuk/v+/wDP7wOBpgf6W3/BsP8A8oovAP8A2WD40f8AqUpXJW+P5ID+R79tD/grz/wUv8A/tiftY+BfBv7Zfxn8PeEPBf7S3x28JeFdA07WrCPT9D8N+HPij4q0fQ9HsY20x2js9M0yztbK1RndlggjUsxBNbRpwcYuyu4p/gB80/8AD6X/AIKp/wDR8fxz/wDB7p3/AMqar2cP5UB8jeGNN+MH7bH7UHhXQNX8Q6n45+Nn7Svxe8NeGrvxTrZ+16jrfjP4ieJLDRP7b1iSBIlZVutQW91K4CwxRWsM88jQxRu6VpGL7JAf6fvxN8X/ALO//BEn/gmlc6h4a8P+b8PP2cvAVj4f8F+GPtEOn658Vvih4gvFs9MXVtQgtJwuv/EXx3qk2v8AjDW7fTrqPSLO713WoNNbTtJSyi41zVJeb/L8bfd94H+dj+0f/wAFif8Ago9+0z4/1fxz4r/aw+MngWyvb+W50f4ffBrx94r+E3w68L2S3Mk+m6bpXhnwTrGkQXzaTG621vr3iSbXPFV1HEkup67fXLPK3UoRSskvVpNvy/rT7gP2y/4IWf8ABeD9onTf2hvhv+yJ+2L8TdT+MXwq+MviK28GeCfir8Tdbu9W+I3w18d6rbPaeENPv/GmpSz6l4t8KeL/ABAuneGbm28VXV5qOialrFjrNjrtrplnqWk6hnUpK3NFWa6LZ/JdfnbvcD64/wCDr39kH4ea78K/hJ+3L4Kt9Ig+I3hfxnpfwX+Ks+jCwM/irwN4l0vWtR8F+Idflt2EtxeeCvEGif8ACMWN3Islzcaf42tbGeVrPRNNitVRbTcWnZ6q99+3Zd9/u1A/hgroA95/ZX/5Oe/Zx/7Lz8IP/VheHqT2fowP9Mv/AILy/Gn4r/s/f8Evf2gfij8E/H/ib4YfEXQ9Z+DNpo3jXwdqUuj+I9Jt9a+NfgDSdWj07VLfbc2f9o6Vd3em3bW8kbz2F3dWkjNBcTRvx00nNJ7O/wCTA/z9PDX/AAWe/wCCp/hPVbfWdM/bk+PN3d2zo8cHiXxLB4y0pyjq4Fxofi+x13RbpCVAdLmwlR03IysjMtdXs4fyr+vQD+/H/gip/wAFDdY/4Ki/sW614s+NPhjwz/ws/wACeLtc+DPxi06w0u3Xwf47gm8P6XrGm+JofDN1PqEFnpvirw14iGk69olwz6fNr2k+InsbSz0O8sdOteapDklo9HqulvL5f1uB/nt/8FNf2X9D/ZX/AOCin7TP7NfguMWPhPwv8Wh/wgtlOJAmi+DfiLp2i+PfBejO5Ms08OgeHPGGlaSLtt0t5FYi7KB5ildUG5QT62/LT+vxA/Q/9t//AIN2/wBrP9hz9lr4j/tQfEz45/ATxj4D+EEfhR7/AML+DdT+JVx4hnXxz8QfCvgK2Gh22v8AgPR9GjMeseLLHUNQE2o2YeztrqSPz7oQwPEaqlJRUWr9b9l/wP6sgP1J/wCDO7/j4/4KIf8AXH9k3/0P9pSor/Y/7e/QD8g/+DlL/lLv+0D/ANif8Cv/AFTHgmtKX8OPz/8ASmB8G/sMf8E2v2t/+CiXjHU/C37Nfw7Gr6T4ba2HjT4keKb7/hGfhl4IF4VFrF4g8UzwXPnapco/2i28N+H7DXfFV3ZRXOoWmhz2FpeXEFSnGO/3dX6bfn9wH9BVh/waE/tFyaEbjVP2wfgrZ+JtkZGkWHgPx1qWheYUJlU+Iri50vUAiSYWOT/hFy0iZcxxEeXWXt1/I/vA/FP/AIKCf8Edv21P+CcKW/iP40+D9H8V/CTUtU/sjSfjX8LtQvPE3w/bUJWH2LTfELXmm6R4h8F6rfo6LY23irRNLs9VuVurXQNQ1l7K6eLSNSM9Fo97P+tbAY3/AATO/wCCW/xk/wCConjP4oeCfg74/wDhn4B1D4VeGND8U61dfEu48U29nqFnr2q3Ok21vpZ8LeGvEs7XUM9s8k4u4bWIRMvlyu5ZKJzUEm03d97f19/33A/0tfH/AOzD4w8W/wDBODxh+xnY694atvH3iL9inW/2Z7TxPdyaoPCEHi7U/gfcfC+HXbiWLTZtZHhyPWJlv5ZI9Ik1MaYCy6c11tt65E7SUuile3zv5fl9wH+df/wUq/4Il/tC/wDBML4XeAfit8YPin8GvHuifELx8fh7pen/AA1u/G9xqllqg8Pav4k+236+KPB3hu0Ww+yaNcQbre5uLj7RLCPI8ovInVCoptpJqyv3/r7vusB+MtaAFABQAUAFABQB/q6f8Ehrie0/4JGfsdXVtI0Nxbfs16fcW8ycPFPDDq8kUiE5AZJFVlyOoHWuKp8cvUD/ADyv+H0v/BVP/o+P45/+D3Tv/lTXV7OH8qAP+H0v/BVP/o+P45/+D3Tv/lTR7OH8qA8J/Yp/ZL+Jf/BRD9qzwl+zn4I8YeFvDvxF+Kp8d+IE8WfECbWI9AF14Z8K+IfH+tz6rL4f0nWtU+0ajb6LfRW5ttNnVr+4hExhgMkyOT5I3tdK2l/kB9Pf8FRP+CSfx7/4JfN8F7745fFD4X/Euf47yfERNBn+HV/4zv7jTW+GcfgQaodel8X+GPDr4vI/HelJphs3vjtsr1bn7Mq2wnmE1O9la1vxv/kB9e/si/8ABuR+0T+2v+zz8O/2kvgn+0/+y3f+CfiHpD3cWnapqPxTt/EHhbXrGaSw8Q+DfFdnZfDa/g0/xH4b1e3udM1KK3uruzmMUWo6Vd6hpF9YX10pVVGTi4vTrf8AFbX+/wAtAPwa+K3wv8cfBP4l+PfhD8S9CuvDPxA+GnizXfBPjDQbwfvtN1/w7qNxpmowLIP3dzbGe3aWyvrcva39nJBe2ksttPFK+id0mtmB+3/7EH/Bup+2T+2/+zl4R/aY8OeP/gv8JfBXj241mXwdpHxUvfHdl4l1rw3pF6+mx+L1s/DvgnX7S00LWL+11FdFkur2K5v7Czj1iKD+y9R065uM5VVF2s387fL+v1QH4ofE74bxeBPi54w+E/hTxh4e+MJ8MeM9Q8EaT4y+G0Os6h4Y8e6hYaidIW/8ELqOmafrOr6Tquoo8Wg3TaXBLrNu1td2lu0V3Bv0Tuk2rdQP6Ev2Wf8Ag1t/bx+Ong7SvHXxg8VfDf8AZe03XLWyv9N8J+ORrXiv4oR2F7CLmO41zwh4bhj0vw1OYJIC2ia34stPEtjcNPZa3oukXls8TZOtFPROXnsv6+Xpe7A2v2lv+DVn9uj4P+EdU8Y/Bfx/8Lf2mI9Gt7u8u/Bnh0ax4C+I17Z2sJuDJ4f0LxMLnw5rd15UUo/smLxlDrF1P9ntNHsNWu7lYFFWi90187/1/XYD+ZfWtF1nw3rGq+HvEWk6noGv6FqN7o+t6HrVhdaVrGj6tptzJZ6jpeq6ZfRW97p+o2F3DLa3tldwQ3NrcxSQTxJKjouwH6N/8E9f+CTn7X//AAUo1nVv+FDeFdH0X4deF9Rt9L8Y/Gb4i6hdeHvhxoGpTxLdf2LbXlpYarrXijxElk8d1PofhTRNZuNNhutNn1+XRLPVdPu7iJzjDffsrN+urX5+l7AfsR8S/wDg0p/bQ8M+DbrXfhx8ffgH8T/Fdjps97J4GnTxh4GuNWu4FZ10jw54g1bStR0S4vbsKIrSfxJN4T0zz2Vb2/sbcPcrCrx/la/H9V+voB+w3/BrX8KviJ8D/wBn79s34SfFrwhrPgL4keAP2s5PDvi/wjr9uLfVNF1az+FvgcyQTCOSa3uIJ4ZIbyw1CyuLrTtU0+4tdS027u7C6t7iWKzTcWtmgP5B/wDgtX/ylV/bi/7Ldq3/AKadHran8EfQD8u6sD+iv/g10/5Sn6J/2Qb4w/8ApP4frKt8HzQH7S/8HSH7X37UX7LfiT9iy2/Zz+PvxU+Clv410P49z+LYfhv4x1jwrH4jm0C/+EMeiy6uul3VuL59LTWNUSxaYObdb+6Ee3zn3Z0YxlzXV7W/X/ID+Yr4Vf8ABb7/AIKm/CXxdpPi3Tf2xviv41Gm30F1c+GPirqw+JXhHXLeJsT6Xq2j+Kkv2WxvYWeCebSbvStUgV/tGn6lZX0VvdwbOlD+VfID/Rc+G2s/Df8A4Kyf8E1PDerfEDwpZ6f4M/a8+AT2/irw2yxaxH4P8TatY3Gl6rcaDc3kYaTUPAXjvTptV8I6y6QX9rqOiaTqyfZr6BfK5X7k+/LL0vb791/S2A/yYpfD2sp4ik8Jw6fdX3iFdafw9FpWnQS399eayt8dNTT7G1tkknvLq4vsW1rBbo8txM6RxIzuq12369NwP6QP2Wv+DXH9vf46+ENL8c/FzxJ8Nv2XtM1uzstQ03wr4+bWvE3xPWyvoluIp9a8HeGrX+zvDUwt5IzLo2veKrHxLY3LSWOsaHpd1BKi4yrRWycvPZf18vvuB6T8dv8Ag05/bY8AeGtQ8QfBT4x/Bn4+X2nq8q+DHXWfhb4t1eJUYiPRH8SHVPB0l8XCqINa8YaHbFGZlvXkVYXFXi94tfO/9f12A/mM8f8Aw/8AHHwp8aeJfhz8S/CXiDwJ488Harc6H4p8IeKtKvNE8QaDq1o22ex1PTL6KG6tplBWRPMj2zQvFPC0kMscjbJpq62YH7V/8E+/+CA37TX/AAUU/Z3sf2kPhX8YPgT4K8J3/i/xP4Oi0T4gXnj+DxEl/wCFZrWG9upI/DvgbX9NFpcNdobUrqDTFVcyxREgNlOqoO3K38/6/X9Ih+MfxY+Hmq/CL4p/Er4T67e6fqWt/DDx/wCMvh5rGo6S1y2lX+q+CvEWpeG9QvdMa8gtbttPurvTZp7Nrq2t7k2zxmeCGUvGuq117/15fl9wH6Gf8EyP+CT/AMa/+CpWrfGHSPg38Q/hb4An+C+neCdS1+X4m3Hiy3i1SLxzc+J7XTo9HPhbwx4ld5LR/C14179tSzULcWvkNMTMEic1Czavfzt/X3/fcC58SP8Agkn8b/hl/wAFGvAv/BNPV/iL8Kr/AOLfj2XwlFpnjnTbnxc3w5s28X+GbnxTYm+nuvC1v4lAtrK1e3u/s/h2fFyyiHzYi0tCqJwc7Oy6X/4H+fqrgf6Cv/BG39gj4l/8E4f2Ppf2dviv4v8AA3jfxVJ8WPG3j8a18PJtfn8PjTPE1h4atLOzL+JND8P6j9vgfRLhrkf2f9nCSw+VPKd4TlnJTldK2m2/9fj+Foh/Kz/wVF/4N7P2ovDniX9vP9vy6+MvwDn+GUnxA/aF/abHg+3vfiEfHY8H+IvG3if4gWugmGTwHH4f/wCEkg0vVIbO4jGuf2WL+OUR6jJb7J22hVXux5X0je/ottP672sB/LL4F8CeNPif4x8N/D34deFde8b+OfGGr2eg+FvCXhfS7vWvEGv6zfyCK007StLsYpru8upnPEcUZ2orSOUjR3XdtJXeyA/p4+A//Bp1+2r8QPC+neIvjZ8ZPg38AdR1GITnwSqax8U/Fujo0aMsOvSeG5NK8HRXvmFleHQ/GGv2yRqrm881nt4sXXinZJvz2/r52/WQeB/tlf8ABtB+3r+y34H1r4n+Ab3wP+1B4J8Naddar4js/hSuu2XxK0fTbLL3epL8O9dsI7nxDaQW+2d7bwbrHiXXFRLqWTRUtLV7t3GtGTtblvpqwP52CCpKsCrKSGUjBBHBBBwQQeCCOPatQEoAKACgAoAKACgAoAKACgAoAKACgAoAKACgDwz9oD/kT9M/7GW0/wDTXrFY1/gX+JfkwPkKuUAoAKACgAoAKACgAoAKACgAoAKACgAoAKACgAoAKACgAoAKACgAoAKACgAoAKACgAoAKACgAoAKAP/W/wA/+gAoAKACgAoAKAP0vHQfQV6AC0AFABQAUAf1Uf8ABqR+yf8A8LP/AGwfiX+1Rr+m+f4a/Zm8BNovhS6mixH/AMLU+L0Gp+H7S5tJJAY7g6P8PNP8exX8UQMtnP4i0K5eSHzYVnxrStHl77+i/wCCByn/AAdU/tP/APC2f27fBn7POj6j9p8Nfst/DKxs9UtUl8yGH4m/FuPTfG3iiRSh8o7fBMHwwsZEw01ve2eoQyMrB4kKKtG/d/l+f4frIP6j/wBlnUtE/wCCu3/BD/w34P8AFuoW194k+MH7N+r/AAV8ZapqDefNpPxs+GUM/hCx8aanF+9eO9j8feEtA+J1rCyvm3vNPmVXilQtjL3Km2zuvR/15drrcD/MdvvBHirS/G958ONS0W7sfG+neKrjwRf+HroJDf2fiq01d9ButFuVdgkV3b6vG9jMGfZHMjBmAGa7L9em4H+rDK/wf/4Iyf8ABLia9tNCt7vwf+yj8FLSa703TpksJviN8VNWns7GSa61GaJvs+o/FL4ueI4jeak9tONPbxAz29i1tZW9gvFrUn/if4f8BL/MD+DLxf8A8HE//BWPxN8Ubn4kaZ+0fF4L086s99pnwy8M/Dv4dN8N9J0wzpKnh4aVrvhjWdW1iwWJPsz3/iDW9W8QvG8jrrSTFJE6fZQta3z6+vT8Fb0uwP7uv+CP/wC3B4Y/4KH/ALJNj+0yvgnwt4H+MOo+J7n4e/tEWXhaxitrXUPih4C0TQ7e31ZLt2l1a+0zVPBGqeE9V0KHW7q+vfD+m6gnhdNQ1GDREv7rmqR5ZWvdbr0f9eX5uQfwYf8ABR//AJTs/Gv/ALPT8Df+pB4Lrph/DX+Fgf2Zf8HLf/KI745f9j38Df8A1bPhasKPx/Jgf5kldYH+qB+yz/ygf+FH/aMu3/8AWeLquOf8R/4kB/DX/wAG7X/KY79jr/rt8ev/AFmH41V0Vf4cvl/6UgP3o/4PBf8AkQP2Ef8AscP2gP8A0y/CWs6H2/8At39QKP8AwbG/t2/tdftPftA/Gv4W/Hz46+Mfid8Pvhx+zto174H8LeIBo407w5dad428KeHbKawOn6VY3G+30SWTTk8+eceQ5yGf51K0YxSsrNvUDlP+DkP/AIKNftu/si/tz/DL4a/s2/tF+OvhH4F1n9lbwL421Pw14ZXQjYXnirU/iv8AG7Q7/W5f7T0bUbj7Xc6T4c0Oxk2TpD5OmwbYlcyO5ShGUW2k3zW/Bf8ABA/jD8VeKNf8ceKPEnjTxZqlxrfinxfr+seKPEutXfl/a9X1/X9QuNW1nVLryY4ovtF/qN3c3c/lRRx+ZK2yNFwq9CVtOi0AwKAP9Lb/AINh/wDlFF4B/wCywfGj/wBSlK5K3x/JAfnr+0H/AMGoutfHP49/G/42R/t0aX4Zj+MPxe+JXxTTw2/7ON1rD+H0+IPjPWvFq6G+rL8cdLXVG0ldXFg2ojTdOF6bf7SLG0837OlKtZJcuyS37AeNXX/Bnzrtta3Nz/w8B0l/s8E0+z/hmG7Xf5UbSbd3/C/W27tuN21sdcHGKft/7n4gfiR/wb9+HbPxR/wV9/Y00++aFYLPxF8UfESCbGGvPCfwK+KHijTljBBBm/tDSLVosYKuocHKitKrtCX3fe1/XX5asD+nL/g7j8W6vp37G37Nfgu0nuodI8U/tIS61q6Qkpb3UvhP4beLYdMtrtlwZEEnia5u4bdyYnmtUuDG0trC8WVBe835f1/X+YH+f7XSAUAFABQB7z+yv/yc9+zj/wBl5+EH/qwvD1J7P0YH+l3/AMF+PhR8T/jX/wAEsv2hPh18Hfh542+KnxA1nW/grcaP4H+HnhjWfGXi7VodJ+Nvw/1TVJNM8OeH7O/1fUF03S7S71K+NpaS/ZNPtLq9n2W1tPInHTaU03sr/kwP89Dw1/wSe/4KaeLNVt9G0v8AYM/attby6dI4pvEvwS8d+DNKVncIDca94w0jQ9Ds0BYF5bvUIY40zJIyoruvV7SH8y/r+v6swP8AQU/4Ic/8E8fFn/BMz9i7WvDPxz1Xw/ZfFv4l+NdX+L/xVhstVsLvw/8AD6yg0DStD0XwjJ4nikXTdUTw5oehS63r+swzNpFtrWu6zZ6fe6hpGnWur3/NUlzy02Wi03/r5frIP4CP+Ck/7R/hz9rX/gpt+0P8ffBtz9v8GeMvjbpml+C9VEnmx634N+H9r4d+G3hTxBASFZLXxB4e8IabrVpA4321tfxW8mXiYt1QXLCK8vz1A/v9/wCDiL/lDn+2N/17fAn/ANaa+DFctL+JH5/+ksD8Pv8Agzu/4+P+CiH/AFx/ZN/9D/aUrSv9j/t79APyQ/4OQNOvdX/4LEfHLSdNt3u9R1Tw58ANOsLWPaJLm9vfg/4FtrW3QsVUPNPKka7mVdzDJAya0pfw18/zYH9tuk6P8Jf+CIv/AASe1TUdK8OaffWn7Nvweg8Q+JorSYWjfFX48+Jv7J0afUNW1Z0+0g+P/iprel6Sl463EuheHbjTdM0y1aw0TTdNXm1qT10u7ei9L9vN/MD+CDxf/wAF5f8Agq14s+KN18VIv2uPG3hS8fV31PTfBHhLTvDem/C/RrZbhZrTRLf4f3OkahoGq6VZxRxWanxRb6/ql/AjSaxqepXlzeXU/V7KFvh/z/r+kB/eF/wTd/aj8Ef8Flf+Ca9zqfx68FeHtVuvFtv4x/Z+/aR8E2UTw+HLzxVpWnabLf6noMbXFxfaKmu+G/EPhbxtozRXC6h4T1rUki0q/ln0Sy1WXmmnTnp0d1/Wnz+7XVgf56N/8Vf2sP8AglF+1X+098HP2fvjZ4q+FvijwZ8RfFvwg8U+I/C40gzeMdA8B+LdUt/D19cDUdM1CJLbUYEg1u3SKG3lQXwSVUZWiTqtGcYtq+l/v+/89PMD/SN+Kvxg+Jeif8EfviD8fNK8X6pZfGHSv+CcHiT4uaf49hFr/bNr8SLP9mi78YW3i6MPbtZf2nD4mjTWFDWjW32pRm3MX7tuRJc6XTnS+VwP8yv9pP8A4KEftn/tgeF9A8F/tLftBeNvi/4W8L6//wAJRoGi+JxogtNL186fd6T/AGpb/wBl6Pp0v2j+zr+8tP3kskfl3D/u921l61CMdUknt/X4AfGtUB6V8Ivg58U/j58QND+FPwW8BeJ/ib8SPEqarJ4f8FeDdKuNa8Rawmh6Pf6/q7WGm2qtPcDTtF0zUdUuyinybOzuJmwkZNJtJXeyA+0f+HQn/BT/AP6MT/aX/wDDYa//APGKn2kP5kBxnxE/4Jk/8FBfhJ4I8S/Er4m/se/HzwN4B8G6ZLrXirxd4k+H2taZoWgaTAyJNqGqX9xCsNraxNIivLIQqlgO9NVIt2TV2B8L1QBQB/q/f8EebA6p/wAEmf2LtMEvkHUf2ddHsBMU8wQm8GqW/mmPcu/y/M37Ny7tuNwzleKp8cvUD+c//iDy13/pIHpP/iMF3/8AP/rX2/8Ac/EDw79pv/g1a1n9nD9nH49ftBy/tw6Z4wi+B3wd+JPxbk8Jx/s63WhSeJU+Hng/WPFj6Cmtt8btYXSH1ZdJNgupNpWpCyM4uTY3Qi8h3Gtdpcu7S37gfnp/wbdf8pgP2aP+xf8Aj1/6oP4kVdX+HL5f+lID9m/+DxD/AI8/+CeX/Xz+1d/6K/ZvrOh9v/t39QPzV/4Nzf8AgqD/AMMZ/tH/APDNnxb8RfYv2bf2mNe03TftmpXXlaT8MfjPcLb6R4U8atJMwt9O0PxZGtn4L8bXJ8mCOP8A4RXxDqN3b6d4TulnurDmXMt187rt8t/+GA/oF/4K4/8ABB3/AIbq/bi/Zq/aF+G32Pw34V8feIdK8Gftp3VrdWOm6jB4L8F6XLqWi/EfRY52E+o+Kdd8NaO/wjkNrDePZ6k/w41ObTX0i18T6la5U6nLFxfS7i/0/UDI/wCDh3/gov4a/YV/ZX8L/sEfs1XGn+D/AIo/F74eWfg59O8Kutl/wpX9mjS7E+EzDpqQSCTSdS8b2emz+BPCSxq01l4csPF2qw3Gn6nZeH7mcpQcpc0tr39Xe/z8wPx3/wCDVb9jHwn8bf2o/ip+1J4/0W01zSv2WND8LwfDuy1BUltYfi58R5ddTS/FK2r747q58GeF/DHiGSw+0RbdO1zxDoWu2TLqek2dxb6VpWSiuu/pp/W33AfXP/Bwd/wVw/bS+HP7Tmr/ALGv7I2vfEH4O+EvhdoPhO8+J3xE8A6LqNp428beM/GfhzS/GtppWjeMorCW+0Dwr4d8Na74fjB8L3Om6hqmu3Wtx6pqN1p9rZWcE0oRtzSabeyfSz/H5/qwPN/+CCX/AAV4/bk1j9rjwR+yj+1j4s+Jvxr+Ffxrj1vRPDHi/wCJmm6trPjP4bePdM0LUvEGiXn/AAm95YtruseGfE39kS+GdU0nxFealHp2oaho2taXfaNa2WuW+slSEOW8bJrt1XotPPbW2twOQ/4Oqf2KNB8FftJfAD9pz4Z+H7Sx1X9qKHWfh78Q9O01Y7VNZ+KfgZvDlv4c8SzxMVhXVfFvhfxBaaLezwmOGaTwXFf3qLf6hdXd66MtGn9nX5f10t94H9UEr/B//gjJ/wAEuJr200K3u/B/7KPwUtJrvTdOmSwm+I3xU1aezsZJrrUZom+z6j8Uvi54jiN5qT20409vEDPb2LW1lb2C461J/wCJ/h/wEv8AMD+DLxf/AMHE/wDwVj8TfFG5+JGmftHxeC9POrPfaZ8MvDPw7+HTfDfSdMM6Sp4eGla74Y1nVtYsFiT7M9/4g1vVvELxvI660kxSROn2ULWt8+vr0/BW9LsD+7r/AII//tweGP8Agof+yTY/tMr4J8LeB/jDqPie5+Hv7RFl4WsYra11D4oeAtE0O3t9WS7dpdWvtM1TwRqnhPVdCh1u6vr3w/puoJ4XTUNRg0RL+65qkeWVr3W69H/Xl+bkH+eX/wAFq/8AlKr+3F/2W7Vv/TTo9dVP4I+gH5d1YH9Ff/Brp/ylP0T/ALIN8Yf/AEn8P1lW+D5oD+i3/g4a/wCCW37Wn/BRzXv2UtQ/Zk0HwXrVt8I9I+Mtn4ybxb4203wi1vP41vPhlNoQsU1CNzfrLH4W1Y3DREC2KQh8+clZUpxhzXvrb8L/AOYH4B/C/wD4NW/+CkXi3xZpWmfEXWPgT8JfCMt7brrviu78e3HjXULDTC/+mXOjeGPC+jzNrWpRRAm003UNZ8O2d3OY4ptYsYWkuYtXWh2b8gP7DP2h/jP8B/8Agit/wTR0uwttetxa/BP4S2vwp+A2g+IbiNvEPxY+LFt4euovDNk9na5kuLnXvESXHirxrc6fbfYtC0T+3dV8qCzso4a50nUn2u7vyX/A/ED+Ur/g1Z/Y48LfHH9qP4u/tWfEXSLbxFZ/sw6N4Zg+H1tqv+kwp8X/AImT68bLxh5EnmJeX/g/wz4Z8QNZPdqRY634m0fXbLbquk2dzab1pWSiuu/pp/W33AfbX/Bw/wD8Fqf2jf2ePj7D+xV+yL47m+E974O8K+HPEnxs+JWh2ml3Hje51/xlp8PiLw94F8O6hqNtfjwvpen+E7zQPEeq6vpkNr4h1W61+106C+07S9OvU16aVOLXNLW7sl2t18+vb8nIPj7/AIIj/wDBdv8Aa3f9rz4V/sz/ALWnxb1r44/CP4++KNP+G+h6/wCPBYX/AI4+H3xG8TSLpvga/wBN8WLBa6vrGieIfEr6V4Y1rRPEN7qMNmmrRa5ostldWV9Za46lOPK3FWa7dV6f8N57JSD7L/4Ozf2NPCU/w++Cv7dPhbRbLTvG+meMLP4FfFi+s1WCfxT4b1zRtb174eazqsY2xXN34S1Dw9rXh5dQw2pXNh4o0nT7l5tO0PTksFQlvHpuv6/4HnoB+hf/AAa8f8orfDv/AGXT4x/+l+i1Fb4/kgP8/v8Abb/5PO/a6/7Oe+Pn/q1fFldS2XogP6nP+DPj/kd/28/+xV/Z4/8ATv8AGKsa+0fUD4N/4OF/iv8AET4G/wDBajxH8WvhL4r1LwP8R/A3w++Ces+EvFmkfZjqWh6oPh/Fai8s/tlvdW3mi3uZ4v31vKm2Vvlzg06STp2ezbA/qu/4N5P2lvjt+1b/AME/Z/in+0R8Stf+KvxBX47fEjwyvinxILAaiNB0jSvBs+m6Z/xLbKwt/s9nLqF48X+j+Zm4k3uwCbcaqUZWSsrL+v6/QD+NH/gpp/wVC/b81X9p79vX9mfUf2n/AIhXfwHX9or9pX4Qr8NJF8Pf2APhrpXxU8Y+GNP8I5XQl1D+zLXQbO20yP8A077V9nhTdctJl26IQjyxdle0XfztcD9uv+DTD9jHwm/hL42/t2eLNFtNS8YDxbc/Ab4Q3t4qTS+F9K03QdG8Q/EzXdNhbekN94lfxL4c8NQ6ooiv7XTtF8R6ZA62Gu6gl1nXlqo9N3/XX7vvA+K/+Czf/BZP9v8A8Xftf/GH4F/sy+Nvi98A/gf8BfHfiH4W2L/C2w13wp4u8e+K/A+pXPh7xj4t8Q+NdNsofEklhc+JbLVbPw5oulalYaEnh+10y9ubG71a5ub53ThBRTbTb11tpfpb/P8ARAfpB/wbn/8ABVX9rf8AaF+KPjX9kL9sDVPGHxJlg8A6j8RPhJ8WfGWg3Nv4stJPDWpaRY+JPAXivxAunWp8T2+oafrI8Q+Hta1wvrdhNo2taZe6vq1vqehWejTVhFLmjbfVLz6/8Nb9ZB+Gf/ByP+x54S/ZU/4KH6r4k+HWjWXh/wABftL+CrL432+iaYgg03RvHGoa5rfh/wCI9lY2o4tYdU8QaOvjRoIf9Ctp/F8tnYJb2lrHZ2ulKXNHXdO3+Xr+H6yD+f2tQCgAoAKACgAoAKACgAoAKACgAoAKACgAoA8M/aA/5E/TP+xltP8A016xWNf4F/iX5MD5CrlAKACgAoAKACgAoAKACgAoAKACgAoAKACgAoAKACgAoAKACgAoAKACgAoAKACgAoAKACgAoAKACgD/1/8AP/oAKACgAoAKACgD9Lx0H0FegAtABQAUAFAH+n5/wQO/Zt0T9i//AIJYfDLxV49m0rwbrHxg0zXP2qPir4g8RXdnoum6FoHizSbW+8K3mu6vqcltBo+kaD8INC8J6lq7anPa2ei3kuvXNx9mDXMjcdV8035e793/AAQPnj4r+Hv+DZD44/Ejxn8Xfix8RP2PvGvxH+IWvXvibxj4q1T9ojxlFe63reoOGubyaCw+I9nYWykKkcFpYWlrZWlvHFbWltBbxRxLSVZKy5rID9Iv+Cd3jL/glv4V0LxJ+zx/wTl+KHwHv9Nt9R1P4seIPhf8MPizN451iCbUofDvhfWfGKaVr/ijxD4hj0hTp3hjS9TuNPK6Hp2oXWm/ao7XUddjfUImp7zT7Xf9fn+gH8Tv/Bc/9m7TP2PP+CyOl/FP+zILP4V/Hjxv8M/2nrJnjEelrqVz4xtYfjBY3VyNkTXU3jjw94g8V6hENj2um+L9MMhcSpM/RTfNTt1V13v27d/+HtcD+ur/AIOE/BHiL4if8Eif2q7XwhDPqdzoNj8L/H99aWP777X4W8F/FzwL4l8T3hMYkDWejeHbHUPEtzKCqJa6PJMX2p82FJ2mr+a+b/q39MD/AC4K7AP9C/8A4NMfAfifw7+wV8ZfGmsWt1Z6D8Q/2l9fuPCAuEZItTsPC/gHwJoOq63Y5ULLaS67HqGhNMrtm+8O3sBVDbkvy137y8l+v9f0gP5dv+CkckcP/BdX43SyuscUX7aHgiSSR2CpHGmv+DGd3Y4CqqgszE4AGTjBraH8Nf4WB/aH/wAHJ+m3l9/wSH/aEuLWFpYtI8W/ArUr9l/5YWb/ABp8D6WJj1+X7bqdnEfTzcnGCawo/GvR/wBf1f8ANxD/ADFq6wP9Vf8AZ30LU/DX/BDP4X6NrFs9nqVr/wAExtLku7SVWSa1e9/Zra+W2uI2CtFcwR3KRXMTANFOskZ5Q1xyd6j/AMX5P5f133A/hU/4N2v+Ux37HX/Xb49f+sw/Gquir/Dl8v8A0pAfvR/weC/8iB+wj/2OH7QH/pl+EtZ0Pt/9u/qB8ef8Giv/ACeB+1D/ANm2Wf8A6s/wfTr7R9QPM/8Ag7SBH/BR/wCDxIIB/Yt+G+D2OPjb+0QOPXB44z/RXQ+B/wCJ/kgP5eq2AKAP9Lb/AINh/wDlFF4B/wCywfGj/wBSlK5K3x/JAfyB/tq/8FWf+CkHgb9sj9rTwV4Q/bT/AGgvDnhLwf8AtM/Hjwt4X8PaV4/1W10vQvDvh/4p+K9J0TRtNtUk2W1hpemWlrY2cCfJDbwRxrworaNODjF2V3FP8APmR/8Agr9/wU/lR45P26v2kHjkVkdG+I2sFWRwVZSPM5DAkH2qvZw/lQGX/wAEnvjnon7N3/BR39j74v8AiacWfhnQfjJoegeJdRaVYYtI8O/ES1v/AIb67rdy7ZH2PRNJ8XXerXqAb5bSzmijy7rTmuaMl5fitfzA/ur/AODl/wDZa8T/ALRn/BN3WfF3gjSrrWfE37M/xC0X453en2CmW8uvAOn6H4i8K/EJooMFZINC0TxKnjbUWBSWHS/CV7JEzEPb3HNSlyy12en+Xp+P6xD/ADSa6wPoH9lb9mz4j/tgftDfCj9mz4TW1tP46+LPiq18OaXc6h9pGk6HZLDPqXiDxTrslnb3d3FoHhPw7Y6r4l1yW0tLq7TStLuzaWtzc+VbyqTUU2+gH6p/8FGf+CD3xy/4Jq/ACy/aA+Lnx6+CHi/RtW+IHh74baJ4X8Ep46HiLV/EPiHTtd1lBa/294X0rTxb2GjeGtZ1K8aS7VxDa7Y0d3RWzhVU3ZRa0ve9/wCt/wCrAfhXWoHvP7K//Jz37OP/AGXn4Qf+rC8PUns/Rgf6uH/BRf8AbRsf+CfX7InxN/asv/h7d/FOH4d3vgOxXwNZ+JYfB8usy+N/H/hjwOHbxHNoniRdNTTV8QvqpI0PUGvGsksAtsLo31pxRjzSUb2v19FcD+Y+6/4PDNEW3lNl/wAE/dVkuth8hLr9py0htzJ282SL4C3EioOp2RMzY25XIatfYP8AnX3Afj5/wUN/4OH/ANsv9u7wRrvwb0HSvDX7NnwO8T28th4q8IfDjUtY1bxn430a6haG98OeNviPqJ0+4v8Awzeo7xX2h+G/DvhKy1izlm03xEmt6fK9u2kKUY6/E+l1t2+a/rYD8KfCf/I1eGf+xg0b/wBONtWoH+n/AP8ABxF/yhz/AGxv+vb4E/8ArTXwYrjpfxI/P/0lgfh9/wAGd3/Hx/wUQ/64/sm/+h/tKVpX+x/29+gH5l/8F7vEGmeEv+C6vizxVrSQyaP4Z1j9lHxBq0dwcW76Zo3w/wDhrqN+k5yMQta20qynI+QnkYzV09aaXdS/N+n5/cB/Xn/wcJeEdc+IH/BIP9qyLwksmqSaTYfCjx1cw6eyzpe+GPCfxk+HviPxBeh496SWWl+H7O+8RSyoxT7NpbShioBrClpUV/Nfh8/67asD/LirsA/0O/8Ag008F+IdA/4J9fFzxXq1vc2uj+Pf2pPFt94WWZdsWoadoHw6+Gfh7UNYtOPngl12y1PRnkDH/StBuI9q+Vuflrv3kuy/P+u/3WA/jv8A+CxnibR/F3/BUX9uXWNCe1k0+L9oLxnoJkspElt5NR8JzQeFNZkEiM6NLJrOi373G1iBcNKOMbV3p/BH0A/0K/jQCf8AghB8UAASf+HTXi7gcnj9kO+J6Z6Dn8O2M1yr+Iv8a/8ASgP8qmu0AoA+9P8AgmX+2Po/7Af7anwi/at17wLqXxJ0r4Z23xEgufBuka3a+HtQ1Y+OPhj4x+H8DQave2Gp21qNPuPFEWpSiSym8+G0kt08t5VlSZx5ouN7Xtr6NMD+rb/iL/8AhJ/0ZF8Rv/DzeGP/AJhaw9hL+dfcB8qftxf8HOnw1/a4/ZJ+Pf7NWk/sleOfBWpfGX4f6l4Ls/Feo/FTw/rFjoU1/Payi/udLtvB9jcXsUYtyDBFd27sWGJBg1UaLjJPmTs9rf8ADf132A/kArcAoA/1dP8AgkPPNa/8EjP2O7q2keG4tv2a9PngmjO2SKaGDV5IpEYYIeN1DKQeCM8YriqfHL1A/wA6z/h8F/wVC/6Ps/aR/wDDjax/8crq9nD+VAcx41/4Knf8FF/iP4P8VfD7x3+2Z8fvFfgnxx4d1nwl4v8AC+t+PdVvdH8ReGvEOn3Gk65omq2cjmO607VNNurmyvbdxsmt5pI2yGNCpwWtldagfbH/AAbdf8pgP2aP+xf+PX/qg/iRSq/w5fL/ANKQH7N/8HiH/Hn/AME8v+vn9q7/ANFfs31nQ+3/ANu/qB/HV8Cvgn8R/wBo/wCMPw5+BXwj0CfxN8R/il4q0zwj4U0iHckcmoajLiS+1C5VJF07RdHs0utY1/Vp1+yaPolhf6reMlpZzOu7aSbey1A/12vgtHpP7OXww/Zi/Zw+K/xwtvHXxdm8A6T8OfD/AIh8Z6np9h40+NXif4Z+BIdQ8Z6xpGlu0d7q9xaaTpd3ruon/T9StdLWK613UtQ1F7jUb3herbS0u33t+f8AXa1gP8/n/g5W/Y0+L3wE/bz8TftDeJ9f8ReP/hV+1TL/AMJT4D8Y6y32p/CmseHdM0zRtc+Dt1cRQw29pB4MsoNLn8FQeTEtx4HvtLtVn1PVtD8RXi9VKSceW1nH8b9evz8+17Afr5/waA+JtGn+E37bHg6NrVfEOl/ET4Q+JrtPMUX02ja94a8ZaXp7GEtva1tr7w5qYWRV2pNdsrtmRBWdfePo/wCvxA+hv+Ch3/ByR4j/AGBP2vvi3+yrqn7Dy+PV+Gs/hWTSvHdx+0LN4PXxfo/izwX4d8YWGsW2gD4HeJY7CFV119NeOLXtUVbrTrmOSdJ0mt4FClzRUua1+lv6/r1A+LE/4PELwMN//BPG2ZcHIT9q6RGzj5SGP7N8gADYJG35gNoKkhlr2H9/8APzf/4KEf8ABeHT/wDgpRffsoeHPEX7L2n/AAO0z4F/tH+EPizqHiKb4yt8SI9X0i1mgsNV0Sexf4W+ARplo9uy31zf/wBo3gZbNYTaLuE6XGnyc2t7q239fl9wH9cn/Bwn4I8RfET/AIJE/tV2vhCGfU7nQbH4X+P760sf332vwt4L+LngXxL4nvCYxIGs9G8O2OoeJbmUFUS10eSYvtT5sKTtNX8183/Vv6YH+XBXYB/oX/8ABpj4D8T+Hf2CvjL401i1urPQfiH+0vr9x4QFwjJFqdh4X8A+BNB1XW7HKhZbSXXY9Q0Jplds33h29gKobcl+Wu/eXkv1/r+kB/Ip/wAFq/8AlKr+3F/2W7Vv/TTo9b0/gj6Afl3Vgf0V/wDBrp/ylP0T/sg3xh/9J/D9ZVvg+aA/ou/4OGv+CpX7Wf8AwTi179lLT/2ZNc8F6Pb/ABc0j4y3njIeLfBWneLnuJ/BV58MoNCNg1/IhsFij8U6t9oWIH7SXhL48lKypQjPmvfS343/AMgOV/4IE/8ABbf4rft8/EX4r/s6/tZ6p4Nb4wWmjQfET4Pav4Z8PWfhG08T+F9LWLT/AB14Tm062l+y3Gt+H5JtJ8TaWYBLf6jo154omnRLPw2jsVaaik43ts/0/r/MD8iP+Dq39lX4r+AP2ovAH7Ul14t8ceM/gf8AGvQYfCuiab4g1/WNc0D4P/EnwlplrFrngrwzZX91c2Phbw/440W0tfHWlafYLapqfiCLx/KlssOlo7XQas49d/Vf8D1+4D7w/wCDQHxNo8/wn/bY8Gxvar4g0v4ifCHxNdJ5ii+m0fXvDXjLSrBzEW3ta2174b1ILIqbUmu2V2BkjFKutYvpqv6/4b7wPwU/4OLvBfiHwj/wV2/afvdct7lLPxzafB/xp4XvZ1ITVPD1x8GfAXh/7RanA329hrvh3XNADDIE2jTJn5TWlJ3gvK6/H+u/42iHwz/wTa8F+IfiD/wUF/Yn8KeFre5n1i9/ak+B18rWq7pbHTtA+Ivh/wAQ67rBwG2waHoWlalrN1Jtby7Wwmk2tt21U3aMn5P+uv5feB/dx/wdK+JtH0P/AIJdXOj6i9r/AGh4z/aC+Emg6BHPIi3B1Gxh8VeK7qSyjLB5JY9G8OamkuxXCW80pbbkNXNR+P5P+v6/UDQ/4NdZI3/4JX6CqOrND8d/jFHKqsCY5Dd6FKEcDlWMUscgU4Ox0bowLFb4/kgP4DP279NvNH/bg/bJ0nUIWt7/AEz9qv8AaGsL2BvvRXVp8XPF8E8Z6Z2yRsM9xyM5BrqjrFei/rr+f3gf1S/8Ge+hamdY/b38TG2ddHTTP2ctCS7ZWEc+pyXXxpv5LaBsbZHtbWKKW6UNuhW8sywAnQ1jXekV5t/1/wAP94H5af8ABzd/ylj+J/8A2Sv4Kf8AqD2lVR+D5sD+n3/g1f8A+UX1z/2cn8Wv/TL4ArGt8fyQH8J//BSQEf8ABRP9vgEEEftpftS5B4I/4vl4665x/L8q6YfBH/DH8gP7rv8Ag1g8TaNrX/BMK50bTmtRqXg/9oz4raNr8UMitc/btQ0rwT4ms7i8iDF42l0nXLCGB2VVkhtQE3FHK81b4/VL+v6/UD4+/aN/4OqvEv7On7QHxt+Aeu/8E/EvtV+DPxW8ffDK71O5/abn0mTWD4J8T6n4eh1xdNP7Pl+LODW7ewh1a1hjv76Fba9iMF7dwlLiWlRuk+bdX2A8aX/g8QvBu3/8E8bZsqQm39q6Rdr5GGbP7N77lA3AqNhJIIcYIp+w/v8A4AfhP/wV5/4KwH/gqx42+C/jSX4AW/wIuPhF4W8V+F3tofia3xLfxLD4l1bS9Vhnku2+H3gE6UulvYTxx232fUhcG/kl8632bJdYQ5E1e932t/X3ffcD8fKsAoAKACgAoAKACgAoAKACgAoAKACgAoAKAPDP2gP+RP0z/sZbT/016xWNf4F/iX5MD5CrlAKACgAoAKACgAoAKACgAoAKACgAoAKACgAoAKACgAoAKACgAoAKACgAoAKACgAoAKACgAoAKACgD//Q/wA/+gAoAKACgAoAKAP0vHQfQV6AC0AFABQB9gfsB/sxah+2V+2X+zt+zXZQ3Mll8T/iVomn+LJ7Mutzpvw80Yy+JfiRrEDpys+keA9G8Rajb5aMPc28MZlj3h1mT5Yt/wBX+YH+gx/wcT/tGaf+yz/wSy+IXgXwpJbaBrnx8vfDH7NfgvTdNCW0dh4V1m2uNS8d29tYQ7NmjD4YeFvEPhV/LVLazl8QaZC5/fQwT81Jc00+2r63/Lq/+HtYD/MnrrA/Uf8A4Iw/tP8A/DJX/BSb9mH4lahqP9neDvEXjiH4R/EOSWXybAeC/i3GfA95qGqNkE6f4W1bVtG8aSBSSJvDUD7JQpieKkeaDXbVeqA/sK/4On/2T/8Ahcn7C/hX9o3QdN+1eLv2U/H1vqWq3EUXmXJ+FXxTn0rwf4uhRIx50v2LxdB8OdakkPmQ2Gladrd06RRtPOuFGVpWfXbXr/w3n5agdv8A8ERP+CuPwD/bd/Zi8EfsqftA+LPB+k/tL+CPBFn8IvEvgX4iXGkWenftB+D7XTJPDWk654UttblNh411PXPC0UGn/ELwhEk2qtrCavqY0Y+G9UtXiVSm4u61Td/Trb/ggcV8Xf8Ag2N/4JT6N4r8R/HDxV8RPjX8FvhLpM9z4r8U+Cm+LfgTw98I/DemW8ourq1bxZ428C6j4r8O+ElQSR3f27xzJfW8EuzT9d0wRw7Gq09rJvp3/W/3adb6ID9N/wDgl5+1F+yz8ffh58V/hj+xV4O03wx+zL+yT8Q7D4AfDPVtFe4TRfG9vp/hHRfFGu+KdFtLyAaidLuvEGv6lFBr2r3uo6z41njuvGup3TXWvuKicZKzlvLV+X9emnmB/ni/8Fm7+80r/grL+2pqmnXElpqGm/Hq9v7G6ix5tteWen6HcW1xHuDL5kM8aSJlWG5RkHpXVT+CPoB/oO/shftY/sl/8FlP2I7jQNdufCvjD/hY3w2i8GftLfAe51f7D4r8F+IrvTra18T2k1haXVj4hsNHOtA6t4B8d6T9ljmjXTNT0rULLXtPubTT+WUZU5ejun37f8FAfkT8QP8Ag36/4I4fsCRaj+1P+1B8avjHqnwh8BXcmvaf8Nfi38Qfh/beGvFupWMFzqNn4JSw8MeA/CfjP4kapqEtuqaL4P0HWLG+1nyPserx6tp0l8r6KrUlaKSv3V/83t6a+VgP3Mu/jXp/7SH/AAS68S/H3SPDB8FaT8Yv2JfGfxF0vwg13DfN4Z03xX8GtY1ew0R7y2tLG2uH021uYrV5Lezt4C0ZEMSxhKza5Z2ve0lr/V/67bAf59H/AAbtf8pjv2Ov+u3x6/8AWYfjVXTV/hy+X/pSA/ej/g8F/wCRA/YR/wCxw/aA/wDTL8Jazofb/wC3f1A/FH/g3b/bh+FH7En7eN3qXx08S23gv4V/G74U698IdU8aarNFbeG/BfiW48SeFPF/hPxJ4qvJD/oGgNceFr7wxd6kR9k0qXxPBqmqSWuk2V9fWmlWLlHTdO/r5fkwP7Tv2+f+CSv7EX/BXe5+Gvxg8YfEXxfbeIPB3hb/AIR3wz8Uf2fvHXga/sfEvge/v7nxDp+j6tPq3hvx54f1nSLO/wBU1XVtBvdJGnXcU2s30hvryznFrXPGcoXSt80/yTj+f3faD/Mo/aA8AaN8KPjz8bfhb4cvr/U/D3w1+LvxJ8AaDqWqy2s+qaho3g7xlrXh3S77Up7G2s7Ga/u7HToJ7yWzs7S1kuJJHt7aCFkiTrTuk9rpO3a4HkVMD/S2/wCDYf8A5RReAf8AssHxo/8AUpSuSt8fyQH8AP7f/wDyfh+2x/2dx+0j/wCrk8Z10w+CP+GP5AfI9UAUAf6Cv/BEr/gvV8F/jl8IvBf7Kn7anxB0T4d/H3wN4es/Bug/Ev4m63p2m+Bvjz4bslXStEXU/FGtywadpnxNj0w2Wj67pfiO7/4rq6iGv6RqOo6vq+p6FpfLUpNO8btbvy/zQHuv7Qv/AAbCf8E3/j548vviZ4H1T4w/s/p4mvf7Z1Pwj8GvE/hGX4a3L6hcNfX174c0Hxl4M8XXHhpdQ89msrDQNat/COlQmGHRvDNpZRR29JVprTR+t7/mv835PWIfVf7OH7An/BML/gip4F8XfGaLV9E8BXUunz23iD9oP9ofxhoer/EGTR44Ymk8J+GNRj0nw/Z2aanLGkknhj4e+F7PV/FmoPZWt1bazNa6Na2icp1HbX0V7evXbzennqB/FN/wXQ/4K4J/wUu+NPh3wr8KIdY0b9lz4IXGswfDmHVkuNO1P4j+J9VMVrrXxT17RJFik0uO6sbWDSfBWiakkmq6JoLX99ff2bqnijWNE0/opw5Fru9/8v6v38oh+EdaAe8/sr/8nPfs4/8AZefhB/6sLw9Sez9GB/o+f8HI3/KID9pb/sYfgN/6vv4b1yUv4kfn/wCksD/MKrsAKAOg8J/8jV4Z/wCxg0b/ANONtQB/p/8A/BxF/wAoc/2xv+vb4E/+tNfBiuOl/Ej8/wD0lgfh9/wZ3f8AHx/wUQ/64/sm/wDof7SlaV/sf9vfoB+Qf/Byl/yl3/aB/wCxP+BX/qmPBNaUv4cfn/6UwP6Sv+CJ3/BZn9nD9qr9mTwr+xV+2H4w8F+E/jd4Q8Ap8Hntvind6VpXgP8AaK+GUOkr4S0m3ttW1+5j0fUfG9z4Ykt/DnjTwbqs66l4slSbxHoUWrQalreneHcalNxfMtVe+mtvX5+f3WAn8W/8Gnf7BniL4n3HjDw98Xv2hPBfw41DVjqsvwq0fWPBup22n2s06Ttofh7xnrvhfVNdtNEVPMtrVtaj8Sa1FbOnma3POguHFXla1k33/W1/ya8rXA+kP27v+CmX7E//AARl/ZPtv2bP2bL7wJqPxo8FeDb7wJ8Df2ffB2q2viqTwHrLJO48a/GZ4NRurzQ9PtNY1C48Ua2nie8i8Y/EjXp71LOO4e+17xBoyjCVSV2rJu7f6Lvf/h+gH+ajruuav4n1vWfEniDULnVte8Q6rqOua3qt7J5t5qer6tdy3+pahdykAyXN7eXE1zPIQN8sjNgZxXWB/pz/APBJX9t79lL9vf8A4J4/Cf4B+I/Hfgy/+Iehfs76L+zv8fPgh4n8SaZpXjbU7LQvBEHwt8R6zHoLX1rqmp+EfiDpEB1ax1vRBPaWya7/AGRdXNlrdld2Vvxzi4Sb6Xun877+W11v8gP5fv8Aguz/AMEWv2X/APgmf8Gfhf8AFz4DePfjTr+pfE34zXHgi48L/EzxD4L1zR9D8Pnwh4j8SsdHk0DwL4W1mae1vtMs7OC51PUL8rYSmO7+03ri9fanUlNtNLRXur/5tdeyA/mErYAoAKACgAoAKAP9W7/gkf8A8ohf2Qf+zZbT/wBJdZriqfHL1A/yka7QCgD90v8Ag26/5TAfs0f9i/8AHr/1QfxIrOr/AA5fL/0pAfs3/wAHiH/Hn/wTy/6+f2rv/RX7N9Z0Pt/9u/qB77/wbNf8EybP4C/CG+/4KG/HfSLbSviH8XPDF3D8FLbxEkVoPh58Dpo/tWqfEK4e+8uPTNT+J0duLix1CTymsfhvZWt3b34sPG+rWiKtO75Fsnr69vl+foB/O7/wVR/4K4/En9pv/gpDov7SfwI8Y6joHgT9lPxbaaR+yndQNKtqLTwlrkV/qnxCutOcwx3TfFXXLJtR1OzvbeKS98CDw54S12CePS5UfWFNKFnvJa/5fK/3gf2s6vpHwA/4L/f8Ep7C4U6dod58UPDSanpV0cajqXwB/aZ8E289pPG3y/bjb+H/ABFNeabdrtsbzxf8L/EUssBtbbxPbzpz3dKfezt2vH/g2+8D+IT/AIJu/tg/FD/gih/wUO8WaZ8b/B2uW+gabqGtfAn9p/4eWcUVxrSaFa6zbXMHinwiLie00/VNV8NatYaf4o8L3ouEsPFfhW81DT9P1G2s/FEOr2/ROPtIK3qv8v08vkB/Zd+1j/wT2/4Jtf8ABeTwZ4K/aB+Hnxpt7jxtoXh2w0XSPjV8D9d8P6lrkXh26kuNWsfAvxc8Da1a3F1BNpFxf6nc2mg+ILTwl428PahdXlrLeQ2Zu9LlwjOdO6a+T7+T/wCHXbe8Q8i/Zg/4IPf8E1/+CYN9f/tSftGfFe3+KE3gnTbv7H4r/aTufAnhb4O+DJLyzubG51S08GXMR0zVvEl3bXc1lpKeJNY8TGC7lt5fDukw+IEs71CVWc7RStfs9X8/+B63ugP5Qf8AguJ+358AP20v2hPDvhn9k34b+DfA/wCzx8DrTXtE8N+KPDPgTRvAl78X/FGu3Vi3iHx7e6Zp+i6Nqdv4cjh0jTtJ8EaZ4gifVLewh1PXbm30i58T3WiafvSi4r3nq/w8v6X36gf1n/8ABET/AIK4/AP9t39mLwR+yp+0D4s8H6T+0v4I8EWfwi8S+BfiJcaRZ6d+0H4PtdMk8NaTrnhS21uU2HjXU9c8LRQaf8QvCESTaq2sJq+pjRj4b1S1eLCpTcXdapu/p1t/wQOK+Lv/AAbG/wDBKfRvFfiP44eKviJ8a/gt8JdJnufFfinwU3xb8CeHvhH4b0y3lF1dWreLPG3gXUfFfh3wkqCSO7+3eOZL63gl2afrumCOHY1WntZN9O/63+7TrfRAfpv/AMEvP2ov2Wfj78PPiv8ADH9irwdpvhj9mX9kn4h2HwA+GeraK9wmi+N7fT/COi+KNd8U6LaXkA1E6XdeINf1KKDXtXvdR1nxrPHdeNdTumutfcVE4yVnLeWr8v69NPMD/O5/4LV/8pVf24v+y3at/wCmnR66qfwR9APy7qwP6K/+DXT/AJSn6J/2Qb4w/wDpP4frKt8HzQH6Mf8AB4V/yNf7Av8A2L37SX/py+CFRQ+3/wBu/qB/Jl+zH+0L4/8A2UP2gPhL+0Z8L7z7J42+EfjTSvF2kxvLLDaavb2shg1vwzqrQ/vW0PxZoFxqfhnXoYyHn0bVr6BGVpAy7yXMmu6sB/qFftB/C34Jf8FoP+CZc+n+Fr+zfwv+0P8ADDSfiN8HfFF+qTXfw7+KWnW8l/4WutSNqJpbTUfB/jC3vfBnj+wsXFzLpw8W+GxKq3kpbjTdOeu6eq7r/hnp/wAAD+Af/glx+3J49/4I+/t5a9efFbwlr0fhSK+8RfAb9qH4bwwQyeJtMsNI8RpDqGo6Ja3F1b2M3i/4f+K9FTULGOW5jg1jTF13w/DfWMfiD+1LfpnH2kVZ+afT9d15aeYH9vP7Un7Ef/BNn/gvT8LvAXxY8M/Fq18Q694T0iK08I/Gr4GeJdAPjjw3omsSNq7eAPiR4Y1vT9TltrWK9lub8+EPGeh6N4p8NarPqbabcaI+pa5BqHPGUqTtb5P/AD8vn+TiHKfsUf8ABHb/AIJ8f8EeNQ1z9qbxl8W5tU8a6RpGoaPbfGz9ojxV4K8HeFfh1pWr2clrq8Pg6xWDQ9F0fWtf08XWm3mqajqWt69c6XPeaLo0+n2Wp6va6k5VJVPd5fktX/XovvugP5Mf+C+//BWfw3/wUa+NPg/4efAyfUJP2YvgK+tDwnreo6fc6Re/E/x7rn2e08QfEB9MvBHfWPhy206wtNG8DWOq2tnrEdlLrms6lbWU3iMaPo21KHKrvd/gu3mB+mn/AAa2f8FIfg/8LPDfxI/YV+NnjXQ/h/qXi34hy/FX4G+IPFeo2ukaB4j1jXtB0Xw94w+HZ1m+a2sNO1zd4X0TXfCtle3SnxFcal4g0+ykGpQadY6hFaDdpL0f6P8AG3yA/Zn9uL/g3c/YU/bY+OPiP9pHxP4o+Mnwb8ceM5rbVfiX/wAKq8SeDbLwr4vvrS1jt7zxTd6X408FeLE0PxJf2NtbLqep6ReWejXs1vJrGo6Dc61e6pqV/Easoq1k0tr3/wA1/Wml04h6R/wSc8T/ALAnwt8WfHz9gn/gn1a23inwH+zXpHw68afFT43W3i+08bf8LN+L3xOuPFui6zb3fiawtI9L8Tap4c0T4faJDqms+HpbPwpZ3V6fC+gaJpsfh+6Dqak0pS66Jdl/wfT7rAfx0f8ABzd/ylj+J/8A2Sv4Kf8AqD2lb0fg+bA/XT/g1o/4KFfAHwB8GPiX+xX8YfiR4Z+G/wAQZ/jDffE/4TzeOdd0rw3ovjrSfGvhnwpoGqeDvDep6pc2tnP4q0PXvCMurf2JNPFqOs2viuJtEh1D+y9UW0itBtqS7WfX5/O6+6/QD6C/4LI/8ELv2L9e+Gf7Z3/BRnw14w+LnhT4nQeAPH/xxvvCfhrxR4MuvhN4o+Idvp82q3Wry2OqeCtU8SW6eKta83UdfttM8YRQXmoXtxJpS6U0rI006krxjZNXS63t63tp6P8ALlD8AP8Aggb/AMFZPD3/AATh+N/i7wN8bptRH7Mfx8/sODxpq+m2Fxq9/wDDPxvoLXVt4a+IcGl2vmXt/oDWOp6ho3jjTtJt7jWLnTf7I1jT7bUbrw1Bomr61YOSTW6/Hy8gP6qf20v+CKf/AAT9/wCCu/iC1/a4+E/xtbwv4z8Y2Wn2uvfFn4Ca54M+Inw9+JS6Xp1tYaff+J9FWW4spvFml6ZBpulvqWjeIdBvDY20Vp4gsdRu4ba4tcY1JQ91q/ZO6a+//L0tYCj8AP8AglT/AMEoP+CMHg7xb8ef2iPiH4a8Y6tqmlS6HL8Rv2oR4P1S0tNPZra+uvDnwq+F1ro0yX+v6pLp8Uzx6RpXjHx5dQRXFhpl7BpVxf2VwOc6jslbyi/zf/DfrIP4iP8Agqn+2h4D/bj/AGtfE/xS+EHww0D4QfBTw3pNl8PvhL4P0Tw1oHhW6ufCmhXmo3beL/FOmeG7Oz09fFXjDVdTv9YvIj9sn0fS5NH8MvqeqJoMV9P0Qi4xSbu93/XW3y/WQfm9VgFABQAUAFABQAUAFABQAUAFABQAUAFABQB4Z+0B/wAifpn/AGMtp/6a9YrGv8C/xL8mB8hVygFABQAUAFABQAUAFABQAUAFABQAUAFABQAUAFABQAUAFABQAUAFABQAUAFABQAUAFABQAUAFABQB//R/wA/+gAoAKACgAoAKAP0vHQfQV6AC0AFABQAUAFABQAUAFACglSGUkEEEEHBBHIIIwQQeQQfyxQB0es+MvF/iOzsNP8AEPirxJr2n6Unl6XY6zrmqapZ6bGd2UsLa+up4bNDub5bdI1+ZuuSWLL+v6/r5Ac3QAUAaui67rfhvUbfWPDus6roGr2hY2uqaLqN3pWo2xdSjm3vrGWC5hLKxVjHIu5SQeDQBf8AFHjLxf431D+1vGnivxJ4u1Urs/tPxRrmp6/qGzj5Ptuq3V3cleB8vmY4HBx8pZLb/L+v67gc3QAUAFABQBPDc3NuJRb3E8AnjMUwhleMTREgmOUIyiSMkAlHypODxjNH9f19yAgoAKACgAoAKACgAoA918CftRftMfC3T49J+GX7RPx1+HWlQ2/2SHTPAnxb8f8AhHT4rQqU+yx2Xh/xBp9slvsJTyFiWLaSu3BxScYvdJ+qX6/1+AHnvjj4j/EP4m6suvfEnx54z+IWuJD9nTWvHHijXPFmrJb7zJ5C6jr19f3iw+YzSeWJgm9i20MSWdktv8v6/ruBxlABQAUAFABQAUAFABQAUAFABQB6HZfF34r6bojeGdO+J/xDsPDjqiP4fsvGviS10RljUoitpMGpx2DKiEqgMOFUkAAErSsuy+4Dz5mZ2Z3Znd2LM7EszMxyzMxySxJySTknk5yaYDaACgCee5ubkobm4nuDFGsUZnleUxxIMJGhdmKRoOFRcKo4HQBT+v6/r8gIKACgAoAKACgAoAKACgAoAKACgAoAKACgAoA3PD/ifxJ4Tv01Xwt4h1zw1qiABNS8P6tf6NfoAdwCXmnXFtcKAwDACQYIz2+Ysnv+V/6/rsBL4l8XeLPGmotq/jHxP4h8Was4IfVPEutalruosCckNe6pc3VywJ5IMmCeTmiyW3+X9f13A56gBQSpDKSCCCCDggjkEEYIIPIIP5YoA6PWfGXi/wAR2dhp/iHxV4k17T9KTy9LsdZ1zVNUs9NjO7KWFtfXU8Nmh3N8tuka/M3XJLFl/X9f18gOboAKACgAoAKACgAoAKANvQPEviPwrfrqvhfxBrfhvU4xtTUdA1W/0e/Qbg2FvNPuLe4UblDYEmNwB4IBosnv/n/X9dgL/inx1428c3S33jbxj4q8YXqFil54p8Q6v4gukL4DlbjV7y7mUsAAxDLuwM5x8pZLb8rf1/XcDlaACgDubz4n/EvUPDsXg+/+Ifjm+8JW6qsHhe88W6/c+HYVRFiVYtEmv30yJVjVY1CW2FRVQfKoost+vp+oHDUAFABQBP8Aabk24tTcTm1WQyi281/s4lI2mQQ7vLEhAALhdxAwc4zR/X9f1+QEFAHVeFvHXjbwNdNfeCfGPirwfevgveeFvEOr+H7pyuQu640m7tJW2gkDc5xkgdaVk90vuv8A1/XYDJ1jW9a8RahPq3iDV9U13Vbo7rnU9Yv7vU9QuG5+ae9vpZ7mY8nmSRjyfWmBl0AFABQAUAFABQAUAFABQAUAFABQAUAFABQAUAeGftAf8ifpn/Yy2n/pr1isa/wL/EvyYHyFXKAUAFABQAUAFABQAUAFABQAUAFABQAUAFABQAUAFABQAUAFABQAUAFABQAUAFABQAUAFABQAUAFAH//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ABQAUAFABQAUAFABQAUAFABQAUAFABQAUAFABQAUAFABQAUAFABQAUAFABQAUAFABQB+k+n/8ABIH/AIKQar8ELP8AaR0/9lzxTc/BK/8AhZD8bLPx6viz4arYT/C648Jr45h8XLp0njWPXFs5PCjLrAsn0tdVEJ8k2IvM29Tzxva6ve1vPYD82KoAoAKACgAoAKACgAoAKACgAoAKACgAoAKACgAoAKACgAoAKACgAoAKACgAoAKACgAoAKACgAoAKACgAoAKACgAoAKACgAoAKACgAoAKACgAoAKACgAoAKACgAoAKACgAoAKACgAoA8M/aA/wCRP0z/ALGW0/8ATXrFY1/gX+JfkwPkKuUAoAKACgAoAKACgAoAKACgAoAKACgAoAKACgAoAKACgAoAKACgAoAKACgAoAKACgAoAKACgAoAKAP/1P8AP/oAKACgAoAKACgD9Lx0H0FegAtABQAUAFAH+wPZ/F7wZ+zh+whpvx38babq174H+D37LejfE7xdpnhbT9Pvdf1LQvB3wtsde1e10XT9Rv8AR9MvdYvLKwlt7GDUdU06znuWiju7+0gLzpw2vK3eVtfXyT/L7gPw7tf+DrP/AIJjXNxDBN8IP2t7GKVwkl3d/Cj4OSW1urcGSZLH453d20a/xCC1uJD0WI1p7GfeP3t/nGP5/dZcwfoDoXw+/wCCUP8AwW4/Zz1DxxoXw7+Gvxa8L30134WvvF1n4Lt/h98dPhP4tjtLXUJdKPiCLTdO8a+Etd0/7dZaktul7f8AhPxJA0E7x+J/D1yy3U3nTe7X5Nfl/l02A/zhP+Cgf7IeufsI/tg/G79lrW9XbxGnwy8S2qeG/E0kEVrL4l8EeJ9F0zxd4H1y6treSa3tdSv/AArrukvrNlBNLDYa0uoWEcjC2zXVCXNFPvv5P+v61A+NqoAoAKACgAoAKACgAoAKACgAoAKACgD+1P8A4JWf8G0ujWWjaD+05/wUvudOtNBtdNg8aaD+zdba9b2uk2mkQWo1WLXPjx4zsbyO0g0+CzU6jdeBfD+pJbQ2ywnxf4lEa6z4QXnnW6QXz/y1/P0t1A/sR+D+rfA/xp8JPCPiH4CN8PtX+DdzoLWPw8vvh3p+jxeBJPDmiS3Oh20PhFNItoNJ/wCEftJNNms9MbSYxpb2sEcmnNJZtA7YO6et7/j/AMP+QH+M3XeAUAfqf/wRHjjl/wCCrX7EccqJJG3xfQMkih0Yf8Iv4j4ZWBBGexH5cVFT4JegH+kn+3T+3X+zP/wTt+GfhX4tftHrr9h4Q8Y+OrX4daLL4O8GjxVqD+JLzQNf8Swx3NjDNatBZ/2Z4a1NmuzIwWdYIdhM25OSMXJ2W9r/ANfgB+ZWi/8ABxT/AMEavipeW/hbxn4x13Q9Nv7mG1Wf4ofs/wDiO/8ADQkuWESvenSNG8XR2lsGZRcXd7awW1vHma4ljt0kkS/ZVFt+Gn6rz79e9gOw/ap/4Iwf8Exv+Cmvwcb4qfAnRfhf8NvGHjnSX1n4c/tK/s1QaJH4Y1W9V5oxc+JvCXhO80/wH4/0+e/gay8Sfa7Wy8ZwTWtzZWvifQ7+K6ojUnB2d3bRxb/Xy+4D/Op/as/Zh+Kv7G/x/wDiT+zl8Z9HGk+O/htr0ul3U1uJ20jxFpM6JeeHvF/hu6uIoJL7w34q0Wey1zRbqSCC4NneRwXttaahBeWlv1RkpJNbP+td7P5/eB88UwCgAoAKACgAoAKACgAoAKAP9UD4a/8AKATwR/2iD0L/ANY2tq4/+Xv/AHE/9uA/yv67ACgAoAKACgAoAKACgAoAKACgAoAKACgAoAKACgAoAKACgAoAKACgAoAKACgAoAKACgAoAKACgAoAKACgAoAKACgAoAKACgAoAKACgAoAKACgAoAKACgAoAKACgAoAKACgAoAKACgDwz9oD/kT9M/7GW0/wDTXrFY1/gX+JfkwPkKuUAoAKACgAoAKACgAoAKACgAoAKACgAoAKACgAoAKACgAoAKACgAoAKACgAoAKACgAoAKACgAoAKAP/V/wA/+gAoAKACgAoAKAP0vHQfQV6AC0AFABQAUAf6xH7VnhvxD4w/4I5/G3wr4S0HWvFPijxF/wAE+PE2j+H/AA34c0u+1vXtc1e/+A8ttYaXo+j6ZBdahqeo3txJHBaWNlbz3NzM6xQxO7KtcS/iL/GvzA/zMNP/AOCf/wC3hq13FY6Z+xR+1tqF7O22G1s/2cfjDcTyHvtji8HO2FHLMQFVcsxABNdfPH+eP3xA/uQ/4N1v2IvjV/wTk/Zn/ab+NH7Zkdn8CrD4t6h4G8Ux+EvHmu6Vps3w+8CfCvRfGMt5408cu102n+EbnxA/jOeO40rVb6LV9PsPDVm+s2WnzzxWy89WSk1y626979gP45P+Cvf7YPg79uj/AIKB/Hf9oP4bw3cfw11e98NeD/h7c6haPYahrPhX4feFdH8IWviW7s5ttzajxTeaTfeI7KzvYoL+w0zVLHT7+3gvLWeNd4R5YpPfd/P+vL9ZB/cb+17+yN+yjoX/AARa+LnxA0T9mL9nrRvHlj+wQviay8baV8Fvhvp/i6z8R/8ACotOvv8AhILXxJaeG4dZt9b+2u15/asN6l/9qY3HnmYl654t+0Wr+J9QP80SusD/AEb/APg3s/ZS/Zc+KP8AwSq+AnjT4mfs2fAL4i+MdT8TfGuHUvFnjr4O/Dzxd4l1CLT/AIyeN7Cwivtd1/w7qGqXcdjY29vZWaT3TrbWkENtCEhiRF5arano3sutv6/ruB/DD8N/2aPEP7VH7eun/sufDltN8Par8Vf2ifEPgHSbxrRBo/hPRX8X6sdV1ttNtntVk0zwl4as9R1l9LsngkntNLNjZbZpIVXo5uWPM9bK/wDW/wDXbcD++jxb8Dv+CPf/AAQR/Zs8KePviT8G9D8Ua/qOoWnhDTfG+t/DvQPi9+0N8XfGh01r3WP7EvfFAttL8K2JsbG41bUdP0/V/A3gDS44ra2wNYv9Ph1LmvUqvR2Xa+i/V/i/ziHGfsu/8FD/APgjL/wWI8YX37MWr/sy6NYfEHXNH1q88M+Cf2g/gl8MdK1XxbZaPptxe6xP8NvGvgjX/GEul+JdF0KK61Rktdd8L+KbWws9Sv8AQ/tVrpd7dwEoTh719Fa7Te/9adfzUQ/k9/4Ltf8ABLnw1/wTR/aV8KW/wlvNVu/2fPj1oWu+LfhdY69eTalrPgzVfDOo2Nl42+HlxrFxuutdsPDn9ueGtR0LWb931WbRvEVlp2sTajqmlXet6rvTnzrXdPX9APw7rQAoAKACgAoAKAP2p/4KU/8ABb79p/8A4KBafB8J9Mubr4I/sw6PZ6bpln8IPCmrzve+OE0iCCG31j4t+JoI7KfxZPLNbrf2vhWCGz8G6NItkV0vVda05PElxnCkoavV97ben9fqB/eL/wAESv8AlEz+xT/2RuX/ANSjxNXNU+OXqB/lI12gFAH6pf8ABET/AJSu/sQ/9lgT/wBRbxHUVPgl6Af1lf8AB3B/yYf+z3/2dx4f/wDVN/GOsKHxv/C/zQH+fHXUB/U9/wAGsX7afjX4afti6j+xnrGu3t98J/2j/DHi7XPDXhq5kmns/D3xg+Hfhu78Zpr+kiSRoNLj1/4f+HfFmleIooIozrd5YeEZLiVn0a2ifGtG65uq/ID60/4O8vgJodrq37In7T2nQLB4i1mz8c/A3xbOsK/6fpegyWvjrwHulXBEunz658QEcSh2mivbYI0aWhV5oP4l03/r/h/vuB0X/BBr/giL+zP4j/Zr8O/t8ftveF9B+JB8bWut+Lvhl8OPHsqp8K/A/wAN/Dd5f2bePfiFo929vpXiq/8AEA0nU9YtdP8AE7X/AIL0rwc2m6nd6be6rfNNoZUqSvyx0tv1bfbp6/hrZsD7tv8A/gvF/wAEJfAHiKD4S+HPCVheeB4LoaNP4o8C/sq6Zb/CfS7ezuFshKNMm0fRfEd9pEEe+a3l0DwPq8c1lEXsI599vHPPs6r1v971/X+n02A5r/grJ/wRq/Yr/a9/Y78Wftg/sXeB/h58PvivoPwtuvjr4F8SfBXStN8OfD348eCLPw/L4zutG1bwposeneGJdZ8T+H/tN54b8XWWmaZ4gbxC+n2niK9vtMkuLe3ITlGSjLa9td18/wCvLqB+fP8Awax3P7MPx28I/tHfsw/HH4B/Ab4mfEHwLq2kfGnwDr/xF+Evw+8Z+K73wJ4jisfB/jPRY9Y8Q+H9Q1P+xfB/iXTvCt/bW8lw8cV38QLsRbECJVVrpxab10ettv66L77gfkj/AMHDf7JXh/8AZN/4KS+PrTwD4T0bwV8LfjT4N8GfGXwB4c8M6PZaJ4a0SLVbKbwl4v0jSNO0u3tdLsIo/Hng/wAS6qmmWVvbx6fY6zp8YgWF7eSXSk7wXdOz/r+rgeg/8G2f7IHhb9qf/goQmvfEvwX4f8d/Cr4A/C/xf8RPEvhzxjoOneJfB+veItfhi+H3gvQtb0XV7W803UHW68T6p4v063vbaSD7T4LM5y8CI6rStG3Vu39f5/g94h9i/wDB01q37OHwv+JX7O37KnwD+CHwS+F2t6J4a1j40/FbVvhl8LvAngvV7xvE91P4U+HPhzUNW8LaHpd8IrGy0Txnrl9o13PJDcx674a1JrdTDaTPNFPWTv2V9fX9On3WYH8mNbgFABQB/q//ALL3w51v4w/8EVv2fvhJ4audNsvEfxS/4JhfDD4c6Bea1Nc2+j2mt+N/2WNF8M6Vc6tcWdrfXcGmwX2pwS301rY3lzFarK8FrcSqkL8Tdqjfabf3SA/IT4beJf8Ag37/AOCMDaR+zr8TdV+HfxZ/ak8OWujw/Gj4k33wb1j45+MtP8ax2cR1aSfVF0DxToXwts47uSUwfDjwlqdvrWkWcVkPE1jqWtLJq9/b9rU1V0unRf8ApX9ed/eD9FPir+wB/wAEpf8AgsF+zZ/wsD4WeFvhFd2ni2w1SHwB+0j8CfC2leDPH3g/xRblQy69b2Gm+HtR1S50m7MY134d/E3S2eO2u5gLDRNSurPWLWVKdN2d+7Te/wDXkB/my/tT/s4/EH9kX9ob4t/s2/FK2ig8b/CPxhfeGNTntgy2Os2Qjg1Hw74n0oSEy/2N4t8NX+keJ9F88JcnStXszcxQz+ZEnXFqSTXUD+w3/giX/wAEHv2fNN/Z88N/t0f8FBvDOieL7jxl4UPxL8A/Cr4jXENh8Lfhx8K0s/7d0z4j/E+0urq30vxHqHiDw5D/AMJLHpHimSTwd4b8IX0E+vaVea7NIfDvPUqu/LHRLRtbt9l2t5AfYd//AMF2/wDgg/ofjGT4IW3w3sLv4dwap/ZE3jvRf2VPCsvwQRYn+yvfxaQLW38Z3mkxfOqXdh8NLtbi3QzWSXNrJFJKvZVLXv8AK+v6L739wHzN/wAFi/8Aghh+y98YP2Zdb/br/wCCdHh3wp4T1/w94G/4W9qfgb4TSWb/AAh+NvwrksB4j1PxP4C0WwlfRvDniXTPDDyeItEtvBos/D/irTLKbR4tAbxBf2F/Tp1Gnyz72vtZ7fcB/LD/AMEuf+Cenjb/AIKVftWeGvgJ4d1O48K+C9N0268c/GH4gQ20V23gn4b6Nd2VpqF3YW1wywXviPXdT1HTPDXhmxfzE/tXVY9TvoW0bS9Wli2nNQV7XeyW2v8AX9agf3j/ABE8M/8ABFL/AIIb/CnwZB47+GXwy8M694igW08NS6p4AtPjN+0X8U7vQ47aPVdel1XU9N1HW4bKCe4+2ajezXvhP4f6XqN6NN0eDTLi80/Spede0qPRvT5JX/rz897xDP8Agj8d/wDgiP8A8Fq7LxX8INI+FPwy8XeO7LQ73V7zwR8Q/hHp/wAMfjNp+hSLBZXvinwJ4x0aK31UGxmu7eHUL3wJ41l1PSnNtLq8FtZ3FlLcDVSFm2+2j/P+v0A/ik/4LLf8EyL/AP4JjftRx+APD+rat4p+BvxR0W68d/BHxVrSRHWF0SHUn0/XfA3iO5t4re0vvFHga9eyhvtRs7a3t9W0XWPDmtm10+51S50uw6Kc+dea3/z+eoH9AP8AwQa/4Ii/sz+I/wBmvw7+3x+294X0H4kHxta634u+GXw48eyqnwr8D/Dfw3eX9m3j34haPdvb6V4qv/EA0nU9YtdP8Ttf+C9K8HNpup3em3uq3zTaHlUqSvyx0tv1bfbp6/hrZsD7tv8A/gvF/wAEJfAHiKD4S+HPCVheeB4LoaNP4o8C/sq6Zb/CfS7ezuFshKNMm0fRfEd9pEEe+a3l0DwPq8c1lEXsI599vHPPs6r1v971/X+n02A5r/grJ/wRq/Yr/a9/Y78Wftg/sXeB/h58PvivoPwtuvjr4F8SfBXStN8OfD348eCLPw/L4zutG1bwposeneGJdZ8T+H/tN54b8XWWmaZ4gbxC+n2niK9vtMkuLe3ITlGSjLa9td18/wCvLqB/NL/wbhfDX4dfFf8A4KceDfB/xS8AeCviV4Sn+Enxdvp/C/j/AMK6F4x8OzXtjoEElleS6J4isdR02S6s5CZLW4e2aa3cl4nRjmtarahp3Xl/X9dwPvf/AIOtvgh8Fvgr8Rv2MLX4N/CH4X/CW18QeCvjRca9bfDPwB4U8B2+t3Gn678PI7CfV4fC2k6VHqU1jHdXUdpJeLM9slzOsLIs0gZUW2pXvv3v/X9dgP5xP2JNH0jxD+2d+yN4f1/S9O1zQdc/ae+Aej63omsWNtqekaxpGp/FXwpZalpeqabexTWeoadqFnPNaX1jdwy213bSywTxPFI6Nq9n6MD+3/8A4OU/2Xv2aPhJ/wAE17rxb8Kf2d/gX8MvFa/Hj4V6aPE3w++EngHwZ4hGnXsHik3lgNa8OeH9N1EWV2YYTc2oufInMURljfYm3mot8+72fUD83f8Ag3Z/4It/A79qb4d6l+2v+1n4dj+I3giDxpqvg/4N/B7UZ7iHwlrl34SezHiHx746hsbiGbxFpsOtzTeHND8I3ksejXE2j67deJNP1mxvNKgiurUcXyx0e7f6Jf8AD/pEP1B+LX/Bdv8A4IufsrfEzxF+zb4Y/Zt1jxRoPgDxBe+BPE2tfBL9nP4L2Pwn0vUNCvJNL1bT9ItNe8VeBtQ12w0PVIbqyubvSfC8mk3a2k154du9ctJbOa6hUqjV2/NJt3f3XXnr+F3yhq/tvf8ABJb/AIJ9/wDBU39jOb9rb9hDwd4C8CfFXXfAmtfEP4QeOvhH4ai8BeHPilqWiDUzqXw7+JngDTrHStKXXdU1vTdR8Lahrtzoll448K+LrdP7TvdQ07T9S0HUiM5Qlyy1V9bva/Vfn/w7A/g9/ZG/Ze+Jf7Z37Rnwr/Zp+EtpFN40+KPiSPSIb+7VzpfhvRLO2uNW8U+L9bMf7xdF8JeG7DVPEGppDuu7m209rOwiuNQubW3l6ZSUU2+n4+X9foB/oLQfsrf8Eb/+CEP7PPhnxx8dfCvgjxR431NRocXxK+JHgXTvip8cPjB4xtYY7/V4fh74UvrbVrbwjpVtvtjPZ+Go/D/hfQLFtEHjDxFd6tdR6xqnLepUel+9k9F/n8wKfwE/be/4Ie/8FhfEN9+zbd/BPwXN8QNdsL+bw74G+OHwX8LeAfGvii00aymudQuPhp488H6jqs1nrul6VFc3wstA8baL4zTRoNRv7HT307T9XmtBxqU9b3XdO9vv1+5fcB/JP/wW/wD+CS8v/BMf44+G7/4c6hrXiX9mf42R6zqPwt1fXZIrzXfB+u6LNA/iT4ZeJL+COEajcaLa6jpepeHNdntrWXXtCvjBKt1quga5eT705861Vmt/PzQH4fVoB+1//BAD4ifBnwv/AMFHPhn8Nvj98Nfhj8Tfht+0PpOs/BYaf8UvA/hXxzpOg+O9ca01n4b61pNj4p0vU4bTWtT8XaHp/gWG4tFika08Z3ayeYoRVzqr3G03da9v6073/G8Q/aD/AIOof2DvhP8ACr4Yfsy/tL/An4QfDv4VaPpXjLxN8GviXY/DLwL4b8FaZqkvizSh4v8Ah7q+qad4V0vS7R5dOk8J+N9Nk1O7hlkkbWdKsTOmy2ilzoy1km/NXA/k5/ZG+AuqftRftQfAH9njSBcLcfGH4seCfAt5dWq7pdK0LWtdtIPEuvEYYiHw/wCHf7U1y5YK5S20+ZwjlQjbyfLFvsv6/rT1W4H94n/BwT4Q/Yz/AGMf+CbvjC3+Hf7Lv7NXhD4q/GvXvDPwN+Get6H8EvhlYeKNBg1BZdc8a+ItO1W28Nxa3a3Fh4B8N65pMGvW95HeabrviDRLs3f2p4Vn5aV5TWrstX+mmnW3/BtYD8mv+CA3/BCj4dftUeA7L9tP9srQ7/xB8IdQ1nU9P+CfwaN7d6RpnxHXw/e3Okaz4+8cXul3Nrq8vhGx8Q2l9o3h3w1Z3emv4g1PRdR1DXJbjwwLPT/EWlWq4vljv1fby9eoH7W/F3/grV/wQv8A2J/Hmrfs02Hgf4e3Fx4Oum8H+M9P+A/7N/hXW/AXhLUNMka1vvD+s6xZaZo2la5eaTNB5GsQ+Gl8UNZais1hfSDV7XULS1zVOo9dde711/rrb9ZBP+0v/wAEl/8AgmN/wV4/ZrT48/shWfwu+HnjnxfpF5qnwv8Aj78FPD0fhDQtV8Qaclxat4b+Lnw+07TtGt72I6jEmmeKYdZ8N6X8S/DU9tH5V/D9ludF1AU503aV2lun59nr+flrYD/P78KfCPxV8Kf2wfCPwP8Ai54XXSvF/gT9onwv8OfiD4R1eG1v7eDVtF+Imn6D4g0i7T/SNP1TT5pIbiESxm507VLGVJ4JLizuUd+pu8W12bVgP7yP+Dh/9lT9l74Wf8Es/jN4z+GP7N3wE+HPjDT/ABr8GLew8V+A/g98PfCHiWyt9Q+KHhqzv4LTXfD/AId07VLaG9s5pbW7jhukS5tpZIJleJ3Ruai3z7vZ9QP85+uoD/S7/Zq/ZG/ZR1f/AIIn/DH4hat+zF+z1qnj68/4J1QeKrvxxqHwW+G974vuvFB+A1zqZ8SXPiW58Ny6zPr51EDUDrEt62oG9AuzceeA9ckm/aPV/F3A/wA0SusAoAKACgAoAKACgAoAKACgAoAKACgAoAKACgAoAKACgAoAKACgAoA8M/aA/wCRP0z/ALGW0/8ATXrFY1/gX+JfkwPkKuUAoAKACgAoAKACgAoAKACgAoAKACgAoAKACgAoAKACgAoAKACgAoAKACgAoAKACgAoAKACgAoAKAP/1v8AP/oAKACgAoAKACgD9Lx0H0FegAtABQAUAFAH+vL4u+OFx+zP/wAE49S/aGs/DkPi+7+CX7Htv8UrXwtc6m+jW/iG48EfCK38QwaPcatFZalLp0OoSWC20t5HYXjwJI0iW8rKFrhtedu8rfewP5U7X/g8G8cpcQte/sHeFLi0WRTcQWv7QmsWdxLFn50hupvhDfRQSEfdkktLhVPJibpW3sP7/wCAH6dfsrft9/8ABPD/AIOFtE8U/syftAfs8a54Y+Ingvw9f+OLH4ZeLfGmpXlrf+HZLvSNK1bxT8OviN4IufBmo3Gs+HdTn0I6np2p6No19axXWn6jpkOsWMWuPpcOE6WqemmqWz1/rbW+trAfx/8A/BZD/gl/rX/BML9pa18EaVrl34v+B/xW07VfGnwO8V6ioXXF0Kw1JLLWvBHixo7e2s7jxb4InvNNgv8AUdNQWGt6Pq2ga8tvpV3qt3oWldFOfPHazWj/AMwP7zf20v8AlBZ8Zv8AtHan/qmNNrmh/EX+Jgf5X9dgH+nZ/wAG2X/KIX9nb/savjv/AOrv8e1yVvj+SA/gm/Z3/afX9jD/AIKb+HP2nJ9HufEGl/CX9pbxprPiPRLFok1HU/CGq+IfEvhnxnZ6S08sFuNZl8Ka3rK6P9qmitP7T+yfa3W28010Nc0Ld4/p8v677Af6Ffxw+Dv/AATg/wCC937NXhWxsfixbfELw94fv18ZeDvF/wAJPGGm6L8WPhP4g1PTksr6z8QeF9bsNVuvD9xfWcsFnr3hPx94QKzrFZXltBbXlvpOrRcycqUnp5O+z9Hp/Xe1gP54fj1/waIfFTSINQ1P9mf9rbwT42dVlmsPCXxm8Eax8P7sJGCy2Q8aeD7/AMeWWo3kwUJDPN4R8P2fnOqTvbQh7hdVXXWP3MD+Wz9qX9kz9oL9i/4san8FP2kvhzrHw48fadaw6nbWd/JaahpPiHQbua4gsfEvhPxDpc95oniXw9fTWl1bw6ppF9dQxX1nfaXe/ZdV0+/srXZSUldO6/r+v+GA+cqYH6V/8Ehf2UPhZ+29/wAFBPgb+zP8aZPE8Xw3+Idp8VJ/ED+DdXt9C8RB/B3wg8eeONI+wapdadq0FsDrXhzThdh7CbzrM3ECmJ5BKkVG4wbW6t+aA/tU/wCIVz/gmB/z/ftL/wDh2NA/+d9XP7afkB8Xf8FFf+Ddf/gn1+y7+xB+0v8AtB/DK8+Pknj74TfDHVvF3hVPEnxI0XVdCbVrK4s4oRqmnW/grT5ry12zvvhjvLdmOD5oxVQqycknazYH8KNdIBQAUAf6t3/BEr/lEz+xT/2RuX/1KPE1cVT45eoH+UjXaAUAfql/wRE/5Su/sQ/9lgT/ANRbxHUVPgl6Af1lf8HcH/Jh/wCz3/2dx4f/APVN/GOsKHxv/C/zQH+fHXUB+3H/AAbreC9b8Yf8Fd/2W7nSbe7ey8Fw/F7xp4kvbUHbpeiWHwX8f6VFcXbD7lpf+INa0LQHPIaXWYYzw5K51XaD87L8f67fhaQf0S/8HePiWytf2Yf2SvB8gg/tHXfjz4q8S2pbb9p+xeFPh7eaXfiLPz+QZ/Gem/aNo2+YLXfg7Kyoby9AP5vf+CeP/BEz9uz/AIKJ+FYfiJ8PYtB+FPwHlu7rS7P4r/FnW9a0jQPErafcPY6xa+A/Deh6brXiLxYNOnjnsp79dM03wkdRt7zSG8TxajY31rb6zqRhpq32X+f+V+3nEP2y8N/8Ge+tyQQz+M/2+9I0yZV33dn4b/Zwu9YgXAy4h1bVfjboLhVHPmy6PyBzEuazdftD72B/U98A/wBmvTf2SP2B/DX7Mtl4yu/iXpXwl+BnifwhB4y1TTINKm8TWn9la9ei6fSIL/VrextDHfm1tLFNRv44bCG3h+1T7S9Y35p32u1/XT+u+4H+at/wRq/ax/4Y2/4KMfs4/FTU9T/s3wLr/iyP4S/FGSWbybAfD/4peX4U1LUtUYEFrDwjq15onjt0BJNx4VtzslwYn66keaLXzXqv6fb1W4H9Un/B2x+zZ/wmH7Nf7Pf7Uuj2Hm6r8F/iTqnw18WXFvF+8Hgn4tabFeabqGoy4wbLRPGXgvS9KslLZivPG82xCJ5XXGg9XHur/wBf1+YHoP8Awal/s6W/wr/Yd+K/7THiC3h03Uv2ivijeQ6bqt3sggf4X/BO2v8Aw3pt493OUWGCLx5qvxRiu23LbrHYW8kkhZGESrO8kuy/F+X/AAdfLQD+Lj/gpH+1Lcftn/tx/tI/tGC7mutA8dfEfVLbwEJt6m3+GXhJIPB/w3g8hsLbzHwVoOiXF/FGiI2p3F9cFTLNI7dEVyxS8tfXqB8P1QBQAUAf6v37MHxD1T4Q/wDBFT9n/wCLGhxpNrXww/4Jg/DH4h6PDJF58cuqeCv2V9F8SafHJBg+cj3emQq0WD5ikpg7sVxS/iP/ABv8wP8AKW1zXNY8Ta3rHiTxFql/rfiDxDquoa5rutapdTXup6vrGrXc1/qeqajeXDyT3d/qF7cT3d3dTO809xLJLI7O7NXaB/YN/wAGhvxe8WW3xg/a3+Ar393P4G1r4beEfi9Bpcsk0lhpXizwz4nt/Bl3f2MRY29nd6/o/i2yt9WkRVm1GHw1oyys6aXCEwrrSL87f19wHgX/AAct/B7w/qX/AAWD+BWj28NpZn49/Bf9n2XxXcRyi2lutS1D4sfET4Tm+vpRIrxvH4a8J6HZJdZjC21hEqtut3ZXSf7t+Tf5X/Xz/G0Q/tf/AG2v2Srf9q/9jj4nfsjeG/iRefAHRPiF4Y8L+Co/GPhnw/a64fDnhDQ/Efhy/wBR8N23h+fVtAt7jSfEXhvRLnwVd2y6tYiHStYmI89I2s5+eMuWSla7XcD+Yf8A4hCPhv8A9H/eIf8Awwmg/wDz4q19vL+RfeB/St/wT5/Y8tv2E/2RvA37J+qfF+4+OegeCLjxpFo3ijxL4csPDRl8N+LvEmreIpPDB0Rdd8Rwy6Zpl3rWpWsIn1W6VrWf7IsVtaQwWsWUpc0ua1n5d+/9fqB+C3/Br78FPC/w18X/APBT+902zsft/hn9o7SPgppdyjefdWPhf4ean8SJYbO2kdnlisb+bVLWSVlI+3yaXatO0rWMPla1m/c9L/MD+dz/AIOOvij4o+I3/BWn9oXRddvrqfRvhNo/wq+GvgnT7iSZo9H8PQfDHwr4xv7e1jkYpFDqHjHxj4p1z9ysaSNqu8hmPmS60laC89X8/v6f0tgPyQ+Anx9+L/7MHxY8J/HL4D+N9Q+HXxV8DS6pN4X8XaZaaTqFzph1rRdR8O6tGdO17T9V0a/ttQ0TV9R027tNS028tZbe7kDRbtjrbSkrNXX9fcB7h+1r/wAFC/2xP26oPAlv+1b8Zbr4uR/DObxHN4Ga/wDBfw58MT+H38XJoieIxb3Pgfwh4YubmLVV8N6GbiDUJbuBX023khjicOzqMIx+FW+bf5/19yA+y/8Agnj/AMETP27P+CifhWH4ifD2LQfhT8B5bu60uz+K/wAWdb1rSNA8Stp9w9jrFr4D8N6HputeIvFg06eOeynv10zTfCR1G3vNIbxPFqNjfWtvM6kYaat9l/n/AJX7ecQ/bLw3/wAGe+tyQQz+M/2+9I0yZV33dn4b/Zwu9YgXAy4h1bVfjboLhVHPmy6PyBzEuazdftD72B/U98A/2a9N/ZI/YH8Nfsy2XjK7+JelfCX4GeJ/CEHjLVNMg0qbxNaf2Vr16Lp9Igv9Wt7G0Md+bW0sU1G/jhsIbeH7VPtL1jfmnfa7X9dP677gfwV/8Gwf/KVrwR/2Rr4z/wDqO29dNb4PmgP0S/4PAv8Akpv7DP8A2Inxz/8AUg+GtTQ2l6gfzC/sGf8AJ8v7GP8A2df+zt/6t/wfWz2fowP74v8Ag6V/5RbXf/Zwvwh/9J/F1ctH4/kwPgb/AINo/wDgqp+zj4L/AGeYv2Evjz8QfDPwi8feEPHXijXvhBrfjjVbXw54P+IHhrx5qf8Ab154at/E2qTQaNp/jfSfF19rJg0fVLzT38Q6drOkReHU1PUbLVreK60G3zLVWV/6/wCG/C8g+k/2vf8Ag1m/ZT/aH8beLfi1+z58c/HP7PWtfEHV9T8YX3hybQdI+LXwrXVdeuJNVuZvC2mPq/g/xPoelald3M90LZvGevafYLchNFsrPTLe101JVaS0cU7fJ/1935uQfzeft2/8G7/7d/7EngnxH8XLOLwd+0P8G/Cdnd6v4n8WfCK41c+J/B/h6yVpLvX/ABh8Pde06x1m20qygSS91XUPCt14y03Q9Nin1TXb/TdPtri5i2jVjL+6+z1v/X/B6AfaX/BpJ8PtE139tL9oT4h6jaWl1qvw/wD2dTpXh+S4w0+nXfjjx94Zhv8AUbGMn5J/7L8PXelyXSrvitNUubbeqXro8V37qXn/AF/X+QH9Df8AwVj/AOCImn/8FRvjT8PPil4n/a18Q/BzR/hz8MovAeh/Du1+GumeNNKj1CfxR4g1/XfGFtfXfjzwrJa33iKC/wBC0i/tvsFx+58J6fIL51Zbe3yhUcE0op3d73t/X9dwPgj4C/8ABrF4a+Afxu+EPxv8Ift/+KW8TfCP4leCviNokFr8D9EsJb2/8HeItP16HTjdr8WbzyoNTNidPut9newvbXM0c9ndwvJbvTrNppwVnpuB9V/8HR/g3QPF3/BL++8R3Kafcav8Mvjz8KfFGj3JeJr2zk1d9e8B6hHbureasdzZ+LXF1B/qpPIhlkQy2sDIqL9/1T/r+v1A/wA3ausDoPCfinX/AAN4q8M+NvCmp3Gi+KfB/iDRvFPhvWbNtl3pOv8Ah/UbbVtH1O1cghbiw1G0trqBiDtliU4OMUNX06PQD/Tp/bHs9A/4Kwf8EOvGvjvwdp9veax8Vf2atG+Pfg7SrAG5udI+K/wyt7Tx9qHgrTpCXI1SHxd4T8QfDK6fzGVvtV/A8xileSuOPuVLdnb5P+vK/ZXsB/Lj/wAGqf7Nn/C0/wBvXxp8ftUsPtHh/wDZh+FGqX2m3jReZHa/Ej4t/bPAvhqJyw8tTL4Ij+KNxG2TKlxZQNGvDvFtWdo27v8AL8/w/SQaH/B1V+1d/wALa/ba8Dfs0aFqX2jwt+y18PoDrttDLug/4Wr8W4NK8WeIN/lt5M/9n+BrT4c2ce/fNYahLrtp+5d7iNijG0b9W/wA/rf1TUbj9kT/AIInX2sfC4R6JrXwP/4Jwz6v4NvdILAWnjDQP2fWv9P8RpNbsJJZ38U48Q3t8snnXFw9xevMZZHlrD4qmvWXr17f8N6q1wP8piWWSaSSaaR5ZZXeWWWV2kklkkYs8kjsSzu7Es7sSzMSSSSTXaB/bz/waBfFPxPeaD+2z8Fb2+urnwd4f1T4N/E3w5p7vM1npPiHxVbePPDHi+5hQu0EU2uaf4S8GpJsSN5BoQLNKFxFz10vdfXb+uoH5s/8FzfAOi+CP+C82j6hotpaWQ+Inib9lLx9qsFmFRG1q6bwt4Y1C7mhQ7IrvUH8LJqF2QqNdXF1JfSh57qWV7pu9L05l/X9P9Ih/UL/AMHLf/KI745f9j38Df8A1bPhasaPx/Jgf5kldYH+qB+yz/ygf+FH/aMu3/8AWeLquOf8R/4kB/lf12AFABQAUAFABQAUAFABQAUAFABQAUAFABQAUAFABQAUAFABQAUAFAHhn7QH/In6Z/2Mtp/6a9YrGv8AAv8AEvyYHyFXKAUAFABQAUAFABQAUAFABQAUAFABQAUAFABQAUAFABQAUAFABQAUAFABQAUAFABQAUAFABQAUAFAH//X/wA/+gAoAKACgAoAKAP0vHQfQV6AC0AFABQAUAf6xv7UnhTxT47/AOCPXxn8F+CPDWv+MvGPir/gn94i8P8Ahfwn4V0fUfEPiXxJr2q/Ap7LS9E0DQtItrzVNY1fUryaG00/TdPtLm8vLmWOC3hkldEbiX8Rf41+YH+adD/wTP8A+Cjs8scKfsBftqB5XVFMv7LfxwgjDMQAZJpvAsUMSA/ekllSNBy7qoJXr54/zx++IH9Tn/BuJ/wSH/az/Z5/aL179sP9p74d6v8ABLQdH+G3iPwN8OfAvi57ez8e+Ktd8Y3mnW+p67qnhq2vp9Q8MaBoGj6XqNqLXxVa6dqer6lrGm3umWL2FhJevjVqRa5Yu+t2+mnT8n+HcDxD/g7u+N3grxT8af2RPgHouoWd/wCNPhD4I+KnjzxxBbeVPLolv8YdQ+H1j4T0q8njd2s9RnsvhlqWtT6XKIrgaXqeg6nJGbbULKR3QTtJ9HZfd/w/f77Af1BeFfB1h+3J/wAEefDfw98GazpsTftHfsBaP4K8O6xOZH03RvFfi74H2+gWMmpJH++VPDXi2RIdXtQBPFJpt3anEqnbjflnftL9fVfnr53A/wA3G5/4JV/8FIbX4oS/B5/2I/2lJPHEOstohS2+FHiq68KPKt6NP/tWL4iQafL8PZfChuCCPGkfihvCP2Y/bTrYs8zt188LX5lb1X5bgf6Yn/BK39kvXf2Hv2Bv2d/2avF95p1/468DeG9b1T4gTaVNHdWFv458f+L/ABD8QvE+jW19C7xajb+GdT8UzeGLXVI9kepWmjQX0cUKTrEnJOXNJvp0+X3/ANdtEB/mm/Az9kbW/wBun/goL4n/AGYfC3xE8EfDHxZ8R/ib8Zh4Y8Q/EJtWj8N3WreHbzxV4m/sJ5dGsdQvE1LV7DSL6DSYxbOt3qC29imbi6gR+py5YJ2vZL+v6/QD7O/bo/4IY/t5f8E0PDfg344aRr8fxY8PSX+p2ut+PP2bo/iE2rfCa7s4bSbTb/xa39i6Nrmi6Prsc15FY+JLLzdIs73TX0/WL7TbzUtDh1WY1YzurW9Wtfv7f10A/Rn/AIN5/wBsb/grH8Uf2uvAvwx8Q+M/jd8cP2TJNO8UH4w618aY/Efjbw/8PtLsPC+uT+Gb7Qvin4qhv9c0PxBJ4qstJ0TRPClp4guLDWYLu+tptCitrJ9Z0OaqppN6KT2tbX9Px131sB9N/wDB37dfDv8A4QT9imyn/s1/iyPFvxbutMMb251i3+HbaP4Qi137XGn+lLpt34lXw7/Zz3AFu91ZaoLTdIl7tVC95dtPv/r+tQP4bq6ANLSNZ1jw/qEGraDqupaJqtqJRbanpF9dabqFuJ4ZLecQXllLBcxCa3llgl8uVPMhkkifcjMrAHaf8Lh+Lf8A0VP4jf8Ahb+J/wD5bUrR7L7gKWo/E/4lavY3Omat8Q/HOqabexGG80/UfFviC9sbuFiCYrm0udSmt54iQCY5Y3QkAkHA2ll2X3AcNTAKACgD/Vu/4Ilf8omf2Kf+yNy/+pR4mriqfHL1A/yka7QCgD9Uv+CIn/KV39iH/ssCf+ot4jqKnwS9AP7Qv+Dl/wDZg/aD/ar/AGOfgl4H/Zz+EnjP4xeLtA/aY0XxXrPh/wAEaYdV1LTfDkHwt+KWkTaxdQB08uxj1PV9MsmlzxPewJg7yV56UlGTbdly2/Ff8ED+MvwX/wAENv8Agq9461i10bTP2LPilo8tzcQwNf8AjSfwn4G0e1WZwrXN1qni3xFo1otvApMkzRPNKEUiOKWUpG/R7SH8y/r0A/tl/wCCIH/BGK1/4Jj+FPGHxa+M3iHw14x/ag+KHh+30HxBqHh0zS+E/hT4At72HWbrwN4c1u/gsbrW7nW9TsNJ1nxr4gmsbCxlutC0XStItTY6Nca54h56lTnaSTST9bvv/X6AfyX/APBxD/wUH8Kfty/tq2/hv4T6wNd+Cf7Mehat8LfCOv2t0l3o3jLxrea2978TfHXh+WEtBJoWp31hoPhbR763kuLbXNL8FWXiO0uXstZtYoNqUXGOu8tfRf5/L77Af3MeKtH+Iuif8EiYNH/YASGH4g2f7E/hKL9m1vDP9nC6mZ/hhosvh+78LSTPJp0vii+0Z5bvw5d3Essd14nuLC6nnleWSZufR1Pe25tb+vz/AK7bgf5s+nfsvf8ABST9qr4uy/D+9+EH7WvxY+LOq+IotK8QR/EHw98UNQ1HSNY1C/aCe88f+IfHMX2TwnZwXbzTavrnjDU9L07TkS4u9SvbeOKV167xit4pfJfh/T+8D/TU/ZN/Zw1v9kT/AIJvfDL9m/xPqun614p+E/7OepeH/Fmo6Q80ujzeK7jQNX1nxPHo89xFb3F1pFpr2p6hZ6VeXFtaT3lhb211NZ2csz20XI3zTv3l/X9a+r3A/wAjau0D/TI+D2rN/wAFlP8AgghceFpprfxF8WvH37Peq/DTV47+7tY5n/aU+B0kA8LanrN3ezRWumv4o8e+DPCHjiWee5ijtdH8TwTySwoXCcj/AHdTyvf5P+ttfV7gct/wUJ8U2X/BJz/ggvZfBXw/fW+lfEGT4J+B/wBlDwxcWMyQvqXxL+Jugz2/xa8S6dcQvugv/wCyP+Fq+PLK6td7Rapb2zRyJuW4Qh79S/S7fyW36b/qB/nEeCPBfir4keM/CPw78CaFqHijxv488TaD4N8HeGtKiE+qeIfFPifVLXRPD+h6dCWUS32q6re2ljaRsyh5541LAEletu2vRagfVvx9/wCCc37cH7LPgRPid+0N+zZ8RvhL4Bl1zT/DMXijxfZadZabNr+qw3tzp2kQtFqdxNNfXdvp1/cRQRQs3kWdzM22OGRqlTjJ2TTf9f1/w4HxVVAFAH+t/wDsC+FvD3jn/glV+xn4J8XQpceE/GH7AX7P3hbxPbyyrBFP4e8Qfs9+E9J1qGSdvlhSXTbu5R5W+WNWLnhTXDL45f4n+YH+dR+1/wD8EV/+CgP7K/xr8T/DTTf2bPjT8bvBcevXsHw6+Kvwb+GPi/4keGPHPhqW5c6DfTyeCdJ11vDPiS6smiTVfCeurY6pY6lFex2SalpaWmrXvWqkWr3S8m1+v9fgB/XL/wAG23/BLb4x/sR/Dv4ufH/9pXwtP4C+Lnx5tvDXhvwt8ONUaE+JfA3w08NXF/qs1z4sht5JE0nX/G+uX1ndS+G5ne/0LS/DOkPqgstW1PUNI03CrNSslqlrfz/r0+f2Q/mU/wCDgz9q/Sfjf/wVd8feJPhxq9jquk/s26b4B+CvhvxBYym5s7zxH8Mr7UfFPiwo6PtkGhfE7xR4s8Ou8D+Tcf2IbmB2SZZG2pRtCz669t/6/wAgP7Uv2qPBegf8FpP+CPutx/A3WtFbWP2gPhV4M+JHw4MmoxjT9G+LHgfXNG8XT/DzXL9y0WmXdp4v8N6x8L/Et1dKyaLczaheSIws1ZueL9nPXo7P0/D/AIHnawH+bb4q/Yj/AGxvBXxDvfhP4l/Za+P+n/EexvptPfwhH8JvG+o6xdzxSrEJNIh0zRbyPXLC4LxSWGqaLNqGmalbT293p95cWtzBO/XzRte69b/1/W4H7ifDn/g2C/at1P8AZ3i/aC+PPxv+EH7MVrZeD9f8f+M/BHxGsPE2qeIfh14S0C3vtTuL7xnd+HobjSdPvhoFidbvtJgu7q70iCdNP1PyNYgvdOtMnWjeyTetr3sv1/L5PTmD6W/4NMv2ovCHgL48ftIfsneIdas7O6+N+geGfiB8K59RcafLr3iP4VHxJbeJPDthbPLKs2sav4P8SjxPFYLI8sWm+CtakEswhIpV43Sl20fz/wCD+fkBa/4OUv8AglV+0PrP7Ut/+3B8A/hb4w+Lnw9+LfhjwlY/Fix+Hnh7U/FXiXwF4/8ABGg6f4KttV1Xw3ocF9qx8JeI/COh+Gnh8Q2djPZWOuWGs2+vPpzXmjTaoUprl5W7NPS/YD8zf+CU3/BEH4//ALdfxw0+2+Ofw2+NXwL/AGXtB0/WNQ8f/FHUPDE/gPXdVu00q4Xw74W+Gb+PfDl7Ya9rt/rs+mTavdxaHq2laH4cg1O4v5YdSn0W01C51FFaWb6K9/v2ffZ/ddAP/wCC5f8AwTl/ZD/4JofEv4J/Bv8AZ3+Jvxi+IXxC8XeEfEnjz4p2HxT8R+A9aj8JeHJtS07SPh0unW/gz4eeC5LS+8RXWn+OLm+j1S5vJEsdL0ieC1ih1BLiUpzlNNtJa20T1+9v8/u0A/u28VaP8RdE/wCCRMGj/sAJDD8QbP8AYn8JRfs2t4Z/s4XUzP8ADDRZfD934WkmeTTpfFF9ozy3fhy7uJZY7rxPcWF1PPK8skzc2jqe9tza39fn/XbcD/Nn079l7/gpJ+1V8XZfh/e/CD9rX4sfFnVfEUWleII/iD4e+KGoajpGsahftBPeeP8AxD45i+yeE7OC7eabV9c8YanpenaciXF3qV7bxxSuvXeMVvFL5L8P6f3gf6an7Jv7OGt/sif8E3vhl+zf4n1XT9a8U/Cf9nPUvD/izUdIeaXR5vFdxoGr6z4nj0ee4it7i60i017U9Qs9KvLi2tJ7ywt7a6ms7OWZ7aLkb5p37y/r+tfV7gfwJ/8ABtv490TwP/wVo+BVrrl5BYxePfCnxc8BadcXLbIjrep/DvXdX0izEn3Vn1O90KPS7NWx597e29smZZ0FdFZXg/Jpgf0e/wDB0J+wB+0F+1Z8Nv2cPjb+zt8OPE/xb1j4E3/xI8OeP/AngTR7vxL45uPCvxFXwZeaP4m0Lwzpom1nX7Xw5q/hC7sNY07QbDVdYSLxPaaqLFdJ0rV720yozUW03ZPq+/3269vV6WA/n5/4I1f8Eif2yPir+278APil8TvgH8Ufgx8DfgT8U/Bfxg8beOPi74G1/wCH1hrMnw51+28VaF4O8K6f4wstE1DxdqHifxJodhoGpNoMF5aeH9Our3UNXuLd4rKyv9alSKi0mm2tLWe/3L+uuiA/p9/4Olf+UW13/wBnC/CH/wBJ/F1Y0fj+TA/mL/Yr/wCDdP8AaC/bo/Zi+Hn7UPwl/aP/AGe7Dwz8QrTXzB4Z8Qt4+XxF4e1rw14g1bw1qvh7xF/ZXhTUrKy1GHUdIkkXZPKsmnXdjqEYa3uoWfaVVRbTi9PPf+v62A/PDR/Ff/BTr/gn38Vrz4Q+GPFX7WH7OvxE8N63cac/w88Oa18QdH0nWLq0uZFEtn4WsJ5vCXjvQL94jd6dfW2n694e1u0aHULCa+tJobiq9yS15Wt+n5r7vw6gf6VH/BND4i/tPfEn9gL4PfEH9vzQbXwj8btX8LeKLv4jW3ijw/Z+CrybwlZa7rtt4e8Q/EDwnLa6fpPhTWNc8D22m614k0r7JYWNul09xdaZokk9zoun8k+XmfLqv622/L7tAP4ov+DfH9qv4T/s9f8ABW3x14Rg1DTvDvwc/aeh+JXwY+HV/qFwbXT9M1K68eWXi/4NWr3EjKgk16Pw9F4F0qKVc3GseKtMi3IWJboqxbgu8bN/dqB+ln/Bz9/wTK+P3xk+JHw4/ba/Z/8Ah34o+K+k6R8M7T4V/GTwn4F0i98R+LPDSeF9e8QeIPDHj2Hw3pcN3rWr6De2HifUdG8RXWlWdwnhpPD2l6hqMKWGoXV7azRmknFu2t1f8v6X33A/l+/ZH/4JgftqftlfFbw58Mvhn8C/iJo9jqmrQWniX4l+N/Bnibwv8NfAGkpdxwatrninxTqel29ig0qFppxoOnte+JdYkgax0TR76+IhraU4xV2/kndv02/P1sB9Yf8ABT7/AIIr+Nf+CXPwz+H3jz4oftIfCr4ha78TvGVz4V8JfD3wdofiix8R3tlpWkT6r4j8VPLrSQWqaD4eZ9E02/kQSznUvEujQxxGOW4lgmFRTbSTVvO/9ff99gPxLrQAoA/vq/4NOP2rl8ffs2fGz9j3xLqC3Gs/ArxjH8RPAdldyBml+GnxWe5/t7S9PtmLB7Lw78QdM1XVdTdlUC4+I1nGd+/5easrNS76ejX9b/grXkH6Y/8ABNr9ifwd/wAEjfgL+3P438ef2foXhPUfjx8dvjlDq1rcWF1LpP7Mfw4sL2f4V2F41rcvAl5png+w1/XpLGaaK4tbvxFPY3EVvLG8aRKXO4+iXXf83/XmB/mj/tDfGnxT+0d8dvjB8e/GsjN4p+MPxH8X/ETWIvOaeKwuPFWuXurppNm7BSunaNb3MOk6ZCqpHb6fZ2tvFGkUSIvWlZJdlYD/AEyv+CaXxR+G/wDwUr/4I9+A/Ad9rNrKfEP7N2sfsh/G6w0+VbnVfC/ifRfh7J8KfEMt7aPKHtb/AFvw7Npnj7SIHmTdpniTSpUnXcXi5JrlqP15l+fnb7vvA/z1P2kP+CXX7dP7Mfxh1/4O+NP2bPi/4i1HT9autN8M+K/AHw58YeNPBXxD05biVNM13wT4h8PaPqNjq1rq1rGl2mnCSPXNLaRtP1vTNO1S2ubOLqU4tXuvvt8v6+W4H9wv/Bt9/wAE4fir+wt+zd8VPid+0J4buvAPxd/aT17wpqc3gHWlWHX/AAP8Nvh7Ya6nhGDxVblz/YniXWtS8XeKdY1XQZSt3pGmf2Bb6z9m1pNQ0vSuarJSkkndLqvMD+QT/gqv+2X4P/aH/wCCunxL/aM8HahZ658MPAPxa+HPhrwZrGmSPfWHiDwp8ED4d0G58RaZcRlhf6Z4o1fw/rfiLR57dVSfS9VsvKDk+a+8ItU7dWn97/ry/C8g/v3/AOCuf7Mvij9vL/gmr8d/g/8ABNtP8SeOPGfhnwR8QvhTGl9Zw2PizUvBfi/wv8RdN0jT9Svbqz02GXxromjXmgaNf6he2emQXutWV5fXUFlFNKvNB8s033s/L8V+vpogP84n4W/8Enf+Cjvxb+KOnfCTQP2NP2hdB8SXmrw6VqOrfED4V+NPh94J8LrI7CTVfFfjjxboml+GdE0mGCOa6S6n1FpNShi8vRYNUvJ7S1n6nUglfmXyaA/0xdd+Ddj+zt/wTD8RfAPTtTj1u0+Cv7DHiD4Vx65FB9mTXH8BfAi+8MXGufZ/Mm8h9YuNMl1KWEyyGOS6dC7EFq5L3nfvK/4/P8/vA/yLa7gCgAoAKACgAoAKACgAoAKACgAoAKACgAoAKACgAoAKACgAoAKACgDwz9oD/kT9M/7GW0/9NesVjX+Bf4l+TA+Qq5QCgAoAKACgAoAKACgAoAKACgAoAKACgAoAKACgAoAKACgAoAKACgAoAKACgAoAKACgAoAKACgAoA//0P8AP/oAKACgAoAKACgD9Lx0H0FegAtABQAUAFAH9mnw8/4O5/8AhA/AHgfwN/w76/tX/hDPB/hnwn/an/DV32H+0v8AhHdFstI+3/Yv+GbLz7H9s+x/aPsv2u6+z+Z5P2mfb5rYOhdt8277f8P+f3gdh/xGJ/8AWOv/AM25/wDyY6XsP7/4AfM3x9/4O1/2rfHXhnUdB+AH7O3wq+AeqalbXVoPGXiPxLq/xo8SaIJ4ykN/4ctrzQvAfhOHVrRiJIpfEnhjxTpTkbZtGkByrVCKd3Jvyta/9MD+Wr4kfEjx78YPHniv4n/FDxbrvjv4g+ONavPEPi3xd4lv5tS1vXdYvn33F5e3cxLHACQ28EYjtrO0igs7OGC0t4IU3SSVlsgP3O/4JT/8F/8A45f8E4fAq/Ajxd8PbH9oP9ni21S+1bwx4UvPE03g/wAZ/Da61m6nv9bh8GeKP7I8Q2M/h3U9TurjW7vwrrGizQjWJ7u70rV9DOo6kLvKdJTd72fpe/8AX9bAfqp8df8Ag7xub/wVqulfs3/shy+HvHuo6d5Gl+M/i78RLbXdA8MX8oAlvD4H8LaBp1x4o+zqX+xLceMfD8P2gQ3F7a3VukmnXEKhrrLTyQHyn+xF/wAHQXjf9lP4Bad8J/iV+y1qP7Rvj+Tx18U/iF4w+MerftFjwNqHjDxB8U/iL4k+IWp3Fx4YX4GeMo9M+xXPiN9Oijg16e1aG0ia0tdOtjFYW9SoqTunZWStbt/Xl+sg/mevfin4nt/jBffGnwVqWr+AvGC/Ea9+JnhbVdA1i4g1zwf4hfxJL4m0e80jXbSPT7qPUtCv2gks9Ut4bKb7RbR3McUDEIuttLdLW/rf8/vA/q8/Zb/4O2Pi94L8I6T4U/aw/Zv0X4z63pdnFZyfFL4a+L4fhtr+tC3SONL3xH4JvvDniDw1e6zd4eW+vvD2p+EdK83b9l8OwKzquLoL7MreTV/8v672uB7h8Wv+DvrR/wDhH7y2+BX7GGp/8JVPC6afrXxZ+KNqPD+l3Biby7m88MeD/Dp1HXoUm2h7KHxb4ceWLcw1CJ9qUlQ7z+5AfyS/tdfthfH39uP40a58d/2i/Gk3jDxvq9vb6ZYW8EA03wz4Q8N2LzSaZ4S8GeH4ne00Dw5pz3NzNHZwmW5vdQu7/WdYvNS1zUtS1K73jFRVlt/X9f8ADAfMVMAoAKACgAoAKACgD+rf9iT/AIOdv+GOf2TPgp+y7/wxF/wsX/hT3g1vCX/Cc/8ADSn/AAiP/CRbtU1PUv7Q/wCEZ/4UF4n/ALIx/aPk/ZP+Eg1P/U+Z9p/ebExlR5pN81rva3/D/wBdtgP5SK2AKAPqn9iH9pn/AIY2/au+CH7T3/CE/wDCx/8AhTXjAeLP+EH/AOEk/wCEQ/4SPGl6lpv2D/hJf7B8Uf2P/wAhDzvtX9gap/qvL+zfvN6KS5otbX/ry/rvsB/V3/xGJ/8AWOv/AM25/wDyY6w9h/f/AAAx9b/4PDPEFxZNH4b/AOCf2j6TqJzsutb/AGnL3xDZLx8u6wsPgL4ZnfB5ONSjyOOOGo9gus/wA/HL9vD/AIL/AP7e37dHhfxD8LtQ1/wz8Cvgn4liNjrvw3+Ddjf6XdeKNJP3tL8Z+PNX1HU/F+s2F0jSQ6to2lX3hvwvrlq/2bVvDt3CoWtI0ox13fd/5fMD8QK0A/ox/wCCYX/Bxb8ff2B/hlov7P3xN+G9h+0l8DfCwlt/AdpeeLLnwZ8Rfh5plxNNcP4f0bxXJo/ifT9c8J2dxNJNpPh7WdEW70lJG03TPEVjokNhplllOkpO6fK/TR/1+P3gfeX7Sn/B3F8QPFPgXWPDH7LP7Llh8LPGWrWjWlr8T/ih49g8fP4bFxbyRXF3ovgDSPCugaZc61aPIJ9I1HXPE2paPDcQRtqfhXVrd3tKhUNfelddkgPFv2cf+DofxP8ABL9k/wAKfs4+Nf2S9Y+M3i/RvB3izw74m+NXiD9p2503W/G2t+L9U8RatqXi3VdDvfgX4oulv5LrxBLJcwT+K9Rku5ITI19F5+yKnRvLm5ut7W7fP9V8gP5Ra2A/vP8A+DRK2+Mtv+z3+1k/iDT7y2+A198VvA998Mb28huYYNR+JA8M6rp/xbfR3kUW93a2+h6f8KbbUJoCVjvoltwzzR3KQc1e1497O/p0/X+mB8Cf8HYf7XUHxD/aT+Dv7IHhjVhcaL+z54TuPHnxFtraYGH/AIWd8U7awuNF0rUYgWDXnhj4d2OkarYyDb5cPxDv4W3NuWKqMbJy76fJf8HsB+Sv/BCr4b/8LR/4KyfsXaA8HnQaH8SNV+JE7Mm6O3/4VR4G8V/Eq0nkPSPGpeFrKKB2xm6lt0XLugrSrpCX9btLz/rtuB+9f/B3f+0d5up/sn/skaVf/LZWnif9ofxxpwkyrS30t38OPhjctGpwkkEVn8V0bzQWaO8hMexS/m5UF8T+X9f8N9wH8VVdABQB/VD4Z/4OYj4d/YC0P9hofsVG7Oi/shWH7Kg+KQ/aP+zm4Nj8G4vhJ/wno8E/8KGm8kyeX/wkH/CL/wDCXS7M/wBlf8JE2P7SbH2Pvc3N9rmtbzvYDU/YW/4OnPjr+z38MPDPwh/ad+C1v+0vp3g3TNK8O+Gvidpfj2bwJ8TU8PaTapZ2sPjX+0vDni/SPiFq0FrDb28WutL4T1a7SE3PiC917VZ7jUpSVFSd4vlvurX+f3/1oBoftsf8HVnx8+Nvw8174ZfsqfBi2/ZlXxNYXmj6x8V9W8cy+O/ifZ6Zer5cz+A10/w/4U0PwHrUlsZbY69N/wAJfqVilw934fn0LWbey1e1I0UtZPm8rWQH8n8881zNNc3M0txcXEsk9xPPI8s080rmSWaaVyzySySMzySOzO7sWYkkmtgP1h/4Jp/8Fj/2rf8AgmVqGq6J8NLjRfiR8FPE2o/2r4o+B/xCl1STwt/a7i3iufE3gzUtNuoNR8EeLLqztorG81CyW/0bVoEtm8Q+HdbuNM0ibT4nTjPfR91+T7/h+DUg/o7i/wCDwL4YHw81xP8AsN+PU8VhU2aPF8cPD0nh532fvA3iV/hzFqUSiTCoR4UlZkO4hSuxsfYP+dfcB+GH/BTH/gvl+1d/wUW8M6h8IYdF0P8AZ9/Z01G6sLvVfhX4J1a98Qa74yk02Vbyyh+IvxEvbHR7vxLplnqCJfW2g6P4f8J+Hpbm30+61bSdW1HS7C9t9IUox1vd+n9f16Afix4F8deMvhj4y8MfEP4d+J9b8F+OfBetaf4j8KeLPDeo3Ok674f13SrhLrT9T0vUbSSK4tbu2njV0kjcZGUcNGzpWrSas9mB/XH+zB/wdufFjwf4Q0vwv+1f+zVovxh8QaZaWVk/xP8Ahh4vj+G2r62lrCsM2o+JPBOpeHvEXh2612/K/ar278N6p4R0T7S0iWPhuxt3SODCVBPWMreTV7ej0/re+4HoPx7/AODvDVdQ8LalpP7NH7Isfhzxbe21zDp/jb4x/ECPxBpmhyyReXBeL4C8JaNpTaxcRO5njW48b2NpHJBGs9rfQzSRqlQ/mldeS/D5+v3gfyDfHD44fFX9pD4q+Nfjb8bPGerfED4nfEHWJdb8U+KNZeL7ReXTpHBb2tpa20VvYaTo+l2UNtpeiaHpVrZ6Romk2llpWlWVpYWdvbpukopJbID92/8AgmF/wcW/H39gf4ZaL+z98TfhvYftJfA3wsJbfwHaXniy58GfEX4eaZcTTXD+H9G8VyaP4n0/XPCdncTSTaT4e1nRFu9JSRtN0zxFY6JDYaZZZzpKTunyv00f9fj94H3l+0p/wdxfEDxT4F1jwx+yz+y5YfCzxlq1o1pa/E/4oePYPHz+GxcW8kVxd6L4A0jwroGmXOtWjyCfSNR1zxNqWjw3EEban4V1a3d7SoVDX3pXXZIDxb9nH/g6H8T/AAS/ZP8ACn7OPjX9kvWPjN4v0bwd4s8O+JvjV4g/adudN1vxtrfi/VPEWral4t1XQ734F+KLpb+S68QSyXME/ivUZLuSEyNfRefsip0by5ubre1u3z/VfID+WvwV4z8VfDnxh4W+IHgXXtS8LeNfBHiHRvFnhLxLo9w1rqugeI/D+oW+q6LrGnXC5MN5p2oWtvd28mGCyxLuVlJVtmr6dHoB/ZF+zv8A8HdOsaL4E0nQv2oP2VJfG3j3StPgtL74g/Cbxzp/hjT/ABZc29sIv7S1DwJr+gXdv4f1C9mjE+otpPia40p57iZ9N0XSrWKDT653Q/ll96A+M/21P+Dmr44ftO+JvhLonw9+C1j8G/gN8P8A4v8Awq+K/jrwRD8QbrXPH/xn/wCFV+PtF8eWPg7XPH0XhfTNL8I+ENVvdC083OlaZ4N1u6GoW1vd6hqus6aj6FLUaSjdt3du235fn9wHGf8ABUr/AIOEv+Hlf7Lcv7NX/DIv/ClvN+IfhDx5/wAJp/wvz/hY23/hFY9XT+yv+Ec/4Ut4Ez9v/tXP27+3R9l+z4+x3Pm5icKXJK/Nf5f1+v6xD4T/AOCZ/wDwWD/ak/4Ji6xrWnfC99D+IXwa8YarFrXjT4JePH1A+GL3WUt4LGXxP4V1PTriLUfBfi+fTrW20+61exS903VbWz02PxFoOuDR9H+wVOmp7tp91/X+X4NSD+k/Rf8Ag7++EM2iRzeI/wBif4kad4j+zxmXTtF+L/hjWdEN1t/epHrN94N0K+FuGyY5G0FpCpw0QI3Vj7B/zr7gPyF/4KOf8HIH7Un7b3w/8SfA/wCF/gnSP2X/AIK+MLS50jxpZeHvE9/4v+JvjjQLk+Xd+Hda8fPpnhm10nwzq9uoh1rQ/DfhrTrrVLOa80TVtf1XQb290670hSjF3u2/T+u/9WA/nUtbq5sbm2vbK5ns7yznhurS7tZpLe5tbm3kWWC5tp4mWWCeCVElhmiZZI5FV0YMqldQP6rf2KP+Dqj9pD4H+CNE+G/7VHwk039qOw8O6dBpWkfE2y8Yz+APi3c2tsQttJ43v7rRPFfh7x3fW9qq2Y1X+zPC+t6gI0v/ABBq+t6tJe393hKinrF8vluvl/T8u0Q+v/il/wAHf2mf2LfWvwU/Ynvz4iuNPlTTdd+KXxft10XSNVaH9zPfeE/CXgxr7xFp8FxjzbSDxn4XubqFcJe2bt8qVB9Z/cgP5N/2xv20/wBob9vD4yaj8cf2kPGreLfF9xZQaNounWNpHo/hPwX4as5JprHwv4M8O2zNa6LotrLcT3Eg33Oo6pf3F1q+uajqmr3t5fT7RioqyA+VKoAoA/od/wCDYa2+Mp/4Kk+EL74aafeXHgSL4U/FOx+Pl+sNydLsPhve+HnudBS/uYVMEN1efFnTfh0NKhnO65uIJTGphgupYMq1uR33uret/wDK4H9NP/Bz1+11B8Av+CfjfA3Q9WFn8Qf2tPFlp4Dtra3mEV/D8MfB1xp3iz4m6rHzk2d08fhTwPqEZU+fY+OLlVwUd4saMbyv/Lr8+n9Pf5Af5vNdYH6Bf8E+/wDgpd+1D/wTa+JN/wCO/wBn7xJYXGgeJltbf4h/CjxnBfat8NfiFaWInFhJrmj2WoaXe2WuaR9puH0PxPoWo6XrmnedcWTXd1ouoarpOoTOCmtfk+qA/qU8If8AB3/8PpPD8R8ffsSeMrLxVFZRCdPCHxj0TU/D99qKqqzSRS614I0nUdKspnDSxQvDrE9srLA892UNw+DoPpNW80B+Wv8AwUP/AODlj9qb9sfwF4j+C/wW8D6Z+yt8JfF1nLpPi+60HxVqHi/4t+LNBureW11Pw7dePRpvhjT/AA74b1yKVk1fTvDfhiz1q7tN2kXPiq50a71Sw1C4UYx1b5n+Cffz+/79AP5s62A/p8/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VatgCgAoAKACgAoAKACgAoAKACgAoAKACgAoAKACgAoAKACgAoAKACgDwz9oD/kT9M/7GW0/9NesVjX+Bf4l+TA+Qq5QCgAoAKACgAoAKACgAoAKACgAoAKACgAoAKACgAoAKACgAoAKACgAoAKACgAoAKACgAoAKACgAoA//0f8AP/oAKACgAoAKACgD9Lx0H0FegAtABQAUAFABQAUAFABQAUAFABQAUAFABQAUAFABQAUAFABQAUAFABQAUAFABQAUAFABQAUAFABQAUAfq3/wRt/aJ/ZE/Zh/bBk+JX7bPhHSvGvwWk+FPjTw4NH1j4Zab8WbJPF+qah4auNBvm8KapZ39v5ltDp2pCPU1tmnsjLtjKidzUVE5RtHe/p/X9dwP6gP2iv+DqD9jv4U/Cm68E/sMfA3xr4s8Z2mjz6X4HXxb4P0D4U/BTwS0iTR2d9Jomja1ceJdXg0q4Zb7/hE9M8P+GLLVIybb/hKtKkd5ExVGTd5O3pq3+Fl+Pmlb3g/hh+KXxP8d/Gr4j+OPi58T/Ed94u+IfxH8Uaz4x8ZeJNRMf2vV/EGvX0t/qN20UKRW1rCZ52jtLCzhgsNPtEgsbC3t7O3ggToSSSS0S2A/Uz/AIIb/tffs4/sNftvD9oX9pm/8Uaf4P8AD3wf8f6F4Xm8JeGJ/FeqN458U3nhrR7WKSwt57Z7ezPhafxa0t8ZdscqQW2xjdArNSLlGy3uv6/r9APHf+CuH7Z+i/t7ft5/Gf8AaG8Gzaw3wz1NvDHhH4V2uu2badqNp4E8F+GtN0Szkn055Z30+TXNZh1zxTcWTyu9td69cRHbt2qQjyxS67v1/D+u+4H5sVYBQAUAFABQAUAFABQAUAFABQAUAFABQAUAFABQAUAFABQAUAFABQAUAFABQAUAFAHrHwG8SeEfBvxy+DHi/wCIFnHqPgLwr8WPh14k8b6fNpkWtRX3hHQ/F+j6n4ks5dGnVoNWjutGtb2B9MmVor9XNrIpSZgyez9GB/ehcf8AByZ/wSF/Zz8F6zafszfBPx9cXt7m8t/BPwo+Bfgj4NeHdV1hLeQWsviLUbnUfDlvZ26ti3uNUtdC8RahbRylrXS71A6Vzeym92vV6/1+H4JSD+Mv/gov/wAFCPjJ/wAFJP2idV+PHxais/D9jaadH4W+Gnw30W6nu/Dvw18CWd5d3tloFjd3EdvNrGq3V3eXOp+JfE11a2l1r2r3MssVlpWj22kaHpXRCKgrL5vv+X3fffcD4LqgCgAoAKACgAoAKACgAoAKACgAoAKACgAoAKACgAoAKACgAoAKACgAoAKACgAoAKACgAoAKAPDP2gP+RP0z/sZbT/016xWNf4F/iX5MD5CrlAKACgAoAKACgAoAKACgAoAKACgAoAKACgAoAKACgAoAKACgAoAKACgAoAKACgAoAKACgAoAKACgD//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qL8Ef+CLv/AAUy/aO+E3g745fBf9mHUfG3wr8f6bc6x4R8Vw/FD4JaJHrGnWeo32lXNymk+JPiVo+vWYj1DTb23MWoaVaTMYPMSJoXjd5dSKdm1dAfl1VAf3Rf8G2n7Fn/AATj+PP7E/j7xx8VfhN8E/jx8en+IfirQ/itZfF3w74a8bar8NPCdtb2h8FW/h3Q/E1vep4R0TV9Ha61yPxtpFnY6hqutza1pra9MPC8FlpHNVlJSsm0t1br/n99vQD+RX9vbwb8CPh7+2d+0v4I/Zj1iDXvgL4Y+L3i/SPhlqFlqj67pg8P2uoOp0/RdekmupNf0DRtQN9o+ga9JeX763otjY6o2o6i12b243i24pvdrX+tf67bAfI9UAUAFABQAUAFAGjpGk6hr2raXoek25u9V1nUbLSdMtBJDCbnUNRuYrOztxLcSQ28RmuJo4xJPLFCm7dJIiBnoA/SP9ob/gjl/wAFIv2U/hD4s+PXx+/Zp1D4ffCbwM2gL4q8XT/Ez4MeIYtJbxP4l0fwfoQbSPCXxG1/xBd/b/Eev6Rpq/YNKuRA14Lm6MFnDcXEUqcW7Jq7A/MuqAKACgAoAKACgAoA/vH/AG9f+CGH/BN/4Ff8Ey/jX+0n8NvhD4p0f4ueDPgHo/jvw/r118WviXq9la+JbuHw+895Joep+JbnR7qJmv7ki0uLSS2XeoEQ2IF541JOajpa9gP4OK6ACgAoAKACgAoAKACgAoAKACgAoAKACgAoAKACgD90v2PP+Dd7/go3+174R0b4jxeDvB/wB+HXiK0j1Lw94i+P+tax4V1XxDpU8KT2up6P4G0Dw54p8bLYahDLFPpV/r+ieH9N1WzkS/069urKWG4lylVjH+8/L/P/AIf83EP6Gv8Agsd/wQM+PP7W198AvGH7Jc/7P+jN8FvgHpHwv8VeDtV+1/DPWvH/AIl0bUru7PiLRp9H8Jap4ZnutSguljc+Ktb0d4TBtk1OZWQ1nTqqN+a+rutb2/L8vkteUP4iP2iv2Zvjz+yX8TdV+D37Rfww8UfCn4haTGty+h+JLRFh1PTJZ7i3t9d8N6zZS3eh+KvDl5Pa3UNj4i8Oajqei3k1rdQ29881tcInQmpK6d1/X3AeFUwCgD+nH/gnd/wbRfFn9t/9mLwh+0t4/wD2hrf9m+w+JFxe6n8O/Bt/8G7r4iavr/w+QQw6N47v7pvib4AOi23ie6TULnw/pp0/UPt/hyLSvEkWoNZ67awpjOsouyV7b62A+bP+Cuv/AARIuv8AglT8PPg/49uP2lbf46D4seM9e8ILpUPwhk+Gx0E6HocOsnUGvX+JvjwamLoTfZhai0sPJ2+d9plyYqqFTnbVrW87/wBff99gPwhrQAoA9X+B3wO+K37SXxW8F/BH4I+C9W+IPxP+IOrLo3hbwto4gS4vbnyZbq6ubq8vJrbTtJ0nS7C3utT1rW9Wu7LSNF0q0vNT1S8tbG1nnRNpK7dl3/r+uwH9if7OX/BopY3PhbTdX/av/aq1bTvFt9bWk9/4H+BPhfTZNM8PTPEJLmxb4geN1vG8QXCO/kNNbeA9ItIJIJGhl1KGZJFwdf8Alj82/wAbafn9wFv9on/g0S0SLwtqeqfsp/tW69ceL7G2up9N8GfHfwtpUmj+IZ1jL2thJ498DR6ZP4bkd18r7XJ4E1+CV5VMkdiiPIwq/wDNH5p/o3+Dfz6gfxzfHb4E/Fj9mf4s+Nvgd8b/AAZqngH4nfD7V5NG8T+GtVELyW0/lx3Fpe2N7ay3Gn6vourWM9tqmh65pV1eaTrWk3lnqWmXl1ZXMM7bpqSTWzA+1v8AglL/AME49Q/4KgftJ+IP2erD4rxfBlfDvwj8T/Fi+8ZS+Bn+ISC08O+JvBXhddK/sFPF3goqb698bWbC/OtYt/s/l/ZJzOrQTOfIr2vrbe39bf1qB/RJ/wAQeGpf9JCbH/xFef8A+iKrL2/9z8QD/iDw1L/pITY/+Irz/wD0RVHt/wC5+IH87f8AwVb/AOCc0/8AwTB/aT8Pfs8XHxfi+Nj698IvDHxVHi6HwG/w7W1XxH4o8beGxoR0J/GPjgzNZnwabw6l/bEQuBqItxYQ/ZGnuNYT51e1tbd/63/qwH5m1YBQAUAFABQAUAFABQAUAFABQAUAFAH6J/sv/wDBJ3/goH+2d8Mm+Mf7NH7PN98TvhuniPVfCTeJbf4ifCPwxGPEOhw2Nxqmnf2Z418f+G9a3WsOp2Lm5/s37HL5+ILiVo5AsucYuzaT/r+v+GA+HviL8P8Axf8ACb4g+O/hX8QdHfw74++GnjLxP8P/ABv4fkvNO1F9C8X+DdbvvDniXR31DSLu/wBJvn0zWdNvbJrzS769066MBnsru5tnimek769HqB/Wt/wb5/8ABIv9hj9vv9jn4n/F/wDac+GfiHxn478M/tMeLvhto+p6T8SPHng62t/CWk/C34O+J7GwfTPC+u6XYTzx6z4v124a+mge8kS5it5JTDbW6JhVqSjJJWta/wCL/wCAB/Nt/wAFAfhJ4G+An7b/AO1d8FPhlplxo3w9+Fnx6+JfgXwXpN3qV/rFzp3hvw34n1DTNJs59V1Se61HUJYLO3ije7vbie5nZfMmldyzVtF3jF9Wk/vQHyBTAKACgAoAKACgAoA+jv2RP2ZfHX7ZP7Svwe/Zk+G81pZ+Lfi94ut/Dlpqt/FPPp/h/Sre0u9a8T+KNRgtv9JuNO8K+FtL1nxHf29vi4ntNLmhhIkdGVSfKm30A/u11L/gg7/wQ4/YZ+D2keK/20tcm1+2M1no178T/jj8dvGnwwt/Efim4tHmm0/wp4Y+F3inwHC7zC3vNQ0/w7ZxeJdas9Mt5nvdR1OOyutQbm9pUk/dXySv997/AJq/3ID+Kv8A4KY+Gf2SPB/7bfxq8PfsK6lperfsr2P/AArqT4W32i+JPE3i7TJBqHwo8C6l40itfEHjK+1LxLfra/EK88V2kg1W+uJrOaCSwjcW1rAidEOblXNvrf79PwA+EKoAoAKACgAoAKACgAoA8M/aA/5E/TP+xltP/TXrFY1/gX+JfkwPkKuUAoAKACgAoAKACgAoAKACgAoAKACgAoAKACgAoAKACgAoAKACgAoAKACgAoAKACgAoAKACgAoAKAP/9T/AD/6ACgAoAKACgAoA/S8dB9BXoALQAUAFABQB+1n7AP/AAQW/bp/b+8I6Z8VvDGkeEvgv8EdZYvofxP+Md/qukxeMbSKYwXV34B8J6Ho+teJvEVpE6kW+tX1loPhPUnS4g0/xNc3NrdRQZyqRjpu10X67f8AA89gP1P8R/8ABoT+0Ra6HNceEv2wvgvrniVbaR4NI8ReAfHHhfRJbsD91BJ4h0688XX0Nu54e6Xw1NJH1Fm/FR7eP8r+/wD4b8/uA/nF/bS/YS/aY/YB+Ka/CX9pfwE/hPWdQtJ9V8J+ItMvYdd8D+PdCt7n7K+ueDPE1oq2up2scpiW+0+6isPEGivcWsOv6NpVzcwwtrGSkrp3/T+vx+QHzh8PPh347+LXjfwz8Nvhj4R8Q+PfH3jPVrbQ/Cvg/wAK6Vd614g17VbonybLTtNsopbi4k2q80rKnl29tFNc3EkVvDLKlNpK72QH9OnwM/4NN/21vHnhvT9e+Nfxm+C/wGv9QVZX8GwrrfxT8VaPEyKTFrcnhz+yPB63yuWUwaJ4v121CKr/AG/ezxJi60VsnLzvYDzb9qj/AINcP28vgT4P1Xx38IPFHw3/AGotL0OzmvtS8J+BF13wv8U5be3JeeXQvBniG0l0rxI0VqrTDTNH8XXHiS+lX7Fo+g6ndPCkoq0W9U4/PT+vlr5AfkR+wL+wR8Uv+Cg37SK/sw/DnxJ4Q+HvjkeF/Fvii5v/AImf8JFp+kWUXg37Kuq6ZeRaFoWu6xb6oZboQpbyaaFjlilS5khZcVpOSgrtX8tv6/D8bSD/AFBP+CdP7MPjD9jn9iD4B/sw+PNe8NeJvGHwn8I6v4e1vXvCMmqS+GtRutR8VeIteim0qTWdN0nVGt0ttYghkN3ptrJ58UwWNowjtxyfNJva7/rt/XfcD+Ab9vP/AIN7/wBqH/gn7+zZ4s/ac+J3xl+AnjHwf4R1nwjot9oPgO9+IU3iS5uPGHiKw8N2EtpH4g8CaFpZhtrvUIp7szalE4tkkMKSyhI26Y1VKSjytX87/wBfj+biHK/8E3/+CFv7TX/BSH4Da/8AtAfBv4yfBj4feGNN+IfiP4T6ho3j/UfiBZ67e3+haD4T8Q38+zwt4N1/T5dGurbxXp8Mcc98JnuLW5860WNYHlJ1FB2cb6Xvf1X6P+mwPGP2X/8Agkl8W/2pv22/2iP2DvC/xi+DPhD4u/s76r8UdJ1PVfGV140g8KeOZfhH8Q4vh34rbwVc6T4R1TVbh1vriHWrO01XStMvJtBF3ePBE9heRROVTlipcraduu11cDkf+CmH/BLP47/8EuvG/wAMfB3xo8T+APG9v8WPCus+JvC3in4cT+JLjQWm8O6vFpev6Bct4n8O+G70avpKX2h6jcrBaT2v2PXtOK3BmMscThNTvZWt0vf+v67Afnr4I8HeIPiJ408IfD/wnYvqnirx14o0Dwd4Z02PPmaj4g8TaraaLo1jHgMd93qN9bW64VjukGAeBVt216LUD93v23v+DeH9pH9gv9mvx7+058Xv2g/2cNU8IeBJPDtn/wAI94VvviXP4q8S6x4p8RaZ4b0jRfDtrq/w90mwub57rUxfXIudQtorXSbHUdQlk8mzkFZRqqTUVF69b3t+X9d7WA/PL9hH/gmj+1x/wUY8X6n4a/Zt8AQahofhqa0i8bfE/wAYaifDHww8DtfKWtIte8SNa31zeancRjz4fDvhfSvEXiiWzEmoR6G2nwXF0lynGO7+XV/1/XQD+gnSf+DQf9oCbRI59c/bH+DuneIzDG0ulaT8OvGus6IlyVzNFH4gu9T0G+lhjf5Y7hvDULyr87W0B+Ssvbx/lf3/APD/AJ/eB+NX/BRD/giz+2j/AME3dMtvHHxX0Twv8Qfgxf6nb6RbfGb4UalqOueE9M1O/lkTTNK8Yadq+kaH4l8H6jf7Y4rafVNHbw5eX88el6V4j1O/YQNpCpGe2j7P+nf+m7XSA9J/4JL/APBHj47/APBRi31j41fCr4l/CTwT4e+B/wAWvBmleItL+IN14xg1nVZ4ksPFjSaKnhzwnr9k8Rsozbg315ZObogFRCPNpVKiho03dPra34f5+iv7wf6BX/BVH9kPxz+3f+wj8b/2Vvht4k8J+EfGfxPk+GT6P4g8cSavD4YsB4I+L3gH4h6iNTk0HStb1VTd6X4UvbKy+y6ZcZ1C4tVn8m2M1xFywlyyUrXtfT1TQH+cF/wU0/4JUfGn/glv4h+Enh34yfEH4X+P7r4w6N4t1rQZ/hnceK7i30y38IX2h2N/Fq58U+GPDUizXMmvWz2gs47tCkM/nPEwjVuuFRTvZNWt+P8Aw3b7wPLv2FP+CbP7Wv8AwUV8aan4T/Zs+H8WqaV4aNofG3xJ8Wah/wAIz8MvAyXzBbRPEHieS2u5J9TuVLT2vhvw5p2v+KruziutQtNDmsLK9ubdynGO79Et3+X4v7rgf0DQ/wDBoV+0a2gfabj9sD4JxeKMD/iTw+BfHU+gbthLD/hJHnt9RwJPlDf8Ipkpl8KcJWXt4/yP7wPwW/b4/wCCXX7X3/BOHxJpWl/tE+BbP/hEfE11c2fg34teBdQm8T/C/wAWXVqJXl0+y19rHTr7Rtc+zwy3aeHPFmkeHfEM9jFLqFtpk2nxPdVrGcZbbrcD880R5XSONHkkkdUjjRS7yO5CoiKoLM7MQqqoJJIABJxVAf0i/skf8Gwn7eP7RngLRPiV8TvEPw8/Zf0DxLZWOqaF4a+JCa/rXxQn0nUIBdW2o6r4H8P2Rt/DBmt5IWXRvE3iPSfE9rI0kGq6BpcsW18pVop2ScvS1vvv+lvPoB4h+37/AMG+H7b/AOwd8O9Y+NV1N4F+PPwZ8NQSXvjHxh8J7vWP7b8B6Wk0UI1rxj4K8RaZpWrQaJmZZLrV/DM/irTtGgjnu/ENxpFlEl1K41YydrNPz/R3d/ml21A/tn/4Kqf8oU/2lP8As1Pw9/6TeEq54fxF/iYH+V/XYAUAfeH7DH/BNr9rf/gol4x1Pwt+zX8Oxq+k+G2th40+JHim+/4Rn4ZeCBeFRaxeIPFM8Fz52qXKP9otvDfh+w13xVd2UVzqFpoc9haXlxBMpxjv93V+m35/cB/QVYf8GhP7RcmhG41T9sH4K2fibZGRpFh4D8daloXmFCZVPiK4udL1AIkmFjk/4RctImXMcRHl1l7dfyP7wPxT/wCCgn/BHb9tT/gnClv4j+NPg/R/Ffwk1LVP7I0n41/C7ULzxN8P21CVh9i03xC15pukeIfBeq36Oi2Nt4q0TS7PVblbq10DUNZeyuni0jUjPRaPez/rWwF7/gmV/wAElviz/wAFSP8Ahbdp8G/jD8GvAGvfB3/hErjX/DnxPuvGlpqmqaR4x/t2PT9b0IeGPCXiSC7sLO90C7sNVMstvLYXFzpglj2ajbs6nU5LXi2n1uB8/f8ABQL9g/4tf8E5/wBojUP2cvjHq3hbxH4hg8JeF/G+k+KPBMuszeFvEfh3xRb3AgvtJk1/SND1UrY6vp2taBe/aNNhUalo16IWmgEcrVCSmrpW1tbe39f1sgPI/wBlj9nLx5+11+0P8JP2bPhk+m2/jb4v+L7Lwpo9/rTXqaJo8csU99q3iDWn06z1DUE0bw9ollqOuaq9jY3l2un6fcm3tppQkbOTUU2+n9W+YH6Yf8FH/wDgh78dP+CZXwa8MfGT40/HL4C+LrTxl4+sPh74a8IfD288f3XivU9TutF1rXrzUo7fxD4H0DT49F0bT9El/tO9e/Hk3V/pVokTzX8IqIVFN2UWtL3vf+vx/BuIeNf8E9/+CPn7Z/8AwUie7134K+EtG8LfCbR9VGj678bPidqF34b+H9vqSDzLvSdCay07VvEPjPWrODLXll4W0TU7XSZpbKDxFqOiDUbKSVzqRhvq+y/pW/pq9mgP2o1v/g0M/aVt/DrXXh39rr4H6t4rFvM40PWPBnjzQdAa6WPMEA8T2n/CQ6gIZZMRyXLeFFeFT5gtpjmNs/bx/lf3gfzlftmfsKftOfsDfE1PhX+0z8ObzwZrGoWsupeFvEFlcw654H8daPC6Ry6t4M8Waf5mmaxDbtLAmpWBe31vQ5bi3ttf0rS7qeKBtYyUldAet/8ABNb/AIJrfFv/AIKd/Fnxz8IPg/45+HXgPXfAXw7m+JGp6l8SZ/EtvpN3pMHiXw/4YaxsW8MeHfEl42oteeIrW4C3FpBbfZoLgm4EojjlU5qCTabu+9v6+/77gfbviL/g3Q/bp0/9sjSv2NvC+s/Cbxxrx+DfhX45+Nfi3pOreLdO+Efw18GeMPGnj7wNoVt4s1fWfCFlr8viXVNW+HOvvpHh7QPDusX+rWqSXdojWWla9daQlVjyuVmtbW6t+X9L8nIML/gqF/wQs+KX/BMD4D+Afjp44+PPgD4pWPjf4paV8KZPD3hTwv4i0W70nWNW8I+NPF8GpJf6vczQ6hpsdp4KvbSXdbWF0Li8tWSBo1mZSFVTbXK1pfe/b/P+rAfhPWgH7Yf8G+n7NPw//ae/4KcfCDw78UNI0/xJ4M+GmgeMPjTfeFtWitbnSvEeq+BLO1XwpYanY3kc0Gp6daeLdX0PW77S5YJ7fUrXSZbO9hksJrtGzqtqDt1sv6/pfhaQf1Nf8HEv/BWz9pn/AIJ+f8KQ+DX7Ln9meCPGHxf8P+JvGevfGPWvC2k+K7jQtH8Paxp2kWfhzwTpXiix1bwhLrN5PNd3HiW813RNZfTNLn0ZdNtba71RdQtcaUFK7l06d/n/AMD7wPHf+Cr3/BZr9rb/AIJ6ftFfsI6h4O1Pw746+E/xH/Zb8G/Er40/CfxH4X8M28HjvXta1vUbHXNb0zxdpujWvivwlrw0+3U6Kmk6ovhKzv44ZtQ8Kapam4sp3CmpKe907LX/AID/AC18rAQf8F6/2hP+CYv7d/8AwT41TxZ8P/2nv2efFn7Rfwmbwp8SvgjpOl+P/B7/ABQuLbXdV0PT/Hvw8n0db1/EKRan4P1S+1XVPCgVJU8V+FNAnuYDPpJSimpxntKz0ejt5P5P0/NSD+B6ukD9ev8Agiz/AME3tS/4KPftgaB4Q8RWF6v7P/wn/s34h/tAa3B50EU3hi3viND+HtrfRGMwa38S9VtJdEg8m4hvrPw3a+K/ENgXn8PiJ4qT5Y+b0X+fyQH9s/7W/wDwUn0v4bf8FJv2Bv8AgmN8ALzTdHuNW+IXhjVv2hT4cjtbOz8I/D608IavefDr4L2FtZosGlvrtvbab4q1+xtorJrDwlZ+EdMh87TPFOpW8XPGHuSm+2nX1f8AX6MD86v+Dvb/AJN3/Y8/7LR4+/8AUHs6qhvL0A/gzrpAKAP6u/8Ag2O+NX7DP7Lur/tN/HL9p/45/Cn4TfFLVbXwZ8MvhgvxB8Q2ej6lH4KuG1HxJ4/u9GguInlaHWdYs/BVrdXaOu0aEbZMJNcB8Kyk7JJtdbd+l/QD5u/4Lff8Fi/jh+05+1T49+GP7O/7QfiHQP2SPhtJa+FvA0PwZ8a654c0H4sSzaNpNz4o8a+MtU8PahYv41ju9fa/0/w5Y6gZdD0TQrC0On6dFq1/r2qazVOmlFNr3ut1t/Xz76XsB9if8Gyf/BRL9qTX/wBr+b9kL4m/FH4gfF34P/EP4c+MfEGg6f4+1/W/G138NPFXgPT7bWbPUPDet69qF9feHPC+q6Pb6pouqeH7eX+xLrWb3Q723tLS/W4mvZrRXLzJWd1st/6+f5OIdn/wd9/DjwNpPxT/AGKvitpsFhb/ABE8b+CPjL4I8WyQgrf6l4V+Hes/D3V/BU12qDy2Sw1H4i+M7aGebbPMlwsEbTQ2RS1VB/Eumj+//hgPNv8Ag0T8Lfa/2t/2pvG3l5/4R/8AZz0vwt52Puf8Jj8TPDOreXu7eb/wg27H8Xk5/hp1/hj6/p/wQPMP+C5X/BTz9uP4Qf8ABUD9pT4VfAj9qr4zfDD4Y+AD8KdD0Twh4K8aaho2g2V/cfBj4e654mmhsLZlijuLnxPrGsSXTjc0soaRiCxVXThFwTaTbv8AmwPyW/4fAf8ABUL/AKPs/aS/8OTrH/xyr9nD+VAfI3x1/aK+On7TnjK0+IX7QfxV8afGDxxYaBZeFbPxT471q513Wbbw5p17qWpWOiw3t0WkTT7S/wBZ1S7gtwdiT39y4yZW20oqOiVlv/X4AeMUwP0D/wCCcP8AwTy+IX/BSz42eI/gN8LPiT8M/hz4z0H4d6r8SbeX4nz+J7XTNe0nRNd8O6FqenaRL4Z8O+I7iTWLZvE1lqP2Se1hSTTbbUblJT9jkWpnPkV7N620/ryA0f8AgpN/wTV+NH/BMT4u+CvhH8ZPFHgTxte+Pfh3bfEXQfE/w5m8Q3Hhx7KTxH4g8NXmiTSeJtA8Oagut6ZcaCl7fRR2MtothrOkyR3ckss8NuoTU1dJqz2f+fX8Pycg0/8Agml/wS/+OH/BUH4i/EX4ffBnxT4B8D/8Kw8F2fjLxJ4n+I8/iS30Af2prlromj6DbN4Y8PeI75tY1TdqmoWqz2cNp9i0LUi1yswhinJzUEm1e7tYCH/gpX/wTG+N3/BMD4m/D/4a/GbxP4D8byfEnwLL458O+KfhxP4juPDrR2ev6loGq6BcP4n8P+HL8a3pLWdhqF4kNjNZiw17Smju3na4hgITU1dJqz2f+fX8Pycgr/8ABNf/AIJn/Gn/AIKefFfx18Kfg34o8B+CLr4ffD6T4g6/4n+I8/iK38OrbHxFofhyx0OB/DHh/wAR6g2t6pNrFxfWUctjDZmw0TVnku0mS3hnJzUEm03d97f19/33A5z/AIKLfsA+Pv8Agm58eNM/Z7+J3xG+G/xH8Z3nw+0H4hahd/DGfxLc6RoNp4j1XX9O03RNVk8T+H/Dl6muNbaCNZkggsprVdL1bSZhdNNPLDA4S51e1le29/6/rsgP0N/Ym/4NwP2+f2vvBGifFTxFH4L/AGavhr4m0+HVvC+ofGGTW18b+JtKusGy1bSvh1oWmX2r2GmXsWbuyufGF34Uk1Gwe01PSrbUdMvrW9eJVYx0tzen+f8AwPuA+zPij/waP/ta+HPDl9qvwo/aU+B/xP12ztBcxeF9f0Xxd8NrjVZ0UNNYaZqzL4w0oXT/ADJZPq0+kWM8mwXl5p0bPIkqvHrFrzuB/Mt8f/2efjR+y38U/EvwW+P3w88QfDL4leFJxFq3hvxBbxq8lvKX+x6vo+o2ktzpXiDw/qiRtPpHiLQr7UdE1a2/0jTr65h+ddk1JXW39f1/w4H6E/8ABMn/AII8/Hf/AIKk6P8AGDWvg38SvhJ4At/gzqfgvS9fi+Jt14xt5tUm8b2viW706TRx4W8J+JUaK0Twxdrem9ezcPcW3kLMDKUidRQsmm7+dv6+/wC64H0Z8Nf+Dc/9uH4n/tZ/HX9mLRNd+FltoH7OWp+B9F+Jn7QN9f8AiqD4Vvr3jz4a+DvippvhbwbDL4Yh8W+KvFdn4Y8baRLqumRaDY2OkO8Eus6vptpq2g3GqjqxUVKz12XXe3n/AMHyvYCf9q3/AIN+vjV+zJ+0z+xj+zAnx++F3jjxV+2lrXxC8PeD/ET6B4r8MeH/AAdqfw6s/Cl7qh8SgReI9RubG+j8V2yWFxplnPcF7Sb7RZQq6NSjVUlJ8rXL573v69v+G3A/tq/4I2/sEfEv/gnD+x9L+zt8V/F/gbxv4qk+LHjbx+Na+Hk2vz+Hxpniaw8NWlnZl/Emh+H9R+3wPolw1yP7P+zhJYfKnlO8JzzkpyulbTbf+vx/C0Q/lZ/4Ki/8G9n7UXhzxL+3n+35dfGX4Bz/AAyk+IH7Qv7TY8H2978Qj47Hg/xF428T/EC10EwyeA4/D/8AwkkGl6pDZ3EY1z+yxfxyiPUZLfZO20Kq92PK+kb39Ftp/Xe1gP1x/wCDSf8A5R1/G7/s9P4gf+qN/Z3qK/xr/CvzYH4nePv+CK37W/8AwUv/AOCk/wDwUI8cfDn/AIRX4YfBPQP2v/jboWo/F/4lS6rBo+ra5beMdUlvtD8D6Ho+nX+reLtU0xZrY6pMv9meH9OM4trvX4tSC6e2vtIwjG+r5Y6L0/r+mB1Xx2/4NNv2xfh/4I1TxT8F/jl8Ifjxr2j2Et/J4Ak0vXvhn4l1z7PbPLJp3hS91i41/wAMX2rTTKsNnB4h13wrYzqxeTUIZQlu6VeLdmmvO91/X3/m4h/LV4m8NeIfBniPX/B/i3RNU8NeKvCutap4c8S+HdbsrjTdZ0HX9EvZ9N1fRtW067jiurDUtM1C2uLK+s7mJJ7a5hlhlRXRguyaautmBiUAFAH9Af7E3/BuB+3z+194I0T4qeIo/Bf7NXw18TafDq3hfUPjDJra+N/E2lXWDZatpXw60LTL7V7DTL2LN3ZXPjC78KSajYPaanpVtqOmX1revlKrGOlub0/z/wCB9wH2Z8Uf+DR/9rXw54cvtV+FH7SnwP8AifrtnaC5i8L6/ovi74bXGqzooaaw0zVmXxhpQun+ZLJ9Wn0ixnk2C8vNOjZ5ElV49YtedwP5lvj/APs8/Gj9lv4p+Jfgt8fvh54g+GXxK8KTiLVvDfiC3jV5LeUv9j1fR9RtJbnSvEHh/VEjafSPEWhX2o6Jq1t/pGnX1zD867JqSutv6/r/AIcD+vr/AIICf8EXfjv8LPjF+yb/AMFLfEHxK+DuqfCjxJ8LfFfjDSfBOmXPjN/iNYQ/FL4Y+JfCmkRzwXfhG18NLeWLeIc6n5PiKWJbQ3AtZbmQpG+FWpdShZ3vvfe33f131YH6u/8ABdP/AIJKftB/8FS5P2Z7f4M/FP4W/D7R/gmnxbm8R6d8S73xjaxaxqXxAb4cJpF7pcXhTwp4ljnk0218HanBcSai1q9uuoItkJFub0rFOahe6bvbr2A/z3f2yf2WvGX7FX7S/wAVP2X/AIg6/wCGfFPjH4Tanoul63r/AINk1WXw1qM2ueFdC8WW0mlSa3pmj6o0UVjr9tbzfa9NtWF1DcCNXhEUr9MZc0VK1r9PR2A+ZKoAoAKACgAoAKACgAoA8M/aA/5E/TP+xltP/TXrFY1/gX+JfkwPkKuUAoAKACgAoAKACgAoAKACgAoAKACgAoAKACgAoAKACgAoAKACgAoAKACgAoAKACgAoAKACgAoAKAP/9X/AD/6ACgAoAKACgAoA/S8dB9BXoALQAUAFAGz4cu9GsPEOg33iPSrjXfD1nrOl3evaHZ6j/ZF3rOjW99BNqmlWurG0vxpdxqNik9nBqJsb37FLMtz9kufK8lxgf1j/Hz/AIOsviJ4h/Z/uPhB+yR+ytpf7KPiy20zw/4X8H/EJfiVoPxOsPh54P0SGCy/svwj4Avfg74X8PW95HpFpbaNotzqD3+m6FZeZJb6NNdR2U1pgqKveUrrta1/zt9/32A/P79iD/gtZ/wU/wBE/ax+Eeqa5+0V8Wfjl4V8VfFDwZoPxC+GPjEDxn4a8Q+FfEfiLTNJ1yw0nRfsDp4Q1L7DPLNompeFBo0thqUULv8AabCXUNPv7lThyvRLTRrf9L/f92gH9Vn/AAdH/Cjwt43/AOCZF98Q9V061k8UfBf4yfDTxF4U1cpi/sovGGqv8PvEGmQ3C4f7Bqtp4jtbu+snJt7i70XSrqRDcadaOmNF+/buv6/rT8LSD4J/4NLv2OvCUXw++OP7cnifRbLUfG2oeMrn4D/CvULxFmufC/hzQ9E0LxJ8Q9W0pDuit7nxbf8AiTQNBfUNq6jb2XhfVNPtnh0/WtRS/deWqj83+gHxv/wW6/4Ltftbx/te/FT9mb9kz4ta38DvhJ8AfFF/8ONd17wGLCw8cfED4j+GnbTfHV9qXis291q+jaL4d8SpqnhfRtD8P32nQ3a6TNretyXt1eWNlod06UeVOSu3r6L/AIawHef8Eef+Dj/xX4C17xl8Lv8Agpz8Z9X8U/DB/DUmtfDb4zah4K1bxV470DxXaanYxTeCPEMfw98O3mteJtC8QaZfahqdhr2radealoOoaKNNn1G40zWLSLSFUpbOC16ra/3/AOf33A/N3/gpz+3X8HPDf/BSXW/21P8Agk38dNd8K3XxW+G1ndfEfxT4b8D+I/Ad7pfxQ1S71PRPH1vaaL8QvCGliW18YaHovhHxRrGo2Wn3Cah4n1XxBeT3Avprh5ahFuPLNbPTVbfLs79vwbkH92//AASK+MHxL+PH/BNT9ln4wfF7xfqnjv4l+NfAOv6p4q8X6yLUaprWoWvjnxdptvdXYs7e0tfMisbC0tl8q3iXy4Eypbczc80lOSWyYH+ar8d/+CoH7ff7Tnw31X4QfHr9p74hfE34a65eaTqGreEPEC+Hhpd9e6FqNvq2kXE39n6FY3W+x1G1t7uHZcKvmxLvDLlW61CKd0ldAf20/wDBqD/yjS8e/wDZ3PxP/wDVZ/BSuev8a/wr82B/LLqf7U9x+xd/wcB/G39os3c1roHgb/got+0Xa+PhCXY3Pwy8XfGbx54P+JEHkLuW5mXwXrutXWnxSI6JqtvYXCgSwRvFty81JL+7G3rb+v6YH9Tf/B0r+zrbfGf/AIJ4eGfj74ft4dT1j9mn4n+HPFh1Sz2Xgf4ZfFT7L4C8TJZSQb/MtrrxLf8Aw11qa6hd4E0/RJriQGFftEGNF2lbuvxWv5XA/lr/AODdb9m3/hon/gqR8FtQ1Cw+3eFf2fdO8Q/tD+JA8W6OG68CxWmmeAZVlYGOO4tfil4k8EajGrAySQ2Fz5QVkMsW1V2g/PT7/wDgen4WkH7K/wDB3F+1fum/Zr/Yp8P6n8sS6h+0V8TrOCbI8yT+1/AXwqs7jyjgMiD4l6ld2Nyc7ZvD9+IRm2mrOhHeXy/r+vzA+Kv2Bv8Ag4x8G/8ABP79jbwT+y58Nf2GrbWvEfhXTPE+o6v8TLz45QaXaeNfiX4nvL7Ubnxv4k8K2fwflv7mCKeXS9LTSj4ue+XwxoWl6Fb67BHZ209vUqXNJty+Vtl/Xp+F5B+bWuf8Fvv+CsXjH4hQ+O0/bJ+LVlrialJfaf4b8JxaBo/giEtdC7i0/wD4VzpOhR+EdXsLfYlvHba3ourNNaK0N492Jbhp79nBL4V8wP8AQQ+GXiLUf+CiP/BIDT9d/aC8K2Vr4g/aL/ZH8SQ/EXR5dJm0mzj8Vy+F9Y0yfxLpelzk3GjbvEWlweMvDYiczaRKdNuLGYva281c3w1Pd2Ulb+tfv+dlsB/nC/sOft2/tdfsreK9B+H/AOz18dfGPwr8G/ET4oeCr3xr4f8ADg0c2XiK6fUtN0Vpr7+0dKv5950pmsj5E0A8k9A+HrqlGLTbV2k7Af6Nf/BcP45fFn9m7/gmB+0r8Zvgb441f4b/ABQ8HzfBhfDPjPQRZnVdHHiH4/fC3wvrQtRf2t7af8THw/rWqaXP5ttJ/o97Ls2SbJE5KaTmk9nf8mB/miftD/tgftYftu+IPAn/AA0V8X/F3xt8Q+F/tnh/wF/wko0gXGl/8JTe6d9t0/T/AOzdO0uL/iaXtjpvmfaC/wA8EWHRd9dajGN7K3f5Af6Rd5pPhL/giD/wSD1a5+GvgO38W+JfgJ8LNDur3TLGzv75fiV+0N8Q9V8O+FLzxV4lk0xF1a70bVfiV4ms7rUWjmjuNL8D2FtoWmXVlaaVpqW/L/Enq7Xe/ZL77ffv3A/hL1X/AIK/f8FjNU+KEnxZP7Tv7ROn642qtqsPhnStNnsvhfajzhJFpsfwnXQn+Hk+lQoqW62l/wCHLwzwqWu5bi4knnl6OSna1o/r9+j+5/cB/dJ8Ctc8P/8ABbz/AIJFQ2nx78DWPhjxX8ZvAvirwT4102XStQsLTwV8bfAWq3+kaN8RvCUF+JL/AE+1g8S6VonxC0C1W51E2en6h/wjGpXerRx6ml3zv93PR6J3Vuz6dPTf7gP47f8Ag3V/Yx0r47f8FPrdPiroNrqOi/sk+H/FHxd1rQdQMc9hcfEjwd4o0XwZ4HsbmNd4un0LxlraeMLZf+PSW58HxR3Rmt5TbXG9WVoafa0+XX8P60QH9J3/AAcJf8Fivip/wT6034Z/s+/sx3Wj6J8ffi34b1Hx3r3xA1fSdM8QyfDX4cwapdeHtFuvDvh/WYL7RL7xN4u1/TPEFva6hr2m6npejad4a1ALpN7f6pZX2jZUqaldvZdO/wDXlZ9elpB/O5+wr/wcUftmeB/jZ4b8MftofEi1/aU/Ze+JGrweDfjD4Z+IPg/wS2oaB4Q8VzHSNf8AEvh/UdG8P6PLeR6RY38t3qfhDxAdU8MeINDgvtCSy0m5vbfV7LWVKNnyqzW1tf8AL8H91kB/Zv8A8Fn7axsv+CTP7adnpcFtbabafAm5ttOtrJI47O3sYNU0GK0gtI4QIY7aK3SOOBIgI1iVFjAQAVz0/jj6gf5RNdoF3TdOvdX1Gw0nTbd7vUdUvbXTrC1j2iS5vb2dLa1t0LFVDzTypGu5lXcwyQMmgD/VP0nR/hL/AMERf+CT2qajpXhzT760/Zt+D0HiHxNFaTC0b4q/HnxN/ZOjT6hq2rOn2kHx/wDFTW9L0lLx1uJdC8O3Gm6Zplq1homm6avFrUnrpd29F6X7eb+YH8EHi/8A4Ly/8FWvFnxRuvipF+1x428KXj6u+p6b4I8Jad4b034X6NbLcLNaaJb/AA/udI1DQNV0qzijis1Pii31/VL+BGk1jU9SvLm8up+r2ULfD/n/AF/SA/vC/wCCbv7Ufgj/AILK/wDBNe51P49eCvD2q3Xi238Y/s/ftI+CbKJ4fDl54q0rTtNlv9T0GNri4vtFTXfDfiHwt420ZorhdQ8J61qSRaVfyz6JZarLzTTpz06O6/rT5/drqwP47f8Agkz4+1T/AIJe/wDBcW//AGevF+uEeEda+K/xG/Yu8b6nLKkdpq9rrXi3+yvhh4mdfktbdL3x9oXgDU5LuZYX0/RNU1VGNsJbiOt5rnp38ub8Ne/5/eB+r/8Awd1/s2fbvCH7K37XWkWGZ/D+t+I/2ffHV/HH5kkmn+IbW7+IHw2EzKu6Cz0y/wBE+JUTSSkwtd+IbSFWimlRLiKD+KPz/R/oB8Lf8Gn/AOzb/wALF/bT+K/7R+q2H2jRP2cPhPJpOhXbxcWnxG+M1xe+HNLnhmcFSY/h/ofxLs7iOL96v9qWrO6Rvsnqs7RS7v8AL89bdfv0A9Q/4OEviJrH7d3/AAVj/Zb/AOCdfgLWgmlfD7Vvh78MNQnjlWS00v4q/tFa94Y1DxZrM4DfZ7iDwx8P38ANKr+bPYXln4itAqTPNbsqXuwc+9/Pb7uvn91gP6Jv+Cmf7RUX/BHj/gmh4c0r9kf4c28GuaRc+Dv2c/gBo0WhXPiPSPB+pajoev6zc+NvEllDBKNcv9O8P+FfE2vy3GseZH4k8d3lld+IRqcN/qcN1lBc83zO3V+fkvvA/h0+HX/BYj/gsL8O/irZfFcftGfH3xvexavHqeq+CPiHY6v4o+Fuv2xufPvdDu/h3Pp8HhzR9K1GIy2bnwja+G9T023l36Fqek3cFpdQdDhTataPy3+/R/112A/td/4KE/DDwJ/wVh/4IxX/AMXpfBR0Lxvcfs/Wn7VfwostWilTxB8PPiX4V8Fz+K9c8HQ309vaSyLqlrbeJvhrqMs1smm6lb6jFrAiikttMvbXng3Cpa+l7O2zXfp6+XnsB/Od/wAGjf8Aye9+0f8A9mq3/wD6tz4YVrX2j6gftX/wXu/4LF+Lv+Cb2teBvhD+zZ4P8Hr+018ZPAmmeMPEfxT8U6FZ6vH4N+FGg+J/FWkeEbCDTHijHijVdS8S/wDCff2JDrt1caD4St/+Ehu4tGv7/wAT+fZRTp8+rfup2t3f6AfxSfta/wDBVP8Abw/bm8A6d8Lv2o/jk3xP8B6L49sviVomgN8O/hV4STSPF2n6J4j8OWl7Z6j4G8D+GdXNrDovirWrL+y7rULnTW+0R3L2r3kEVwvRGEYu8Y2e27fbv/X3ID89aoD7a/4J2/to+Kf+Cf8A+138J/2n/DWkf8JNbeC9Q1DTfGfg83Qsl8YeAPFGm3Og+LtAjuykiWuovpl62o6BeTRS21j4j07R766t7q2tpraWZx5otd9vJ/1/WoH+ila/E7/gkh/wXV+Cmg+Ddc1v4d/GBkxrem/DjxLrj/Dz9or4U+ILqyC30mnaXaavpfjnRrmExC01K/8ADN5rPgTxMdOWN73xJpVvHu5bTpu+q/FP9P118gPE/wDgrd/wQj8Of8FIpvhF4t8BfHG9+CXjb4IfC5PhR4V0PXPCx8ceBNc8K6bqEuo6FZ6hcx6xpHirQtStJbu7trvX/tvipbqzFkP7BW6gubu/cKnJfS6bvvb+vv8AuA/hU/4KAf8ABLb9rn/gm54p0/Sv2g/Btjc+CfEd/Lp/gj4x+BL248Q/C/xldxW8l2+nWOsXFjpmp6Jr6WsNzO/hrxXo2ga5Lb2d5f2FjfaTCNSfpjOMtn6rqvz/AAf32A+ANA0HWvFOu6L4Y8N6Vf674i8R6tp2g6BomlWs19qms61q95Dp+laVptlbq9xeX+o31xBaWdrAjzXFxNFFGrO6iqA/0hvg34R+Ff8Awbuf8Eg9Y8c+PLTRNX+PGq6fbeJPGVoLiLzvij+05440trfwj8MdP1CCQ3N14S8DQWy6XNcae5SDwn4X8ZeOrWxS/wBS1GKfkd6s+y++0e/rr/VgP49f+CTXxR8dfG7/AILUfsufF/4neILzxV8QfiV+0VrHjPxh4gvmBn1PXtf0XxTqF/OI1xFa2ySzGGxsLZIrPTrKK3sbKCC0t4YU3mrU2lskB/R1/wAHe3/Ju/7Hn/ZaPH3/AKg9nWVDeXoB/BnXSAUAFAFmysrzUry007TrS5v9Qv7mCysbGyglury9vLqVYLa0tLWBXnubm5nkSGCCFHlmldY41Z2AoA/0SP8Aggf/AMElo/8AgnX8KPFf7ZX7WL6Z4O+PXxA+H13Jd6V4lvLPTdN/Z4+C0K2/ifWbbxTqN5NFY6b4v1yPSLHWvHV1dTxxeEdJ0q08PNLZ3S+KUuOWrPmdo7fm/T+vxA/lD/4Li/8ABRzTP+CjX7ZWoeLPh884+A/wc0ab4XfBmW5gltbjxPpVrqt3qHiP4jXVpcxQ3dk/jfWpvO0uyukgurXwppfhmLULGy1hdTgXalDljru9X5eX9foB+6f/AAZ7eFsRft8eNZo/vyfs4eFtPmx08tfjXq2sR7u+fN0NsDGNuTnK7c6/2fn+nQD7S/abn/4Iof8ABO39rP47fH79uPUvC37Rv7X3x5+IOq/EO18A3vw7X4v6j8JfAl9pun2Xgzw7Z/Dy7l1HwL4TvV0Cw067Txb45uNM8W+IJ76S68NCy8NosUUr2k4pR0ila/e3np+H4294Pqz4B+K/+CI3/BZzwR4x8D+A/gz8F/GWseGdMtp/E3gjX/hDp3wj+Nfg/R7hm06x8QeHdc0Kx0bxJDpcUrxWUmu/D/xZfafpdxc2Gm6zPZz6hZ2VxLVSm023r5u3p/X+QH8Tv/BZz/glrqv/AATA/aO0vwt4e1jVfF3wB+Lumap4q+CHi7XDbNr6WmjXNjbeKvAviqSztrOzufE3gq61TSTNqdjaW9lrWha54f1Vbeyv7rUdL03opz54+a3/AM/nby6+TkH491oB+nn/AARn/aG/4Zj/AOCmX7JHxHu777D4e1X4nWPwt8YSySeXZJ4W+MNrdfDPUb3UskBrHQZfFFp4mfO7yptEguFR3iRGipHmg18+233/ANdr3A/qB/4O8Pgl/bHwP/ZJ/aJs7T974B+J3jX4Qa5dQx5kksvif4ZtvF2g/bGGWFrp158LdZitZGAiiuddkiLGS7iWsaD1ku9n93/D/wBWAn/4NqPDnhv9kf8A4Jjftj/t6fECxeHTdc17xp4suXRo4LjWPhh+zJ4C1LULaOxuZkK/a77xjr3xG0W1gVZd99a26qsssqwqVvenGK/q7/ySAs/8HQHgTw9+0n/wTz/ZA/bf8AwHUdJ8NeKfDmq2OoIqs8fwp/aY8B6brtnqVzcRZV4l8ReGPh/YxITsE+uO0O3e6uUXaUo91+K++2/f7wGf8GiXwS/sP4AftX/tD3dptn+I3xX8IfCfR7maPEg034U+FpfFGqSWTN832S+1H4rWtvcyR/up7rQ1iYmSxZVK71Sv0vb+v6+8D4m/ZQ+HPhL/AIKy/wDBxn+0f8WviBZWfjP4KfAXxX4w8f2mj6gwudA8V6F8CNR8MfBP4L2L2h3xXOk6trdt4e+IF/pEsR0/WbTTdXsdXinh1K8huqk+Skkt2vz318tr63+d4h+p/wDwcX/8Fd/jJ+wpYfC39mz9l7XrXwZ8aPi54Z1L4geMviO+naXq+s+BfhrHq134a0K28JWOr29/ptvr3jPXNK8TwSa/e6fcS6Bp3huY6NGur6nb6rosUoKV3LVLS36v006feB/Oz/wTw/4ODP24vgX+0Z4BP7SXx28WfHj9nrxb4s0jQvit4f8AiXJY69qvhzw7rOox2V9428GeJJ7aHXNG1bwlFdy6xHoq6n/wjeuWdrNpF9p8EsmnatpWs6UXF2Vn0t+XX+trbgf0q/8ABz1+xr4R+OP7B93+09p2jWK/Fj9lfWNA1m08RQBItS1j4U+NPEel+FfGPhO5mXal9YWOp61ofjawF0zvpjaFrCaS0Ta9qcN/lRk1Ll6P81+X49vOIfEf/Bnz/wAiF+3f/wBjf+z9/wCmb4t06+8fQDsv+C5//BdP4vfsT/tC69+yT+xdofgzwL8SdLtPDHjf48/GTWvCWheJNWvPE/i7wRoM/hfQ9F0DVrC40G91Kw+H8fgy41TxZ4ns/EF1cWC+H/DOn2mn2Hh6V70p01Jc0tV0Xo9fTX/MD+U34y/8FYf+Cgnx/wDiF8D/AIs/Fb9onV/EPxL/AGcNU8Xaz8FvGlh4K+GPhHWvBGoeOYdBg8Sz2r+DPBXh+11T7bH4b0lYRrtrqYsFhlSwFslxOjbKEUmlGye+r1+/+vvQH98f/BvJ+0t8dv2rf+Cfs/xT/aI+JWv/ABV+IK/Hb4keGV8U+JBYDURoOkaV4Nn03TP+JbZWFv8AZ7OXULx4v9H8zNxJvdgE281VKMrJWVl/X9foB/Gj/wAFNP8AgqF+35qv7T37ev7M+o/tP/EK7+A6/tFftK/CFfhpIvh7+wB8NdK+KnjHwxp/hHK6Euof2Za6DZ22mR/6d9q+zwpuuWky7dEIR5YuyvaLv52uB/Tf/wAGk/8Ayjr+N3/Z6fxA/wDVG/s71jX+Nf4V+bA/Lf8A4Lb/APBbr9qj4UftffEn9kz9jDxrb/s6/C/4G+I73TvGWu/D7RPCy+J/if8AFbxIIvGHxB17U9UvdCuptCtrHxT4g1bT7mw0Z7a88QeIo/EHinxRqeq3WrWNlot06aa5pa36Pt/Vu/6RD9R/+DcL/gq7+0R+3Ta/HL4EftS+Jbb4h/ED4SaN4a8d+C/iSdH0TQvEGveENb1S+0PXdD8U2vh6z0nSL248Oan/AGA+j6xbaVFf3tprF5DrVxc3Fna3E8VYKNnHRPS36r116fcB/PB/wc7/AAl8N/DH/gqX4o1zw5p8Gmn40fBr4X/FrXoLVI4babxJO3iP4d6nqCW8SpHFPqi/Dq31HUXx5l7qt1falcM9zeyu+tF3gvJtAfz0VqB+63/Bu/8AsZ+Ev2w/+CifhX/hZOi2fiP4Z/s++ENW+PHibw9qarLpfiTWfDuraFoHgHQ9RtmDJfWS+NPEekeJL/TLiN9P1bTPDV/pWpxzWV7NbXGdWXLHTd6f5+n4/rEP6av+Di//AIK7/GT9hSw+Fv7Nn7L2vWvgz40fFzwzqXxA8ZfEd9O0vV9Z8C/DWPVrvw1oVt4SsdXt7/TbfXvGeuaV4ngk1+90+4l0DTvDcx0aNdX1O31XRcaUFK7lqlpb9X6adPvA/nZ/4J4f8HBn7cXwL/aM8An9pL47eLPjx+z14t8WaRoXxW8P/EuSx17VfDnh3WdRjsr7xt4M8ST20OuaNq3hKK7l1iPRV1P/AIRvXLO1m0i+0+CWTTtW0rWdKLi7Kz6W/Lr/AFtbcD+lX/g56/Y18I/HH9g+7/ae07RrFfix+yvrGgazaeIoAkWpax8KfGniPS/CvjHwnczLtS+sLHU9a0PxtYC6Z30xtC1hNJaJte1OG/yoyaly9H+a/L8e3nEPwx/4N1f2+f2w/G37dv7NX7Jfir49+M9b/Zy0P4d/FDRtJ+E12NG/4Rqx0zwd8KfFWqeGbOExaTFqflaPqFjaXVrv1B28yBPNaRcrWlWMVFytq2tQP1o/4Odv24v2sf2NZ/2Jl/Zg+N/i74Nr8Rof2jm8bjwqNIP/AAkZ8JP8CR4bN9/aul6l/wAgkeJtd+zeR5H/ACErjzfM/d7IoxjLmur2t+v+QH8IXxj+MnxO/aB+JXin4w/GXxjqvxA+Jnja5srzxV4w1sWo1TW7nTtKsdEsprsWVtaWu+30rTLCyj8q3iHk20e4F97N0JJKy2QHmdMAoAKACgAoAKACgAoA8M/aA/5E/TP+xltP/TXrFY1/gX+JfkwPkKuUAoAKACgAoAKACgAoAKACgAoAKACgAoAKACgAoAKACgAoAKACgAoAKACgAoAKACgAoAKACgAoAKAP/9b/AD/6ACgAoAKACgAoA/TAccen+ff+f513rVJ91/Xb8vuAKYBQAUAfRn7In7OniH9rj9pv4H/s1eF9Sh0XVvjJ8RPD/gs69cQG7g8O6VfXIm8Q+JJbJZYHvk8PeH7fVNaNgk8El99g+yRzRPMrqpPlTfZf12/P7gP9B740+C/+CTn/AAb9/sy+DfHF9+zTpPjrxdrurQeB/Cus3Hg7wr8QPjx8U/GEOlTatqup6r498aiGLwtoECWZ1PXI9IutI8NaM9zZ2nh3wrLdT2Wmy8q56krcz79bJfLr+L+8D89/BP8Awdm6J4x+I3gD4YfD/wD4J+X8Nt418deFfBmn3N5+0PY6fc248Ta/YaHDLb+HdI+BuoW8t2PtqNFaR6uqNKqwiZg29rdDRvm89v8Ahvz+4D9Of+Dlv/lEd8cv+x7+Bv8A6tnwtUUfj+TA8m/4NYPE+ka3/wAEwrjRtPe1/tHwb+0Z8VtE12KGRTci81DS/BXii0nvIgxdGl0vXrGKB2VVkhtgELGN9pW+P1S/r+v1A/hc/wCCl/gnxD8PP+Chv7bnhXxRb3Fvq1t+1L8cNUBulKy3uleJviHr/ifw9rAyFJh1zw/rGmazbPgeZbX8TjhhXTF3jF+S/rp+X3AfMnwx+EPxY+NniR/BvwZ+GHxE+Lfi+PTbrWX8K/DHwV4k8e+JE0iyltoL3VX0Pwrpmq6mum2k95Zw3V81qLWCW6to5ZVeeNWbaWraXm9Pz/r7wLnxV+CHxp+BOtaf4b+N/wAIfih8G/EWr6WmuaVoHxV8AeK/h5rWp6JJd3VgmsafpXi7SdHvr3S3vrG9sk1C2t5LRruzurYS+dBKiiaezT9Hf8v6+4D/AFBv+CFwJ/4JGfsYAAkn4Z+JwAOpP/Cx/HXA68n6fnXHU+OXqB/lU12gf6Lv/BqD/wAo0vHv/Z3PxP8A/VZ/BSuWv8a/wr82B/EJ/wAFOP8AlJB+37/2eh+09/6urxrXRD4I/wCGP5Af3vf8EvPH2jf8FTv+CH0fwY8aanBfeKl+Dnj/APY3+Il7dt9qn0nxP4T8Kjw/4B8U3MrK88+rJ4L1P4ceOJL6WJpW16S4kLXMkJlfmmuSpfpdSX69vuv9wHxD/wAGo/7KGq/Cf4S/ta/tC/EDQ5NC8WeKPitF8BNPg1aNYLzRtK+CkFxf+OzFKSEWz1Dxl4rTRtSZnKjUfALJiMW5eWq0ruK7K/3/APA8tL9QP5F/+Cof7Vcn7aX7ef7SX7QNtfvf+FPEnxAv9A+G77yYU+F/gWKHwX8P5YIcmO1Oq+GdDsNev4If3Z1fVtRuC8ss8s8+8I8sUvm/X9AP7T/+Cfn/AASh/YI/4Jv/ALC2n/tn/tjfDjwh8Vvippvwesfjn8VfGHxG8K2nxC034bWt9odr4ls/Anwy8B6vFf6BFrmhi8s9Ah8QxafL4n8R+K5J5bXWdP0e603SNP55zlKXKm7XsktPm9/8tL6XsB8d67/wdtfAvwNPd6R8Df8Agn34gufC9vJJDpMmt/Fnwh8J5pbRJGFtJc+HfCPwy+Ilhp7tGEkktLfWb2OJy0SXLqolavYN7z19G/z/AK/AD+mD9nT9pK9/bA/YC8I/tNah4Db4Y3Xxl+B3ibxk3gZtffxSNBhutN161tYo/ED6H4bbVIL21tIdTtrk6JYf6PexRiOUJ9olya5Z23tJf11/rtsB/kwfB7/krfwt/wCyjeCP/Um0yux7P0YH+mV/wcYgn/gjl+11gE4m/Z/Jx2H/AA078GOT7ZPt+uG5KX8SPz/9JYH+Zv8ABvX9M8J/F74VeKdbSGTRvDXxI8Da/q8dwcW76Zo3ifS9Rv0nORiFrW3lWU5GELcjrXW9n6MD/WZ/4KK/tjat+wp+x58S/wBrLw38KR8dIvhs3gq6vfBdr4zPguO90Hxb4y8P+ErjXo/Elv4V8alLXRh4gt9VmEWhXEctnFLLJcWtsklwvFCPNJRva/X+v6+8D+Xf/iMQv/8ApHnaf+JWTf8A0OVbew/v/gA4/wDB4hebU2/8E8bYMAd5P7V0hVjn5Sij9m9SgC4BBZ8n5gQDtU9h/f8AwA87/wCDXD4u6L8Rf+Ch/wC3h4hbR7Lwxqvxi+G/iH4raN4cGorqE2iaXcfGzTtT1PQbG9Nrpzanb6U/jfSLWa9XTrMzrZ29ybO0DmFXWVox8n+nzt9/3gfP3/B2f4E8TaN+358GviDfW103hLxx+y94a0Tw7qbo32RtZ8EfEb4kN4n0S3kKhWn0y38U+G9Vuo1ZyieJLVm2+aq06LXK11T1+e35f1oB/MH4b8O634v8RaD4T8M6bdaz4j8Ua1pfh3w/o9jGZr3Vtb1u+g03StNs4V+aW6vr+5gtbeMcvNKijrWwH+p//wAFd9FvPDf/AAR0/ay8O6hci8v9A/ZsstFvrsMXF1eaXL4Zsbm5DFULCeaB5dxRCd2Sq5xXFT+OPqB/lTV2gekfBvxBpnhL4vfCrxVrSQyaP4Z+JHgbxBq0dwcW76Zo3ifS9Rv0nORiFrW2lWU5HyE8jGaT1TXdf12/P7gP9NX/AIOEvCOufED/AIJB/tWReElk1STSbD4UeOrmHT2WdL3wx4T+Mnw98R+IL0PHvSSy0vw/Z33iKWVGKfZtLaUMVANclLSor+a/D5/121YH+XFXYB/od/8ABpp4L8Q6B/wT6+LnivVre5tdH8e/tSeLb7wssy7YtQ07QPh18M/D2oaxacfPBLrtlqejPIGP+laDcR7V8rc/LXfvJdl+f9d/usB/H5/wV68cW2rf8FVv21fF/gy/FjJo37R/imy07VNGuiklr4g8C3tp4evdRs7y3kLRX0PiHQLu6M0UgeK9V2UqyALvT+CPoB/cp+0jeaf/AMFdv+CBPiL4i6NbW2qeOPHX7N9l8XrO00+JHmsfjv8AAi4GveNPDOioiYinv/G/gPxb4DtCYoDNpussGSBLjKc6/d1V2v8Ag9u1/wCt7WA8Z/4N4/hv4V/Ys/4JB+KP2p/iao0O0+JV58Wf2mPGupzxpHqFh8LvhtpV14c0C3O9o0ltX0PwHrXi7RYy5My+MSwcfaFiiKr5qll0tH5/0/L9ZB/In+wD+0XqPxc/4LW/s6/tI/Fae1OtfGH9tHS/FmvNe3P+gabrfxT8Y3dlpVpbzzGNYbDQdS8RadZaRGRHBaWthZQRxRwxLGu8lam0ukfyA/v+/wCCtv8AwUi17/gl9+z/AOCvj5pvwCb4+aV4l+K2l/DLW9MHxFk+HMfhY6z4Y8U+IdN1y51KLwH4+N3Bc3HheXSRDJYWEKXN7ag3rTTQW8vNCHO7Xtpfv/W/9WA/ng/4jEL/AP6R52n/AIlZN/8AQ5Vr7D+/+AHMeO/+Dumbxx4J8X+C5v8AgnxaWlt4u8Ka/wCF7m5l/amkvkgTX9Iu9JnuTaf8M62guY41u2l+yNPF5qr5JuV3eYrVCzT5tn2/4b8/uA8H/wCDRv8A5Pe/aP8A+zVb/wD9W58MKK+0fUDi/wDg7T/5SPfBz/syv4b/APq7/wBov/P/AOunQ+B/4n+SA/l5rYAoA+5f2C/+CfHx7/4KN/E3xb8I/wBne5+H6eM/BngW4+I2q2nj7xRceF7afwxaeINC8M3lzp1xb6PrDXU9pqviXRop4TDEFjvI3DnG2plJRs3e239fiBS/bk/YL/aL/wCCcnxh0L4Q/tCWGhab4v1rwfpPxE8M614J12413w7qWiXuq6tpMNzpeuHT9JlGo6bq+g39tfWht4bqxljtp+YLuznnIyjNO22zuB/VB/wWe/4Kf/to/sGfH79gTxN8A/i/q9ro/iP9j34f+MfiF8O/FyR+LfAPxL1Z/EOqJqdz4v0fVvMum1TWbSFbK/8AFGh6jo3i9YNr2evWs8UUq404Rlz3W0tPL0A/bX/gqJZeFf2qP+CKPxy+IPxL8J2vhm61z9kzRv2itJ0LxDaJc6l4C+IumeDdK+Jfh/SrWeWJp7DX7PWifB0l5bmCaSHUb+xmc2d7eQS5w0qJX+1bTr/X/D7AfyMf8Guv7O/w5+Nv/BRLVfG/xB03+2rr9nT4Qaz8Xfh9pk6RSabH8QW8VeFPBeja9qEEqOtzJ4asvFGqavoaAK9n4kg0bWoZUudJgV9q0mo2XV2fp/Xnp53A/qz/AOCuH/BHPx3/AMFVvFXwsk1H9se5+CHwt+E+i6kNE+Ftj8D/APhP4NQ8b69dv/bvjrVtfPxh8ELeXk2i22jaFo+nS6Cw0C2s9Wls76V/EepIuMKihf3bt9b207W/4P33A+HP2JP+DYiz/Y3/AGrPgj+09H+2xc/ER/g34vHitfBL/s6x+E18REaXqOm/YD4jHxy8SnSR/wATDzvtI0PUv9T5f2f5y6XKtzRa5bX63/4f+u24H6j/APBWn/glVo//AAVS+H3wj8Bax8a9T+Csfwo8Za74vh1PTfAlr47fW31zRItGawltLrxX4UWwW2WH7QtwlxdmUsYzCmN7Zwm4XaV7+dv6+/77gf5nH7ZP7P8AbfsqftUfHz9nCz8UT+NrX4LfE3xP8PYPFtzpMeg3HiGLw9fNZrqs2jRahq0emyXQXzGtE1K9WInaLiTG6uuL5op7XX9dv677gfNNUBNb2893PBa2sE1zdXM0dvbW1vG809xPM4jhgghjDSSzSyMscccas7uwVQWIFAH97/8AwQy/4IieGv2RfCun/t8/t46bomifFzTNBn8b/DzwD47lstP8P/s5eF7SwfU5/iP8RJdWePT7H4lw6WkuoQwak8dr8K9OWS7vmi8aFx4P5qlTm92O17N33/4H5/ID8iP+C53/AAXX1r9tjVdc/Zb/AGWdZ1Xw5+yToepm28WeLIftWla5+0Tq2l3QeG7vYHFve6X8KrC8gS68O+GrtIrzxHcxW3iTxTbQyR6Poeh3TpcvvS36Lt/wQP5ka2A/Xf8A4J3/ALPf/BYr4jfDXxx42/4JuXvx90n4bSeOB4X8f3fwY+P+h/CSzvfG+haDpeqw22vaLc/EnwZqOpXVjoPijT5bLUptOubPydQntrO9eaG+gt85ummuda200b0+Wn9eQH53ftEab8ctF+OfxV0X9pi48aXfx+0Xxvruj/Fq4+ImuXPibxnL420q7ew1hte8RXV/qj67cCa3CwatDqeo2WoWYtrrTr260+S2ne1aytt0sB9y/wDBE/xB8QvD3/BVH9ieb4az6lFrOqfGfRvD+uw6Y0268+Hut2d/YfEuC9iiVxPpsXgKXxDfXqzI0MEVn9sZoXtkuIJqfBL0A/qy/wCDum08Ov8Ascfsx31ysZ8WW37TMtpojmKMzL4dvfhZ43m8UKkx/exxtqVh4QMsSDy5WSFpcNDDWND4n6fqv6/4cD+AKukCe2ubmyube8s55rW7tJ4rm1ureR4bi2uYJFlgngmjKyRTQyqskUkbK6OoZSGANAH+kn/wUZ1C3/4KL/8ABvTrnxy0+KHUPEuo/s7/AAr/AGmXe3jSRNE8X/DG40DxL8XraNIwED6Rp2l/Erw7O0exYQJpACiGNuSPuVbebX37d/L18r+6Hxj/AMFI5T/wT0/4Nuf2fv2YLb/iReO/jN4Y+DPww12xh/c31n4i8cz3n7Q3xwxF8rvZS6npvibwrqNxKmGh8RwRyLDPdwqtQ9+q5dFd/oun4aersB0v7DM3/Dxj/g2g+K/wFm/4n3j74O/Dj4rfCWxtD++nn8ZfA69svjZ8DtOij+eW3QaI/wANNBilUOCLe4aJSoa3Ql7lZPu0+2+j/m89bfJ/ZD6b/YX1VP8AgnD/AMG6Ok/GifZpHi20/Zp+I37QWn3coEDaj4++N17rOufBpZyQu03f/CVfDTQI5MM5gihkVHcqjTL36tul7d9F93n379LAfiJ/waN+KtKtv2w/2n/C19Lb/wDCQeJv2dbTXdMkuJh9tuLXw18SvDEGtRW/mOHuDJJ4m026ugoeTFskpwiO1a117qfZ/mv+B2+4DhP+DtDwX4h0r9v/AODHjm8t7lvDHjH9lfwto2g6g6n7KdW8HfE34ov4i0e3bABl0+38S+H9TuFBO0a/ATjfRQfutdn+f/Dd/u0A/mD8OeHtZ8XeIdB8KeHNPuNW8Q+J9a0vw9oOlWieZdanrOtX0Gm6Xp9tHxvuLy+uYLaFM/NJIo4zWwH+pl/wWl1PT/hz/wAEef2trfxNd2t0YPgl4c8DC4vJVRb7xB4g8S+D/BulTRF/KMt3JrWo211bIq73nRCIyAVXjp61I+bv+fp+X3AfiN/wZ8/8iF+3f/2N/wCz9/6Zvi3V194+gH4M/wDBxP8A8pjv2xf+uvwD/wDWX/grWtL+HH5/+lMD8Uq0A/0g/wDg1f8A+UX1z/2cn8Wv/TL4ArkrfH8kB/Cf/wAFJAR/wUT/AG+AQQR+2l+1LkHgj/i+XjrrnH8vyrph8Ef8MfyA/tk/4NJ/+Udfxu/7PT+IH/qjf2d656/xr/CvzYH8aP8AwVm/5Sa/t5f9nU/Gj/1N9Wroh8Ef8K/JAfuJ/wAGi3/J4v7T3/ZtEH/q0vBVZV9o+oHkn/B2H/ykp+HH/Zn/AMMf/Vq/HSnQ+B/4n+SA/mNrYD+s/wD4NGPE2j2P7X/7TnhK6e1TXPEX7OdlrWkGWRUupbLwx8SfDFtrFvaIzAyhm8S6ZcXCIruqWqSfKiO1Y117qfZ/mv8AgdvuA4b/AIO0PBfiHSv2/wD4MeOby3uW8MeMf2V/C2jaDqDqfsp1bwd8Tfii/iLR7dsAGXT7fxL4f1O4UE7Rr8BON9FB+612f5/8N3+7QD+YPw54e1nxd4h0Hwp4c0+41bxD4n1rS/D2g6VaJ5l1qes61fQabpen20fG+4vL65gtoUz80kijjNbAf6mX/BaXU9P+HP8AwR5/a2t/E13a3Rg+CXhzwMLi8lVFvvEHiDxL4P8ABulTRF/KMt3JrWo211bIq73nRCIyAVXjp61I+bv+fp+X3AfxLf8ABtZ/yl2+AH/YnfHX/wBUz41ret8HzQH69f8AB4j/AMfP/BPD/rh+1h/6M/ZsqKH2/wDt39QP4oq6ACgAoAKACgAoAKACgAoA8N+P/wDyJ2mH/qZrP9dL1n/D0/KsK/wpef5L/g9/vA+Qa5gCgAoAKACgAoAKACgAoAKACgAoAKACgAoAKACgAoAKACgAoAKACgAoAKACgAoAKACgAoAKACgAoA//1/8AP/oAKACgAoAKACgD9MK71svRAFMAoAKAPq79hj9pR/2Pf2vv2ev2l/7KuNcsfhD8TNB8Ta/otkyJf6x4Td5NJ8Y6XpjzTW8Eeq3/AIV1LWbXS5LmVbSPUJbZ7vdbLKjKS5otbXX9dv677Af6Tf7TH7Of7C//AAXk/ZI8HDQvi63iTwjYaxa+Ovh18UPhPrWlP4u+Hfiu50q50+80fxR4c1a2vTYy3Nncyaf4s8DeKtM03VkltYXhl0nUrGz1C35IuVKT09U/8/K4H48aH/wTR/4JU/8ABDrxz8Pv2gvjp8YPFH7TH7TSeJ/DVl+zv8GPE974I0W5uPG+ueJ9P0nw94/0P4ZaXb3urwnwbdSnUJfiB4q1rUvC3hd7aTUtH0a48dReFIFvnnUTSVl1a1/WP3fltIP0Z/4OW/8AlEd8cv8Ase/gb/6tnwtU0fj+TA/kn/4IEf8ABWPw3/wTk+N3jDwF8cZ9Qj/Zk+Pv9hxeL9b06wudXvfhj460A3Vt4b+IEemWgmvb3w7NYanf6N44sdJtbrWJrAaLrGn22oT+G00jUtqsOZJrdfiu39fqB/Wx+2z/AMEe/wDgn1/wWJvdA/ai8IfFmXTPGmp6PYaNL8b/ANnfxT4L8YeGPiJpGk2qW+kW3jGyaDXNF1vVvD9i1vp9lqlhqGieILbTYbTRdXub2w0zSLPT8Y1JQ0touj0/rXvf9Yht/ssfsL/8E3P+CCnw2+Ifxp8U/F7+xte8VaL/AGX4t+NHxv8AEGhnxdq/h/TruLVI/APw28J+HdL0+4mtr3UodPvp/DPhbRtf8UeI9Vs9MkvrnUU0zSLbT1KU6mltOy16f1169LAfwVf8FXv29b3/AIKN/tn/ABA/aGg0zUNA8BQWGk/Dz4P+G9W8n+1tE+F/hGS+fRv7XW3luIIdZ8Qaxquv+MdYs4Lq8ttM1PxJd6XaXt5aWUFzL0wjyxS67v1f9eX6yD+y7/g23/4KIfs9+Of2G/hl+yN4t+J3hTwb8fvgVqPjfw5b+DPGXiHSNA1fx94O1vxl4g8d+HPEXgWDUbq2/wCEitdI03xK3hfVtP00z6tpdx4ce/1Cyh07UdNvLvCrBqTl0evp6/dfy+QH5sf8FvP+CE/7Gv7H/wCy78af20/gf4r+MOjeI3+IHgt9F+FupeJPB2qfCzSV+InjzT9M1Wx0CAeCbbxiuk6fYanczaHZXXjDUZrIxRede3lnEtulU6kpSUWlbXXW+3e9n22X/wAkH6a/8GoP/KNLx7/2dz8T/wD1WfwUqa/xr/CvzYH8Qn/BTj/lJB+37/2eh+09/wCrq8a10Q+CP+GP5Afvb/wac/tYf8IB+098Y/2RvEGp+VoP7QPgiPx54FtZ5coPib8Jory61LT9OgLKEuPEPw61TxFqmpTLvaSHwBpsZQBNy5V43ipdnZ+j/wCCB/Sp/wAFifjR4H/4J5f8Eu/2ldS+Fem6d4E8Q/GDVPHPgXwNZ6TJLbTXvxc/al8W+KPEvxK8WWdxNNLPHr0Nt4h+JnxKhaMtDaXmkxWenwWenW9nb2uVNOU436W37R6f1f5XuB/luV2Af6fH/BPH9sL9kz/gr9/wT3sP2e/HviHRL3x/qnwRsPg5+0h8E7jXotE8e2t/p3hyDw9qvjTwvZm6/ta58Oa3cWCeLvCfirSRqMOi3Uttp2qXMWu6TqFmnJOMqc7ra907fnvbe2/32QH5heKv+Da//gmH+x5Jqf7QP7W37X/xKi+AHg3VItYXwt451bwL4AtdbgspZL+DwVrnibSdMfxF41vNct7c6cui/DvSvCni/XHaWDw6bW/ng8qvbTlpGKv9/wDl/XfRAf0Tfs4fGj4aftC/sA+FPi78GPA7/Db4ReKfgn4ttvhh4EktNO08+GPAXha08ReD/CemLpekj+zNHjj0PQLGSHRbB57TRopE0uG7vEtFup82mp2er5lf1+9/n9wH+RdpGqX2h6rpmtaZMbbUtH1Cy1TT7hQC1vfafcxXdpMAcgmKeGOQAjBK855rtA/1bPh38df2G/8AgtF+xXrPgJfGvh3xR4Q+N3gLRtN+Kvwn0/xhpWnfFf4YeJJW0/XU0rVtHSefVdE8SeEPFmlW+o+HtYm0280PVrvRbTVtNbW9HlBn4mpU5X7bPZPp+Ov9MD+G3/gut/wSu+A//BLvxv8As9+Gvgb48+K/jez+L/hz4i69r3/C1dV8Hapf6SfCmr+F7DR4dMfwh4M8GxLHcRa1ffbZby1uPtE1vE1qLVUmifopzc73S0ttdb+rltbv163XKH9GH/BGn/gr5+y7+2j+ydov7B37bniXwToPxb0T4cf8KU1DTPinqFhofgj9o34XDSU8JaPHpuvare2tnP8AEFvDb2uieKfDVxeWviDXb+3Pi/wu16bzVbXwzlOEoy5o3te6tun+v5dAMrxT/wAGkf7HGs/EK81/wz+0Z8fvCPw3vr2W8i+H8Vt4H17V9Lt7iRZf7M0jx5qejl/7PtQZINPk1rw3rmprbfZ/7Q1LUrqKe7un7eVvhXr/AMC/6rytcDs/26/2i/8AglH/AMEbv2Ubv9nH4GfDL4CfE79pTQfDOoeG/ht8N9Q8P+DPil4+0bxT4gS8uJfif8ePFmqaTrV3p8WmX14fEUmi+ILmz1bxI39l+G/C2iaV4WJv/Dqip1JXbdr6vpp0S0/P1sB/Ft/wTk/bf8UfsDftl/Cz9qLT7S78R6boGr32lfE3w1A8K3fjL4ceL4303xxpNq88sFuutCynOueHJbmeKzh8U6To098zWUVxE/ROPPFq9uz7P+v60A/0efiT8Mv+Ccf/AAXX/Zb0ATeJdF+L3gSKW28R+GPFngDxHZaH8Yfgp4p1bT/LubW6ikt9R1PwP4lltF+y674P8a6DeaRqws7O51DQ9TjsdIvYOROVOXZ7eT/zA/I/xJ/wT4/4I/f8ED4Ln9sT4h+M/Hnxt+PPhCx1DW/2dPhZ8YfHngXUfE2seOrYSW/h+78AeBPCPgrwqXvrK/uLVdS+IviXTfEOieAsJ4m0+30vXLPTFl056lX3UrLq1t+v3Xv66sD9Z/8Agr/rr+KP+CPf7XHiaS2WzfxF+zlba69mkpmS1fV7jw3qDWyzMkbSrAbgxLKY4zIE3FFztWIaVEu0v67/AJ/eB/lQV2AFAH+hZ/wRO/4LM/s4ftVfsyeFf2Kv2w/GHgvwn8bvCHgFPg89t8U7vStK8B/tFfDKHSV8JaTb22ra/cx6PqPje58MSW/hzxp4N1WddS8WSpN4j0KLVoNS1vTvDvLUpuL5lqr301t6/Pz+6wE/i3/g07/YM8RfE+48YeHvi9+0J4L+HGoasdVl+FWj6x4N1O20+1mnSdtD8PeM9d8L6prtpoip5ltatrUfiTWorZ08zW550Fw4q8rWsm+/62v+TXla4H0h+3d/wUy/Yn/4Iy/sn237Nn7Nl94E1H40eCvBt94E+Bv7Pvg7VbXxVJ4D1lknceNfjM8Go3V5oen2msahceKNbTxPeReMfiRr096lnHcPfa94g0ZRhKpK7Vk3dv8ARd7/APD9AP8ANR13XNX8T63rPiTxBqFzq2veIdV1HXNb1W9k8281PV9Wu5b/AFLULuUgGS5vby4muZ5CBvlkZsDOK6wP7kP+DSj9qyPxJ8Mv2jP2KvE1+lxe+BdZtPjp8OdPu3Wd5/B/jEWPhL4kaZbQudselaB4nsvCWptDsdJb/wCIGoSMV3src1eOql30f6fr/TA+qP8Ag49+Nngr9i7/AIJd+Bf2P/g5Y2Pge1+NuoeFPgh4K8J6PNPEPD3wM+EllpOu+LItPmuJ7i9ubSJNO8B+B9Te8muLrUNP8ZXsl9dzXEsryqknKfM+mvzf9f8ABVrSD/PE0bWNU8PavpWv6Hf3Ol61oepWOsaRqdlK0F5p2qaZdRXun39pMvzQ3NndwQ3EEq/NHLGrjkCuoD/SN/Yp/wCCi37Dv/Bbn9j+f9ln9qq+8FaV8bvFXhjR/Cnxg+CPibWbPwbqPi/xXpzW9zYfEv4EXct7b3GqrLrem23ijSrPw7NceJPAWsxrpes2E+lLpmreIuSUZU5XW3Rr8n/wflsB8waJ/wAGkH7HWm+Pf7c179pL9oLXfhxb6lHexeBTa+AtJ1ubTobkztpWr+PLXQ3juLee3VLW7u9L8KaHeeV501pPZTvFJBXt5W+Fev8AwL/q/O9gPK/+CzX7cX/BNX9jj9lfxH+xB+xv8N/2ePGXx81vwXL8GDfeAvCXgzxPH+z94LTS49B17WfEvxE/s3VrzUPirPpRu9I0iyHiK88a6Z4huLvxn4s1LT9R06yt/EJTjOUlJt2311v6bf0tL2sB8G/8Gjf/ACe9+0f/ANmq3/8A6tz4YVVfaPqBxf8Awdp/8pHvg5/2ZX8N/wD1d/7RdOh8D/xP8kB/LzWwBQB9ofsAftufEv8A4J7/ALUPgH9pj4ZWtvrV34a+36J4v8F6he3FhpHxB8AeIIktfE/g/VLu2SaS1F3HHa6no2om2vU0XxPpOha6+n6gNMFlcTOKnGz+T7P8f67bgf3rv+25/wAEL/8Ags38JvC3hr9ozxN8JrHW9MkbUrH4eftEeKv+FEfFnwBrssER1Cz8J/EG18S+Fm1G3u1SGW+h+H/jzV9E16CztTrtjLLYPZWXNy1Kb0v6rb7mn5dPuA+q/wBtr9mv/gkNbeOvgp8av28Lr4HaLrnwO+Htp4T+EOlfGz4xXOiaFL4L0DUvtWmW8fw01bxhaWXxTGm3008MUOr6D4sN9JdNDf2uoTRWbW6i56qN9Xdtf1p+H6SD+Z3/AILsf8F8fhl+1F8K9Y/Yu/Yqn1fVfhV4g1DT0+MPxpvdM1DwxaeM9J8O6la6npvgX4daNfpY66vhW61WwsbzxH4g1zTtGl1eDT49C0zSZ9Bvb3UNS1p02nzS36Lf5t/1+AH8t/wZ/aD+O/7Omvap4p+APxk+J/wV8S63pDeH9Y8QfCvxz4l8B6zquhPeWmoto+oal4Y1LTLu80xtQsbK9NjcSyWxurS2n8vzYUddmk90n6pP8/6+5AfR3/D0b/gpP/0fz+2J/wCJG/Fv/wCaulyR/kj90QP04/4I0/8ABQL9un4sf8FOP2Rfh38UP2xf2m/iJ4C8UeP9ZsfEvgvxr8cPiR4n8La/ZxeAvF17Fa6xoOs+IrzTNRt47y1trqOG7tpY0uLeGYKJIkaonGKhJ8sVpukv0A/oP/4Ojv2kP2gv2cfgV+yvrP7P3xu+K3wS1fxJ8WvG2meIdU+FPj7xR4Bv9c02z8HWt1aWGrXfhjU9Mn1CztrpmuILe6eWGKZjKiK5LVlRSbd0np1Sf5/19yA/ld/4I4eH/gz+1j/wVT+Eqft2+IV+Jum/EDV/GniTUH+LuuT63Z/Fn4vr4f1DUPCGjfEDWPEF1LL4ibXtdjFwmm6xd3CeLtctdM8M30WqQ6zJpt7tO8YPlX3dNelvy17abgfv5/wdI/ss/sO/CD9mj4JePvh38MvhH8G/2i734tWHhbw1pfww8LeGPAuo+N/hevhXxNc+Ljr/AIb8L2WlW+raP4W1S08Iix8SXtjPPoV5qFroVrdQweIJbdsqMpOTWrW7vr/V/n+F4h8p/wDBqj+xb8C/jh8Ufjp+098U/Dg8Y+OP2atW+GVj8IdI1dYLrwr4e8R+Nbbxnf3XjyfSpYmGo+LNAXwtaReEbm6kaz8P3N5ea3b2cniC20PU9GqtJq0Vs9X/AJf1e/lb3g/st/bW/Yy+Gn7ePwVn+APxg8V/FTw38OtR8R6T4h8Q2Xwp8ZR+Cr7xYuiw3wsfDvii7k0jWI9Y8KC/u7fXJtCnthbT65o2hajITLpdurc8W4u6tfzA/G//AIhXf+CX/wDz+/tLf+Ha0H/53Vae2n5AfhN/wXu/4I5fsh/8E3v2efgz8T/2drj4sy+JfHnxnbwHri/EDxrpvifTRoQ8D+J/EObK1svC+gyW999v0i0H2h7idPIMsfkhmV10pVJSk07bX/Ff1t9wHg3/AAb2f8FYvBX/AAT5+MPjf4QftAahcaT+zh+0Bc6FcX/jCO3uL6H4U/EjQ4rqx0nxbqNjY29xqE/hXxDpl3/YPi2WyhubrTmsfDmsJD9g0zVleqsHJJrddO6/Rgf1Wftyf8EQ/wBgb/gqvrmnftSeGfiDq/grx9400Oxkl+M3wD1/wf4o8E/Fewt9Ps7DQNc8U6ZcWmtaJ4mvdK0qzttOsNe8M634d1G802OKy1m/1aLT9KXTcY1JQ0tdLo9GvxVvmn5W1A1/2Hv+CS37An/BGfSfGf7R/in4mLq3jK30O6sdW/aA+P8Aq/hDw5pngLw68Nw+p6V4BsYbbTtO8MS+ILWMW+qztf694q1qOJtI0+/i0y9utIuFKcqmlreS/X+lb8ZB/HN/wXj/AOCqOi/8FJf2i/Dek/CJtRT9mr4BWeu6D8ML7Uba+0u+8f6/4jm06Txl8Sr3Rb1Le60qy1YaNo+keFdL1O2TVrPQdJGp6hFpmo+IdR0TTeinDkV38T38vK+nz/C9rgfhPWgBQB/oef8ABrr8ZtC+Pn/BN74l/sx+OrXTfFFp8EPiV4y8E6l4T1q3g1TStR+EPxu0+58XWunavp12skF1pmueJdR+K2l3Wn3EMlpc2Nu0TeYkssKctZWmmuqv81/wEun33A/LD/g7g/aE/wCEm/aM/Zp/Zl0y98zT/hJ8Ltd+KPiS3t5B5I8UfFnXU0bTLK/jB5vtI8NfDu31G0DKBDZeL2aMt9rkC3QWjfd2+7/h/wCrAdj/AMGiv7QY0v4p/tW/ssarehrbxv4I8K/G7wlYzuFgi1LwHq58FeNY7VGwk15rOm+OPCE88PzStZ+F3lVRDBcOpXWkX52/X9GB+gP/AAdOfGbQ/gd/wT4+C37K/ge207wvafGn4meH9Fs/CujwQabpNn8IfgJo9prk2jaZploscFrp2jeLbv4TRWNrCi2lnbWyQxxqVg2xRV5OXby6v5q33P5WA/ir/wCCf/7ZXjX9gb9rH4T/ALTvgmzXWn8DatcWnizwpLN9nt/Gfw/8RWc2ieNPC0k5DJbXWoaHd3MuiahLFcRaR4itdH1lrW5/s9beXo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7S/4M+f8AkQv27/8Asb/2fv8A0zfFupr7x9APwZ/4OJv+Ux37Yv8A11+An/rL/wAFK1pfw4/P/wBKYH4pVoB/b1/wa0f8FCvgD4A+DHxL/Yr+MPxI8M/Df4gz/GG++J/wnm8c67pXhvRfHWk+NfDPhTQNU8HeG9T1S5tbOfxVoeveEZdW/sSaeLUdZtfFcTaJDqH9l6otpz1oNtSXaz6/P53X3X6AfQX/AAWR/wCCF37F+vfDP9s7/goz4a8YfFzwp8ToPAHj/wCON94T8NeKPBl18JvFHxDt9Pm1W61eWx1TwVqniS3TxVrXm6jr9tpnjCKC81C9uJNKXSmlZGmnUleMbJq6XW9vW9tPR/lyh3f/AAaT/wDKOv43f9np/ED/ANUb+zvRX+Nf4V+bA/jR/wCCs3/KTX9vL/s6n40f+pvq1dEPgj/hj+QH7if8Gi3/ACeL+09/2bRB/wCrS8FVlX2j6geSf8HYf/KSn4cf9mf/AAx/9Wr8dKdD4H/if5ID+Y2tgPsv/gn/APtleNf2Bv2sfhP+074Js11p/A2rXFp4s8KSzfZ7fxn8P/EVnNonjTwtJOQyW11qGh3dzLomoSxXEWkeIrXR9Za1uf7PW3lmceaLX3eT/UD/AERviB4X/wCCZH/Bwn+zF4Z0+z+IEHiefQfM8V+HLjwpr2h+Gf2i/gD4j1GCHT9Zste8K6imtXGjwXzQW+na7put6NrXgrxWlhpur6HfamLPw54it+Vc9KW3+T9Ho/P809UB4R+x3/wb2/sE/wDBPL4mWf7Vfj74peLfiZrXwouP+En8I6/8btY8FeEPhj8M9RspGax8a31paWOl2Vz4g0Nnim0fWfEOuto+jaikWs2Wjwa1a6Zf6e5VZSXLypX7av8Ar5fdYD8Jv+Di7/gsn8Nv2uYNC/Yz/ZV8TQ+Mfgx4J8XJ4t+LfxT0wZ8PfEjxtoMd1Y+HPDfga+D/APE68C+F5LzUNU1DxEsTaZ4s8Q/2Nd+HZp9F0C21jxDpSpte9LR9F2Xn69unUD4h/wCDaz/lLt8AP+xO+Ov/AKpnxrVVvg+aA/Xr/g8R/wCPn/gnh/1w/aw/9Gfs2VFD7f8A27+oH8UVdABQAUAFABQAUAFABQAUAeG/H/8A5E3TP+xms/8A01azWFfaPqB8g1zAFABQAUAFABQAUAFABQAUAFABQAUAFABQAUAFABQAUAFABQAUAFABQAUAFABQAUAFABQAUAFABQB//9D/AD/6ACgAoAKACgAoA/TCu9bL0QBTAKACgAoA3/DvivxT4QvG1Hwn4l1/wxqDx+U994d1nUdFvHiznymudNuLado887C5XPJU9aLJ7/5/1/XYDKvb691O7nv9RvLrUL66kMt1e3txLd3dxK33pZ7md5JppG7vI7Me5P8ACAVaACgDqvC3jrxv4GumvvBPjHxV4OvXKl7zwt4h1fw/dOUzsLXGkXlnMxUE7SXO3JxjNFk9/wAr/wBf12Ap+IvFPifxfqB1fxb4j17xRqrIIm1PxFq+oa3qDRBncRm91O5urkoHkdwhl2hndhksxoslt+Vv6/ruBg0AFAE8lzcyxQwS3E8sNuGWCGSV3igDHcwhjZisQZjlggAY8nB+8f1/X3sCCgAoAKACgAoAtWN9e6Zd29/pt5daff2kqzWt7Y3Etpd20yfcmt7mB45oZVPKyRurjsw60AaviHxX4p8XXaah4r8Sa/4nv44lhjvfEOs6jrV3HCgVViS51K4uZkiVVVVjDhQFUAcDaWS2/K39f13AwKACgBQSpDKSCCCCDggjkEEYIIPIIP5YoAlnuLi6lae5nmuZnxvmnkeaV8DA3SSMztgDAyenHOAaAIaAO9j+KvxQh8Pv4Th+JHj2LwrKqrJ4aj8YeIU8PyKiGNFfRl1FdOdVRmRQ1vgISowCdysuy+4DgqYBQBs6F4i8QeF7+PVfDWu6z4d1SHiLUtC1O90i/iGQcR3mnz29wnIB+WQcgHjGVP6/r+vzApahqOoate3Gparf3mp6jdyGa7v9Qup729upWxuluLq5eSeeQ4GXkd2PGSeKAKdABQAUAFAHodl8XfivpuiN4Z074n/EOw8OOqI/h+y8a+JLXRGWNSiK2kwanHYMqISqAw4VSQAAStKy7L7gPPmZnZndmd3YszsSzMzHLMzHJLEnJJOSeTnJpgNoAKACgAoAcrMjK6MyOjBldSVZWU5VlYYIYEZBByDyMYFAHdap8U/idrmhxeGNa+I3jzWPDUGfI8Pap4v8Q6hocOQoPlaTd6hLYR5CqDsgXIVeOFFKy7L7gODpgFABQAUAFABQAUAfoz/wUW/4KKeLP+CiPiP4E+IvFnw18O/DaX4F/BXRPgvptt4e1vUtbj1/TtFv7u+j1y+fUrW2a0vZ2u2je1gEkCqilXJJqIQ5L63u77W/V/11dwPzmqwCgAoAKACgBysyMrozI6MGV1JVlZTlWVhghgRkEHIPIxgUAbfiDxR4l8W3sepeKvEWu+JtRhtYLGK/8QavqGs3sVlagi2s47rUri5nS1twzCC3WQQwhiI1G4iiyW3+X9f13AwqACgAoAKACgD1b4bfHf44fBlrl/g/8Zfit8KXvJ0urxvht8Q/F/gZrq5iTZHcXLeF9Y0szzxoAiSy75ET5VYAYpNJ7pP1V/6/rsBR+Inxk+Lvxfu7bUPiz8VPiR8UL+yMzWd78RPHHifxtd2jXOz7Q1tc+JdT1KaAz+WnnGJ1MuxN5batCSWyS9Fb+v67geb0wCgAoAKACgAoAKACgC/pmq6pol7BqWjalf6RqNsxa21DTLy4sL23YjBaC6tZYZ4mIJBMcgOOOeRQB03in4lfEXxzHBF428f+NfGEVsI1to/FPirXfEEdusK7IhAmrX92sQiT5IxGqhF+VcAYpWS2S+639f13A4qmAUAFABQAUAT/AGm5NuLU3E5tVkMotvNf7OJSNpkEO7yxIQAC4XcQMHOM0f1/X9fkBBQAUAFABQAUAFAF/TNV1TRL2DUtG1K/0jUbZi1tqGmXlxYXtuxGC0F1aywzxMQSCY5Accc8igDpvFPxK+IvjmOCLxt4/wDGvjCK2Ea20finxVrviCO3WFdkQgTVr+7WIRJ8kYjVQi/KuAMUrJbJfdb+v67gcVTAKACgAoAKACgAoAKACgAoAKACgDw34/8A/Im6Z/2M1n/6atZrCv8ADH1/T/gAfINcw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AoAKACgAoAKACgAoAKACgAoAKACgAoAKACgAoAKACgAoAKACgAoAKAPqz9lj9h79q79tnWPFuhfst/BbxN8X9Q8Cabp2reMDol1oOlWHh+z1e6ms9J/tDWPE+saFpEd5qk9re/2dpq3z6lfQ6fqV1a2klrpt/NAnKMd3a/9fqB5j8dvgP8AFb9mj4oeJPgv8bvCo8EfE/we2np4o8JPrvhvxBd6HPqmm2msWVpqN54V1jXdLgvpNNvrO6lsGv8A7ZapcRLdwQSNsoTUldbf1/X/AAzA8hpgFAH6OfAT/gkd/wAFFv2oPhR4W+OPwH/Zi8UfET4VeNTri+F/GGneK/hvplnq58NeI9X8Ja4IbLX/ABnpGrQ/2f4i0LVtMk+1afB5ktm8sHm2zwTSy5xTs2roD87r+xutMvrzTb6Fre90+7uLG8t2KM0F1aTPBcQsyM6M0UsboSjuhK5VmGDVAVKACgAoAKACgAoAKACgAoAKACgAoAKAP00/4J1f8Emv2sP+Cm+oePV/Z+t/AXh7wr8NU02HxZ8Q/it4g1jw34Ntdb1mO5uNJ8MWMvh3wz4w8Q6tr15aWdzeywab4fubLSrNLeXW77TTqWkJfxOcYb3v2S/zaX4+lwPlj9rD9lT4z/sWfHbxr+zt8e/D1v4e+Ingiaya7Gm3yatoOt6Rq9lBqeheJfDWsRRxR6roOt6bcQXdncNDbXlu5n07VbHTdYsb/TrWk1JXW39f1/w4HzlTAKACgAoAKACgAoAKACgAoAKACgAoA/Uz4Mf8ET/+Cpnx/wDCWl+Ovhp+x18Qp/Cut2kOoaNqnjbXPh78JTq2m3UKXNnqWm2PxZ8Y+CNSvtNvreSO4sNRtrGWyvoJI5rSeaJ0d4dSC0cl8rv8v6/ED4Z/aD/Z8+MP7K/xe8X/AAF+Pngyf4ffFnwG+iJ4s8I3Or+Htdl0k+I/Dmj+LdEJ1fwrq+u6BepqHh3XtI1SKTTtVu41hvUjlZLiOaGKk01dO6YHjNMAoAKACgAoAKACgAoAKACgAoAKAOh8I+FPEPjzxZ4Y8D+EtNl1rxX4z8Q6L4U8M6PDLbQTat4h8RalbaRoumxTXk1taQy32pXltaxy3VxBbRvKHnmiiDuoB9y/tG/8ErP2/wD9kj4aXPxh/aK/Zv8AEnwx+G1nrGk6Bc+KdU8T/D3VbWLWNclkh0myNp4c8YazqZe8likRJEsWhQqTNJGCGqVOMnZNN/1/X/DgfnzVAFABQAUAfo58BP8Agkd/wUW/ag+FHhb44/Af9mLxR8RPhV41OuL4X8Yad4r+G+mWernw14j1fwlrghstf8Z6Rq0P9n+ItC1bTJPtWnweZLZvLB5ts8E0sucU7Nq6A/O6/sbrTL6802+ha3vdPu7ixvLdijNBdWkzwXELMjOjNFLG6Eo7oSuVZhg1QFSgAoAKACgAoAKACgAoA6zwh4D8c/EHUTo/gLwZ4s8b6sqo7aX4Q8O6x4l1FVkYpGxstGs725CuwKoTFhmBC5IO0ulv/l/X9dwO58efs5ftCfCzTjrHxO+BHxl+HOkKsDtqnjz4X+N/CGnKt0yJbMb7xBoen2wW4Z0WBjKBMzoI8lk3K67r7wPGqYBQAUAFABQAUAFAHhvx/wD+RN0z/sZrP/01azWNf4F/iX5MD5BrlAKACgAoAKACgAoAKACgAoAKACgAoAKACgAoAKACgAoAKACgAoAKACgAoAKACgAoAKACgAoAKACgD//T/wA/+gAoAKACgAoAKAP0wr0ACgAoAKACgAoAKACgAoAKACgAoAKACgAoAKACgAoAKACgAoAKACgAoAKACgAoAcqs7KiKzu7BURQWZmY4VVUZLMxIAAGSeBnigD/Tu/Yx+C3gf/gib/wR88R/EDxfpGnw/Erwn8INb/aD+N893ClrfeKPjTr3h+Kfw98OLm7HlzNFo+q3Phj4R6BGXgt3uYJNVEVtd6zqLtxyftKlul7LXp362vvt9+oH+Z98QfHvi34qePPGfxM8fa3d+JPHHxC8U6/418YeIL9g97rXibxPql1rOt6pclQqCW+1G9uLhkjVY0L7I0VFVF7EradFoB/eB8Tv+CHv/BM3w5/wSd8d/tPaP+z5qNr8bNE/4J8eIfjtpvi4/GL423ENv8ULD9nW68fWviI+Hbn4iTeGZo4/FUSakdFn0eTQ3QfYZNNawJtq5lVlzpaW5kvlewH8CFdIH+oh/wAG53/KHH9kT/rt+0D/AOtPfGiuOr/El8v/AElAf5j/AMQ/+R/8cf8AY4eJv/T1e12AcfQAUAFABQAUAFABQAUAFABQAUAFABQB+4v/AAR//wCC13jX/glZafFTwXc/BzT/AI5fCn4p6lpfii48Njxk/wAP/EXhnxtpOnvpK63pHiH/AIRjxdaXen6xpQtLDWtGv9EZ2fTNKvtM1PT2t9RtNXzqU+ezvZryvp/Xl99gPhf/AIKHftyePv8Agoj+1L43/aa8f+HdI8GXHiKz0Tw74Y8EaHdz6lp3g7wZ4YshY6FoY1i6t7O61y++a61LWNZns7FdR1jUb+4s9M0nTmstJsqhHkile/n3/r+twPiKqAKACgAoAKACgAoAKACgAoAKACgD9ev+CD/wP8F/tAf8FU/2VvBPxD0ey8Q+DtH1vxp8R9T0PUYIbuw1S/8Ahj8OfFnjjwtbX1ncpLbX1ivjHRPD1xqFjcxSW97YQXNrMjRzMKzqu0H30X3v/L+tQP7L/wDgv/8A8FZvjZ/wTP8ABn7Pvh39nnQfBV18RvjzqPxGu7rxX460i88Q6f4R8MfDWLwUlzHpehQanpVrd654g1HxxZpb3mpS31hp1ho+pRyaXPdahY3dhhSgp3vey7efyd/vXz1A/wA9/wDav/ai+K37Z3x88d/tJ/G670S++J/xGXwqvia78OaND4f0eb/hDvBfh3wFozWmkW8s0Now0DwvpS3XluVnvFuLnannbF6opRSS2QHztTAKACgAoAKACgAoA/tE/wCDST9kmHVNb/aS/bT8T6RHcWmjWun/ALPHwyuby2SeBtU1L+yvHXxSvbdZ0KRXmnadD8ONNtbyANIbXXtdsjLEjTxz89eW0fm/0/X+kB+6f/Bcj9mzwx+25/wS6+N83w9l0Lxn4j+D1pN8d/hnrHhu5sNct5NZ+C0+tW/jvRNMutLe4F1qE3gn/hY/hAaTazedB4llisZrc3lpJa1nTfLNX66O+m/9f1oB/l0V2AFABQB9MfsWf8nj/smf9nMfAj/1aXhWk9n6MD/QQ/4Og/8AlFV4r/7Ld8G//TtqdctH4/kwP81eusAoAKACgD/UQ/4Nzv8AlDj+yJ/12/aB/wDWnvjRXHV/iS+X/pKA/wAx/wCIf/I/+OP+xw8Tf+nq9rsA/u/+J3/BD3/gmb4c/wCCTvjv9p7R/wBnzUbX42aJ/wAE+PEPx203xcfjF8bbiG3+KFh+zrdePrXxEfDtz8RJvDM0cfiqJNSOiz6PJoboPsMmmtYE21cyqy50tLcyXyvYD+BCukAoA/U//giPHHL/AMFWv2I45USSNvi+gZJFDow/4RfxHwysCCM9iPy4qKnwS9AP9JP9un9uv9mf/gnb8M/Cvxa/aPXX7Dwh4x8dWvw60WXwd4NHirUH8SXmga/4lhjubGGa1aCz/szw1qbNdmRgs6wQ7CZtyckYuTst7X/r8APyy/4ic/8Agk1/0FPjL/4ZCf8A+W1X7GfkB+PP/BcT/gtH+wj+3l+xIvwK/Z2vfiJP8Qh8YfAXjQx+J/hrL4U0z+wvD1j4ng1M/wBqvfXA+0CTVbPyrby/3w3ncPLq6dOUZXdrWf8AX9foB+Zv/BDf/gkHP/wUx+LfiPxh8VbjX/Df7K3wYutMXx7quiZsdV+I3jC8MV9pvwp8OazINumebpO/WfGuuWCXWo6Bok+kWVtFY6l4s0fWdN0qVORWWsnt5ebA/tb/AGkv26f+CYX/AARJ8AeGvhXJ4a0H4b32rabFrHhn9n39nbwHol58QvEGlwSHTT4u162N94c0iEXM8NxEPFfxJ8W6bqXie7tdUOnX2u31hqiwc6hOo7/i729Nn+C+4D5k/Zt/4OW/+Cbv7UHj6w+DvjHTvih8CJfGly3h/TNa+Pfh3wPb/C7V5NS822t9J17xL4c8a+LbLw+upKVtp5/Fmn6Z4Yia4SG715EZnpujOOqd7dr3+6y/Bv5AfGf/AAXV/wCCDHwc8W/CDx/+2d+xV4F0f4b/ABO+Hmj6p4/+Kvwm8EWH2PwR8VPBmnWp1HxH4i8H+GNORtN8M+OtA02C4157Dw3aWej+MrGDUlOmN4rntrvUqp1XdRlqnonfb17/ANWA/gurpAKACgAoAKACgDw34/8A/Im6Z/2M1n/6atZrGv8AAv8AEvyYHyDXKAUAFABQAUAFABQAUAFABQAUAFABQAUAFABQAUAFABQAUAFABQAUAFABQAUAFABQAUAFABQAUAFAH//U/wA/+gAoAKACgAoAKAP0wr0ACgAoAKAOq8CQQ3PjfwbbXMMVxb3Hirw9BPBPGksM8Mur2iSwzROGSSKRGZJI3VkdGKsCCRSez9GB/qZ/t4f8Ekv2Zf2ov2X/AB18DPhT8FP2cfgJ4v8AG/iL4Tbvi34W+Cvw/wDDfifwd4S8N/GHwF4t+Il14b1bw74Vt9Tj17Ufh7oXijRtIszd2Om6pqGo2+la3f2Oi3t/dxccZuLvq99L76aX+ev9ID84Phl+25/wbbfsHa1bfs3/AA8Hwilv/C95L4Z8T/FO3+Bnib4zNe6zvSx1S58UfHCXwV4lv/F8c8/mPdXfhvU9Z8I6fGZ7TSo9O06BbKC3GrL3tfS/5bf1snsB7v8A8FB/+CK37Dn/AAUc/Z1uvi7+yp4U+E/w6+NeseDl8a/BP4x/BWz0LQfAHxRLaZLfaJoHjix8LCz8J+IPDvi7Ntp//CaCwbxV4Yn+xX8GpXmmafqPhjV1GpKDtK7S0afTXVr01A/zz/gd+zP8Tfjr+038Pf2T9C0xtC+Kfjz4raf8JJbHX4Z4E8Ka/Jrh0XX7rxFDFHJdW9p4RFvqWoa+sUUlxBaaXe+XE8qIldTklFy6Wv8A1v8A123A/wBDKy/ZN/4I1/8ABC/4AeEfHXx08J+AdV8T6hd23h2P4v8AxS+H0fxd+M3xL8cLp73OqDwRoB0fxJL4P077PHJNc6b4PstA8NaNp/2BfEmq3mpTrqmpcvNUqOyv3stkvN6f1te1gLf7Nn/BSH/gi7/wVF8eN+zFp/wn8Eat4y8Q2Opjwt4A+P37PHgzToPHFrodnd39+vgzUvs/iXR11bTNKs59as9Pn1TQ/EqWcEt/pNk8unXxsBwqQ96707P+vQD+Wj/g4Q/4JOfDv/gnh8WPhx8Uv2ebbUNL/Z7+PzeJLSx8E31/d6x/wq7x/wCF00y71Pw5p2sapdXWsX3hfxDpWrRat4aj1S51DUtPn0zxFYXOoTWcGlCtqU3JNPdfj5/1+oH2h/wbs/8ABFv4HftTfDvUv21/2s/DsfxG8EQeNNV8H/Bv4PajPcQ+Etcu/CT2Y8Q+PfHUNjcQzeItNh1uabw5ofhG8lj0a4m0fXbrxJp+s2N5pUEU1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pn/BD/AP4Jk6L/AMFL/wBqnVPCnxI1XVNH+BPwb8M2vxA+LB0O4Wz13xRHd6tDpXhj4faVqA3TaNJ4pvF1C51PWoYXnsvD+g6xDYTWWs3mlXsG1SfItFdvReXn/T+8D+vz9qf9tv8A4I2f8EVNX8L/ALPNr+zDoz/ECfwtpviKbwR8C/gt4A8QeKdL0C7aaw0TW/iR8QviBrnhifVtV1uOyvjBJqfivxT4vntbVL7V7e3sdQ0u7vcYxqVNebTu3+SX+Vu17sDW+Gfgn/gjV/wX2+BHj3VfA3wT0DQ/Fvhd7TQ/E+q23w+8MfCD9pX4P6zrlnqE/hXVrnXfBsmq2Wt6VeNZ6jeaNbz6542+H+sXml6nY6lYXV3p+o2Vunz0mtd9tbp2+7a/VfdZgf5+v7Zn7K3jH9jf9q74z/sq+KboeIfEXwp8cSeGrDVrCzlgPivQtVtLDXvA/iG30wNcTWk3irwlrega0NLWa6ezm1I2K3N2YRPL0xlzRUu6v6f8MB/bx/wTj/4IifsXf8E/v2Y4f2uv+CkGheAvFvxX0zwlZfEjx+/xlt7TWfhR+zzpskEV1beErLwhc/2hoPi3xxZ3F3Y6fqmsanpviK/u/GK2mhfDuxhlEd14h551JSfLG6V7K278/L+r9AO28K/8Fw/+CD/xp8ZWfwC8R/DPQND8D6vft4Z0vxb8Wv2YfAlh8DroajN/Z8JuvMXWNU8M6JqBeMT6p4s8G+HdJ020l+1eILrS7OG6mtT2dRK97vtfX8bL+uuiA/ML/gvt/wAEKvhN8BfhZqn7cf7E/h0+E/AHh680pvjd8GNKu59S8L6Boeu3UOnWPxO+HRvLi6v9N0iHWb3TrPxT4Vgub3SbGz1SDX9Ai0TRNH1W0a6VVt8st3s/0f6AfFv/AAb3f8Eivht/wUL8dfEf41ftHRX+rfs/fA3VNC8Px/D/AE7UbzR2+KXxC1qzuNW/sjWta0m6ttZ03wp4V0aKy1DW7fS7nTdS1q813RLW21OGwtdZt7iqtRxslu+vb5dX8/uA/or/AGmv+CtH/BGz/gmH8TtX/ZQ0T9mFNa8TeAhY6Z460D9nT9n34P2/hnwfe39lb382ia5rPivxF8PYNf8AEo065sr3VRpf9vRfa7s2WtazDrcGp2lpkoVJrmctH3b1+6/pqvk7e8HW+LP2HP8Agk9/wXU/ZO1H42fs5+CPBvw48a6m+t6FoHxj8BeAtN+GnxJ+HnxQ0izs7l/DXxg8KaBHZad4zitI73SH1XSPED62l14Z1SDUvBHibTzqGl68q5p05WevW19GvL8UB/nM/Ez4e+J/hJ8R/iB8KfG1omn+Mvhl438V/D3xbYRSGaOy8TeDNdv/AA5r1pHKUjMqW2q6bdQpIY4y6oGKLkqvWndJ99QOIoA/QT/glN8H9M+PH/BR79jL4Y63Ct1oWr/HrwTrmvWMkSzQ6loPgS9bx9relXEbZBttV0rwxd6dctjKW91JIMlambtGT8v66P8AL7gP7ZP+Dqj4yv4A/wCCb+gfDGyuWS9+PPx88B+GNQtVYqJ/Cvgiw174lajO+OHS28UeGPBSeURy90kowYa56KvK/Zfn/Xb7gP5ZP+CHP7Vv/BP/APZV+Jnx4139vzwH4b8d+FfFvgXwrpPw9tfEfwV0r40w6f4g0/X7281ie207VdJ1aPQ5JtOlt45L2KOJ7pVEDOVTbW1SMpJcvfvb+v67gf6M3ir4qfATR/2PvEHxs8R6Fp1x+zBpv7OGpfFDW/DUvgy1vtJm+BNr8M5vFV/ocnw9e0eyu9Pk8ApLYN4Oawa1mtj/AGKbUxMYq5LPmt1vb53/AMwP4MP+C3v7cv8AwSs/an+A3wi8JfsE/DDwh4G+Ifhz4ut4j8Z6h4d/Zy0P4M3N54LPg3xHpgs59c0rQdJm1WD+3L3TJ/7Kkmlj8yJLzyt9srr004Ti25PS3e+t/wCun3WA/qs/4Nzv+UOP7In/AF2/aB/9ae+NFY1f4kvl/wCkoD84Phnqv/BEn/giLqVr8JP2ltU8EfF39tzXT/wl/wAa/Glj8JdU+M2r+B7/AMYz/wBt2/h/SL+78PXWn/D7wxp9lc239maFp407xx4g0qKx8WeJ9EX+2tIiS37SrdrSPRf1uB+s/in9lr/glv8A8Fh/2Yk8a+F/BHwm+Ifgfx1YanZeE/jZ8OvCOmeC/ix4A8RwbFnW11v+w9J8Y+GPEeh3wtLjV/Bniy0+wagqWsXiLw/qOlXUSXGfNOD1un2b0/Vfj6X1A/zJv2nP2ePGH7L/AO0l8Y/2afFZOq+K/hF8S/Efw8kvbGzmij8TJpWqS2uh+INLsC01yln4s0p9N13SrVy9yLPVLWJwZty12Rd4qXdX7f5/n94H9z//AATj/wCCIn7F3/BP79mOH9rr/gpBoXgLxb8V9M8JWXxI8fv8Zbe01n4Ufs86bJBFdW3hKy8IXP8AaGg+LfHFncXdjp+qaxqem+Ir+78YraaF8O7GGUR3XiHmnUlJ8sbpXsrbvz8v6v0A7bwr/wAFw/8Agg/8afGVn8AvEfwz0DQ/A+r37eGdL8W/Fr9mHwJYfA66Gozf2fCbrzF1jVPDOiagXjE+qeLPBvh3SdNtJftXiC60uzhuprU9nUSve77X1/Gy/rrogPzC/wCC+3/BCr4TfAX4Wap+3H+xP4dPhPwB4evNKb43fBjSrufUvC+gaHrt1Dp1j8Tvh0by4ur/AE3SIdZvdOs/FPhWC5vdJsbPVINf0CLRNE0fVbRrpVW3yy3ez/R/oB/HRW4BQB/qJ+Bf+CdH7N3x4/4JTeC/Bng39nP9mTw/8aPjJ/wT78M+GvC3xR1f4M+A7XVtF+J3xB/Z0sdM0Xx7qnivTPB974qt9R0/xTq9t4gvfEGn/atfjuYZdRtfO1FUL8XM1O93pK+++u3z2A+A/h98Uf8Ag3m/4I93lh+zT4jv/h58SP2gfBw0/TfjB8Urz4Laz8c/G8Xjaytlt9auNc8WweG/FWkeBpI79LgXHw28CaqreFpVFnquinWFur26tqrU97ZdFf8ALb+t29wPvD48f8E1/wDglv8A8Fdv2bIviL8HfD3wj0+58Y6PqEvwt/ad+AnhjSPDPiTQdftp3QJ4o0zSLTw43im307Uo5dP8T+AfiHYLqmnxzana2p8KeI2t9XspU503Z37uL638/wAdPTqB/nCfEj4C+Ov2b/2pNf8A2ePi5pFvZeN/hb8XLfwJ4s0//j70y9l07xBawLf2Ek0SLqGgeINOkttX0e6eFY9R0bUbO58sJcba6r3jddVdAf6dP7aH/BJb9kv9pz9nnxP8E/BfwI/Z/wDgrqfi/wAXfB+41b4keA/g78PPB3jXQvA3hT4x+AfGXxJtPCXibQPCI1HSPEXiT4eeH/E/hfR7k7tPN/rMEWso+jyXyNyRm4u+r30vvppf56/0gPiAft7f8G7P7G2kzfs5+EvEv7NmiQaBbah4T1GDwP8AAXxf8WrKa908PptzL4t+Jfhf4aeNLbxfqVxdw7L7W9U8U69fXkiG5u714VWeq5asves9dd0vuvJdP+HeiA/JT/g1C+AfwK+Nfhn9uKb4y/Bb4TfFuXw5rv7Pcfh6X4m/Dnwf48k0KPVNP+MranHoz+KdH1VtLTUW0+wa/WyMC3jWVobgSG2hKXXbXLb+95dv6/4cD8Y/+C/fgLwL8Mf+Csv7Uvgn4beC/Cfw98GaNb/Aw6R4R8D+HNH8J+GNKOpfs6fCXVdROm6BoNnYaVYm/wBUvbzUr02tpF9qv7y6vJ99xcSyNpS+CPz/ADYH9D3/AARI/wCCBPwBsfgL4L/bK/bz8F6V8RvFfxH8N2vxB+H/AMIfHbxj4afDj4c31vHrHh/xX4/0aSWKw8U+JPEegiLX5dJ8UPceF/Dfh7VILTV9Bm8RxXU+lZVKrvyw0s7X3bfl/Wv3gfZeu/8ABcP/AIIP/D3xpd/BLT9E8Jah4QsdTGiah4v8CfswaZqPwXgltplsp5rY2Gg2+pa5pFkzTLHq3hvwjrOl39rA91ot1qNlNZzXSVOr/wAO/wDh/wCu2wHjH/BVP/giB+x5+19+yzrP7Yf/AAT38KeBPBPxRsPAM/xa8JW3wTtLHT/hN+0L4Lg0u48Q3WjWXhHQxB4d0jxnqmn+fceFde8PWOlS6jrgHh/xZa3X26DU/DxCpKL5ZXttq9v6/rYD+PT/AIJlf8E/vHv/AAUj/ar8J/s9+EdQm8M+GYrG78Z/Fn4grZLfxeAPhpolzZW+sazFZySwR3+s6lqGo6X4a8Nac0qpc69rVjLeNDpNtqd5a9E5qEW930W13/X9agf3WfE//hyV/wAEH/h14G8NeL/hV4LTx/4k02G60O0X4f6P8Z/2lfiLBpLfYb/xnrGveI4kbQ9Im1Fbt0lvNa8F+CTqv9p6b4O0yF7K40215l7So93p52Sv6f8AD6agV/g38Q/+CIn/AAXT8N+Nfhnonwe8GT/EjRdEu9b1Hw54n+Gui/B/9oXwzo908WmHxt4P8YeEJbibU7DT9TutPXUv7B8W+ItKs7+TRofGejG01PTLfUBqpT1vp33T8tdfw++wH8QP/BVj/gnP4v8A+CZ/7VWt/BDVNVvPFvw68Q6VB46+C/xAvLe3t7rxZ4A1K6urKOLWYbMLZ23irwzq1lf+HvEdvAlvHc3Flba9aWVnpWu6bAvRCamr2s9mt9f6/rQD806sD6S/ZC/Zb+Jf7aX7R3wr/Zo+EtrDL4y+KHiJdLj1G9D/ANleGdCsbW41fxV4w1tkxING8KeG9P1TXtQjh3Xl3DYfYNOiuNSu7O2uFKSim30/Hy/r9AP9DTw7+xL/AMEef+CIf7OemfE346+Gfh3q+s2y2ug6h8aPjJ4Ms/if8Wfib43uYZbx9J+HvhObTdeOhSXQt5WtvD3gPS9OsNJ0Szjv/FusXi2WqeJpeXmqVHZX9E9F67f1tfVAUfgL+39/wRA/4KoeK5v2bE+Gnwz1bxr4ls7mz8M+A/jr8BfDfhPVfGEGnQTTyx/D/wATJZ6jZw67p9pbG/0/TtO8TaL4wS3ie90axb+z72W0HGpDXWy7Pb5f8D7rAfzG/wDBe/8A4IuaD/wTz13w3+0J+zkutXX7LXxQ8S3Hhm88MavezazqHwV8f3Ntd6vpfhhdavJZdV1nwV4k0yx1R/Cmpas99q2lXGiXmi+ItY1C7utGv9V2pVOZWe6691/muoH7u/8ABCn9tj/gl/4v8K/sf/sx/Dr4aeE9P/bn0f4Ky6T4k8bWv7PWiaH4gufEHhXwRqeo+Pp5fjBDocGp30l/otlqcNxevqkj61HI9pK8y3DK2VSMk5S+y33/AK/r5AfqH/wU7/bB/wCCbX7J03wUb/goH8OfCvjyfx/F8RB8J5PEnwF0b42PpkXhR/A58bpaPqui6u3htbt/EvhJpkgMA1Y28ZkEh01CkQjKV+Xpa+tu/wDk/wCmB/nAf8FLPiv+z/8AHD9uD4+/FT9lnQdN8MfALxfrnhi7+HWhaR4KtPh1p2n2Fh4A8J6Rq0dr4LsbSwtdCWXxHp+sXDww2kIuZZXv2DPdM7dcE1FJ7q9/vA+GKoD+sn/g3j/4Is/B/wDbH8K+Iv2xP2stGuPGXwn8O+NLvwP8KvhGb2/0vRvHHiLw9bWN74k8X+NrnTZbPUNR8K6Nd6hZ6Lo3h6yv4LXXNbs9eXxGs+kacml6zhVqOPux0fV/5evz/SIftl8R/wDgsx/wQt/Y/wDF2r/ALwl4A8KalH4M1m/8GeJbT9n/APZm8Jv8PvD2oaTPJa6rZnU5LHwlo3iG1tL6GW2uL3wkviWzubpJGhnugHmWFCrLW7111er/AK87frIO9/aY/wCCXv8AwTU/4LBfsmp8dv2WPDHwu8G+OfHPhnV9d+DP7Qnwm8IwfD6W+8VabLdWJ0H4r+F9P0zQD4gtBrmmSeGfFVj4w0P/AITHwx5N0NHvdMu7do50pzpytK9r6p+fVf8AA/UD/Nd17Q9W8Ma5rXhrX7GbTNd8PatqOh61ptxs8/T9W0m8msNRsZvLZ4/OtLy3mgk8t3TfG21mXBrrAyaAFAJIABJJwAOSSegA7kmgD/T8+BGg2P8AwRz/AOCG0XiDWrO20jx98IP2ctc+Kniq2voo0e9/aI+KcT6vpfhrVXkAFw1t8S/F3hz4c280qFjpel2EYgYRJA3G/wB5U8m7fJf8AD45/wCDWP8Aakk+OX7FXxb/AGc/G+qHxF4n+AHxR1a+S31iX7fJf/DX47Sav4ut/tiXhlfUDcfEK1+KcmpvIJYTDqNjFMoMw8+qytJNbNemq/4Fv6SA/im/4KQ/ss3P7F/7cH7R/wCzl9lnttB8CfEbVJ/ATT72a6+GXitIPF/w3uTM3y3E58Fa7okGoSRs6JqkF9blhLBIi9EHzRT8tdb6/h/XfcD1v/gkv/wTo8Qf8FL/ANrTQfgmNU1Lwr8MPDWkXXxA+NnjjSobaTUvDvgHSbm1svsGhfbkksW8U+LNbv8ATfDehG5hvI9O+233iSfTNVsPD99YTqc+SN+uy/rTb1+4D+/j4k+Hv+CNX/BHX4N+GIfiJ8OfgH8GvD2rrdaP4bh1L4cJ8UPjF8Sbq2t7aHV5nnk0Pxh8TPGnkx3Fomt6zqtzLoWjLe2Vre3mm211ZW7cy9pUejb+eiv9y6fPztYD81YfgV/wRx/4K6/EH4efFr/gnhrvww+EX7XH7PfxV+E/xd1Xw1pHgTWfgpL438CeB/iH4d1nxXYeK/hoNC0jRvEkdzpolisfiL4R0jVdU0fxI3h/S/E+tDR70WT3edO/Om4vTfa60t8X5fJ390PqH/g6D/5RVeK/+y3fBv8A9O2p1NH4/kwPzA/4NU/2evgD8aPgR+1jqXxi+B3wf+LGo6J8W/Aljo2ofEv4aeC/Hd7pFlc+Dr+4uLPTLrxRouqz2FrPOqzTW9q8UMsyiR0ZwGW6zacbN7d7f1/XcD+ej/gtv4L8HfDz/gqZ+1/4M8AeE/DXgbwfoXjXwnb6J4U8H6Fpfhnw1o1vP8L/AALeTQaVoWi2tlpenwzXlzcXUsdpawpJczzTupllkd9afwR9APtP/g2O+Ffww+L/APwUU8V+Ffi18OPAfxR8Lwfsw/ErWIfDfxF8IeHvG2gw6vaeOPhTbWmqRaP4l0/U9Pj1G1t728gt75LcXMMN3dRRyqk8qtNb4PmgPcf+DqT4NfCD4MftO/syaP8AB74U/Db4T6TrHwH1nUtW0v4a+BvDHgXTtU1GP4g6zax3+o2PhfS9Ltr29S2jjt0urmKWdYESFZBGoWlRbale+/e/9f12A/p6/wCDc7/lDj+yJ/12/aB/9ae+NFY1f4kvl/6SgP47P+CPf7Vv/BP/APZV/aL/AGsNd/b88B+G/HfhXxbax6T8PbXxH8FdK+NMOn+INP8AHWtXmsT22narpOrR6HJNp0tvHJexRxPdKogZyqba6KkZSS5e/e39f13A/wBDbxV8VPgJo/7H3iD42eI9C064/Zg039nDUvihrfhqXwZa32kzfAm1+Gc3iq/0OT4evaPZXenyeAUlsG8HNYNazWx/sU2piYxVyWfNbre3zv8A5gfwYf8ABb39uX/glZ+1P8BvhF4S/YJ+GHhDwN8Q/DnxdbxH4z1Dw7+zlofwZubzwWfBviPTBZz65pWg6TNqsH9uXumT/wBlSTSx+ZEl55W+2V16acJxbcnpbvfW/wDXT7rAfzN1sB+qX/BET/lK7+xD/wBlgT/1FvEdRU+CXoB/WV/wdwf8mH/s9/8AZ3Hh/wD9U38Y6wofG/8AC/zQH+fHXUAUAf6mv/BC/wCEHhb9mr/gkv8As03h22h8cfD/AFT9orx3q7QFJb28+JEl14xjvriOIMZP7H8EDw3oFu6BnnsNBtJCvmOytx1Luo/Wy/rT+u9rgf5rH7Xf7SXjX9r39pb4zftIeP7+7vfEHxW8c6x4jigu5PM/sLw7532Lwh4UswGdYtN8I+FbTR/DWmQhn2WOlwB5ZpS8z9cYqKSXT8/wv933AfONMD+rD9jz/g6O+I37M/7Lvwh/Zy8ffsoaX8d9Q+E3gyD4fQ/EXUfjhc+DrjxH4S0aW5sfCWn6n4bf4TeMY1m0DwkNJ8Lz3T65df2vFpK6hcRQTXc0CYyoxbb5mr9EgP5Z/EV7pWpeINc1HQtIbw/ol/rGp3uj6C9+dVfRNKur2efT9IfU2tbFtRbTbSSGya/ayszeGH7QbW3MnlLsBj0AFABQAUAFAHhvx/8A+RN0z/sZrP8A9NWs1jX+Bf4l+TA+Qa5QCgAoAKACgAoAKACgAoAKACgAoAKACgAoAKACgAoAKACgAoAKACgAoAKACgAoAKACgAoAKACgAoA//9X/AD/6ACgAoAKACgAoA/TCvQAKACgAoA6/4ff8j74I/wCxv8Nf+nmypPZ+jA/1Mv8Aguh8XvFvwP8A+CUf7YnjrwPqF3pXiS58E+Ffh9banYSTW93Yad8W/ib4I+FXiK5tru3aOayuU8NeMtXFpeRyRSwXjW7QyLN5bLx00nOKfe/3K4H+U9XaB/oVf8Gm3xd8WeM/2G/jJ8LPEF/d6jonwa+Pd5H4HN1JNKmjeH/H/hbR/Ed/4d0/eTFDYQeK7fxD4iFvEFK6h4o1CaTInjrlrK0k+61+X9dvv0A/lG/4LE/CTUtO/wCCwf7XXwy+FPhzUtX8R+M/jzY6l4Z8MeD7K61HWdb8Y/F/QfDHjO407RtO05Z7y71jWfE/jG7RbK0jaaW/ungjiDEJW8H7kW+39f1/mB+m37P/APwan/txfFjwzpHib9oH40/C79n19St4LuLwXcjXPi5480NLhA8sOv2Wh3ei+C7G+VfK/wBG0jx5rgzujupbSaIxNDrxTsk357f187frIP1l/Yh/4NiNN/Y7/ag+B/7Smp/tuX/j3VvhF42tfGNj4M0v4D2/gaHxFPY2d5G+kPr9z8Y/FtxFaTxTyfbnh0aR5rITQeTErtMucq3MmuW1+t/+H/rtuBS/4O6I4z+xr+zLMUQyp+020aSFQXSOX4V+OmlRW+8EkaGFnUHDGKMnOxadDeXoB4x/wbR/8FVP2cfBf7PMX7CXx5+IPhn4RePvCHjrxRr3wg1vxxqtr4c8H/EDw1481P8At688NW/ibVJoNG0/xvpPi6+1kwaPql5p7+IdO1nSIvDqanqNlq1vE60G3zLVWV/6/wCG/C8g+k/2vf8Ag1m/ZT/aH8beLfi1+z58c/HP7PWtfEHV9T8YX3hybQdI+LXwrXVdeuJNVuZvC2mPq/g/xPoelald3M90LZvGevafYLchNFsrPTLe101JVaS0cU7fJ/1935uQfzeft2/8G7/7d/7EngnxH8XLOLwd+0P8G/Cdnd6v4n8WfCK41c+J/B/h6yVpLvX/ABh8Pde06x1m20qygSS91XUPCt14y03Q9Nin1TXb/TdPtri5i2jVjL+6+z1v/X/B6AdN/wAG7X/BR74SfsCftS+P9C+P+qf8Ir8Hv2i/CWgeEdV+IDW9zdWPgTxp4U1i71DwZrHiOOzjuLmHwneQa54k0XWNRgtbg6Rd6jpOq332bRbPV7yBVYuUVbdP+v6t9wH9aP7e/wDwRg/Yd/4K66no/wC034a+L+reG/iJqvhbS9AsPjP8EfE3hP4gfD/x1oelI39hS+I9FZtS0fxBNpNlcm1sNT8MeJPDN/LYNbWup3mpW1lpyWuMakoK1rrz0/r7vusB/OB+05/wai/tm/CvRtX8S/s6/Fv4ZftM6fpUE1ynhOexvvg/8TNVjjDOItF0bXdT8S+Bry5WNTuhvPiNpc8z7I7G3uZpRDWsa0Xo1y+d7oD8hf8AgmT8FbvWP+Cp37InwY+K/hW+0TUtC/ai8FWXjrwR4w0660jUbDU/h74lGu6x4W8R6PqMVvd2t2t74dl0nUdIvYElaUy2FxCS7xtc37kmu39f10+QH+j/AP8ABUv9gJv+Ckn7Nmm/s53Hx21n4C6EvxN8M+PPEWt6R4Us/GCeLNP8M6R4lgs/B+p6VeeI/CyrYnXtW0jxRHcrqUvlah4YsQbGUulxb8sJ8jva+ltf68gP53/+IQj4b/8AR/3iH/wwmg//AD4q09vL+RfeB/R9rf7NVj4E/wCCZvij9j/xr48/4W9b+GP2PfFvwRufGviXTrXR77xZpemfC3VfC2i6te6WmpaqLO6g0+HT/JnXU7+7WezivzfzXu64bJP31JK3vJ2Xr/X5AfyE/wDBsx/wVB+Af7J938Xv2Uv2kfGOj/Czwz8XvGGjfET4afEzxPdJpngqy8bRaLb+GPEnhfxnr9wwsPDEOtaTpXhy90DXtXksNAhudK1ax1bVLW5vtHjn6K0G7NdL39P68vvuB+4P7eP/AAbt/sef8FB/iJ4l/ae+Gvxk8X/Bn4k/Fd4vEHiHxN4KHh74ofCXxnqklrHbN4uXwtcXulXf9p6otvBJqNx4a8faXouozRy3p0pdTvL2/uM41ZRXK43t8n/Xy++4H8337X3/AAbBft4/s6+Gde8e/B3XvA37Vvg/w/bXN/e6P8PrfWPDHxdGm2cTz3N9bfDXXFvLPXGSFSYtH8IeM/E/iW8lBg0/Q7p9m/WNaL3XK/vv/X9dAP5tZI5IpJIpkeKWJ2jljkVkkjkRirpIjAMjowKsrAMrAggEEVqAygD9wP8Ag3L0Wy1j/gsD+yw97JGo0ax+OWtWsEn/AC93tt+z/wDE+3to4/WS3a7OoryMfYSTnG1s6v8ADfnb81/X9ID93P8Ag8D1a7h+G37C+hpG5sNR8cfHfVrmUf6tLvRtB+GNnZRv/tyQ69qDR8fdil6VlQ3l6ID+GOukD/VV+NP/ACgg+KH/AGia8W/+sh31cS/iL/Gv/SgP8qqu0D/UQ/4Nzv8AlDj+yJ/12/aB/wDWnvjRXHV/iS+X/pKA/wA1P9onx3rvxQ+P/wAcPiT4ouJLvxH4++LnxG8Y63cSSvM0mqeI/F+sate4kkJcxpPdukQP3IlRAAqgL1pWSXZWA/tg/wCDQfxJq118Av2yfCM91M+h6F8Xvht4i02yaWRoLbVPFPg3WdO1m5ihLGKOS8tfCGhxzSRqryrZwiVmEUQTnr7x9P1A/NX9qb4a+HfiN/wdUWPgbW9Psrvw9qP7VX7Mevatpl5j7DqSaF8HfhH44vbO7jY7Z4tVutLliuLV9yXn2p7Z0ZZijWn+5v5P82gP7C/+Cpf7ATf8FJP2bNN/ZzuPjtrPwF0Jfib4Z8eeItb0jwpZ+ME8Waf4Z0jxLBZ+D9T0q88R+FlWxOvatpHiiO5XUpfK1DwxYg2MpdLi3whPkd7X0tr/AF5Afzv/APEIR8N/+j/vEP8A4YTQf/nxVp7eX8i+8D+j7W/2arHwJ/wTN8Ufsf8AjXx5/wALet/DH7Hvi34I3PjXxLp1ro994s0vTPhbqvhbRdWvdLTUtVFndQafDp/kzrqd/drPZxX5v5r3dcNkn76klb3k7L1/r8gP8jyu4AoA/wBYbRfifr/wS/4Iu6L8ZPCjmLxT8KP+CYuk/EfwzKIzKIfEXgr9li28R6JM6AHMUOp6daySsRtSJXd8IprhSvO3Ryt97A/yhL+/vtUvr3U9TvLrUdS1G7uL/UNQvria7vr6+vJnuLu8vLq4eSe5urqeSSe4uJpJJppneSR2dmZu4D+0b/g0H+Lvixta/bK+A91f3d14Hi0n4afFrRdMlkmex0PxTJea74Q8SXllFnyILnxPpS+FodRYr5tzH4S0wKQts4rnrr4X12/r/hvuA+Bf+DkfwRo/hL/gsbo2t6Xa21vdfEr4cfs9+N9fe3wHu9YtNS1P4epdXYBOLk6N4D0iA5CloIIHIO/e1U/4Xpzf1/X6Af15f8F7viJ4t+F3/BJH9sbxT4I1m+0DX7nwz8OvBn9qadcSWl5FoXxI+NPw3+Hni21iuIissY1Pwn4o1vS5TGyP5N7IFcHBXGkk5xT8/wAE2B/lbV2Af3Cf8Gev/Iq/t9/9jB+zZ/6bvjhXPX+x/wBvfoB+PH/BdjwtaeOf+C8Xxq8E37Klj4w8c/smeFr13lMCJaeIPgR8CdJuGeZWRoVWG7ctKroYwN4ZSM1dP+EvSX5sD+yn/gvh8QNZ+B//AASG/aif4ds3huXU/DXw5+Eln/Y6vZQaV4P8efEfwV4F8TaXbpaGIW1je+BtR1rw4sSFIVh1BYdjxnymwpK9RX838/019f1iH+WzXYB+lP7Pf/BYD/go9+yt8JvDnwM+Av7Tmv8AgP4U+EZdal8NeEB4H+FPia10c+Idav8AxFrEVnqHjHwH4g1lLa91vVdR1E2jak9rDcXlwbaKFJGSocIN3cbt+bX5f1+IH9OH/BoX4G0iXwV+278Xri0sJPFGs+NfhT4Gjvo4beG5sdI03SfGHifULS0trdI4NPsNT1HX7GaWG1hht530e0jVNmnxJFjX+yuiX9f1/mB9p/8ABRz/AIN5dG/4KF/tZePP2nfF37aviXwA/ijSfBegaD8PP+FTaR4qsvA+heEfCek6J/ZOl6zcfEjw9LPZaprVvrXi2SNtItDDqHiS+jJuWBu55jVcYqKinbre1/6/rcDmf2Cv+DcLQv2E/wBq/wCE37Ufg79t/wAS+LtT+Gd/rst34N/4U/o/h218XaJ4h8L634Y1rQNQ1WH4m62bayutP1iaZ5DpF8YZreC5hjiuYYLmAlVck04rXz2/r+twPmn/AIO8/Bmg6l8FP2OPiZFHYSa94e+KXxH8CrfQtE162keL/Ceka/JaSPGxaW1ivPBEM0Sy7lt5ZpTDtN1cbqoPWS6WT/r+vyA/hPrpA/q8/wCDSLwDout/toftD/ELULS0utV8Bfs6/wBk6BJcbXuNOuPG/j/wwl/qFjG2Sk507w5caZLdou+K01O4td6x30iPh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xTf8ABtZ/yl2+AH/YnfHX/wBUz41ret8HzQH69f8AB4j/AMfP/BPD/rh+1h/6M/ZsqKH2/wDt39QP4oq6ACgD9Pv+CeX/AASp/bX/AOCjt7q7fs96HY+H/hp4X1JdJ8U/GD4h+INS8K/DPRNZkhhvW0O2udNsNZ13xH4gWzuILy60rwr4e1qXTYbqwn16TSbfU9PuJ4nUjDfV9l/S/rVX1QH7++E/+DPnxvd20Mvjv9vDwtoV4cNc2nhP9n3V/FtsG4LpDqWs/FzwXK2TkCaTSl7MYCTsrP266Qf3gf1Cf8Exv2ENL/4Jy/ssaV+zXo/xX1D4y2eneNfGPjD/AITK/wDDlt4TBn8UXltJc6VZaDa694lisrSwmsn3A6xdSS3k93NIIWkMS4Tlzu9reW/9fj+Foh/lt/trxxw/tlftbQxIkUUX7Tfx6jijjUIkcafFTxWqIirhVRFAVVAwAABjFdq2XogPmSmB+qX/AARY/ZP/AOGxP+CkH7Ofw21PTf7S8C+EfE6/Gb4nxyw+fYnwN8KWh8Tz6bqkeCTp3i3xFB4c8CzkYIbxTF88X+sWKj5YN/L7/wCv6uB/dJ/wX3/Zc/bN/bS/ZN8F/s4/sg+BdN8W/wDCUfFTS/FfxdutT8d+EfBUFv4S8EadeXnh7QSPFesaSuprrPjHUNJ13/QRcGyl8HQm48n7VB5vNTlGMru+1lYD8nf+CDv/AASw/wCCm3/BPH9tO68c/Gn4S+HNA+BHxN+GHi34e/EnUdO+Lfw38SPpNzbLa+L/AARrsfh/QfEt9quo3kfifw7beGYpLOznaxsfFup3Mwjs1uZ4rqThONle6d1+vR/mvmB5V/wdwfsof2d4o/Zv/bV8P6bttfEdhf8A7PXxNvIYvLiXWtF/tTxx8Lry5Ma4nvtV0e4+Iem3F1OVkSy8L6JaK0saRJbuhLePz3+W3/B69bgewf8ABoF4J0i3+GX7a/xH+zWr69q3jv4ReCfth2ve2+keHvD/AIw137NHklre1vLzxP5suxUW8lsYfNMhsYREV3rFdNwPw7/4OQvi94s+Jv8AwVg+PHhvXr+8m8P/AAX0L4X/AAy8CaXPJMYNI0M/Djwz451cW0Dny4/7U8Y+M/EmqvLEi+fFdWwcuIo3bSkrQXnd/f8Af0t/wNEB8G/8EyPi/wCLPgX/AMFBf2O/iL4N1C8sNSs/2g/hj4d1JLOSaN9V8JeOPFWneCvG3h+UQMry2/iDwl4g1nSJoiHVlvN3luUVWqavCS8n/XXt29Lgf3f/APB0H/yiq8V/9lu+Df8A6dtTrmo/H8mB8Qf8GhH/ACb3+2L/ANll+Hv/AKhGoVVfePoB/Nb/AMF5/wDlLj+2p/2Pfg7/ANVN8P62p/BH0A+6v+DUn/lJl4v/AOzUPil/6n/wgqa3wfNAe/f8Hd3/ACdd+yn/ANm9a5/6sjXKmhtL1A/ox/4Nzv8AlDj+yJ/12/aB/wDWnvjRWVX+JL5f+koD/Mf+If8AyP8A44/7HDxN/wCnq9rsA/1JfjT/AMoIPih/2ia8W/8ArId9XEv4i/xr/wBKA/yqq7QCgD9Uv+CIn/KV39iH/ssCf+ot4jqKnwS9AP8ASJ/b/wD2/P2df+CeHws8I/Fn9pWy8YXvg/xh8QLT4d6JH4L8KWPi7UU8S3nh3xF4lhe5sL/VdIit7L+y/DeqK12lxJIs5ghEJWZnTkjFydlva/8AX4Afkn/xFAf8EoP+gB8e/wDwyfhz/wCbar9jPyA/m+/4OAP+CnX7KX/BSC9/ZSn/AGYdP8eWMfwetfjbD42/4TfwVp3g4yv49l+Ez+Hf7MGn63rH9ohF8G639sMpt/she1EfnfaX8ralCUOa/W1vxA/te/YIVvix/wAEfP2WtF8NhY7zxF+wR8Ovh/YizdItmuWPwUsfAk3kuWCRTDWbGbJd/wB3NnzGBDmueWlR+Um+/UD/ACerm2uLO5uLO8gmtbu0nltrq1uInhuLa4gdop4J4ZAskU0MiNHLFIqvG6lWAYEV2gQUAFABQAUAFABQAUAFAHhvx/8A+RN0z/sZrP8A9NWs1jX+Bf4l+TA+Qa5QCgAoAKACgAoAKACgAoAKACgAoAKACgAoAKACgAoAKACgAoAKACgAoAKACgAoAKACgAoAKACgAoA//9b/AD/6ACgAoAKACgAoA/TCvQAKACgAoA6/4ff8j74I/wCxv8Nf+nmypPZ+jA/13/29P2YtG/bM/Y/+Pf7MWtaxZ+Hl+L3giTw/oWvaiC9honjiy1TTdf8Ah3q97CmZrm003x5o/hy9uLS2/wBLvIYXtbTFzLEa4ovlkn2/r+tvVbgf5hHxB/4JH/8ABSn4cfFK9+EWrfsWftDa74lttXk0iy1jwN8L/F3jjwDroW4EEer6H8RPDWk6j4MvdCkV4rmXVH1q3g0y2lDa1/ZskVxFB2KcWr8y77q69ev9aAf6Bf8AwRA/YF1//gml+wo3hn43XeiaJ8WPiF4o1343fGYf2rYT6P4AWbQdI0nS/CN34ijmGk3MPg/wr4bt7/xDqVvcy6Ra+ItT8Sx2Gp6jo9tZ6pdctSXNLTVbL/hvPzA/mq/4JWfGv4Xfte/8HIfxX/aB1X+zbzTPGWsftIeKfgG9/GA1/Joegy+GfA2pW9rfmOQay3wesNa1oxLC89hcx3FxBFF9jSe32mnGil6X/rX/AIPlsB+kX/B0b/w8BHhj4AN+zk3xqH7NJsPF6fGNfgkfFG8+OTf6OfDX/C0B4MI1c+EzpAnHhv8AtXd4XGu/2iL0DWG0PdFHl1va/S9tvK/+f3XQH41/8EFv+CZ37YPxa/bq+Cv7T3xD+GnxG+HnwR+A/iSL4k618RPipoPiTw2fGmq2mmap/wAIr4Y+HyeJrS0vPGV3f681lPruo6X52i+H9CgvLjU9Ri1S70HSNa0qzjytXTb0smtPXr+d/LcD9p/+Duf/AJMx/Zn/AOznh/6qrx/WdDeXoB+DX7Ff/Bun+0F+3R+zF8PP2ofhL+0f+z3YeGfiFaa+YPDPiFvHy+IvD2teGvEGreGtV8PeIv7K8KalZWWow6jpEki7J5Vk067sdQjDW91Cz6SqqLacXp57/wBf1sB+eGj+K/8Agp1/wT7+K158IfDHir9rD9nX4ieG9buNOf4eeHNa+IOj6TrF1aXMiiWz8LWE83hLx3oF+8Ru9OvrbT9e8Pa3aNDqFhNfWk0NxVe5Ja8rW/T81934dQP9Kj/gmh8Rf2nviT+wF8HviD+35oNr4R+N2r+FvFF38RrbxR4fs/BV5N4Sstd1228PeIfiB4TltdP0nwprGueB7bTda8SaV9ksLG3S6e4utM0SSe50XT+SfLzPl1X9bbfl92gH+fr+wx/wSQ17/gqh8SP2ppP2ZvjP8IPhl4f+EPxGkl0Xwl8Qv+Er/tW++HXjXXvFreCdY0OPw/oerC40uystA/s3UJJfLeyuZNPWYL/aFtv6pT5FG8W7re/VAeZfta/sT/8ABQb/AIJB/G248PReKfit4NtLq10jUvCP7QX7PuvfErwp4B8bR3NlDcy2+k+MNEHh+8tdd0C/e60rVvD2smx1mzntV1CKzm0TU9I1S/cZRmtl2s7N/j3/AK2A/sU/4Nw/2i/+Cj37QXwk+Mt5+2u3jnxR8LvDl34KtvgN8UPir4buND8deKr27XxIvjnSrTW7nTdPv/iB4b0RLLw9MfE+sC9vrPWNSutKi1zVkW4stB56qgmuXfrbVL/g/f8AhaIfz9/8Fh/j98O/2bv+DhHR/wBoTwHaWGov8FfG/wCzH42+LlporwyLrHifwro3he98Y6YWs2WNdZuvAcek6LqI3efDq63AvgLxLhG1ppuk0+t7fp+P3/MD+nX/AILifsc65/wVB/4J0eG9Y/ZbvdL+JHi/wh4h8IftG/ByHRNRtfsXxY8J3vhPWtN1HRPDupXMsVi1zr/hLxcPEnh0TyQnU9V0PTdGEts+ps6Y05cktdtn/X/D/jeIf53GhfsT/th+JvHy/CzRP2Wf2g734if2nFo8/g7/AIVB49t9dsL+W5Nn5erWd3oVu+jwwzq4u7zVTZ2VlHFNPd3UEEM0ldfNG17r1v8A1/WwH7UfG7/g2z+Pv7NH7JHjP9q74/ftI/BP4e2Pw9+F48feLvh6bDxPrevaf4hnsbf+zfhlaa5Yxx+HdW8W6p4kvdO8GWNxYXkuh3PiG9i+y6lc6YU1B81WTkopPV2vf9Nf67X90PAf+Cbv/BC/4y/8FMvgbrnxv+EPx/8Agf4OtPDHj/V/h34j8G+Nv+E0bxVo+rabpWia3bXt1BoPh3VbUaXrOma7azaXd+eFuJbfULYAzWFwqOdVQdnFvre9v6/ruB8zfFv4Uf8ABR3/AIJUfHrxP8I7LxX+0J8EPEei+Jbq08PeMPhF4l+JPhPwN8VNOS58vSvFXgvVtCm0nT/F+geIbX7PKLSeGe9tmml0HxHpljrFnqOk2rTjNX01Wzs2vLvp/WwH9+v/AAQi+M/7d3x1/YnHjX9vTS9ei8ZL8QNV0z4V+J/GvhVfBXj3x18KINA8O3OmeJfE2hxabpMVzE2u3eu6boXiaTTrK+8TaZYJqF5FegW+va1zVFFS9359r+W39d73A/z4v+Cr918O73/gpP8AttXXwq/s0+CZf2iviObJ9Ge3k0mfWRrcy+L7rTJLTNo9jd+MV1+5tXtCbVoZUNsWhKGuqF+SN+wH581QH63f8EI/GcPgT/grX+xTrc91HaR3/wARPEfgwSyyLEjzfEX4Z+OPh/bWoZioMl5deJ4bSGPlpZp440BdlDRU1hL0/J38v677Af1Df8Hc/wAPtQ1f9kj9mH4m21t51j4G/aC1XwlqUyAtJaL8Q/h/rOo2kzgKdlpJcfD4W0szFUW6msYSS86LWNB+813X5f8ADgfwF10gf6w+leCdV/aS/wCCMGmfDn4ZmDUte+On/BMmy8EeAhPPDaW95rvxF/Zbi0HwzDdTzSLDZpLqer2cN088qLa7pfOdPKcrxbVNek9fkwP8vb4y/sp/tO/s7Ri4+PX7PHxs+DdjJrcvhy11X4mfDDxn4L0TUddiguLo6ZpOua/o1jo+sXMlnaXN/bLpd9drd6fBJf2rTWYE9dikns0/RoD/AEkv+Dc7/lDj+yJ/12/aB/8AWnvjRXJV/iS+X/pKA/zH/iH/AMj/AOOP+xw8Tf8Ap6va7AP7dv8Agz+/5JT+3B/2UL4Kf+o38Qa5q+8fQD8gf+Cpnx0P7Mn/AAcXfEH9oRrWS/tfg58ff2XfiBqunRbvO1LQvDnwf+Cd/wCINMh2srCbUdEi1CxhbPyyXCsQwG2tIK9K3dS/Ngf1ef8ABcT9jnXP+CoP/BOjw3rH7Ld7pfxI8X+EPEPhD9o34OQ6JqNr9i+LHhO98J61puo6J4d1K5lisWudf8JeLh4k8OieSE6nquh6bowltn1NnTCnLklrts/6/wCH/G8Q/wA7jQv2J/2w/E3j5fhZon7LP7Qd78RP7Ti0efwd/wAKg8e2+u2F/Lcmz8vVrO70K3fR4YZ1cXd5qps7Kyjimnu7qCCGaSuvmja9163/AK/rYD9qPjd/wbZ/H39mj9kjxn+1d8fv2kfgn8PbH4e/C8ePvF3w9Nh4n1vXtP8AEM9jb/2b8MrTXLGOPw7q3i3VPEl7p3gyxuLC8l0O58Q3sX2XUrnTCmoPmqyclFJ6u17/AKa/12v7ofzdVqAUAf67n7N3gHwv8V/+CZfwE+FvjggeCviV+wp8LfAHi8mWKAf8Iv4y+AGheHdfzPPmGH/iVald/vZR5cf3nyoauHaV+0v1+f5feB/m6/tSf8EZP+Ch/wCzJ8Y/EPwtP7MHxr+MOi22tXdp4K+JvwY+F/jT4leCfHuiNPL/AGPqtjqHg3R9dXRdS1CyWOe88La61j4g0mbzoLqzMUUd1P1xqRavdLum0n+v5/fqB/ZX/wAG43/BMD4s/sH/AAV+K/xa/aL8PHwb8af2ir7wnDa/D67ntrrWvh/8NvBEetT6Lb+Ins5JrbT/ABP4t1fxJqOqavoKXF1LpGl6V4Yh1GS01x9X0jS+erNSaSd0vzf9f5dQP5S/+C3H7Sfhr9pv/gr/APEbxD4J1Ky1vwV8M/Fvw0+CHhzWtPn+02mrP8NpLCx8W3dvcKz29zaL8Qbzxha6feWbvZ32m21le28sqXIlfaCtT16pvt/X4fjeQf2kf8HGH/KHH9rz/rr+z9/61B8FqwpfxI/P/wBJYH+XdXYB/cJ/wZ6/8ir+33/2MH7Nn/pu+OFc9f7H/b36AfiX/wAHC2tX/hv/AILUftPeItKkEOp6Defs3a1pszAssV/pf7OHwVvrOQqCpIS4gjYgMpIGARkGtKX8NfP82B/c58bvDPgf/gst/wAEmfEWmfDTX9FgtP2pPgjoHijwXfyXLXOm+FPix4a1HR/GWleGvEFxbrJc2jeEvip4Uj8I+MRFFLeWIsNYjS3unQQy86vTnr0dn5r/AIZ3/wCGA/zYfGP/AATq/bv8CfE67+DniH9kT9oZfiHa6s2jxaHpHwn8Z+I4dWuRcLbx3Xh7WPD+k6noniPR7l5IntNd0PUr/R7qCWO4gvWhYO3VzxavdW9f6/r5Af1DfB7/AINlv2Yvh7+xJbftG/8ABQb4x/H34T/Evwp8NPFXxV+NHhj4b+LfhTZ+Evh/o2kxarr1n4cjk1/4Y+MrvUPE9j4Xt9NtNcW21y7tLrxfLe6Xof2q2WymusXVblaKTV0urb77O3fo+/8AhDyT/g0z/ap8H+Bfjx+0Z+yl4i1G10W5+O+g+GfiF8Ko9Vvk+06n4l+Fv/CSQ+I/CVnMIrWDUdb1Hwd4m/4SJEitbYyWHgbWriOJQFgR11pGXbR/h/X/AAwHn3/Bx/8A8Euf2jtH/bG8bftmfCL4W+NPil8Ffjpp3hTVfFmoeAfD+qeK7z4Z+P8Aw54X0fwXrNj4q0nRLW/1TTNB8Q2+gaZ4j0vxPdWw0WXVdZ1HQpLq0u7SyhvXSmuVRbs136r+n5fg3IPyc/YO/wCCOX7bH7efxDtfDHhT4YeKfhP8PYbS5v8AxJ8bvi14Q8UeGPh3odvHaXM1nbWFzeabb3ni7WtTvIYNPtNF8LQ6ld2zXceo6sdN0eK4v4LlUjFd/JO7/T+tr2aAX/gqN/wS18Q/8EufFPwr8B+Pfj18Ofiz45+J2ha94qbwz4E0jxBp954R8L6VfWmlaXrXiBtdEOIPFGqNrNloUdtFI0r+GdbedoVhgFwQmp3aVred/wCvv+6wH5U1YH9DX/Bs3+1P4V/Z0/4KOaf4M8dapYaJ4Z/aZ+Hes/BOy1bU7gWljY+P59a0Hxb8P45Z2dYxP4i1bw5ceCNMhkUi41nxZpkQePJLZVleHo7/ANf1r8mB+2//AAc7f8Ewvjl+0lf/AAl/bG/Zz8AeIPirr3w68C3Xwn+LngTwZpd1rnjVPBmn6/rHi7wb4v8AD3hzT1m1PxJa6Tqnifxdp/iaz0i0vNYsra90PUYrO60q11e50rOjJK8W7Xd169vL79dlYD+Zv/gnh/wSG/a2/bN/aM8A+BtY+BnxT+HvwbsPFmkXfxm+J/jvwR4l8GeGvDPgfT9Rjm8S2NhqXiGw0uPWPGWp2Fvd6T4f8N6TJc6lLqtzBc36adotpqWq2G05qMW7q/RXv/X9dgP7Qv8Ag5X/AGofCHwB/wCCa3jD4NrqGmw/EH9p3WfDfww8EeHFmVL9fCvh3XtE8X/EHxFBp8bJI+jaPoej2Xhm5ucJb2eq+MdAjcSecsDc9KN5p9I6/wCXb+u+wH8mf/BtZ/yl2+AH/YnfHX/1TPjWtq3wfNAfr1/weI/8fP8AwTw/64ftYf8Aoz9myoofb/7d/UD+KKugAoA/1Of+CNWkadpP/BGr9mFP2fk0BPEmo/AjxXq2kTyi2OmXPxp1DVvF0viGXX5UaRZmt/iZ9vsNVNy7SQW9mbKRIY7ZLeLjqa1Hfv8Ah+PTy+8D/PY+NXwh/wCCpnxr+OnijwT8b/ht+2b8VPjtda9fRa94a8R+FPir4x1yS+kuvKkfTtPgstQ0xPDeTF/ZNxoEaeE00f7G+iyJootHrqTglo4pfJf18/1A/wBE/wD4ImfsWfEr9g7/AIJ/fDX4K/GQWFp8VdV8Q+MPiX450DTL6DVLPwlqnjXUY5bHwqdVtHkstS1HRtAsNHh1250+SfTE19tUtdLvdT062tdUveSpJSk2ttvu/rz+WwH+Z5+23/yed+11/wBnPfHz/wBWr4srsWy9EB8w0wP7uv8Ag0n/AGT/APhGfhF+0F+2Z4h03y9U+J/iOz+CXw4uriHZPH4K8C/ZvEPjvUbCXGJdN8S+MdS0LSJstlNR+HE6BFxvfmry1Ue2v3/5fr5AeAf8FMf+Dk39rv4B/tvfHz4Efsw6Z8CpvhN8GPFv/CtLTVPF/gjXvEviPWfF3hWytrD4iXWo6jbeNtLsQth48XxD4f0+CwsLeFdL0axlmEt9Ndzy1ClFxTd7vXt/n/Xa9gPhi0/4Oq/+CnNtd2txPoX7L1/DBcQzTWN18KvFsdtexRSK8lpcSWXxNtL1ILlFMMz2l3a3Sxuxt7iGUJItexh5/wBff+X3gf16/t3/AAz8Nf8ABVb/AIJCeM7z4fWC6pf/ABi/Z/8ACn7Q3wWtott1qNr4/wBF0PTvif4T8OwSKpa31bU7u1ufh1q+YhNbR61q1pNEkodEwjeFRX6Ozt5/1527PYD+cP8A4NH/ANpXw34T+L/7TX7K3iLUrKw1r4u+G/B/xQ+HEN1N9nl1fV/hj/wkWneNdDsFc7L3U5vDnifTfEEVnEFuU0nwrrt9ia2tLhrfWutFL5f1/wAN99wOn/4OOv8AgkD+0p8Qv2mb39t79mL4V+LPjX4Z+KPhrwppnxe8H/DfRL7xV4+8J+OfBOhWHg7T/ENv4M0aC517XfC/iDwfo3hyKS88P6fqc+kaxo+sXOvRWdnqGnXNwqVRJcsna2zfbt8vyA+JP+CJv/BGL9q/4kfthfB749ftCfBP4g/An4AfAHxz4f8AivquqfGHwprPw+1bx34o8E6hbeIPA/hTwn4Y8V2ela3rdhf+KrPSbnxBrn9nr4ZtvD9jq9k2qS61c6fpd3dScVFpO7emmtk+r/4PfyA/pP8A+DoP/lFV4r/7Ld8G/wD07anWNH4/kwPzm/4NAfHuiS+Bv22fhg95BH4jsfFfwf8AHsFg7bbm80TVdI8aeHru8t1PE0Gm32jWUN2yZ+zyarYiTH2qLdVdaxfSzX9f1+QHwF/wcOf8Ex/2uG/4KB/E79pT4T/Af4o/GH4O/H2w8D+JLLxB8KfA3iH4gDwj4p8P+BvDPgXxP4a8X2XhSz1fVNCurnU/Da+I9K1HVbCx0fVbLxFBYaVfXuo6Vq8FpdKa5Um0mtNev3t9+lvTRAfoV/wbHf8ABML9pL9nf4n/ABX/AGwP2kvhp4o+DEPiH4WXfwf+FXgP4i6Nc+GvHuuR6/4t8NeJ/F3jHUPCOqraeIvCun6SngjSNG0hdf0yyu9ej1/U720t49Os7a71Ka000op31u39/wDWi+64HyF/wd3f8nXfsp/9m9a5/wCrI1ynQ2l6gf0Y/wDBud/yhx/ZE/67ftA/+tPfGisqv8SXy/8ASUB/mP8AxD/5H/xx/wBjh4m/9PV7XYB/qr6V4J1X9pL/AIIwaZ8OfhmYNS1746f8EybLwR4CE88Npb3mu/EX9luLQfDMN1PNIsNmkup6vZw3Tzyotrul8508pyvFtU16T1+TA/y9vjL+yn+07+ztGLj49fs8fGz4N2Mmty+HLXVfiZ8MPGfgvRNR12KC4ujpmk65r+jWOj6xcyWdpc39sul312t3p8El/atNZgT12KSezT9GgPAaYH6pf8ERP+Urv7EP/ZYE/wDUW8R1FT4JegH9ZX/B3B/yYf8As9/9nceH/wD1TfxjrCh8b/wv80B/nx11AFAH+gj/AMGsf7d3hj4ofswa1+w74q1r7P8AFb9njUvEXizwFpt/Ohk8T/Bbxl4gbWrqbSGdzPc3Hgbx5r+q2Gs2zAJp+jeJPB4smmg+0xabzVo683R7+v8Aw39agfk7/wAFsv8Aggn+0f8AD79oX4jftKfsc/CbxL8avgT8XvEep+O9a8BfDHR7nxJ8QfhL4z8RXhv/ABPo0XgTSvtPiLxL4L1XW7rUNc8Nal4R0m+i8Nafcz+Hdd0/SrTRtJ1fX6p1Va0nZrRX6rvfuut1563YH5Afs5/8Ee/+Cjv7TPjjQ/BvhD9lH4xeC7DVtVGm6h8Q/jD4B8W/Cv4b+GYYnYalqWt+KfF2iafHLBpUccsl3p2g2ut+IJ5EWx0zRr/UZ7e0n0dSKW6fkrN/p+L+6wH98Fl+yP8AsAf8EnP+CcFtrnxw+DXwH+JEP7Ofwml1Dxp4+8Z/CrwDrXi34u/FLUDPf3NhpmpeKtF1HVpr7x58QdWOgeCdHvtQuRoemXujaQ06adpTTRc15VJ6Nq789F52t06/nZoD/MG8Qa1deJNe1vxFew2Vve6/q+pa1d2+m2cGnadBdapeTX1xDp+n2yR21jZRSzulrZ26JBbQLHDEioirXYBkUAFABQAUAFAHhvx//wCRN0z/ALGaz/8ATVrNY1/gX+JfkwPkGuUAoAKACgAoAKACgAoAKACgAoAKACgAoAKACgAoAKACgAoAKACgAoAKACgAoAKACgAoAKACgAoAKAP/1/8AP/oAKACgAoAKACgD9MK9AAoAKACgDr/h9/yPvgj/ALG/w1/6ebKk9n6MD/UC/wCDgTxX4l8Cf8Emf2mvG3gzXdU8L+L/AAh4h/Zp8S+F/EmiXk2nazoHiDQ/2rfghqWj6xpV/bMlxZ6hpt/bQXdpcwuskM8McikFRXJS+NfP/wBJYH8+H7N3/B3J8Q/C/gfSfDf7Un7LWm/FPxlpdobe6+J3wv8AHsHw9PiMwRLHa3GsfD7VPCfiDSrPVrpl83VtR0LxJpukSTSyPpnhTTbdY7StHQ192Vl2av8A5f13tcD4X/4KU/8ABx/+0j+3L8N9f+A/wo+H2n/swfBXxhZtpfj2HSPF194z+Jvj7RJopYdQ8L6t42XSfCmnaL4M1uOQJrnh7Q/DUeoatarJo+qeJtQ8P32qaRf3Ckou7d36af153+6zA/An4SfFj4h/Ar4meCPjD8JvFWp+CfiR8OfEWn+KfB/ijSJES90nWNNlEkMnlypLbXlncJ5tnqWmX0FzpurabcXemana3Wn3dzby6NJpp6p7gf2F/BX/AIO9NW07wRYab+0F+x5F4o+IGn2EcN54s+FfxNTwv4c8S3sUCp9rk8IeJfC2v3fhk3MymS5Ft4n1+FWlZra1gjRLasHQ/llp5oD4q/aB/wCDnn9oz42fHz4E+M9J+DumfDj9nf4LfFPwz8UtW+A/hz4k6iPFHxh1DwwZZLHSPiH8W28JLbnw/BeSLqmmaFpvw4j0u01OO1vtYt/Et9pejXmm0qKSavdtWvbRX8tP677AeDf8FdP+C6P/AA9R+DHwz+EX/DLn/Cif+FdfE8fEj/hIf+F2/wDCz/7Yx4U8QeGP7G/sn/hUfw8/s/8A5Dn27+0f7Tvf+PX7N9hPn/aIKhT5G3e9/K39fd91wPlv/gmf/wAFg/2pP+CYusa1p3wvfQ/iF8GvGGqxa140+CXjx9QPhi91lLeCxl8T+FdT064i1HwX4vn061ttPutXsUvdN1W1s9Nj8RaDrg0fR/sDnTU920+6/r/L8GpB/Sfov/B398IZtEjm8R/sT/EjTvEf2eMy6dovxf8ADGs6Ibrb+9SPWb7wboV8LcNkxyNoLSFThogRurH2D/nX3AfkL/wUc/4OQP2pP23vh/4k+B/wv8E6R+y/8FfGFpc6R40svD3ie/8AF/xN8caBcny7vw7rXj59M8M2uk+GdXt1EOtaH4b8NaddapZzXmiatr+q6De3unXekKUYu9236f13/qwH43/sf/tj/H39hb41aJ8ev2dPGLeFPGulWtxpOp2d5b/2n4X8ZeF76a2n1Twf400F5YYdd8N6lLZ2lxLatLb3ljqFlYazo19pet6bpupWlyipKz/r03/L7wP62PhT/wAHfehHQLK3+OH7F2rJ4pghjTUNY+FPxUs5dA1S4ES+bdWXhvxd4ah1HQYXn3COwn8VeI3ii2s2ozOCtYuh2n96A8F/ap/4O1fjH448Jar4T/ZN/Z10X4JavqlpLZr8UviN4sh+JfiTR1nV0e88NeDbTw7oHhfT9Xthsa0vvEN74x00OzmbQHKxvTVBfalfySA/ke8V+K/E3jrxP4g8aeNNf1jxV4v8WazqXiLxP4m8Qahdatrmv69rF3Lf6rrGr6neyzXeoalqN7cT3V5d3Msk088rySOzMTW4H7a/8Ey/+C+P7Vn/AATp8NWfwiudG0b9oT9nazvWutK+GPjjWdT0XXvAqXNxNdana/DHx5aQ6rJ4Z03VLqeW9u9B1nw74q8PQX7S32j6XpF7qOr3OpZTpRlrs+/f1Xy3v63ugP3K1b/g8C+GcWgxz6F+w346vvE7BvN0rVvjj4f0rQYjgbDHr9n8N9Z1C4G4tuVvDdscKMNlyEz9g/519wH85H/BS3/gsh+1b/wU1v8AT9C+Jc+ifDn4I+Gdbl13wh8EPAP2xPDttqfkyWlnr3jHW76RtW8deKLOxlmtrbUtQFjo2mm61GXw74b0I6pqK3GsKcYeb7/5f1+YHiX/AAT7/wCCkf7TH/BNr4pah8R/2fde02bS/FFvYad8Rvhl4vtrvVfh78RdL0yaebTotf0uzvtNvbbV9He7vm0DxJo2oadrej/b9QtYryXStV1fTNQc4Kas9LbNf0/67bgf1QeCf+Dv74cT6HAfiP8AsT+NtM8Sx25W5XwT8X9B1zQ7u6QYEsDa74N8PX+n29wfnNvImpyWgPl/ab3b5rZOg+k9PNAfBP7cH/B05+0p8ffA/iD4Y/sv/CrTv2WtD8S2F3o+sfEaXxjceO/i82l3tu9vdL4T1a30Twtofw/vbmGaaE6pZ6d4g8Q6f+6vfD/iDRNRiS6iqNFJpt3a6W0uB/K9JJJNJJLLI8ssrtJLLIzPJJI7FnkkdiWd3YlmZiWZiSSSSa2AZQB6B8JviR4i+DfxT+Gvxe8ISpB4s+Ffj/wd8R/DE0hcRxeIfBHiHTvEujPIY2WTy11HTLcybGV9gO1gSCqaumu6t/W35/cB/ppf8FNvB3hr/gp7/wAEYfiP40+DjDXB40+C3hP9p34Tx2zR31+dW8CR6f8AEi68KLHCP+RnvNG07xN8PLqxIhnstfvriyuFimgliXkg+Sor97PTv5X0+9/MD/LtrsA/og/4Jvf8HGH7TH7BHwi0L9n3xV8MfCf7R/wd8GR3UHgCw8QeKdZ8D+PvB2n3d/Lft4dsfG9vpniyxv8AwpZy3N3/AGPpOqeEbu90aOaOw0/WIdEs7HSLfKdJSd72fpv/AF/XQDD/AOCvf/Bc2H/gqf8AB74W/CS2/Zjk+BsXw5+I5+I82vz/ABiX4kSavcN4W1rw1/YsWmR/DDwKtjDGNae8/tJ7+8eXyEg/s+De8tFOlyNvmvpba3b9V/VwPoT/AIJzf8HJf/DAP7HHwi/ZL/4Yx/4Wz/wqp/iA/wDwn/8Aw0V/wgf9vf8ACdfE/wAafEjH/CK/8KL8Zf2X/ZX/AAl/9jZ/4STUft39n/2j/of2z7DbqdLmk5c1r20t2VgP5j/EOrf29r+ua59n+yf21rGp6t9l83z/ALN/aN7NefZ/P8uHzvJ87y/N8qLzNu/y0zsrYD9u/wDgj/8A8Fp/+HUfhT44eGP+Gav+F9f8Lm8Q+Cte+3f8Lj/4Vb/wjf8Awh2m+INP+y/Zv+FV/EX+2P7R/t3zvP8AtGl/ZPsvl+TdefviznT52ne1vK/9fd99gPz5/wCChH7XP/Dd/wC2F8Zf2sP+Fff8Kr/4W5e+D7v/AIQH/hK/+E4/4R//AIRT4eeEfAfl/wDCU/8ACNeEP7V+3/8ACLf2rv8A+Ec037L9u+w7bn7L9suKhHlio3va+vq7gfoP/wAEy/8Agvj+1Z/wTp8NWfwiudG0b9oT9nazvWutK+GPjjWdT0XXvAqXNxNdana/DHx5aQ6rJ4Z03VLqeW9u9B1nw74q8PQX7S32j6XpF7qOr3OpROlGWuz79/VfLe/re6A/crVv+DwL4ZxaDHPoX7Dfjq+8TsG83StW+OPh/StBiOBsMev2fw31nULgbi25W8N2xwow2XITP2D/AJ19wH85H/BS3/gsh+1b/wAFNb/T9C+Jc+ifDn4I+Gdbl13wh8EPAP2xPDttqfkyWlnr3jHW76RtW8deKLOxlmtrbUtQFjo2mm61GXw74b0I6pqK3GsKcYeb7/5f1+YH5MVoAUAf6oXxEd4/+CAvjSSNmR0/4JB646OjFXR1/Y1uCrKy4ZWUgFWByDyMYriX8Rf41/6UB/MR+xN/wdW/HH4IfDbw38Lv2p/ghbftJDwpp+maFo3xX0Lx4/gP4j3Gh6XaR2dufHFpqPhvxXo3j3xCIooo5PEcV14Pv9QEf2rXf7Z1ie71W42lRTd4u3lbT5f0/wAUohh/tzf8HTv7Qn7QHw51/wCFX7Lnwhtv2XdO8VaddaN4h+J1146ufHPxYXS7z93cp4HvtP0Lwjovw+vruzaWyn1hLbxRrtnHO934d1Xw/q0VrqMDhRUXdu79NP8Ag/f94H8tOgau2ieIdF154TeNpGs6dq7W7TGFrtrC9hvDC1wY5zEZzFsMximKF95jkxsbZ6prv/Xl+f3Af04f8FGP+Dkz/hv79jj4vfsl/wDDGP8Awqb/AIWq/wAPm/4T/wD4aK/4Tz+wf+EF+KHgv4kY/wCEV/4UX4N/tT+1f+EP/sbP/CSad9h/tH+0f9M+x/YbjGFLlkpc17X0t3VgP5dq2A/cL/gj1/wWY/4dPaV8ftM/4Zw/4X5/wvLUPhtf+f8A8Lg/4VZ/wi//AAry28cW/leV/wAKu+I39t/2v/wme/zPM0n+z/7N27L37Zut86lPntra1+l97f5f1YD4b/4KNftk/wDDf/7Y3xc/az/4Vx/wqX/hacfw/j/4QD/hL/8AhPP7C/4QX4ZeDfhzn/hKv+EX8Gf2n/an/CJf2zj/AIRzT/sP9of2fm8+y/bbioR5YqN72vr6u4H0d/wTR/4LK/tW/wDBMu81PQPhxNovxM+CPiXUf7V8S/BD4hTam/hqPWJPs8d14l8E6rptzFqPgfxVeWlslne31omo6HqsKwSa/wCG9Zu9P0m409Tpxnvo+6/J9/w/BqQf0faf/wAHf/wjk0Uz6r+xH8RrTxEEQjTNP+MnhnUdFaQp+8B1258D6XfogfARv+EddmT5iiEbGx9g/wCdfcB+Dv8AwU9/4LxftRf8FI/Dp+Ep0HRvgF+zs2oWmqah8KvBus3+v6r40vdNuTdaU/xH8dXdno8/iax0m5EN7p/h/TdB8N+Hf7Tt7PVtR0rU9V0zR73TdYUoxd73f5X+78uvQD8YPBHjfxh8NfGHhr4gfD/xNrfgzxv4N1rT/EfhTxX4b1G50jXvD+u6Vcpd6dqulalZyRXNne2lxGksM0TqwK4OVLLWjSas9mB/XF+y5/wdtfFrwb4Q0vwt+1h+zbovxk17S7SysT8UPhl4ui+G2t62lrCIZtR8TeCtR8P+IvDd5r1+VFzeXfhvUvB+i/aDItn4cs4XRIsJULu8ZW8mr29Hp/W99wO4+O//AAd5+JdT8N63o37Nv7H+n+FfE13bPDonj34v/EtvFNlo8knyG7m+HHhXwvoK6jcxRlpLTzfiHHaRXSxNd2Wo2yyWsqVDvL7kB/I/8fvj/wDF79qH4t+Mvjn8dvG2q/EH4nePNS/tLxF4j1XyIi5jijtrHTdM0+yhttM0TQ9IsYYNO0TQtItLPStI023t7HT7WC3hRK3SUVZbf1/X/DAeOUwJ7W6ubG5t72yuJ7O8s54bq0u7WaS3ubW5t5FlguLeeJklhnglRZYZonSSORVdGVgpo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6D/wTW/bb/wCHeP7Xfw//AGqv+FZf8Lf/AOEF0fx1pP8Awgf/AAmf/CAf2p/wmvgzW/CP2j/hKP8AhFPGv2L+zP7Y/tDyv+EdvPtn2f7J5tr532mInHnja9td9/6/H8LxD69/4LEf8Fhv+Hskv7PEn/DO3/Cgv+FCJ8WE2/8AC2/+Fp/8JX/wtBvhs2c/8Ky+HH9hf2H/AMK8xjGs/wBp/wBr/wDMP/s//TZp0+S+t726W2v/AJ/1cD8UK0AKAP29/wCCVn/Bcz9of/gmVpepfDCLwppPx1/Z31nWp/EMnwr8Sa9e+GtW8Ja7feSNV1T4d+M7ew1weHY9ZEKT6zoeo+Htd0O8v0Op2dnpWqXurahqGc6anrez7738n/X5Afs/8XP+Dvq5uvBt/Y/Ar9jBdF8fXuntHp3iT4p/Fca94W8Pak3Aubjwj4W8I6Hqfiu2jX7kA8YeEnaQq8kjIhhnzVDXWWnkgPkn9i3/AIOiPir+zZ8NPGHhr41/s6al+1F8SvHnxc8cfFjxJ8VNT/aA/wCFdGabxj/ZMdt4a03winwV8c2uj6F4ZtNJg0zQbHTtYg0zT9JS00zT9LsLSyiRqlRTekrJJK1r/wBfh+F5B/NR8bviR/wuP4z/ABd+Lv8AY3/COf8AC1Pif4++JH/CPf2j/a/9hf8ACceK9W8T/wBjf2t9h0v+1P7L/tT7D/aP9mad9t8j7T9hs/N+zpstEl2/rz/P7wPMKAP6uv2PP+Dm3Qf2Mf2S/g/+yz8Ov2Bbe+g+Enw/Tw1D4wvP2mfscHiLxleve6z4p8dX3he3/Z9ka2TxN421bWPFFz4fj8RzyWyag2lrr0zRLqLYypc0rue/l+W/9dtgP5X/ABH4h1rxd4h17xX4k1C41fxF4n1rVPEOvatdtvutT1rWr6fUtU1C5cBQ9xe31zPczMFXdJIxwM4rYDFoA/p8/wCCcP8Awco+J/2C/wBkr4ffsseJP2U/+F8wfDO/8Vp4X8cP8e3+HVzD4Y8SeI9Q8U2nhy50N/g18QGn/sLUdY1S3stQ/t1EOlPp+nR6faxacjS4zpc0m72v5f1/XqB+DHiX9o/V9H/at8U/tTfs3WGtfs36vL8X/EfxZ+GGh+HPFS6/f/CiTXNevtcs/DWmeJU8P+G4dc0jR4tQm0JIr3w3a2eq6BnStY068tbi8S41tpaWuln5gf1SfAP/AIO7vF2i+C9P0X9pT9kfTvHXjfT7Tybrx38J/iKPBGmeIZYYFjt573wJ4i8MeJl0i9uZEMup3em+LZdPeaeR9O0DTreKKxrB0O0vvX9dAPhr9tv/AIOVP2h/2svEfwx0Lwl8JtK+CX7P/gb4qfDP4n+MPhpo3jy91/xv8X5Phr400nxlZ+FvFvxMfwxo9lpXhPUL7RbCddF0fwK32bUYYbvV73xPbWtvp63Gko31u/TRei01+f3WuAf8FQf+Dhz/AIeR/sqar+zJ/wAMg/8ACmf7T8b+DfGX/Cbf8L//AOFieR/wiV3dXX9m/wDCN/8AClPA3m/2h9o8v7Z/b8X2TZu+y3O7YpClySvzX+X9fr+sQ/Gn9h39t345/wDBP34/eH/2hPgLq1jbeI9Ns7nQfEfhvXbea+8JePvBmpz2lxrHg3xZp9vcWlzcaTfzWFjeQ3Fld2WpaVqthp2raZe219ZQSVcoqas/v7PuB/Wron/B4B4B/wCERim8SfsP+Lx48jtYVn07RPjVoreEby9VStxNFrN/4AXWdMtZXAlht30LVprdZDA91dGH7RPj7B9J6egH5u6F/wAHNvx9uf25Lf8Aay+JvwN0fxf8NvCnwk8f/Cb4W/s2+FPibf8AgTQ/B0Pj/wAS+Cdf1Lxprfji/wDBHjifxj40mt/BGn6RqeoP4T0KzurUW40iw8PW8Nzaahfsly8qeravK3b+vP8AWIfn9/wV3/4Km/8AD1T4r/Cn4n/8KK/4UR/wrH4e33gP+w/+Fnf8LQ/tv7b4kvvEP9q/2n/wr34ef2b5f237J9h+wX+/yvtH2xd/kJUIciave77W/r7vvuB+jH/BOb/g5L/4YB/Y4+EX7Jf/AAxj/wALZ/4VU/xAf/hP/wDhor/hA/7e/wCE6+J/jT4kY/4RX/hRfjL+y/7K/wCEv/sbP/CSaj9u/s/+0f8AQ/tn2G3idLmk5c1r20t2VgP5j/EOrf29r+ua59n+yf21rGp6t9l83z/s39o3s159n8/y4fO8nzvL83yovM27/LTOytgP6CP+Cb3/AAcYftMfsEfCLQv2ffFXwx8J/tH/AAd8GR3UHgCw8QeKdZ8D+PvB2n3d/Lft4dsfG9vpniyxv/ClnLc3f9j6TqnhG7vdGjmjsNP1iHRLOx0i3ynSUne9n6b/ANf10Aw/+Cvf/Bc2H/gqf8Hvhb8JLb9mOT4GxfDn4jn4jza/P8Yl+JEmr3DeFta8Nf2LFpkfww8CrYwxjWnvP7Se/vHl8hIP7Pg3vLRTpcjb5r6W2t2/Vf1cD+futQPqn9iH9pn/AIY2/au+CH7T3/CE/wDCx/8AhTXjAeLP+EH/AOEk/wCEQ/4SPGl6lpv2D/hJf7B8Uf2P/wAhDzvtX9gap/qvL+zfvN6KS5otbX/ry/rvsB+sv/BXD/gu7/w9O+A/w9+CX/DLH/Civ+ED+Lmn/FP/AISb/heH/Czv7V+w+DfGXhL+wv7F/wCFQfD37D5v/CW/2h/an9rXmz+z/sn9nP8AavtNrnClyO/NfS21v62/q4H8+NagFAHovwl+LnxM+BHxF8KfFv4O+NvEHw7+JHgfVYdZ8LeL/DF89hq2lX0QaN9rgPDdWV5byTWOqaXfQ3Wl6vptxdaZqlnd6fdXFtOmk1Z7MD+vf9mH/g7j8UaL4atNB/a9/Zjt/G3iGyjt4W+InwO8RW/hZtYijTy5LjVvh74sW/0+DVZQq3Fzd6P4w07Sri4klSz8P6TbLHGuDoa+7Ky7NX/y/rva4H0x8RP+DvH9myw0O6k+E/7JXxw8VeJPso+w2fxE8U+AvAGhi9dQG+1al4bvviXfm1gYlx5OlCW7VBEfsRkM0SVB9ZJel3+aj+X3XXMH8sP/AAUa/wCCsX7V3/BTDxTp1z8add0zwz8L/CupXOpeAfgj4EhudO8BeF7yaF7Ma1f/AGq4utW8XeLGsHktpPEfiK9unsku9Tt/Ddh4e03U73TX2hCMNtX3e/6W/re1wPzJqwCgAoAKACgAoA8N+P8A/wAibpn/AGM1n/6atZrGv8C/xL8mB8g1ygFABQAUAFABQAUAFABQAUAFABQAUAFABQAUAFABQAUAFABQAUAFABQAUAFABQAUAFABQAUAFABQB//Q/wA/+gAoAKACgAoAKAP0wr0ACgAoAKAN7wtqlvonifw5rV2k0lrpGvaRqlzHbqj3D29hqFvdzJAskkUbTNHEyxrJLGhcqGkRSWVPVNd1/Xb8/uA/sT/4Kw/8HDX7FH7dH7Anx3/Za+EXw5/ac0D4hfE5/hc2gat8Q/BPww0jwfajwT8ZPh78QtV/tfUfDvxk8V6xbmfRPCmo22n/AGTQL7zdTlsoLj7Layz3tvjClKMlJtWV9m+1usF37/eB/GdW4BQAUAFABQAUAFABQAUAFABQAUAFABQAUAFABQAUAFABQAUAFAH9QH/BEr/gvj4O/wCCfXwc8Zfs1ftUeE/il8Rfg3Z6pc+KfgxdfC/SfCviDxH4K1HxDeS3PjXwdqOl+MPGfgnTpfBus308vinTZrTU5LzS/EN54iSexvrXxBDLo2NSm5tNNJ9b3/RS/L79eUPwN/a31v8AZz8UftGfFjxV+ybpnj7w/wDADxX4rv8AxP8AD7wp8S9A8P8AhzxV4MsNeYape+DX0/wx4r8aaQ+i+F9TubzRvDF7Hr095eeHLTTJdThg1E3SVrG9lzWv5f8ABA+caYBQAUAFABQAUAFABQAUAFABQB/af4t/4OLv2INe/wCCX/iL9iyz+G37UMfxV1f9g7U/2YbbW7nwP8LU8BJ8QL39n+X4VxarPqsfxom19fCK+IpBdyagnhiTVxo+bldCa8A0+udUpKSleNlK+77325Wv/Jvm9wP4sK6ACgAoAKACgAoAKACgAoAKACgAoAKACgAoAKACgAoAKACgAoAKACgAoAKACgAoAKACgAoAKACgAoAKACgAoAKACgAoAKACgAoAKACgAoAKACgAoAKACgAoAKACgAoAKACgAoAKACgDw34//wDIm6Z/2M1n/wCmrWaxr/Av8S/JgfINco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D+y74df8GjNx49+Hvgrx0//AAUAh0iXxl4Q8OeK4tIX9lh9RjsB4i0Sx1hLCTUT+0XYNObVrw2z3K6fF5oiE4t0L+QmDr2bXLs+/wDw35fcB0z/APBnjqoRjH/wUI09pApKK/7LVzGjPj5VZ1/aGlZFJ4LCJyoOQjYwy9v/AHPxA/OL9tf/AINmv24/2V/BGtfFD4Y654Q/aq8C+GrCXUvEVh8NtN13RfirpWn22973U4/hrqUeonxBp9pAElli8JeJvEOvKguZm8PrZWst6txrRk7WcfXb7/8AgfeB/P78NtP8Har8RfAOl/ETVrzQPh/qXjXwtp/jrXNPj82/0Xwdea7Y2/ifVrKLyrjzLzTtEkvry2j8iffNCi+VJnY2j2fewH9+P/BY79gr/gk78K/+CUPjP4hfDn4UfAD4Xar4b8KeEbz9mj4r/DO18O2/jf4i+K72/wBJTw5pKeOdMkm8QfGey8X6JNfSa3N4i1PxZ5ehyal40E9rcaMms2nNTnNzs23fdPp+SXy+52sB+Iv/AAblf8E1v2Rv+Ch037YaftUeA9a8br8Io/2f28CjR/HXjDwX/Zh8et8ax4m+0f8ACJ6vpX9pfbB4M8P+T9vM/wBj+yy/ZfK+1XHm61Zyhy263/C3+YH53f8ABav9ln4MfsZf8FDvi7+z98APDt/4V+F/hPw78K9Q0PRdS8Qa34ou7a68UfDXwx4k1l5NZ8Q3uoarci41bU7yeNJ7p0t0kEEASGNEWqbcoJvd3/NgflJVgFABQAUAfqLrP/BF3/gpl4e+Bup/tJ6x+zDqNn8E9G+FV38bdS8bn4ofBKaG2+F9j4Sk8c3Xik6HbfEqfxNLHF4VjfVjpUGiy646L9kj0xr8i2qfaRva6ve3zA/LqqAKACgAoAKACgAoA/pR/wCCZH/Bu/e/8FHf2U9A/adg/a4tfg9Hrni/xn4UHgqX4FS+PXtj4Q1Qaab8+Ik+MHg0TDUCfOFt/YcX2X/V/aLn765Tq8krct/n/X6/pEP0F/4g8NS/6SE2P/iK8/8A9EVUe3/ufiAf8QeGpf8ASQmx/wDEV5//AKIqj2/9z8QPyu/4J6/sPfsteAf+C3OpfsWftf8Aivw58S/h38JvG3xM8E+HZfFtgngvwb8Yfij4StTH4J0PxJotxrurQ2dhrdz9sv7HwpdeItQtvEeu6do/hO6k1m31qTSdQuU37Pmjo387Lr0/rv1A+3/+Dov9lj9hT9ne+/Zq1H9njwB8LPgv8c/FU/i638c/DP4RaLoPg/RtT+G1hZ6a2heMfEPgPwxBZaN4f1CHxDJdaVomtxaVpdz4uhuddjuptZ/4RiJtKmjKTvdtpdXvftr/AJfcB/I3W4BQAUAFABQAUAFABQAUAf0hf8G63/BOr9lP/goT49/ai0L9qXwPrPjbTfhj4Q+GOreD4dI8beLfBj6ffeJdZ8YWeryzzeFNW0qW/W4g0iwRI71pkgMTNCqNK5bKrNxSt1YHyF/wXN/ZF+Bf7Ef7e/iL4E/s7eGdR8JfDXT/AIZfDbxLa6PqfiTXvFd2mr+I9Mu7nVrg6v4jv9S1N0nmiRkge5MMABWFFBNVTk5Ru97v+v6/QD8eqsD9Ef8Agl/+wLN/wUm/alsf2aIPirH8G5LzwJ4w8b/8JnL4Jbx+kY8Jx2Eh0z/hH08WeCy5v/t2Bef22v2Xys/ZbjfhJnLkje19dtv6/D8bSD+kX/iDw1L/AKSE2P8A4ivP/wDRFVj7f+5+IGTrP/Bnt4vgsnfw9+3x4b1TUAG8u11n9nHVNBsmOPlD39j8avEk8YLYDFdOkKjkBvu0e3X8n4gfgZ/wUM/4I9ftl/8ABNp7DXfjT4Y0Lxd8Jtb1FdJ0T41/C6/1HxD8PpNWn+0SWeg6++paTomveEPEF3awNPa2PiLRrOx1RkuofD2q60dPvmi1hUjPbR9nv+v9a6bAfllVgFABQAUAFABQAUAFAH6J/sv/APBJ3/goH+2d8Mm+Mf7NH7PN98TvhuniPVfCTeJbf4ifCPwxGPEOhw2Nxqmnf2Z418f+G9a3WsOp2Lm5/s37HL5+ILiVo5AsucYuzaT/AK/r/hgPh74i/D/xf8JviD47+FfxB0d/Dvj74aeMvE/w/wDG/h+S807UX0Lxf4N1u+8OeJdHfUNIu7/Sb59M1nTb2ya80u+vdOujAZ7K7ubZ4pnpO+vR6gcbQAUAFABQAUAfoj/wS/8A2BZv+Ck37Utj+zRB8VY/g3JeeBPGHjf/AITOXwS3j9Ix4TjsJDpn/CPp4s8Flzf/AG7AvP7bX7L5WfstxvwkzlyRva+u239fh+NpB/SZN/wZ3XK7fs//AAUPglznf537J8kG3pt27P2k7jfn5s52bcDG7d8uPt/7n4gZOpf8GeniaK0kfR/2/dCvr4D91b6l+zTqGlWjnB/1l5a/HTWZoxnAytjLgZIBxij2/wDc/ED8Hf8Agoz/AMEZ/wBsX/gmrDp/iv4s6V4a8ffBrW9Vi0XR/jR8L77UdW8IwazdLcS2OgeLNP1fTNH8Q+D9du7a3eW2TU9MfQdQlEtpofiLWLq2uo4NYVIz20fZ/pq7/g/ID8mqsAoAKACgAoAKACgAoAKACgAoAKACgAoA/Vf/AIJsf8EgP2rf+ClviiOb4c6KPh58DtK1H7F40/aD8babeL4J0l4WU3ukeE7JHtbz4h+MIYiSPDugzw2dhM9oPFPiDwva31peyxOooLu+19fn2A/Sb/gop/wbbX37AX7Hnxc/azm/bGtPitH8K38AI3gKP4BTeCX1z/hOvid4M+HAK+Jm+M3i1dN/stvFw1gg6BffbFsDYA2puvtlvEKvNJR5bX637K4H8wVbAFAH7z/8EjP+CIN3/wAFVPhj8WfiPb/tL2/wMX4W+PNK8ENo83wfk+JJ1w6n4fi13+0xfp8TvAY00QiX7L9jNnf+Zt877UmREuc6nI0rXv52/r7/ALrgfrf/AMQeGpf9JCbH/wARXn/+iKrP2/8Ac/EDyb4k/wDBoX+0Fo+l6jc/CX9sD4R+PtVt7eSXTtL8dfDvxb8MItRnQbhayajo2ufFFbF5gCkUr288PmlFmeGJnnRquusX8nf8G1+f3gfzcftgfsM/tRfsIfEOD4a/tPfCvV/h7rOp202oeGdYFxYa74N8Z6XBIscuo+EfGGh3N/oGtx25lt/7RsYL1dZ0V7q1t9e0zSruZLdtYyUldO/6f1+PyA+SaoAoAKACgAoAKACgD6P/AGRta/Z60L9o34T3P7V3ga6+IH7O954rsdG+LGjab4g8TeGNY07wnrbf2Xe+LNF1TwnqGm6u+p+DTdR+J4dKWZrfXo9Lm0SZYf7QS9tU72dnZ9P8n/S/NSD+mf8A4Lqf8EJPgZ+y3+zp4a/a8/YY0PWtO+HfgqXT9P8Ajb4OuvF3iHx/FL4Z8WX1rb+Evit4d1jXr7Vr9LCw1W/s9B8S2cN7Np8unazoWv2UNjBpXiC6vcadVt8st3t0+T/TT77gfyE1uAUAFABQAUAFAHhvx/8A+RN0z/sZrP8A9NWs1jX+Bf4l+TA+Qa5QCgAoAKACgAoAKACgAoAKACgAoAKACgAoAKACgAoAKACgAoAKACgAoAKACgAoAKACgAoAKACgAoA//9P/AD/6ACgAoAKACgAoA/TCvQAKACgAoAKAP9Zr9pTx14v+GP8AwSH+L3xD+H/iHU/CPjjwV+wF4h8S+EvFOi3BtNZ8O+INJ+BMl5pWtaTeKDJZ6npt3FFd2F5CVntLqKK5t5Ipo43XiSvNLo52/ED/ADj9L/4LGf8ABUfSL631G0/bp/aJluLZ98ceqeO73W7FmHa40vWl1DTbtP8ApndWksfqpyNvV7OH8qA/tp/4N6v+CsXxa/4KJ/DT4ufDT9o5tK1f43/AFvB1+fiDpGlaf4fX4keBfGUesWVnqGs6FpXk6VbeLfD2teHL2DXr7RdN0bRNRsNd8Om20m3v7fU7i756sFBprZ9O1vPqB/J7/wAHBf7JfhH9mn/gqH478N/DbS7Dw14P+PXh7wV8cdB8PWVmljpHh7UviDqGs+HPFtvYW9svkw6ZeePvCnijXYLa0git9Oh1X+y7SBYLGINvSbcPNab/AJ/f/kB6J+2//wAG7f7Wf7Dn7LXxH/ag+Jnxz+AnjHwH8II/Cj3/AIX8G6n8SrjxDOvjn4g+FfAVsNDttf8AAej6NGY9Y8WWOoagJtRsw9nbXUkfn3QhgdRqqUlFRav1v2X/AAP6sgP1J/4M7v8Aj4/4KIf9cf2Tf/Q/2lKiv9j/ALe/QD8g/wDg5S/5S7/tA/8AYn/Ar/1THgmtKX8OPz/9KYHwb+wx/wAE2v2t/wDgol4x1Pwt+zX8Oxq+k+G2th40+JHim+/4Rn4ZeCBeFRaxeIPFM8Fz52qXKP8AaLbw34fsNd8VXdlFc6haaHPYWl5cQVKcY7/d1fpt+f3Af0FWH/BoT+0XJoRuNU/bB+Ctn4m2RkaRYeA/HWpaF5hQmVT4iuLnS9QCJJhY5P8AhFy0iZcxxEeXWXt1/I/vA/FP/goJ/wAEdv21P+CcKW/iP40+D9H8V/CTUtU/sjSfjX8LtQvPE3w/bUJWH2LTfELXmm6R4h8F6rfo6LY23irRNLs9VuVurXQNQ1l7K6eLSNSM9Fo97P8ArWwGN/wTO/4Jb/GT/gqJ4z+KHgn4O+P/AIZ+AdQ+FXhjQ/FOtXXxLuPFNvZ6hZ69qtzpNtb6WfC3hrxLO11DPbPJOLuG1iETL5cruWSic1BJtN3fe39ff99wP9LXx/8Asw+MPFv/AATg8YfsZ2OveGrbx94i/Yp1v9me08T3cmqDwhB4u1P4H3Hwvh124li02bWR4cj1iZb+WSPSJNTGmAsunNdbbeuRO0lLopXt87+X5fcB/nX/APBSr/giX+0L/wAEwvhd4B+K3xg+Kfwa8e6J8QvHx+Hul6f8NbvxvcapZaoPD2r+JPtt+vijwd4btFsPsmjXEG63ubi4+0SwjyPKLyJ1QqKbaSasr9/6+77rAfjLWgBQAUAFABQAUAf6W3/BsP8A8oovAP8A2WD40f8AqUpXJW+P5ID+R79tD/grz/wUv8A/tiftY+BfBv7Zfxn8PeEPBf7S3x28JeFdA07WrCPT9D8N+HPij4q0fQ9HsY20x2js9M0yztbK1RndlggjUsxBNbRpwcYuyu4p/gB80/8AD6X/AIKp/wDR8fxz/wDB7p3/AMqar2cP5UB5j+y7+z/8df8Agqt+2rp3wq/4WZoj/HH4833j3xhrXxK+Kd1q39n6lrHhzwjrvjrXdQ1658OaNq+pNe6nZ6BcwW7WmkujX00Am8iAyTROTVON7aLpfu+n3/1YD3b/AIKif8Ek/j3/AMEvm+C998cvih8L/iXP8d5PiImgz/Dq/wDGd/caa3wzj8CDVDr0vi/wx4dfF5H470pNMNm98dtlerc/ZlW2E8wmp3srWt+N/wDID69/ZF/4NyP2if21/wBnn4d/tJfBP9p/9lu/8E/EPSHu4tO1TUfinb+IPC2vWM0lh4h8G+K7Oy+G1/Bp/iPw3q9vc6ZqUVvdXdnMYotR0q71DSL6wvrpSqqMnFxenW/4ra/3+WgH4NfFb4X+OPgn8S/Hvwh+JehXXhn4gfDTxZrvgnxhoN4P32m6/wCHdRuNM1GBZB+7ubYz27S2V9bl7W/s5IL20lltp4pX0Tuk1swP2/8A2IP+DdT9sn9t/wDZy8I/tMeHPH/wX+Evgrx7cazL4O0j4qXvjuy8S614b0i9fTY/F62fh3wTr9paaFrF/a6iuiyXV7Fc39hZx6xFB/Zeo6dc3Gcqqi7Wb+dvl/X6oD8UPid8N4vAnxc8YfCfwp4w8PfGE+GPGeoeCNJ8ZfDaHWdQ8MePdQsNROkLf+CF1HTNP1nV9J1XUUeLQbptLgl1m3a2u7S3aK7g36J3SbVuoH9CX7LP/Brb+3j8dPB2leOvjB4q+G/7L2m65a2V/pvhPxyNa8V/FCOwvYRcx3GueEPDcMel+GpzBJAW0TW/Flp4lsbhp7LW9F0i8tnibJ1op6Jy89l/Xy9L3YG1+0t/was/t0fB/wAI6p4x+C/j/wCFv7TEejW93eXfgzw6NY8BfEa9s7WE3Bk8P6F4mFz4c1u68qKUf2TF4yh1i6n+z2mj2GrXdysCirRe6a+d/wCv67AfzL61ous+G9Y1Xw94i0nU9A1/QtRvdH1vQ9asLrStY0fVtNuZLPUdL1XTL6K3vdP1Gwu4ZbW9sruCG5tbmKSCeJJUdF2A+xP2Hv8Agnx+1H/wUM+JV38Nf2afAa6/NoVta6h418beIL4eH/h58P8AS76drezv/F3ieaKdbeS9ljn/ALN0PSbPWfFGsR2eoz6NoOoQ6ZqUlrMpKKu/kur9Nvz9bXA/fnWf+DRf9r218Ktf6H+07+zrrHjNIZZG8NXlh8R9H0GWRIt8cFt4sHhrUrx5JpQYla58KWkKZSSSRFZ9mXt4/wAr9dPyul+P32A+0P8Ag2X/AGYPjn+x9+1n/wAFA/gX+0R4B1L4d/Enw18O/gTdXWkX01lf2WpaTqHiH4iyaX4g8Pa5pV1faN4g8P6pHHIbLVtJvrq1aaC6sZmh1CxvbS3VZqUYtbX/AK/r/MD8fP8Ag6A/5Sr+L/8Asinwa/8ATLf1dH4PmwP54q1A/or/AODXT/lKfon/AGQb4w/+k/h+sq3wfNAftL/wdIftfftRfst+JP2LLb9nP4+/FT4KW/jXQ/j3P4th+G/jHWPCsfiObQL/AOEMeiy6uul3VuL59LTWNUSxaYObdb+6Ee3zn3Z0YxlzXV7W/X/ID+Yr4Vf8Fvv+Cpvwl8XaT4t039sb4r+NRpt9BdXPhj4q6sPiV4R1y3ibE+l6to/ipL9lsb2Fngnm0m70rVIFf7Rp+pWV9Fb3cGzpQ/lXyA/0XPhtrPw3/wCCsn/BNTw3q3xA8KWen+DP2vPgE9v4q8NssWsR+D/E2rWNxpeq3Gg3N5GGk1DwF4706bVfCOsukF/a6jomk6sn2a+gXyuV+5Pvyy9L2+/df0tgP8lfVNNutG1PUdIvkEd9pV/d6beRhgwjurG4ktrhAw4YJNE6hhwcZHWu0D99P2Jv+DcD9vn9r7wRonxU8RR+C/2avhr4m0+HVvC+ofGGTW18b+JtKusGy1bSvh1oWmX2r2GmXsWbuyufGF34Uk1Gwe01PSrbUdMvrW9fKVWMdLc3p/n/AMD7gPsz4o/8Gj/7Wvhzw5far8KP2lPgf8T9ds7QXMXhfX9F8XfDa41WdFDTWGmasy+MNKF0/wAyWT6tPpFjPJsF5eadGzyJKrx6xa87gfzLfH/9nn40fst/FPxL8Fvj98PPEHwy+JXhScRat4b8QW8avJbyl/ser6PqNpLc6V4g8P6okbT6R4i0K+1HRNWtv9I06+uYfnXZNSV1t/X9f8OB+j3/AATP/wCCMXx+/wCCofgr4n+OPg78T/g/4B074V+KNE8KazafEu68aW97qF7rmkz6vb3GmL4X8IeJYGtYYIGjmN1PazecwCROmXqJ1FCyabv52/r7/uuB8I/th/sv+Mf2MP2lPir+zF4/17w14o8YfCXWNM0bW9e8HyapL4a1G41Xw3o3iaGXSpNa03SNUaGOz1u3glN3ptq/2mKYIjRCOR7i+ZJ7X/ry/rvuB69/wTp/4J+fE/8A4KT/AB71P9n34S+MfAfgfxRpfw58Q/EqbWfiLN4hg0GTSPDms+GdEu7GJ/DWheIdQ/tGe48U2ctur2C2xhgujJcRuIklU5civa+u239fh+NpB9dfHz/ght+0X+z5+2j+zD+xD4o+K/wV1n4iftUWNzf+DPFWg3fjl/Bfh+K1vdZsXTxPLqHgux1yORpNEuHT+ytG1JSksOWDb1SVVTjKVmuXpff8P6/u7yD+77/gjb+wR8S/+CcP7H0v7O3xX8X+BvG/iqT4seNvH41r4eTa/P4fGmeJrDw1aWdmX8SaH4f1H7fA+iXDXI/s/wCzhJYfKnlO8JzTkpyulbTbf+vx/C0Q/lZ/4Ki/8G9n7UXhzxL+3n+35dfGX4Bz/DKT4gftC/tNjwfb3vxCPjseD/EXjbxP8QLXQTDJ4Dj8P/8ACSQaXqkNncRjXP7LF/HKI9Rkt9k7bQqr3Y8r6Rvf0W2n9d7WA/ll8C+BPGnxP8Y+G/h78OvCuveN/HPjDV7PQfC3hLwvpd3rXiDX9Zv5BFaadpWl2MU13eXUzniOKM7UVpHKRo7ru2krvZAf08fAf/g06/bV+IHhfTvEXxs+Mnwb+AOo6jEJz4JVNY+Kfi3R0aNGWHXpPDcmleDor3zCyvDofjDX7ZI1Vzeeaz28WLrxTsk357f187frIPA/2yv+DaD9vX9lvwPrXxP8A3vgf9qDwT4a0661XxHZ/ClddsviVo+m2WXu9SX4d67YR3PiG0gt9s723g3WPEuuKiXUsmipaWr3buNaMna3LfTVgfzsEFSVYFWUkMpGCCOCCDggg8EEce1agJQB/RX/AMGun/KU/RP+yDfGH/0n8P1lW+D5oD9kP+DqP9qX9pf9nPxJ+xLa/s+/tB/Gn4HW/izRP2gJ/FMPwj+J3jP4dJ4lm0a/+Dsejya+vhHWdI/th9JTUtRXTDqBuPsA1G/Fp5P2y583Oik+a6TtbdJ9+/8AX3ID+X34Q/8ABZf/AIKffBnxlo/jPRf20/j14zl0m/hu5vDXxe+IPiP4u+Ddbt0IFxpeseHPiDqGvWcljfQF7eaSwNhqdsJPtWl6jp+oxW97Bs6cH0S9P+AB/onftSa54N/a1/4I7/F74ifFLw7ZeHfDnxl/YF1X42aroesb3i8Ea1qnwST4saDOXuvIl/tDwH4qj0rU7CaZUlXUtFtZJIi48uuVaTVukrfjbp+gH+ad+wB+w38Rf+Ch/wC0XpP7Nnwt8V+CvBfi3WPC/inxXBrnj+bXYPDsVl4TsUvr23lfw7ouv6l9quI5AlqE05oS+fNliUbq65yUFdq/lt/X4fjaQe3f8FNf+CU/xp/4Jb6/8I/D3xk+IXwv8f3Xxi0fxdrOgzfDO48V3Fvplv4OvdBsb+LVz4p8MeGpFmuZNftXtBZx3aFIZ/OeJhGrKE1NNpNWfe/9ff8AdYD4B+D3w11f4z/Fz4WfB7QL7TtL174sfEbwR8NdE1LWGuV0jTtX8deJtM8L6bfao1lb3d4unWl5qsNxfNaWl1ci2jlMFvNKEja3om+39ef5feB+x/8AwUJ/4IG/tL/8E5v2e5P2jPit8X/gX428KReNfDPgY6J8Przx9P4hOo+KE1J7O7CeI/A/h/TvsVuNLmFyTqHngyReVDJl9uUKqm7crXz/AK/T9JB+Uv7NX7MPx2/a++LOhfBH9nX4d6z8SviP4gjnuoNH0trS0tNM0myMf9oa/wCI9c1O4stE8NeHtO86BL3W9bv7LT4p7i0s1me+vbO2uNG1FXbsv6+8D+mj4ff8Gin7UWseH7a++Jn7VXwP8C+Ip4DNJ4f8K+FvG3xCtLOR1DRWt1rl9/wgatOmdl21np15bRSqwtbm+hKTvi68ekW/O9v8/wCu17AfA37d/wDwbuft1/sR+A9f+MNr/wAIT+0P8H/C1nPqvizxN8I59aPinwXodoge81/xb4A1/TNP1WPRbNS89/qXhO98YWmjadBPq2vy6Tp1vcXMFRqxk7WafS/X/g/L7wPwVrUAoAKACgAoAKAP0f8A+CRfwL+En7Sf/BRj9mH4MfHbRI/Efwk8W+KPFd1420K41e+0Kz1TTfCPw28aeNoLTUtV027sL600qTUvDll/axt76zebTRdW5uYEmeRYqNxg2t9PxdgP67P2xf8Ag4T/AGfP2evGvwv/AGKv+CbfhX4feM5bDxt4H+GWrfEjQtJsrP4BfDLw7ceJNN0O+8OfCfQ9B/s6w8cavbWc9zFba3p7W/w+0iY211Yy+NjLeWdhhGk2nKTe17dX6trT8+nu6OQfoL/wcY/8ocf2u/8Art+z9/6098F6ml/Ej8//AElgf5d9dgBQB/e7/wAGh3/JsP7Wv/ZefCv/AKr20rmr7x9APyo/4LT/APBUT/goL8Af+CnP7U/wi+DX7V/xY+Hfw08G638Orfwv4N8O6tZW2jaJBqvwb+HWvahHYwy6dPIi3esarqOoTbpWzcXcrDAYLV04RcE2ld3/ADYHgX7Kf/Byf/wUi+A3jjRr34u/ESz/AGofhgL2yTxL4C+JGheGtK16fSUk237+F/iH4Y0LTPEWka/JbEizvNe/4SrRIrhI5Lrw/dhpAzlSg1p7r7rX+v67Af3A/FP4cfsu/wDBbT/gnXp5tZ49S+Gvx78ER+Lvhj4ylsLSfxX8JPiTprXllZ6pEiyP9h8VfD7xhZan4V8Z6TZX62+rW9n4l8LTX8+kapPNLzpunLzTs/P8vXf7rID/ACpPiD4F8S/C7x743+GfjTT30nxj8O/F/iXwL4r0uTO/TfEvhLWb3QNdsH3KrFrPVNPurdiVUkx5KjovandJ99QP3e/Yq/4Nt/2+P2uPBOg/FTxU3gf9mf4beJ7G21bw3c/F2bXJfiB4j0S+gE9hrelfDnw/pd7fWGm3iFZbf/hNdV8HX13aSW+o6dY3+nXVtcy5Sqxj3k/L/P8Ayv284h9r/EH/AINFP2odH0C5vvhl+1X8EPHXiGC3E0WgeK/Cvjb4e2l7Kq7pbW31ux/4T1UnfBS0e7062tpZWQXVxYQl50lV4/yted7/AOX9d7WA/mS/aS/Zn+OH7Ivxb8R/A79ob4f6v8N/iT4Y+zzXuiam1rdW19pt6HfTde8P61ps95o3iLw9qiRyNp+t6LfXunXDw3NuJ1u7W7t4Nk1JXTuv6+4D9yvhH/wbOfta/HX9nDwL+0v8LPj7+zX4q8J/Ej4U6Z8VfCHh611D4mx+J9Rg1bw6uu23hKSF/h0dNtfFcN0W8OX1nNqQtbLX4bi0nvFjheVcnWSbi4u6dr3/AMr/AJ/eB/OA6PG7RyKyOjMjo6lXR1OGVlbDKykEMpGQeDjFbAfrB/wTJ/4JAftDf8FSbf4vaj8HPGXw0+H2h/BubwdZa5rfxPuPFdrYazqvjNPEU9npWgHwv4Y8SyXN3ptp4dmu9YFylqlnDqOk4d2vUWonUULXV79LgfNn7fH7Fniz/gn9+0d4g/Zl8ffET4e/Ejxz4S8P+Fta8U6h8NZvEM+haHeeLdKj8Qab4eu5PEuheHr86vH4evdF1q5WOwa1W01uxVLh5hOiOEuZc1rXA/0N/wDgjf8AEfQ/+CgP/BG/4W+CPjBDH4mtpPhl46/ZM+K1nNItxLqWieELa/8Ah5pxup50kdtW1P4X3PhPVLu8nR7j+1r2W8LyuUnblqLlqO3e/bf+vL9ZB/mo/Hj4S678A/jf8YPgd4nYyeIfg98TvHfwx1mfyWgS61HwN4n1Pw1dXsMTNJtt72XTWu7YiSVHt5o3jllRldutO6T7pP7wPJ6YBQAUAFABQB4b8f8A/kTdM/7Gaz/9NWs1jX+Bf4l+TA+Qa5QCgAoAKACgAoAKACgAoAKACgAoAKACgAoAKACgAoAKACgAoAKACgAoAKACgAoAKACgAoAKACgAoA//1P8AP/oAKACgAoAKACgD9MK9AAoAKACgAoA/1kf2oPCHiv4gf8EffjL4H8C+G9c8Y+M/Fn/BP7xH4f8AC3hPwzpd5rniPxJr2q/AmS00vRNC0bTobjUNW1fU7uWK007TbC3nvL67litrWGWeREbiTtNPop3/ABA/zY9M/wCCWP8AwUr1e+t9Ptf2B/2vYp7l9kcmp/s9/FDRLFWPe41PWfDlhptqn/TS6u4ox3bqK6vaQ/mQH9wP/Bup/wAEqPjN+wB8OPjD8XP2ldNs/Cvxi+Pw8GaXpvw4g1DTdZv/AIf+APCC6xqUH/CR6rpNxd6cnifxZrHiF5tS0GxvL6HQ7Dw7oourz+177U9M0jCrNSaSd0vz/wCB6feB/L1/wX//AGnfB/7Tn/BWLxFceAdVtfEHhP4G6Z8Of2frHxDp95FfabrGreC9c1fxD4yfTp4C8TWuk+OvGfibw55kUksN1Pos99byNb3MZrakrQV927/18l/WoH9l3/BxF/yhz/bG/wCvb4E/+tNfBiuel/Ej8/8A0lgfh9/wZ3f8fH/BRD/rj+yb/wCh/tKVpX+x/wBvfoB+SH/ByBp17q//AAWI+OWk6bbvd6jqnhz4AadYWse0SXN7e/B/wLbWtuhYqoeaeVI13Mq7mGSBk1pS/hr5/mwP7bdJ0f4S/wDBEX/gk9qmo6V4c0++tP2bfg9B4h8TRWkwtG+Kvx58Tf2To0+oatqzp9pB8f8AxU1vS9JS8dbiXQvDtxpumaZatYaJpumrza1J66XdvRel+3m/mB/BB4v/AOC8v/BVrxZ8Ubr4qRftceNvCl4+rvqem+CPCWneG9N+F+jWy3CzWmiW/wAP7nSNQ0DVdKs4o4rNT4ot9f1S/gRpNY1PUry5vLqfq9lC3w/5/wBf0gP7wv8Agm7+1H4I/wCCyv8AwTXudT+PXgrw9qt14tt/GP7P37SPgmyieHw5eeKtK07TZb/U9Bja4uL7RU13w34h8LeNtGaK4XUPCetakkWlX8s+iWWqy8006c9Ojuv60+f3a6sD/PRv/ir+1h/wSi/ar/ae+Dn7P3xs8VfC3xR4M+Ivi34QeKfEfhcaQZvGOgeA/FuqW/h6+uBqOmahEltqMCQa3bpFDbyoL4JKqMrRJ1WjOMW1fS/3/f8Anp5gf6RvxV+MHxL0T/gj98Qfj5pXi/VLL4w6V/wTg8SfFzT/AB7CLX+2bX4kWf7NF34wtvF0Ye3ay/tOHxNGmsKGtGtvtSjNuYv3bciS50unOl8rgf5lf7Sf/BQj9s/9sDwvoHgv9pb9oLxt8X/C3hfX/wDhKNA0XxONEFppevnT7vSf7Ut/7L0fTpftH9nX95afvJZI/LuH/d7trL1qEY6pJPb+vwA+NaoD0r4RfBz4p/Hz4gaH8Kfgt4C8T/E34keJU1WTw/4K8G6Vca14i1hND0e/1/V2sNNtVae4GnaLpmo6pdlFPk2dncTNhIyaTaSu9kB9o/8ADoT/AIKf/wDRif7S/wD4bDX/AP4xU+0h/MgOM+In/BMn/goL8JPBHiX4lfE39j34+eBvAPg3TJda8VeLvEnw+1rTNC0DSYGRJtQ1S/uIVhtbWJpEV5ZCFUsB3pqpFuyauwPheqAKAP8AS2/4Nh/+UUXgH/ssHxo/9SlK5K3x/JAfnr+0H/wai618c/j38b/jZH+3RpfhmP4w/F74lfFNPDb/ALON1rD+H0+IPjPWvFq6G+rL8cdLXVG0ldXFg2ojTdOF6bf7SLG0837OlKtZJcuyS37AeNXX/Bnzrtta3Nz/AMPAdJf7PBNPs/4Zhu13+VG0m3d/wv1tu7bjdtbHXBxin7f+5+IH5Ff8G3X/ACmA/Zo/7F/49f8Aqg/iRWlX+HL5f+lID9m/+DxD/jz/AOCeX/Xz+1d/6K/ZvrOh9v8A7d/UD81f+Dc3/gqD/wAMZ/tH/wDDNnxb8RfYv2bf2mNe03TftmpXXlaT8MfjPcLb6R4U8atJMwt9O0PxZGtn4L8bXJ8mCOP/AIRXxDqN3b6d4TulnurDmXMt187rt8t/+GA/oF/4K4/8EHf+G6v24v2av2hfht9j8N+FfH3iHSvBn7ad1a3VjpuoweC/Bely6lovxH0WOdhPqPinXfDWjv8ACOQ2sN49nqT/AA41ObTX0i18T6la5U6nLFxfS7i/0/UDI/4OHf8Agov4a/YV/ZX8L/sEfs1XGn+D/ij8Xvh5Z+Dn07wq62X/AApX9mjS7E+EzDpqQSCTSdS8b2emz+BPCSxq01l4csPF2qw3Gn6nZeH7mcpQcpc0tr39Xe/z8wPx3/4NVv2MfCfxt/aj+Kn7Unj/AEW01zSv2WND8LwfDuy1BUltYfi58R5ddTS/FK2r747q58GeF/DHiGSw+0RbdO1zxDoWu2TLqek2dxb6VpWSiuu/pp/W33AfXP8AwcHf8FcP20vhz+05q/7Gv7I2vfEH4O+EvhdoPhO8+J3xE8A6LqNp428beM/GfhzS/GtppWjeMorCW+0Dwr4d8Na74fjB8L3Om6hqmu3Wtx6pqN1p9rZWcE0oRtzSabeyfSz/AB+f6sDzf/ggl/wV4/bk1j9rjwR+yj+1j4s+Jvxr+Ffxrj1vRPDHi/4mabq2s+M/ht490zQtS8QaJef8JveWLa7rHhnxN/ZEvhnVNJ8RXmpR6dqGoaNrWl32jWtlrlvrJUhDlvGya7dV6LTz21trcDgP+Dr/APY88JfC74+/BL9rfwPo1lozftFaT4l8I/FSDT0EEOofET4bQaA+j+LbmAfJ/afifwfrdvpN/LbhEnfwTHfXcQ1DULq6v3RldOL6ben9eX3gf0o/8EkPgd8Mf+Cdv/BJn4ZeM/EdrbaB9t+Cd3+1z+0D4lijjm1K7v8AxH4Ij+IusTX8haGOeXwZ4DtdH8I2cEcqWog8NxurvNc3N3cZTfPN+tl/Xr/wAP4wv2j/APg47/4KZ/F74v6742+FXxnl/Z8+HMWs3MvgP4WeCvCvgPVLHRNDinlXTI/E+teJ/C2t6p4y1yazML65cancnQ7jUPOk0jQNHsmjsYOhUoJWau+rf6Wtb8+97XA/ru/4IP8A/BSyf/gpb8G/Hviv4ueFvB2n/tYfA1/DHw7+J/jHw1odhpMnjv4e+ITruu/DzxCqRKbrSorvVtO8awar4YtJW8PWXiDT77XdFt9Nt/EY0fS8KkOR6N8r1Xr19fu+8D+T/wD4OgP+Uq/i/wD7Ip8Gv/TLf1tR+D5sD+eKtQP6K/8Ag10/5Sn6J/2Qb4w/+k/h+sq3wfNAf0W/8HDX/BLb9rT/AIKOa9+ylqH7Mmg+C9atvhHpHxls/GTeLfG2m+EWt5/Gt58MptCFimoRub9ZY/C2rG4aIgWxSEPnzkrKlOMOa99bfhf/ADA/AP4X/wDBq3/wUi8W+LNK0z4i6x8CfhL4Rlvbddd8V3fj248a6hYaYX/0y50bwx4X0eZta1KKIE2mm6hrPh2zu5zHFNrFjC0lzFq60OzfkB/YZ+0P8Z/gP/wRW/4Jo6XYW2vW4tfgn8JbX4U/AbQfENxG3iH4sfFi28PXUXhmyeztcyXFzr3iJLjxV41udPtvsWhaJ/buq+VBZ2UcNc6TqT7Xd35L/gfiB/Dj/wAG8n7HHhb9sr/gox4am+KGkW3ij4c/APwprPx98WaHrH+kaf4o13QdY0PQ/Auj6pDJvGo2p8beJNK8Tajp10klhrGneG9Q0vU0nsr6e2n6asuWOm70/wA/T8f1iH9M3/Bxf/wV3+Mn7Clh8Lf2bP2XtetfBnxo+LnhnUviB4y+I76dper6z4F+GserXfhrQrbwlY6vb3+m2+veM9c0rxPBJr97p9xLoGneG5jo0a6vqdvqui40oKV3LVLS36v006feB/Oz/wAE8P8Ag4M/bi+Bf7RngE/tJfHbxZ8eP2evFvizSNC+K3h/4lyWOvar4c8O6zqMdlfeNvBniSe2h1zRtW8JRXcusR6Kup/8I3rlnazaRfafBLJp2raVrOlFxdlZ9Lfl1/ra24H9Kv8Awc9fsa+Efjj+wfd/tPado1ivxY/ZX1jQNZtPEUASLUtY+FPjTxHpfhXxj4TuZl2pfWFjqetaH42sBdM76Y2hawmktE2vanDf5UZNS5ej/Nfl+PbziHyz/wAGhH/Jvf7Yv/ZZfh7/AOoRqFOvvH0A/mt/4Lz/APKXH9tT/se/B3/qpvh/W1P4I+gH3V/wak/8pMvF/wD2ah8Uv/U/+EFTW+D5oD7A/wCDpf4r/ET4G/t5fsUfFr4S+K9S8D/EfwN8Ddb1nwl4s0j7MdS0PVB8QPEVqLyz+2W91beaLe5ni/fW8qbZW+XODUUUnGSezaA/dX/g3k/aW+O37Vv/AAT9n+Kf7RHxK1/4q/EFfjt8SPDK+KfEgsBqI0HSNK8Gz6bpn/EtsrC3+z2cuoXjxf6P5mbiTe7AJtzqpRlZKysv6/r9AP40f+Cmn/BUL9vzVf2nv29f2Z9R/af+IV38B1/aK/aV+EK/DSRfD39gD4a6V8VPGPhjT/COV0JdQ/sy10GzttMj/wBO+1fZ4U3XLSZduiEI8sXZXtF387XA/br/AINMP2MfCb+Evjb+3Z4s0W01LxgPFtz8BvhDe3ipNL4X0rTdB0bxD8TNd02Ft6Q33iV/Evhzw1DqiiK/tdO0XxHpkDrYa7qCXWdeWqj03f8AXX7vvA+K/wDgs3/wWT/b/wDF37X/AMYfgX+zL42+L3wD+B/wF8d+IfhbYv8AC2w13wp4u8e+K/A+pXPh7xj4t8Q+NdNsofEklhc+JbLVbPw5oulalYaEnh+10y9ubG71a5ub53ThBRTbTb11tpfpb/P9EB+kH/Buf/wVV/a3/aF+KPjX9kL9sDVPGHxJlg8A6j8RPhJ8WfGWg3Nv4stJPDWpaRY+JPAXivxAunWp8T2+oafrI8Q+Hta1wvrdhNo2taZe6vq1vqehWejTVhFLmjbfVLz6/wDDW/WQfhn/AMHI/wCx54S/ZU/4KH6r4k+HWjWXh/wF+0v4Ksvjfb6JpiCDTdG8cahrmt+H/iPZWNqOLWHVPEGjr40aCH/QrafxfLZ2CW9pax2drpSlzR13Tt/l6/h+sg/n9rUD+iv/AINdP+Up+if9kG+MP/pP4frKt8HzQH9jf/BU/wD4JR/s0f8ABSvUPglqX7Qfxn+IPwkn+D9n8QbHwqngnXvAOixa9F43n8Gz6y2oL428M689xJpj+FtMFudOkt1jW/lF0jl7dl54TcL2trbdN7X7Sj3/AOGs+YPhH4B/8GwH/BMDwj4v03xhq/xB+Nf7RkHh2/gvJvBXiv4j+Al8A30kbia1h8RWHw38DeGvEl3B5kW6Sybxba2GoRB7a+s7q1eW3e3WnbZLzSa/OT2/q10B8+/8HJfxa/4KLeH/ANnTVvhL8Nv2covhj+wtDqGm6L8SfjT8PPG+keKdT8TeGbK+g0/wl4P8SeENE0/R9T+D/wAOL27Gki/hez1bTdZvU0fwvc+I9OsJbjQfELpKPNdu8uia+/Xq/wDhwPxA/wCDYP8A5SteCP8AsjXxn/8AUdt60rfB80B+iX/B4F/yU39hn/sRPjn/AOpB8NamhtL1A/mF/YM/5Pl/Yx/7Ov8A2dv/AFb/AIPrZ7P0YH98X/B0r/yi2u/+zhfhD/6T+Lq5aPx/JgfFP/BoX4T+HifA79r3x1aw6bN8WLn4r+CPCeu3BWKTWNP+Hlj4QfWPCcKMztNZ6brHiTUPGjyLFHBFqN1ocRne6fSrdbSq+8e1mB8Hf8F5vjH/AMFm/hp+2R8UtctfGX7V/wAJv2U9I1LTv+FG+IvgF4h+IPg/4Pt4PttKtJre/wBe8VfDC50uxm8cyamNUvdet/HuoHxJpl40sGmLH4Wt9Bdrpqnyr4XLrfe/z7+W4GR+x5/wdRfHX4F/Aqx+Ev7S/wABJP2xfFmlX+p2tn8WNf8AjPb/AA58Qap4Mu7a1jsPDnjPTh8HPiDF4v1bTpv7Til8WXeoWl7rOlXVjaaxY3mo2N3rWrkqKbunyrta/wDXT+kB/MH8TPEXhjxf8SPiB4s8E+Dk+HXg3xR438V+IvCXw+j1Ya/H4F8M61r1/qWg+Do9dXS9EXWk8MaVc2uiJqw0XRxqK2QvBpen+d9kg2Wy6+ff8/z+8DiKAPrT4F/sHftl/tOeD734gfs+fs0/GD4w+CdN8Q3nhO/8UeAfBuqeINGtPEun2Gl6rfaJPe2UTxR6ja6drekXs9sx8xLfUbWQgLMhaXOMdG0nv/X4gez/APDoT/gp/wD9GJ/tL/8AhsNf/wDjFL2kP5kB8w/Hz9lf9o39lnVfD+h/tGfBb4h/BjWPFen3ereGtO+IXhy+8OXet6bYXMdne3unQ3yI1zbW11IkE0kYKpK6qcE1SkpbO4HgVMCzaXt5YStPY3dzZTvbXtm81pPLbSvZ6jZz6fqFq0kLo7W1/p91c2N7ASYrqzuJ7aZHhlkRwD1X9n3/AJL38EP+yvfDX/1M9FpPZ+jA/wBLL/g4x/5Q4/td/wDXb9n7/wBae+C9clL+JH5/+ksD/LvrsAKAP73f+DQ7/k2H9rX/ALLz4V/9V7aVzV94+gH82f8AwcC/8pf/ANsz/sYfhV/6oT4V1rS/hx+f/pTA/G6tAP8ARE/4NOPGuueIf+CeHxT8K6tcXd3p3gD9qnxtpvhkzkm20/Rtf+HPws8S3Oj2XZUi8RajruszoORPrzufviuWuveXmgP5gP8AgpP4r+HH7N//AAXe+PvxK8cfDWz+NHgH4e/tOeHPiz4h+Fra1beHdO8dXN1oXhb4hXPhvVNWutA8T2sGn3fiPUfK1+C50DU4dQtUv9PmgK3byptBXppXtdb/ANW/P7gPu/8AbR/4Oqf2j/jn8NtN8EfsrfCiT9kDxFNrJu/FfxHXx/oPxg8TajoMds6Q+HvDcOtfCvwzpnhU3F3J9p1LW0ttS1d4ra2tdLuNJD3c1xMaKTu3zeVrAcx/wRP/AOCuf/BRPxV+358D/hF8U/jf8T/2gPhB8avF9x4J8c+H/iF5vjQaE2raXqtxpfinw/4gurWXVfCcnh3Vltby7t7LUINCutDW9s73TJPL02500qQgot2Sa2t5fd8/v12A/SX/AIO8vhR4Wufgz+yP8cRp1rF420T4neL/AIUSatGmy9v/AAt4o8KzeL4tOvJFx9qtdJ1bwhNc6ak277BLrWqta7P7RvN80H8S6aP+v+H++4HvP/Bqd+1j/wALV/Y1+In7Lmv6n5/ij9mDx7JqHhm2ml/en4U/F241TxJpkVusjGW5/sn4gWPxAW8eItDY2msaBaskAlt/PmtG0ubo/wA1/wAAD+QX/gsT+zZ/wyn/AMFJP2rPhXZaf/Z/he9+JN98S/AkMUXl2KeCvi1BB8RdD0/TSABJZeHV8Rz+FAwyUudBuYXZpInZt6b5oJ+Vvu/r+rAf3C/8G9/wd8O/sef8EjPD3xk+ITQ+GV+Kv/CyP2qviLrF9HsOk+BrWxOn+G7+e4YeY+lJ8LvAmj+LYIxthgOu3zxqXnmll56r5qlvRLr+i6+vqB/nkftVfH3xF+1N+0l8cP2ivFXnJrHxj+Jni3x01lPL5x0bTNa1a4m0Dw5DJls2fhnQRpvh+wG5tljplum9tu9uqK5Ypdl/w/br5fcB/bJ/waI+OL7Uf2W/2r/hzLdtLYeEfj14Z8Y2VoxyLWfx/wDD+y0e9kTPKpdD4dWvyDCeZBI4G93Zuev8UfT9f+CB/M1/wXu8JL4L/wCCuX7aGkxwrDHqHjTwT4tUIm1JG8dfCP4e+NJ5lxwzS3OvTtK4zmfzd2HDitaWtOPz/BteX9d9wPyBrQAoAKACgAoA8N+P/wDyJumf9jNZ/wDpq1msa/wL/EvyYHyDXKAUAFABQAUAFABQAUAFABQAUAFABQAUAFABQAUAFABQAUAFABQAUAFABQAUAFABQAUAFABQAUAFAH//1f8AP/oAKACgAoAKACgD9MK9AAoAKACgAoA/18tc+N9t+zP/AME8Z/2h7zw7P4vt/gh+yHafFOTwpbalHo0/iX/hBvhHb+Ik0JNYls9RTSf7Vk09bFtUbTdS/s9J2uxp1+YRaS8Nryt3lb72B/MW/wDweGeHQjmP/gn/AK00gViiv+01Yxoz4+VXdfgPKyKTgMwicqDkI2MNr7B/zr7gPzh/bX/4OgP2zP2mPBGtfDP4H+CPDH7JPhLxNYS6dr/iDwh4n1jxt8X5rK43R3dho3xGutO8J2Pha2vLdzDNfeH/AAZY+KIDmTTvEtiGeNrjRindvm8mtAP5wPChLeK/DTMSSfEOjEknJJOpWxJJOSSTyST+ea2A/wBP7/g4i/5Q5/tjf9e3wJ/9aa+DFcdL+JH5/wDpLA/D7/gzu/4+P+CiH/XH9k3/AND/AGlK0r/Y/wC3v0A/Mv8A4L3eINM8Jf8ABdXxZ4q1pIZNH8M6x+yj4g1aO4OLd9M0b4f/AA11G/Sc5GIWtbaVZTkfITyMZq6etNLupfm/T8/uA/rz/wCDhLwjrnxA/wCCQf7VkXhJZNUk0mw+FHjq5h09lnS98MeE/jJ8PfEfiC9Dx70kstL8P2d94illRin2bS2lDFQDWFLSor+a/D5/121YH+XFXYB/od/8GmngvxDoH/BPr4ueK9Wt7m10fx7+1J4tvvCyzLti1DTtA+HXwz8PahrFpx88Euu2Wp6M8gY/6VoNxHtXytz8td+8l2X5/wBd/usB/Hf/AMFjPE2j+Lv+Cov7cusaE9rJp8X7QXjPQTJZSJLbyaj4Tmg8KazIJEZ0aWTWdFv3uNrEC4aUcY2rvT+CPoB/oV/GgE/8EIPigACT/wAOmvF3A5PH7Id8T0z0HP4dsZrlX8Rf41/6UB/lU12gFAH3p/wTL/bH0f8AYD/bU+EX7VuveBdS+JOlfDO2+IkFz4N0jW7Xw9qGrHxx8MfGPw/gaDV72w1O2tRp9x4oi1KUSWU3nw2klunlvKsqTOPNFxva9tfRpgf1bf8AEX/8JP8AoyL4jf8Ah5vDH/zC1h7CX86+4D5U/bi/4OdPhr+1x+yT8e/2atJ/ZK8c+CtS+Mvw/wBS8F2fivUfip4f1ix0Ka/ntZRf3Ol23g+xuL2KMW5Bgiu7d2LDEgwaqNFxknzJ2e1v+G/rvsB/IBW4BQB/pbf8Gw//ACii8A/9lg+NH/qUpXJW+P5ID+QP9tX/AIKs/wDBSDwN+2R+1p4K8Iftp/tBeHPCXg/9pn48eFvC/h7SvH+q2ul6F4d8P/FPxXpOiaNptqkmy2sNL0y0tbGzgT5IbeCONeFFbRpwcYuyu4p/gB8yP/wV+/4Kfyo8cn7dX7SDxyKyOjfEbWCrI4KspHmchgSD7VXs4fyoD6z/AODbr/lMB+zR/wBi/wDHr/1QfxIpVf4cvl/6UgP2b/4PEP8Ajz/4J5f9fP7V3/or9m+s6H2/+3f1A/jq+BXwT+I/7R/xh+HPwK+EegT+JviP8UvFWmeEfCmkQ7kjk1DUZcSX2oXKpIunaLo9ml1rGv6tOv2TR9EsL/VbxktLOZ13bSTb2WoH+u18Fo9J/Zy+GH7MX7OHxX+OFt46+Ls3gHSfhz4f8Q+M9T0+w8afGrxP8M/AkOoeM9Y0jS3aO91e4tNJ0u713UT/AKfqVrpaxXWu6lqGovcaje8L1baWl2+9vz/rtawH+fz/AMHK37Gnxe+An7efib9obxPr/iLx/wDCr9qmX/hKfAfjHWW+1P4U1jw7pmmaNrnwduriKGG3tIPBllBpc/gqDyYluPA99pdqs+p6tofiK8XqpSTjy2s4/jfr1+fn2vYD9fP+DQHxNo0/wm/bY8HRtar4h0v4ifCHxNdp5ii+m0bXvDXjLS9PYwlt7WttfeHNTCyKu1JrtldsyIKzr7x9H/X4gfQ3/BQ7/g5I8R/sCftffFv9lXVP2Hl8er8NZ/CsmleO7j9oWbwevi/R/Fngvw74wsNYttAHwO8Sx2EKrrr6a8cWvaoq3WnXMck6TpNbwKFLmipc1r9Lf1/XqB8WJ/weIXgYb/8AgnjbMuDkJ+1dIjZx8pDH9m+QABsEjb8wG0FSQy17D+/+AH5Jf8Fcv+C4T/8ABVP4U/Cr4Z3H7L9t8DZvhh8Qr7x1D4jj+Mb/ABKl1aO/8N32gT6KNOb4W+Av7Ojdrq3vnvRf3u9rOOA2Y3CdNIU+Rt3vfyt/X3fdcD+374p6PqHx+/4Il+LdJ+F0H9o6l8Uv+Cak58D6bop+0HVrrX/2cI7rRtA07yvO81tWeWHRYY1yzNciM7W5XmWlRX6S6+oH+UnXaB/at/wZ/eA/E66l+3D8TpLW6g8GTWPwU8B2d66Mtlqvie2uPiD4g1K1tn2lZbrw/pV3pUt6m9Wgi8S2BKuLkFOeu/hXqwPzG/4OgP8AlKv4v/7Ip8Gv/TLf1dH4PmwP54q1A/or/wCDXT/lKfon/ZBvjD/6T+H6yrfB80B/Rd/wcNf8FSv2s/8AgnFr37KWn/sya54L0e3+LmkfGW88ZDxb4K07xc9xP4KvPhlBoRsGv5ENgsUfinVvtCxA/aS8JfHkpWVKEZ8176W/G/8AkByv/BAn/gtv8Vv2+fiL8V/2df2s9U8Gt8YLTRoPiJ8HtX8M+HrPwjaeJ/C+lrFp/jrwnNp1tL9luNb8PyTaT4m0swCW/wBR0a88UTToln4bR2KtNRScb22f6f1/mB+RH/B1b+yr8V/AH7UXgD9qS68W+OPGfwP+Negw+FdE03xBr+sa5oHwf+JPhLTLWLXPBXhmyv7q5sfC3h/xxotpa+OtK0+wW1TU/EEXj+VLZYdLR2ug1Zx67+q/4Hr9wGv/AMGjHibR7H9r/wDac8JXT2qa54i/Zzsta0gyyKl1LZeGPiT4YttYt7RGYGUM3iXTLi4RFd1S1ST5UR2p117qfZ/mv+B2+4Dhv+DtDwX4h0r9v/4MeOby3uW8MeMf2V/C2jaDqDqfsp1bwd8Tfii/iLR7dsAGXT7fxL4f1O4UE7Rr8BON9FB+612f5/8ADd/u0A/mD8OeHtZ8XeIdB8KeHNPuNW8Q+J9a0vw9oOlWieZdanrOtX0Gm6Xp9tHxvuLy+uYLaFM/NJIo4zWwH+pl/wAFpdT0/wCHP/BHn9ra38TXdrdGD4JeHPAwuLyVUW+8QeIPEvg/wbpU0RfyjLdya1qNtdWyKu950QiMgFV46etSPm7/AJ+n5fcB+PP/AAaDyRn9n/8AbHiDqZU+MXw6keMMN6xy+CtUWN2XqFkaGVUYjDGNwM7Wq6+8fQD+b7/gvvpt5pf/AAV4/bPt76FoJZvFvw81KJW/js9X+C3w11SwmHqs9leQSjGcbsdsLtT1hH0/rv8A122A+8/+DTzQtT1D/go98StZtrZ203w/+yX8Q5NTuyreTA+p/Ez4OWNhbeZgr9pupGmlhiJVngs7yRciB6ms/c9Wv6/q35KQez/8Hd3/ACdd+yn/ANm9a5/6sjXKmhtL1A/aT/g1f/5RfXP/AGcn8Wv/AEy+AKzrfH8kB/Cf/wAFJAR/wUT/AG+AQQR+2l+1LkHgj/i+XjrrnH8vyrph8Ef8MfyA/uu/4NYPE2ja1/wTCudG05rUal4P/aM+K2ja/FDIrXP27UNK8E+JrO4vIgxeNpdJ1ywhgdlVZIbUBNxRyvNW+P1S/r+v1A+Pv2jf+DqrxL+zp+0B8bfgHrv/AAT8S+1X4M/Fbx98MrvU7n9pufSZNYPgnxPqfh6HXF00/s+X4s4Nbt7CHVrWGO/voVtr2IwXt3CUuJaVG6T5t1fYDxpf+DxC8G7f/wAE8bZsqQm39q6Rdr5GGbP7N77lA3AqNhJIIcYIp+w/v/gB+E//AAV5/wCCsB/4KseNvgv40l+AFv8AAi4+EXhbxX4Xe2h+JrfEt/EsPiXVtL1WGeS7b4feATpS6W9hPHHbfZ9SFwb+SXzrfZsl1hDkTV73fa39fd99wPx8qwP6K/8Ag10/5Sn6J/2Qb4w/+k/h+sq3wfNAfox/weFf8jX+wL/2L37SX/py+CFRQ+3/ANu/qB/Gt4e8S+IvCWrWmveFNf1rwzrlhIstjrPh7Vb7RdWs5UdZEltNR06e3vLeRJEV1eGZGV1VgQVBrosnv/n/AF/XYD/UE/4Ie/Gf4kftr/8ABKz4Za3+1Uq/FbUdbPxQ+EniHWfHdpb6+3xa8A+HvEOreFLe68ZxaglxB4lnudJ+0eD/ABBfapFPdeI5tEutR1x77U7+/vLrjqJRm1HS1vk7Lb8+v6RD+Yj/AIIofDPwt8Df+Dhj41/BbwdcCTwh8K/FP7aXwy8HtLcG4mk8P+B/EXiDw/okMk74a5u4dH0iIXUgL75YJ5Fd0G+tqjvST78rA+kP+DwbTbyPx1+wfq7wsNPvPCX7QWm29x/C95pusfCO6u4fQNHBqti/XkS8ZwaVDaS81/X9L7wP5jv+Cd2han4l/b8/Yj0PSLZ7rUL/APa0/Z3jhiRWIVIvi14SuLm5lKhiltZ2sM13dykbYbaCWZ8IhK7SdoyfZP8AL5/l94H95f8AwdK/8otrv/s4X4Q/+k/i6uWj8fyYH8JX7CH/AAUG/aT/AOCdPxdl+Lv7OniXT7O51iwg0Xxz4G8U2M2tfD/4i6Bb3DXdtpPi3RILzTrt2sLp5LnSda0XU9H8RaPJPdx6bq1taalqdte9MoKas/k+39f1uB/XB8Bv+Duz4I6xDp9h+0t+yn8SvAd+RFBqHiH4NeKfDvxI0eaZsK+oDw74vb4c6ppNkGO6Syi1rxLeQwqxhlvZSsLYOg/syv5NW/z/AK7XuB+qL/s3f8Ehv+C4X7Puq/FbwV8Pfh/4tg1i91Pw1dfGDwH4Ph+FPx8+HXjq1sbW7m0/X9Ui0jTNfk1nR4tTsNUh0Pxna+JvBur215a6jFY63pV9DcXUXnTdrv8ARry32/qydgP8339rr9nbXf2Sv2nPjl+zZ4j1SHXdT+DXxH8R+CF1+C3NnD4i0vTb120HxEli0tw1gPEGgzabrB09ri4exN6bRp5mhMr9cXzRT2uv67f133A+dKYH9Kf/AAR9/wCC8/gX/gmJ+zD4s/Z+8S/s5+LPi3f+JPjZ4p+LEfiXQviDo/hWztbTxD4L+HfhWPRn07UPDWsTy3FrL4InvHvFukikj1CKIQI0DvLjUpObTUktLbX6/wDB/qwH6r/8Rf8A8JP+jIviN/4ebwx/8wtR7CX86+4D+fT/AILNf8FVPC//AAVQ+I3wU8c+F/g7r/weg+E/gnxL4TutP1/xbp3i2XWZde1211hLy3n07RdGSzjtktzA8Mkc7SM28OoXbWtODgmm73fa39fd99wPxgrQAoA9e/Z9/wCS9/BD/sr3w1/9TPRaT2fowP8ASy/4OMf+UOP7Xf8A12/Z+/8AWnvgvXJS/iR+f/pLA/y767ACgD+93/g0O/5Nh/a1/wCy8+Ff/Ve2lc1fePoB/Nn/AMHAv/KX/wDbM/7GH4Vf+qE+Fda0v4cfn/6UwPxxRHldI40eSSR1SONFLvI7kKiIqgszsxCqqgkkgAEnFaAf6i//AAQI/Y78V/sT/wDBN/wF4d+KGlT+FfiR8XvE/iX9oT4geHtULQXfhWXxppugaP4Y0jVo7kRS6Zqdl8OPCHg+58Q6XdRwTaHr1xq+mXSC4s55G46suaba2Wn3flrfv+kQ/i++GnwR0n/gtV/wW2+K+j6fr9/4c+EPxb+NPxX+J2v+KNMMM2uW3wM8D3V0NKk0j7TFLbQa/wCKtDsPDHh/T7ie3vLPRNS8QxajPa6lZ6bJbXXQ37Omu6SW3V/N2+/772A/q7/a9+P3/BKn/ggT4H+Fngrwh+x94a1r4kePdO1C68H+H/BPhDwrfePdV0fwxLZ2d94t+Jfxl8d/b/FBtnvb37Hpk91feJtUvNQF5FYaXbadZ3lxaYRU6jb5npu3f8Ev0+fQD50/Y4/4OdLf9rn9rD4EfsueF/2HbrwXYfGDxzZ+DW8YT/H+HW7nw1Yz2l7d3Osx+EbH4KaZb30emW1nLe3Fp/wklmj28Uo+1QY85KlR5Yt817dLf8N/XfYCD/g7n/5Mx/Zn/wCznh/6qrx/RQ3l6Afzd/8ABvX+1j/wyx/wUy+D1trGp/YPAf7Q8V5+zt4z82XZarcePrvT5fh7eushFvHLbfE/SfB1pJfS7DZaPqWsbZUinnSXWrHmg+61Wl/1Vvx9AP3H/wCDn/8AYW8R/GT9pj9gP4n/AA40wyeIv2gPE+m/sbazeR2ztBB4q1DxbBrXwomvBFtWeW9t/F3xDN1PK0ckWmeF4VeU21upt86MrRkn097+uu/9agfoL/wcGfG/w5+w9/wSWsP2a/hnP/Yd38XrDwH+yt8P9Nt5US9034UeEtBtJfG0wiTyo5dNPgPwtbeAtTKrtQ+OLPbEA+5JpLmnd9Lvfq/z/D8bSD/N1rqA/ul/4M/tCmt/hX+3D4lYyfZ9X+IPwS0KIEt5Qm8O+HPiHfzlF+6JCnii2EpHzFViDcKlc1fePowPwR/4OK/EcHiL/gr/APtXC1ERg0GL4K+HBLGoDTT6b8A/hkb8zEfelg1G4u7MMST5VtEvG3autJWgvO7/AB/rt+sg/EitACgAoAKACgDw34//APIm6Z/2M1n/AOmrWaxr/Av8S/JgfINcoBQAUAFABQAUAFABQAUAFABQAUAFABQAUAFABQAUAFABQAUAFABQAUAFABQAUAFABQAUAFABQAUAf//W/wA/+gAoAKACgAoAKAP0wr0ACgAoAKACgD/Vu/bP/wCUKn7Qv/aOfxj/AOqBnriX8Rf41/6UB/lI12gFAHQeE/8AkavDP/YwaN/6cbagD/T/AP8Ag4i/5Q5/tjf9e3wJ/wDWmvgxXHS/iR+f/pLA/D7/AIM7v+Pj/goh/wBcf2Tf/Q/2lK0r/Y/7e/QD8g/+DlL/AJS7/tA/9if8Cv8A1THgmtKX8OPz/wDSmB/SV/wRO/4LM/s4ftVfsyeFf2Kv2w/GHgvwn8bvCHgFPg89t8U7vStK8B/tFfDKHSV8JaTb22ra/cx6PqPje58MSW/hzxp4N1WddS8WSpN4j0KLVoNS1vTvDuNSm4vmWqvfTW3r8/P7rAT+Lf8Ag07/AGDPEXxPuPGHh74vftCeC/hxqGrHVZfhVo+seDdTttPtZp0nbQ/D3jPXfC+qa7aaIqeZbWra1H4k1qK2dPM1uedBcOKvK1rJvv8Ara/5NeVrgfSH7d3/AAUy/Yn/AOCMv7J9t+zZ+zZfeBNR+NHgrwbfeBPgb+z74O1W18VSeA9ZZJ3HjX4zPBqN1eaHp9prGoXHijW08T3kXjH4ka9PepZx3D32veINGUYSqSu1ZN3b/Rd7/wDD9AP81HXdc1fxPres+JPEGoXOra94h1XUdc1vVb2TzbzU9X1a7lv9S1C7lIBkub28uJrmeQgb5ZGbAziusD/Tn/4JK/tvfspft7/8E8fhP8A/EfjvwZf/ABD0L9nfRf2d/j58EPE/iTTNK8banZaF4Ig+FviPWY9Ba+tdU1Pwj8QdIgOrWOt6IJ7S2TXf7Iurmy1uyu7K345xcJN9L3T+d9/La63+QH8v3/Bdn/gi1+y//wAEz/gz8L/i58BvHvxp1/Uvib8ZrjwRceF/iZ4h8F65o+h+Hz4Q8R+JWOjyaB4F8LazNPa32mWdnBc6nqF+VsJTHd/ab1xevtTqSm2mlor3V/8ANrr2QH8wlbAFABQAUAFABQB/pbf8Gw//ACii8A/9lg+NH/qUpXJW+P5ID+AH9v8A/wCT8P22P+zuP2kf/VyeM66YfBH/AAx/ID5HqgP3S/4Nuv8AlMB+zR/2L/x6/wDVB/Eis6v8OXy/9KQH7N/8HiH/AB5/8E8v+vn9q7/0V+zfWdD7f/bv6ge+/wDBs1/wTJs/gL8Ib7/gob8d9IttK+Ifxc8MXcPwUtvESRWg+HnwOmj+1ap8Qrh77y49M1P4nR24uLHUJPKax+G9la3dvfiw8b6taIq07vkWyevr2+X5+gH87v8AwVR/4K4/En9pv/gpDov7SfwI8Y6joHgT9lPxbaaR+yndQNKtqLTwlrkV/qnxCutOcwx3TfFXXLJtR1OzvbeKS98CDw54S12CePS5UfWFNKFnvJa/5fK/3gf2s6vpHwA/4L/f8Ep7C4U6dod58UPDSanpV0cajqXwB/aZ8E289pPG3y/bjb+H/EU15pt2u2xvPF/wv8RSywG1tvE9vOnPd0p97O3a8f8Ag2+8D+IT/gm7+2D8UP8Agih/wUO8WaZ8b/B2uW+gabqGtfAn9p/4eWcUVxrSaFa6zbXMHinwiLie00/VNV8NatYaf4o8L3ouEsPFfhW81DT9P1G2s/FEOr2/ROPtIK3qv8v08vkB/Zd+1j/wT2/4Jtf8F5PBngr9oH4efGm3uPG2heHbDRdI+NXwP13w/qWuReHbqS41ax8C/FzwNrVrcXUE2kXF/qdzaaD4gtPCXjbw9qF1eWst5DZm70uXCM507pr5Pv5P/h123vEPIv2YP+CD3/BNf/gmDfX/AO1J+0Z8V7f4oTeCdNu/sfiv9pO58CeFvg74MkvLO5sbnVLTwZcxHTNW8SXdtdzWWkp4k1jxMYLuW3l8O6TD4gSzvUJVZztFK1+z1fz/AOB63ugP5Qf+C4n7fnwA/bS/aE8O+Gf2Tfhv4N8D/s8fA6017RPDfijwz4E0bwJe/F/xRrt1Yt4h8e3umafoujanb+HI4dI07SfBGmeIIn1S3sIdT125t9IufE91omn70ouK956v8PL+l9+oH9BX/BuV/wAFivg5d/Anwp+wZ+0t8QNA+HHxI+Fs17pXwL8W+NdUsPD/AIW+Inw/1G/a+0rwKfEWp3MGnWvjzwnqWoXmkaJpN7JZHxF4XbQLLQxqOr6VqaPlVpu7ktU912f/AAfwA+2P2m/+DaH/AIJs/HT4o+JvjjJrfxj+ANr4g1C/8V+OPC/wm8ZeBNB+GjXFw8+pa3rOnWHjb4e+Lj4Miu53mvLy30nVLfwvYQ+Yul6HpcIBSY1ZJWspdFff+vlr0sB9Jf8ABLr46fsH6X45+L/7AH/BPTQ9D1D4N/sqeD/BninxZ8WPDfiEeJdG+IHxQ+JGs+IrHxCIfExS5fx9qVhZeGNMbWfHiatc6Vc3M8Hhbw7bwaF4WsUVTUrKc95O1u1vu/Lz0vYD+O//AIOgP+Uq/i//ALIp8Gv/AEy39b0fg+bA/nirUD+iv/g10/5Sn6J/2Qb4w/8ApP4frKt8HzQH6Mf8HhX/ACNf7Av/AGL37SX/AKcvghUUPt/9u/qB/Jl+zH+0L4//AGUP2gPhL+0Z8L7z7J42+EfjTSvF2kxvLLDaavb2shg1vwzqrQ/vW0PxZoFxqfhnXoYyHn0bVr6BGVpAy7yXMmu6sB/qFftB/C34Jf8ABaD/AIJlz6f4Wv7N/C/7Q/ww0n4jfB3xRfqk138O/ilp1vJf+FrrUjaiaW01Hwf4wt73wZ4/sLFxcy6cPFvhsSqt5KW403Tnrunqu6/4Z6f8AD/N5/Y//aO+Mf8AwSz/AG7PDPxSufC91Z+PPgL4+8TeAPi58M9Wf7JNrGix3F/4M+J/gK+lHmw22oNaf2imjakUu7bS/Edjo+uJBeJYpFP1ySnG3fVP8n5gf6C/xA8L/wDBMj/g4T/Zi8M6fZ/ECDxPPoPmeK/Dlx4U17Q/DP7RfwB8R6jBDp+s2WveFdRTWrjR4L5oLfTtd03W9G1rwV4rSw03V9DvtTFn4c8RW/KuelLb/J+j0fn+aeqA8I/Y7/4N7f2Cf+CeXxMs/wBqvx98UvFvxM1r4UXH/CT+Edf+N2seCvCHwx+Geo2UjNY+Nb60tLHS7K58QaGzxTaPrPiHXW0fRtRSLWbLR4NatdMv9PcqspLl5Ur9tX/Xy+6wH4Tf8HF3/BZP4bftcwaF+xn+yr4mh8Y/BjwT4uTxb8W/inpgz4e+JHjbQY7qx8OeG/A18H/4nXgXwvJeahqmoeIlibTPFniH+xrvw7NPougW2seIdKVNr3paPouy8/Xt06geVf8ABs5/wUV+Ff7Hn7QfxU+Bvx58VaZ4D+Gn7Ten+DU0Dx54huobHwz4V+KPga512DQLPxHqc4jttC0TxhpHizVtOuPEF/cxabp2saX4di1B7WxvLrULR1oOSUluunl/wAP6t/8AgoX/AMEP/wBi7/gpv438O/HTxzr/AMRfh/8AE2PwzpmhyfEP4NeIfDCWXj3wvabp/D//AAk2meI/DfizRdYfS7S6nh0XX9F/sfVJtOntbPUdQ1jS9M0a0sMY1JQ0smr7P/h1b8fQDyL/AIJs+EP+Cbv7BH7V2uf8E5P2Kbq8+Kvxi8Q/C7xh8Xv2lPjNrPjnRPGvifQZvhr4l8L+GfB3w28Van4b0bS/DEGtpP498Q3beD/Dmm+HP+ESgsBd+JbK/wBa8Rx3COXPKPPLRX0Xe/Xf8+b8WwPwY/4O7v8Ak679lP8A7N61z/1ZGuVpQ2l6gfTf/BrR/wAFCvgD4A+DHxL/AGK/jD8SPDPw3+IM/wAYb74n/CebxzruleG9F8daT418M+FNA1Twd4b1PVLm1s5/FWh694Rl1b+xJp4tR1m18VxNokOof2Xqi2irQbaku1n1+fzuvuv0A+gv+CyP/BC79i/Xvhn+2d/wUZ8NeMPi54U+J0HgDx/8cb7wn4a8UeDLr4TeKPiHb6fNqt1q8tjqngrVPElunirWvN1HX7bTPGEUF5qF7cSaUulNKyNNOpK8Y2TV0ut7et7aej/LlD8AP+CBv/BWTw9/wTh+N/i7wN8bptRH7Mfx8/sODxpq+m2Fxq9/8M/G+gtdW3hr4hwaXa+Ze3+gNY6nqGjeONO0m3uNYudN/sjWNPttRuvDUGiavrVg5JNbr8fLyA/qp/bS/wCCKf8AwT9/4K7+ILX9rj4T/G1vC/jPxjZafa698WfgJrngz4ifD34lLpenW1hp9/4n0VZbiym8WaXpkGm6W+paN4h0G8NjbRWniCx1G7htri1xjUlD3Wr9k7pr7/8AL0tYCj8AP+CVP/BKD/gjB4O8W/Hn9oj4h+GvGOrappUuhy/Eb9qEeD9UtLTT2a2vrrw58Kvhda6NMl/r+qS6fFM8ekaV4x8eXUEVxYaZewaVcX9lcDnOo7JW8ov83/w36yD+Ij/gqn+2h4D/AG4/2tfE/wAUvhB8MNA+EHwU8N6TZfD74S+D9E8NaB4VurnwpoV5qN23i/xTpnhuzs9PXxV4w1XU7/WLyI/bJ9H0uTR/DL6nqiaDFfT9EIuMUm7vd/11t8v1kH5vVYH9Ff8Awa6f8pT9E/7IN8Yf/Sfw/WVb4PmgP7S/+Ckn/BIb9mz/AIKjah8IdS+P3jf44eD5/gtZ+N7Hwsnwe8SeAtAiv4vHs/hWfWG19fGnwz+IL3Uls/hHTRpp06TSlhWe+F0l4ZbdrfnhNwva2tt03tftKPf/AIaz5g/Obw1/wauf8EvPAWpW/iPxf46/ag8baJp9zb3F5onxB+Lnw90Xw1ewwyCSSz1C/wDAvwl8Aa9Ba3aKYbh7HxFY3YiZja3VrMBNVutN7WXon+spL8Pvt7oe/wD7aX/BXj/gn1/wSt/Zzj+D37PfiH4WeOviZ4E8Iv4L+C37N/we1yw8SaT4UvrCD7Lp0vxK1bw9d6naeDdF0u6nXWNfj8Q6onjnxY7Xc1haanqF9e6tbzGEpu7uk3q3+iA/hA/4J2/t1ar+yj/wUW+FH7Z/xJutV8Vw/wDCx/FWqfGq8ijS51rXvD/xbs9e0H4la9HbKirfa1aQ+K9R8WWNlGbYX2s6daWomgSZnTpnDmg4rSy0+W3+XzA/0dP2ov2T/wBhz/gtB+zH4Ntdf8Xx/EX4ayajB42+Fnxj+Cvi3SoPFHhHWLrT1t719I1O607X9Mt573TLn+zPFPg7xh4dvlhmSAapoun+ItF0y90vljKVNvvs0/6V/v8AuuB+Qngf9hf/AIJT/wDBDL43fBTxrD4u8bfH/wDbM+L3xS+G/wAIfgX4I+JnjzwdceJvB8Pxf8ZWPw58QfEjRfBng7wnoaeHtE0Xwvr+svf+MPFlhrn2+4sz4Y8K3mj6jrs7JpzTqprRRS1tfp036+q7Pq5B73/wdK/8otrv/s4X4Q/+k/i6po/H8mB+F/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nD/tXftA+IP2rP2k/jf+0d4nsINI1n4y/EnxR48l0W2me4ttBsta1KaXSPD9vcyhZbmDQNHFho8NzIqyXEdks0iq7stdcVypLsrAfP1MAoAKACgAoAKAPXv2ff+S9/BD/sr3w1/wDUz0Wk9n6MD/Sy/wCDjH/lDj+13/12/Z+/9ae+C9clL+JH5/8ApLA/y767ACgD+93/AINDv+TYf2tf+y8+Ff8A1XtpXNX3j6Afp1+1R/wQF/YA/bE+PnxC/aR+Mdn8Y5fiT8TbvRLzxPJ4Z+JI0LQ2m8P+F9D8Iaf9g0o+Hb37Io0fw/p4mX7VL5tyJp8r5uxIjUlFJK1kBj/CP/gll/wRh/4Jv+IIfjLqOifCbwp4y8ENBren/EX9pT4x2ut3Pg+60xvOttb0fTfHviG18JaHrdpceXcWGt6d4bttctLxLdtNvYZhElDnUmra2elkt/na/wCNvLqB+Lv/AAWy/wCDiP4afED4W+Nv2Q/2CPEOoeK7f4haRceGfiv+0dZw6r4f0ez8LXzG38Q+Bfhfa6pZafrGsXfiSxFzoniPxrcW1lo1toN5eWvhP+27nVotf0DSnS1UpaW2jv8AN/n/AMMB/Pf/AMEaP23PCv7Af7fPwq+OXxFS8/4VXqVj4i+GXxRvNOtZ77UNF8HeOrOO0Pia2srbdcXsXhbxDaeH/Eep2NtBeX19o2l6laaZaT6pPZJWtSPNFpb7rzt0+fz/AFiH96f7fn/BMz9jj/gtf8N/hJ8UtM+M1xBqHhHTtSX4Y/HL4Ka34a8ZaFqvhnxI9jf6l4e1/TpWu9K1/TY7m3gv7SCDUdE1zQtTkuUa9jhutR0275ozlTurX8np/wAOB8Cfsr/sY/8ABLb/AIIy/tY/ArwFpfxG179pj9vb4++OvD/wk8F2PiPWPB02tfBTQPGNnfW3ij4gReDPD1ko+G2l6roM0+mf2l4lvNe8W+J4bweHfCV1p/h7UPG18lSlOpFu1orXTrbo9Vf7tPOzA5z/AIO5/wDkzH9mf/s54f8AqqvH9OhvL0A/gM0vVNR0PU9O1rR7660zVtIv7PVNL1Kyme3vNP1HT7iO7sb60uIyskF1aXMMU8E0bK8UsaOhDKDXSB/rf/sefE74Yf8ABRP9j/8AY7/ah8V+HdG8T6q1l4S+MGnJJ5otvBHx/wDB2keIvh74zvtLitp4Y2ufC/ii88faFp32uOSAW8q3gs4rhbZoOGScJSXy+T/4AH8R3/B0h+1d/wALu/b60j4CaHqX2vwd+yf4CsvC1xBFL51ofij8RodN8aePLyB1byi8Gg/8K/8ADF9EFaS01XwxqVvNIJFeGLpoxtG/8zv8un9dPmB/NFWoH+kX/wAGt/wVf4Z/8EyYPiFe2TW+oftAfG34kfEOC5miaKebw54aOkfCnSYBuVWayj1LwD4gv7RiGDnVZ5o3aKVNvLWd527Jfj/X9XQH8Kf/AAUq+NunftGft9/tdfGbRLmC98OeM/jv4+bwnf20omh1HwboGszeF/B2pJIrOjf2j4Y0TSb1vLd4ladliZo1Q10QVoxXkvv/AB6/0tgPiCqAKACgAoAKAPDfj/8A8ibpn/YzWf8A6atZrGv8C/xL8mB8g1ygFABQAUAFABQAUAFABQAUAFABQAUAFABQAUAFABQAUAFABQAUAFABQAUAFABQAUAFABQAUAFABQB//9f/AD/6ACgAoAKACgAoA/TCvQAKACgAoAKACgAoAKACgAoAKACgAoA9Dsvi78V9N0RvDOnfE/4h2Hhx1RH8P2XjXxJa6IyxqURW0mDU47BlRCVQGHCqSAACVpWXZfcB58zM7M7szu7FmdiWZmY5ZmY5JYk5JJyTyc5NMBtABQBPPc3NyUNzcT3BijWKMzyvKY4kGEjQuzFI0HCouFUcDoAp/X9f1+QEFABQAUAFABQAUAFABQAUAFABQAUAFABQAUAbnh/xP4k8J36ar4W8Q654a1RAAmpeH9Wv9Gv0AO4BLzTri2uFAYBgBIMEZ7fMWT3/ACv/AF/XYCXxL4u8WeNNRbV/GPifxD4s1ZwQ+qeJda1LXdRYE5Ia91S5urlgTyQZME8nNFktv8v6/ruBz1ABQB0t14z8YX2h2/hi98V+Jbzw1aSCW08PXWu6pcaHbSgIBJb6TNdPYQSAIgDxQKwCJ8w2qKLL+v67gc1QAUAFABQAUAFABQAUAX9M1XVNEvYNS0bUr/SNRtmLW2oaZeXFhe27EYLQXVrLDPExBIJjkBxxzyKAOm8U/Er4i+OY4IvG3j/xr4withGttH4p8Va74gjt1hXZEIE1a/u1iESfJGI1UIvyrgDFKyWyX3W/r+u4HFUwCgDubH4n/EvS/DsvhDTPiH4507wnONs/hix8W6/aeHZlLO5WXRLe/j02QbpHbD27Dc7nALsGLL5+gHDUAFABQBP9puTbi1NxObVZDKLbzX+ziUjaZBDu8sSEAAuF3EDBzjNH9f1/X5AQUAdV4W8deNvA10194J8Y+KvB96+C954W8Q6v4funK5C7rjSbu0lbaCQNznGSB1pWT3S+6/8AX9dgMnWNb1rxFqE+reINX1TXdVujuudT1i/u9T1C4bn5p72+lnuZjyeZJGPJ9aYGXQAUAFABQAUAFABQB1/hT4g+PfAkl1L4H8b+L/Bst8nl3snhTxLrPh2S7j2PHsun0i8tGuE8uSRNspYbHdeVdhRZPf8Az/r+uwHN31/fand3Goale3eo393I011e31xNd3dzK33pbi5neSaaRv4nkd2OOScUAVKACgD0Hwx8W/ir4JsH0rwZ8TfiD4R0uXzRJpvhjxn4j0CwkE7Fpw9npWpWlu/nMS0u6JvMYkvkkmlZPdL7r/1/XYDjNT1TU9av7nVNZ1G+1bU72TzbzUdTu7i/v7uXaF825u7qSa4nk2qq75ZHbaoGSANrAo0AFABQAUAFABQAUAFABQAUAFABQAUAFABQAUAdN4f8a+MvCcd5F4V8W+JvDUWoxmLUI/D+vapo0d/EyGNorxNOurdbqMxsUKTh1KEqQBkMWT3/ACv/AF/XYDnJJJJpJJppHllldpJZZHaSSSRyWd5HYlnd2JZmYlmJJJJJNADKAP2s/wCCXf8AwRJ+NH/BUTwH4z+Jvw/+Mfwv+F/hD4ffES2+H3iZfGNj4r1XxI882g6V4hfU9C0nRNMOmajFHZaqkSWuoeIdFeS6hZGmihZZ6znUUGk03fzt/X3/AHXA/u61XxV+zJ/wQr/4JqeGdB13xMl74Q+BHgfUND8GafqU9lpPjD46/F7XLjWPFF1peiaZCbpk1rx9431TVtXu4rZdRs/B2g3F5qOpXR0PQLq+Tm96pNu2revZLa79F9/TcD/Lb+LXxP8AF/xs+KXxG+MXxA1E6t44+KXjfxR8QPFuoneFu/EPi7WbzXdWkhjd5DBai8vpUtLYNstbZYreMLHEir2JWSS2QF74J/B3x7+0H8Xfhv8ABD4X6NLr/wAQPip4x0LwR4U0uMSCOXVtev4rKK5vpo45fsWk6ckkmpazqcqfZtK0m0vdSu2S1tZXQbsm+yuB/o5f8FSP2lfh/wD8Eef+CT/hj4CfC/WbSz+KOsfCTS/2Yf2fbCJ1tdbuLq08K2fh7x58XJLeCRriKbwro11feLrrVnWe2k+IGt+F7G/kY65ublhH2k23e17t/kun5/cB/me11gFABQAUAFABQB4b8f8A/kTdM/7Gaz/9NWs1jX+Bf4l+TA+Qa5QCgAoAKACgAoAKACgAoAKACgAoAKACgAoAKACgAoAKACgAoAKACgAoAKACgAoAKACgAoAKACgAoA//0P8AP/oAKACgAoAKACgD9MK9AAoAKACgAoAKACgAoAKACgAoAKACgAoAKACgAoAKACgAoAKACgAoAKACgAoAKACgAoAKACgAoAKACgAoAKACgAoAKACgAoAKACgAoAKACgAoAKACgAoAKACgAoAKACgAoAKACgAoAKACgAoAKACgAoAKACgAoAKACgAoAKACgAoAKACgAoAKACgAoAKACgAoAKACgAoAKACgAoAKAPr/APZ0/b8/bI/ZI8L+I/Bf7Nn7Qfj/AOD3hfxdrK+IfEWj+D7uwtbfU9bSwt9MXVJZLmwuriK8FhaW1qJraaBvKhQc4zUuEZbq4Hkfxq/aH+PH7R/iaLxl8fvjH8S/jL4ntoZbax1n4leNPEHjG70uznl86TT9GOuX97Ho2mGUB10zSks7CNlHl2y7V2tJLRJL0A8cpgd/8Mvit8UPgr4w074h/B34i+OfhT4+0iG/t9K8b/DnxXrngrxbplvqllPp2pw6f4j8OX2navZRajp9zc2F8ltdxrd2dxPazh4JpEYaT0auuz/4IHQfGL9oP48/tDaxpPiD4+fGv4sfG3XtB019G0PWvi18RPFvxF1XRtIkupb2TS9K1Dxdq2rXWn6fJeTzXb2dpLFbvcyvM0ZkZmpJJbJL0SX5f197A8gpgFABQAUAFABQB4b8f/8AkTdM/wCxms//AE1azWNf4F/iX5MD5BrlAKACgAoAKACgAoAKACgAoAKACgAoAKACgAoAKACgAoAKACgAoAKACgAoAKACgAoAKACgAoAKACgD/9H/AD/6ACgAoAKACgAoA/TCu9bL0QBTAKACgAoAKACgAoA/bP8AZb/4IBf8FBv2uv2YYP2qvhhonwv0zwdr2natq/w78GeOPG2oeHfiP8UtL0me7s/7Q8H6VD4Y1Lw3ZWuq39jd2ehTeOPFfg5NVEUeo25Oi3lhql3m6sVKzvfrpovXVfgnfrawH4s6npuoaNqWoaPq9jd6Zq2k3t3pup6bfwS2t9p+oWM8lre2N7azKk1td2lzFLBcQSoksMyPHIqurCtAKVABQAUAFABQAUAFABQAUAFABQAUAFAHqXw++B3xr+LYmPwq+D/xS+Jot3kjnPw++H/izxmIZIYxLKkx8OaTqQieKJlkkV8FI2DtsUhmTaW7S9Xb+v67gcn4s8FeMvAWrPoHjrwl4m8F67Eglk0XxZoOq+HNWjjLvEJH07WLSzvEQyRSxh2hCl43QEsrCndPb/P+v67AczQAUAdj4L+HfxA+JGpNo/w78C+MfHuroIy+leC/DGt+KdSQTMywlrHQ7G+ulErI6xkxYdlYKSVIoulv/l/X9dwOg+InwO+NXwh+zf8AC2fg/wDFH4X/AGyZrez/AOFifD/xZ4J+1TqnmNDbf8JLpOmefMsf7xoog7hPnIC0k09mn6O/5f19wHl1MAoAKACgAoAKACgAoAKACgAoAKACgAoAKACgAoAKACgAoAKACgAoAKACgAoAKACgAoAKACgAoAKACgAoAKACgAoAKACgAoAKACgAoAKACgAoAKACgAoA+vf2U/2Cv2uf2328eL+yv8F9a+L7fDIeGG8dDR9c8H6L/wAI8PGR8Qjwybj/AISzxFoH2n+1j4V8QeT9gN35P9my/avI82389OUY7u1/6/UDyz9oL9nb4z/srfFLXPgp8f8AwLf/AA3+KHhq10W+1zwlqWoaJqd3YWviHSLPXdGmkvPD2p6xpUgvtJ1CzvIxBfyvGkwjnWKZXRRNNXWzA8VpgFABQAUAORGkZURWd3YIiICzOzHCqqjJZmJAAAyScDPFAHubfsu/tMr4cHjFv2dvjqvhE/8AM0t8I/H48Ofc38a4fD/9mHCEP/x8/cO47QQaXNHuvvA8LIKkqwKspIZSMEEcEEHBBB4II49qYCUAFAHtng39mr9o34i6QfEHw++AHxs8d6CtuLxtb8G/Crx14n0gWjYK3R1LRNBvrIW7blxOZ/KO4YYZAZNpbtL1YHlWveH9e8LavfeH/E+iav4c17S5jbalomvabeaRq+nXAAYwX2m6hFBeWkwVlYxXEMbgMCVwRTAyKACgAoAKACgAoAKACgAoA8N+P/8AyJumf9jNZ/8Apq1msK+0fX9APkGuYAoAKACgAoAKACgAoAKACgAoAKACgAoAKACgAoAKACgAoAKACgAoAKACgAoAKACgAoAKACgAoAKAP//S/wA/+gAoAKACgAoAKAP0wrvWy9EAUwCgAoAKACgAoAKAP6gv2JP+Dmr4sfsgfsZ+Fv2XtQ/Zu8MfFTxb8KvDV34R+EXxPvPiDfeGNM0/QVe6k8NWnjvwRaeE9Un8THwl9oSyik0TxZ4TfXNFs7HT7ttP1KK61/UMZUeaTfNZPdW/4f8ArtsB/M74s8Ua3438VeJfGniW8Oo+I/F/iDWfFHiDUDHFCb7W9f1G51XVbwwwpHDEbq/u7icxxIkSb9saKgVa2A5+gAoAKACgAoAKACgAoAKACgAoAKAP6KP+Dff/AIJJ+Hf+Cg/xe8U/Gb49abf3X7MXwD1XRrfU/D8fnWlp8X/iVeIuq2Pw+uNSikimh8NaFpK2uu+PUsJE1Gez1bw3osMtrD4huNQssqs3FWW7/BdwP6qf27P+C237C/8AwSb8R+Hf2U/Cfwr1Hxj4y8J6Fpc958IPgTpPg/wZ4I+EWgalDHfaNpetXLHTtG0XWNV064TWdP8AC+haNf3Sabc2upaz/ZEOq6VNf4xpSmr3t663/r+tgPTfhN8V/wDgnF/wcHfsq+LbHU/AaeJIfDzzeGvFXhTx1ouiaV8cfgF4p16wlk0nxN4R8Q2cutNor6lHay33hrxX4b1K70DxEul6hoeu2ty+n+I/DFumpU5fk+j/AK/roB/ndf8ABQ39ijxv/wAE/P2svih+zN40uZ9at/Cl9b6v4D8ZSWJ06Dx98NvEMbX3g/xdb2wluIYZ7uy36brtna3N3b6T4p0vXtES7uW015m6oy5op99/J9f6/wAwPo//AII4/wDBM7Vv+Cm37U8Xw61m/wBa8M/A74baTD46+OfjPRYYzqNr4ea8+x6H4M0G7ukksbPxX4+1KOfT9LuLqK4GmaPp3iXxJHYaodAbTLtVJ8kb9Xov68l9/wAgP7lP2qv+Cgn/AATX/wCCFHw/8E/Anwx8MYNF8Ra3pEGteG/gJ8A/DOgx+J7vRIXk0pfH/wAR9f1fUdKt411K6srm0XxL4t1rWPGXiq/tb6a0tNZjsNWvbDmjGdTW+ndv02Vnrb0XmByP7EH/AAXO/YH/AOCpPiq7/ZV8UfDrXvA/jnx9pGo2un/Cj48+HfCPivwF8WLS20+81HWvDui6lZ3et6HrGoWmk2V1f3GheLNH0B9StI3/ALFTVp4biC1cqcoe9e9uqvdeeyt8m/OwH8xX/Bw7/wAEifA37BPjzwV+0R+znpc2h/s5fHHxBqHhrUPAxuJ7yy+FHxVhsbrXo9C0G6umkuh4P8ZaHZavq/hzTLm5vrjQrzw74j09LmHRjoVja7UqnNo9117r/P8ArqB+Zv8AwTn/AOCVX7Uv/BTnxP430b4AQ+CPD/hv4bWukzeOPiP8T9a1fQfBWi3mvNenQ9Bhl0Dw94q1/V/EGqwaXqdzb2OlaDdW9nbWRm1m+0qK7097qpzUFrq+y3/T+u+wHjX7cX7DHx+/4J7/AByvfgF+0Po+jWXipdD0/wAV+Htf8K6nNrfgzxv4R1S5v7Cx8UeE9Wu7DSdQudLl1LSdW0uWHVdH0fVrLUdMvbW+0y1dEMrjJSV1/wAFeu/5/fYD49qgP3R/4ILf8Ex5P+ChH7V9r4j+I2iSXX7Mf7Pdzo3jT4uNdQN/ZvjjW3uJZ/BXwjjlI2zL4qvLC41HxZHGG8nwTpGsWj3Gn6jrehTy51Z8sdN3t5ef9foB/pC/Dv4v/Bz4k+PfjD8LPh/d6TrPiD9nzWvC3g/4kwabp9n/AGT4b8S+JfDcPinT/C0V1EPKm1TTPD9zptzq9rbxCHSpNQttMll/tG31GysORppJvr/Xz+777sD/AC6P+C0kaRf8FUf24Y40WONPjhrQVEUIij+zdJ4VVwAPYD8ua7KfwR9APtT/AII/f8EFfij/AMFFrHRvj38VvErfCT9kZdZ1Cwi1/R59Ov8A4k/FS78PanPpevaJ4D0yUXln4a0+x1GzvNK1Pxp4ptpYrS+i8jQ/DfiVor+TS5qVVDRK8vwXrqnt0X3rQD++j9j/AOFX7FXwF8LeJ/2Y/wBkTSPhfpGn/AvUdK0f4l+FfBl1Z6/4h0HxfrmnNdW8nxQ19pdQ1fVPH+q6dYrdahJ4n1K68RRWKWEdylrYf2ZAnNJyb5pX12/4Hl/XcD/Os/4OIYooP+CxX7YcUMccUazfAbbHEixou79mL4LM2EUBRliWOByxJOSa6qX8OPz/ADYH4r1oB/aJ/wAGkn7JMOqa3+0l+2n4n0iO4tNGtdP/AGePhlc3lsk8DapqX9leOvile26zoUivNO06H4caba3kAaQ2uva7ZGWJGnjn568to/N/p+v9ID90/wDguR+zZ4Y/bc/4JdfG+b4ey6F4z8R/B60m+O/wz1jw3c2GuW8ms/BafWrfx3ommXWlvcC61CbwT/wsfwgNJtZvOg8SyxWM1uby0ktazpvlmr9dHfTf+v60A/y6K7AP1P8A+CI8ccv/AAVa/YjjlRJI2+L6BkkUOjD/AIRfxHwysCCM9iPy4qKnwS9AP9ML9t/9lTwr+2J+yX8fP2a9YstLtj8Vvh3rOiaBqdxaRCLQfG9kset/D/xI+yJpCnhzxvpfh/W5I48PNHYPCGUSE1yRfLJPz19Px/rtuB/kFeJ/DWu+DPEviHwf4p0u60TxN4U1zVvDXiLRb6Pyr3SNd0K/uNL1fS7yLLeXdWGoWtxaXEe5tk0Trk4zXcBh0Af6aH/BuX+xpa/szf8ABOLwJ418UaFbwfEf9qPUZPjv4ikvbONr628H6zaQad8J9IE0kYkbT28DWlj4xt4HRWttR8b6xFlxh646rvN9lp/n+IH87n/B25bwW/7cv7O628MMCt+yfpDMsMSRKW/4W/8AFgbiECgnAAyRnAxxgbtaG0vX9AP5Uq3AKACgAoAKACgAoAKACgAoA/Yv/ghx+2n8B/2C/wBti4+On7Rc3iKD4ey/Brx54JSTwx4afxXqf9v+INU8J3emg6Wk9uRbGHR77zbrzMQt5a7T5oqKkXKNlvdf1/X6Af2Ff8ROf/BJr/oKfGX/AMMhP/8ALauf2M/ID9uPiX8bfhT8Jv2e/F37Tni62uYvhb4J+F178X9cudP0CO+1xPBun+Hj4nuJbXR1aOS41EaWNyWAmVnn/c+YCCzZ2d+Xre3z28/z+8D8R/8AiJz/AOCTX/QU+Mv/AIZCf/5bVp7GfkB/D5/wVh/aS+Fn7Xv/AAUE/aJ/aL+CkmsTfDD4k6p4CuvCsmvaK3h7Vmh8PfCjwJ4R1P7ZozSztZMNa8P6kIlMredbiK4GBNtroppxgk91f82B+dtWAUAFABQAUAFABQAUAf6Vn/BsZY2U/wDwSl8AyT2lrNIfi/8AGcF5beKRyB4oXALOhOAOgzx7YrkrfH8kB0fxR/4OL/8Agl98IPiZ8RPhL4y1D4sxeL/hd468XfDrxVFp3wbmv9Pj8SeCdf1Dw1rkdjfLqca3tmmp6ZdLa3axxi4gEcwRQ+1UqU2k9LNX+8Dhf+InP/gk1/0FPjL/AOGQn/8AltT9jPyA/gv/AOCg/wAafAf7Rn7bf7T/AMdfhe+oy/D34q/GHxd408Hyavpp0bU30LWL4z2JvtKaSU2FwYyPMtjI/lnjceK6YJqKT3SA+OqoAoAKAP7Xv+DO7/j4/wCCiH/XH9k3/wBD/aUrnr/Y/wC3v0A/IP8A4OUv+Uu/7QP/AGJ/wK/9Ux4JrSl/Dj8//SmB+DtaAFABQAUAf6Mn/BGL/gkT+z9+wD+zNo37Y/7WfhzwpcftEat4Fj+MPinxT8UdM02TSv2XvBdro8viSPSdBj1eKeHw34t0bQD/AGh4/wDF+2HW7PUhd+G9MntNL024l1rlqTc5cq2vbTqBysP/AAdgfsFyfGQeB5Phf8eoPhO2t/2MPjg+jaA9oLb7UbX/AISmT4eR6ufGC+FioXUPkR/F4045Pg4amP7KY9jK17pvtb8Lga3/AAWx/wCCQHwD/bg/Zq8Qfto/sleGfCtj+0J4e8ES/GHS9b+FumaYuhftQ+ArjS4fE17b6vDoaR2/iLxpfeHDJrfgDxjapd6zr10IPCupyajZatpV54dKU3GSi9m7a9H/AFo+wH+dfXUB/cX/AMG9f/BFD4RXvwe8M/t9ftieB9H8eat47t7rXPgR8K/iDo9jqHgbwt4FtZ8WHxb8VaHrCTWGv674mNrcal4Lt9YtZNC0Pwr/AGf4thi1DVdc0q68M89Wo78sdLbv9PyA+x/jv/wdN/sD/Bf4m6h8MPhr8Ofi98c/DHhLUW0DU/iL8PbTwfoXgScaa0lnc/8ACv4/EWu6fqHijTLKSAWtnfyWHh7RNTiX7Xoeo6hpDWV/eyqMmrtpPs9X89NL+XN57WA+0Lnwt/wTX/4ODf2RrjxhZ6FB4ltl/tDwpY+M7rw/YeGP2hP2ePH6afaai2lHUh9vlsLyxW/0zVLjR4tT8SfDrxhaNA7HXbNQ8U+/Sl+mtn+X5X9AP82r9rr9mfxz+xz+0p8Yv2ZviO9vceLPhD4wu/DdzqdnHJDY+INJmt7XWPC3irT4ZmaeDTvFnhbU9G8S6fBOftEFnqsMNwFnSRa64vmSa6gfOVMAoAKACgAoAKACgAoA8N+P/wDyJumf9jNZ/wDpq1msK+0fUD5BrmAKACgAoAKACgAoAKACgAoAKACgAoAKACgAoAKACgAoAKACgAoAKACgAoAKACgAoAKACgAoAKACgD//0/8AP/oAKACgAoAKACgD9MByAfX/AD7fy/KvQWiS7f15/n94BQAUAFAHSeDfCWvePvF/hXwL4WsjqXifxp4k0Pwl4c04SRwm/wBe8R6na6PpFkJZWWKI3WoXlvAJJWWNN+52Chio9Ne39ef5feB/o7fCb/gnL/wS8/4Il/sizftBftPeCvBXxT8c+DNL0J/iF8bPHvgO2+JnibXfiBrM0dlY+GPgz4K1q11Gw8Iw3usXb6R4ej0a20vU30pTqfjrxQ9lZajqlpyOc6krR0XRX6Lq3pf+rX1QHn/7Pv8AwWV/4Iwf8FCfil4f/ZW8Ufs1Dw1ffEfVLbwf4Btv2jv2ffgvceA/GOuahKLbQvDFjfeHfE3xAXQPEGr3pS10CLWLLSbSbVJrCx0/WP7avLOzdyp1Iq/Ne2rs3dW/q+/3WA/BX/g4e/4I/fC39gfWvh3+0d+zNYXnhv4C/GPxTf8AgfxB8OLvUL/V7P4afEtNJvPEelQeFtV1Sa71Wbwr4x0PSvEd7baPqd5eXHhzUfDuoQ2d9Lo2p6Zpeg6UpuV091rfugP6Qv8AghZ+yR+yl8R/+CU37I/jX4h/sx/s9+PPGWuaF8TpNb8W+M/gv8OPFHibWJLP44fE3TrSTVNe1zw3farqD2un2dpYWzXd1K0Fna21rEVggiRcqranKzfTrbov6/4cD+EP/gmT4Z8N+L/+CkP7F3hPxZ4f0TxR4V8QftQ/CbRte8M+ItKsNb8P63pF7430y3vNK1fRtSt7nTtS027t3aC6sby2mtriFmiliZCy10VPgl6Af6EX/BRf/glH+wf8Zfhd8MdR8Z/D/wCAH7M3wQ+CPxls/jr+0Z428E+BPBvwk17xB8GvBPww+KVjqfgQeNPCPh3TdQ0/Std8X+IPBt3r4kv7Vhoelahc6NMnim20A1zQnJN2u21ZK/XTX5AeBfsuf8FPf+CBPi3xV4c/ZN+B+kfB7wNp/iLUrTwR4M07xJ+zXJ4G+HnjjUruf7Pp1jJ4g8SeDoLZ7/X71kW2u/iEdKv9d1e6iimnudY1COK4bhVSu7vvZ3f4fpf8LxD8+P8Ag4z/AOCOH7Pvgz9nrX/27f2Xvhx4Z+EHij4ba54aT43eB/A9lbeHPAvi3wT4p1ew8H23izRfBunQw6JoXi3QPE+r+Hjqa+HbPSbDW9Cv9c1nV4bnWNOS5u7pVG3yt3vs29b9tf6+8D+YL/glz/wT08bf8FKv2rPDXwE8O6nceFfBem6bdeOfjD8QIbaK7bwT8N9Gu7K01C7sLa4ZYL3xHrup6jpnhrwzYv5if2rqsep30LaNperSxazmoK9rvZLbX+v61A/vH+Inhn/gil/wQ3+FPgyDx38Mvhl4Z17xFAtp4al1TwBafGb9ov4p3ehx20eq69Lqup6bqOtw2UE9x9s1G9mvfCfw/wBL1G9Gm6PBplxeafpUvOvaVHo3p8kr/wBefnveIZ/wR+O//BEf/gtXZeK/hBpHwp+GXi7x3ZaHe6veeCPiH8I9P+GPxm0/QpFgsr3xT4E8Y6NFb6qDYzXdvDqF74E8ay6npTm2l1eC2s7iyluBqpCzbfbR/n/X6AfxSf8ABZb/AIJkX/8AwTG/ajj8AeH9W1bxT8Dfijot147+CPirWkiOsLokOpPp+u+BvEdzbxW9pfeKPA169lDfajZ21vb6touseHNbNrp9zqlzpdh0U58681v/AJ/PUD+hj/giX/wQe/Z8039nzw3+3R/wUG8M6J4vuPGXhQ/EvwD8KviNcQ2Hwt+HHwrSz/t3TPiP8T7S6urfS/EeoeIPDkP/AAksekeKZJPB3hvwhfQT69pV5rs0h8O41Krvyx0S0bW7fZdreQH2Hf8A/Bdv/gg/ofjGT4IW3w3sLv4dwap/ZE3jvRf2VPCsvwQRYn+yvfxaQLW38Z3mkxfOqXdh8NLtbi3QzWSXNrJFJKvZVLXv8r6/ovvf3AfM3/BYv/ghh+y98YP2Zdb/AG6/+CdHh3wp4T1/w94G/wCFvan4G+E0lm/wh+NvwrksB4j1PxP4C0WwlfRvDniXTPDDyeItEtvBos/D/irTLKbR4tAbxBf2F/Tp1Gnyz72vtZ7fcB/CVXSAUAf6jH/Bvr8KND+C3/BJb9m68hVYL34j2Hjn40eL74x+V9q1Dxb4u1s2Fy6Dcx+w+CdH8L6V5hLGaPTFmXarrFFx1Xeb8tP6/p/pEP8ANO/aM+MviD9oj4+/Gb47eKrq5vNe+LvxN8afEG/kum3SQf8ACUa/farbafGoLJBa6XZ3NvptjaQ7bezsrS3tLZI4IY0XrirJLayQH7h/8Gv3xu1r4af8FQfDHwytr64Tw/8AtEfCz4n+AtZ03dmyuNQ8G+Fr/wCL2h6lLGfkW908eANUsLK6x5scOt39pGwS+lVs6yvC/Zp/p+vl+FpB+lX/AAd9/B/SYdV/Yv8Aj9ZwhNc1LT/in8H/ABDP5YJutJ0S58N+NPBsIlGGUWF54g8duY3Dh/7RDR+WUk82KD+Jej/rT9fl1A++v+DUr4MaT4H/AOCfPjv4uiJW8R/HH48+J5by98sI/wDwi/w30nSPCfh3Sy3JmWy12XxtqKy7toOtPCEUws7zWfvpdl/X9a/jaIfgn8R/+CaP7eP/AAWq/b+/bN/aE+G9l4f8OfBVf2gPiV4F8K/HD4yatq/h3wFqXhP4W+JLr4ceDfDXgiHRNB8SeIfFV3pfhPwzp1veyeHvD8/hzT9Ut7y113xDp2rXGy40U404xW7snou/V3a/HftG/uh7j4i/4NTf29PhTZ6b8RvgV+0/8G9f+KPg+Wy8SaDZ6JqnxC+FXiax8R6XOl3Zy+CPHC6bdxWWt2dzFHPpGq3934TSK6RJXvtOKLMq9vF7xaX3/qv19NQP5/v2uPGv7fnhTxZ4k/Zt/bT+KH7Tl3r/AII1+3u9a+Fvxv8Aip8QfGOlWesWkNzFpXiPT9N8R+JNa8Parb3Fje3M3h3xbopvdO1PSr9rzRNTudPvhPLrFQdpRUdeqS+7o/w+4D9Ef+CK3/BZ6P8A4JZXfxc8H+OvhPqfxY+EXxfu/D3iC9h8LazY6L4z8I+LfDVrf6fDqelLq0TaTrmma1pl8tlqul3t3pc1vNp+nX9hqKCO9sdQmpT57O9mvK6/r5ffYD5n/wCCuP8AwUs1b/gqF+0zp/xn/wCEAHww8D+CPAun/DX4deDp9WTXdai0Cx1nW/EF5rfibVobSxtZ9e1zV9evJZbXT7dbDStNt9M0uGbUJ7O51fVHThyK17u+vT+vv+64H52/DH4a+NvjJ8RfA/wn+G2gXvinx/8AEbxTofgzwd4d09A13q/iHxFqEGmaXZRs7JFCkl1cR+fdXEkVrZ24lurqWK2hlkS20ld7ID/Rp+IniP4R/wDBul/wSJ0vwz4Vk0DxB8dtStJdH8OytCu74u/tSeN9KWXxB451CykEV3deCfA1vYi+8i7+zvD4F8I+GvCE18mt6rY3F1yK9Wp2X32Xb+v0QHy5/wAGnni3xN4++Bn7bXjnxprmo+JvGHjL9pjTPFPirxHrFy95q2veItf8Gx6rrWsaldyZe5v9S1G6uLy7nf5pJ5pHOM4qqys4rolYD+UH/gtP/wApVP24/wDsuOtf+m3Sa2p/BH0A9h8C/wDBbT9pb4Ff8E7/AIYfsC/s1F/g4ugy/Eq5+JHxx0nUpJPiPr0Pj34g+KPFcPh/wBcxQwr8PbGz0vXILXU/EllLdeLry+UnQtT8MQ2skmqr2ac3J63taNtNElr3A/on/wCDRC6ub74G/tp3t7cT3d5d/GX4dXV3d3U0lxc3VzceENclnuLieVmlmnmld5ZppGaSSRmd2LElsq+8fQD+eL/g4l/5THfti/8AXb4C/wDrMPwVrWl/Dj8//SmB+KgBJAAJJOAByST0AHck1oB/p+fAjQbH/gjn/wAENovEGtWdtpHj74Qfs5a58VPFVtfRRo97+0R8U4n1fS/DWqvIALhrb4l+LvDnw5t5pULHS9LsIxAwiSBuN/vKnk3b5L/gAfHP/BrH+1JJ8cv2Kvi3+zn431Q+IvE/wA+KOrXyW+sS/b5L/wCGvx2k1fxdb/bEvDK+oG4+IVr8U5NTeQSwmHUbGKZQZh59VlaSa2a9NV/wLf0kB/FN/wAFIf2Wbn9i/wDbg/aP/Zy+yz22g+BPiNqk/gJp97NdfDLxWkHi/wCG9yZm+W4nPgrXdEg1CSNnRNUgvrcsJYJEXog+aKflrrfX8P677ge6f8ERP+Urv7EP/ZYE/wDUW8R0qnwS9AP9JX9oL9r+w+AH7Wf7EfwF8Sx6Xb+Ff2vJ/jz4KtdbuxNFe6V8SfAOgeAvFHw+tobv7Ststh4livvFPheSyksp7m+8Rax4V+zXdnFbXcV7yKN1J9tfl/Xlr5WA/gu/4OWP2Pv+Gav+CiOv/FLw9pf2L4d/taaGPjHpMkEPl2EHxFt549E+LulJJgGbULnxEmn+P9Tb51RviHbIrjBjTpoyvC3Z2/r+l+sg/LD/AIJ+fsr6r+2r+2V+z7+zTp0d39g+JPxA0y38ZXtnvWfR/hxoSTeJfiRrUUq4WK50zwRo+u3Vh5jxJPqS2VoJUkuENXJ8sW+y/r8QP9QzxR+1J4c+Hf7cH7MX7AfgXT9Ds38U/Af4o/F7xRptrB5cng74efDtdC8GfC/SNJt45Ugs7HxFrL+KFQ/Zi9vbeBEtYGSG8lVuO14yk+6X37/dp9/kB/G//wAHcX/J8/7O3/Zp2j/+rg+LNb0NpeoH8plbgdx8Mvhv40+MXxF8C/Cf4caFc+JvH3xJ8W+H/A/g3w/ZmJLjWPEvifVLXR9GsElneO3t1uL67gSW6upYbS0hL3N1NDbxSyqNpK72QH+i9+y9/wAEjf8Agmb/AMEj/wBmp/j5+2JZ/C74i+PvCOi2Ws/FT48fGrQYvF/hjQNe1BLa1Xwz8I/h9qWn6xa20UepzHSvCx0zw3qvxM8VXtyxF0fttl4f0vkc51HaKa7JP89vxf3WAZ8Jf+CuP/BC79s7x5pX7NeoeCfh9ayeMLpPB3g6z+O37N3hbRPh74sv9UkS0sdA0rVr7S9a0rQrjV5rjyNKj8UJ4XS7vmisLSU6rd2FrdDhUjrrpro/nf8Aq9/vcQ/GH/gvx/wQl+G37MPw+1H9tb9jLQb3w38K9I1bTLP43fBeO8u9V0nwDba9eW+kaX8QvAl1qd1davb+F5vEF1Y6V4m8L3F5qa6Hd61ZaroZsPDEF/YaLpSqN+7Lfo+/kB6H/wAGo3wB+BHxq8EftsXPxk+Cnwk+LVx4e8VfAqDQJ/ib8OPB3jybQ4dS0j4pPqMOjy+KdG1V9Miv3s7R72OyaFLp7W2acOYIiirNpxs3t3t/X9dwP0T/AGjP2bf+CPH/AATO/av+MX7bH7bOi/B86n8c/Engy2/ZV/Z30D4VxeKPDvgPwp8PvhL8M/DHi/xBonwV0Dw1/wAIrD4q1b4iaV4i1/UPGms2C+HtFgvdB/sfVbPxjrutQ3EpznFRjfTd331dl8tP+GA+/P2e/iV/wSH/AOCunw08Z6D8NPh58C/jNo/hjT4dC8aeBfFvwc07wf8AEDwPp+uw3CafeWNpqvh/SPE+gW1yY7pdG8ZeB9RS3tNUtZk0zXbbV7J1gl+0g9W15puz/T5O34pyD+CP/gtL/wAE89K/4Jv/ALauvfCTwPdX198G/H3hXSfiz8GpdVvm1LWdM8Ha/qGr6LfeFdbvnRJLrUPCvirw9r+lWtzO0t5qHh1NA1W/ma/1G4ROmnPnjd7rR/15gfkpVgFABQB/q3ft3f8AKF79pD/tH/4q/wDVLmuJfxF/jX/pQH+UjXaB/oWf8G3H7Ln7MvxZ/wCCZ2geL/ip+zr8CfiX4sl+NPxZ0+XxP8QPhH4A8ZeIpLCxvdHWyspNa8ReH9S1J7SzV3W1tmuTDbq7iJFDGuWs3z7vZdQP4Yf2xdJ0rQf2uv2p9C0LTNP0XRNF/aO+OGk6Po+k2dtp2laTpWnfE3xPZ6fpmmafZxw2lhp9jaQw2tnZ2sUVta20UcEEaRIiV0rZeiA/pa/4NRfgb8FPjX4x/bbg+Mnwf+Fvxag8O+GfgLNoEPxN+H/hPx5Focup6r8WE1GXR4/FOk6qmmSagljZpevZLC12tparOXEEITGs2lG3f0/r+u4H51f8HGPw4+Hnwp/4KgfEfwd8LvAfgz4beEbT4Z/B68tfC3gHwvofg/w5bXd/4Mtbi+urfQ/D1jp2mQ3F7OzTXc8dqstxMTJMzuS1VSbcNe78/wCv67Aftx/wRL/4IPfs+ab+z54b/bo/4KDeGdE8X3HjLwofiX4B+FXxGuIbD4W/Dj4VpZ/27pnxH+J9pdXVvpfiPUPEHhyH/hJY9I8UySeDvDfhC+gn17SrzXZpD4dzqVXfljolo2t2+y7W8gPsO/8A+C7f/BB/Q/GMnwQtvhvYXfw7g1T+yJvHei/sqeFZfggixP8AZXv4tIFrb+M7zSYvnVLuw+Gl2txboZrJLm1kiklXsqlr3+V9f0X3v7gPmb/gsX/wQw/Ze+MH7Mut/t1/8E6PDvhTwnr/AIe8Df8AC3tT8DfCaSzf4Q/G34VyWA8R6n4n8BaLYSvo3hzxLpnhh5PEWiW3g0Wfh/xVpllNo8WgN4gv7C/p06jT5Z97X2s9vuA/hKrpAKAP9Lb/AINh/wDlFF4B/wCywfGj/wBSlK5K3x/JAfwA/t//APJ+H7bH/Z3H7SP/AKuTxnXTD4I/4Y/kB8j1QHbfDb4deM/i98QvA/wq+HWhXfifx78R/FmgeCPBvh6x8sXWs+JfE+qWuj6Np0TzPHBCbq/u4InuLiWK2to2a4uZYoI5JFG0ld7ID/RD/Z7/AOCW/wDwS/8A+CMn7L0P7Qn7adr8M/iL8SNFs9PPjz4z/FjwwPHVgnjPWrbFv4C+Bvw0vrHWY1kjmiv7XQ59J8PXnj/W7SLVtb1nUrHQon07QeRznUlaN0nsk/xb/wAwG/Bv/grB/wAENP8AgoP480v9l3xB8H/Culah47uYfBngfTv2hP2efh/ofhPxfq1/KINJ8P8AhfxJpd14ot/DetajdMkXhkazceEL251p7Gw0OdvEF1ptpcNwqRXNe9tXZ3t9/wCl/wALxD+fD/gv5/wRX8KfsDX3h79pr9mO11aL9mb4i+KH8K+JPAuoX1zrU3wW8d39tc6jodhpesX81xrOpeAvFVpZapHpEutT3+oeHdX006TqOs3ya3oaRaUqnN7r3XXuv8wPvb/gzu/4+P8Agoh/1x/ZN/8AQ/2lKmv9j/t79AP0o/bW/Y7/AOCbnwI/bO+Nf/BTv/gqL4w+H2t+E/G03wr8I/s6/CHxTYa94t025v8AwB8L/Deh+JtW1n4Y6Rpt/efFHxDeaxYzQ2Xh2TRdf8EeGPD8Ntr/AImaW/1y0HhiIym4qEE9L3a833urb2/HreIfQP7L37TH/BEf/gpbbat8AvhD4E/Zz8aalY6HqE3/AApjxx+z1ongHXW8OxIovtT8GaV4i8H6VBfx2COLq4ufBF/cat4fEaaldR6WEguWTVSGruvNP/K+9uvfpdoD+Sb/AIL/AH/BH7wx/wAE7fiF4O+NX7PltqsX7L3xt1rUtCsvDmpXl1q0nwg+JNtaT6yPAsWt6jcXGqar4a8R6HbalrPgufVbi/1q1i0DxHpWrX95/Z1jqWpb0p8ys91+K7/j/VwP50a1A+4v+CaHwf0n49/8FAf2PfhN4ghFz4c8W/tAfDhfE1mYxKt/4Y0XxBa+IvEemsp4C6lomj39i0pDrCtwZjHIEKNM3aMn5f13/L7wP7vP+DoL42618Jv+CYepeEdBvrixuPj/APGv4dfCLVpLRvLnfwxb2Pij4o6zAZgVkjtb+T4b6fpN+sbA3VlqU9jMslpdXMb81FXmvJN+gH+bDXWB/pa/8Gx3xu1r4wf8EuPC3h3Xb641C6+AXxf+JHwUsbm6bfcDQraDw18TdCtPMPzyWulab8TYNF0/cStvYabb2MW2KzRF5KytN+aT/T9PP9Ih/CZ+2D+zTZeDP+Cm3x3/AGV/CTDTNHf9rvxL8MvBm22B/svw94u+JTWPhCL7MjKsp03Rdb0uIrGY0nNvmNYldUXoi7wT/u/l8l+X3gf6Ef8AwWj8Ual+zJ/wSM+L3w7+Btpq1jr/AIg8I/Cf9lL4SeHvDdtcX2uXun+P/E3hP4XT+FNAs7CGS+u9VvvhrL4j0vS7fTbdr+a7aBLGNZyjLzU1eav5t3Xz+Xzt89gP5Sf2cv8Ag1c/b2+L/g/QvGvxa8cfB/8AZwg16zF9H4J8W3fiTxd8TtIhlBe1/wCEh8PeF9HPhfSZ7mFopjpzeOp9Y0/e1rrOmaZqME9lFs60U9m/wX5/p16WXMGJ+0Z/wRW/4K7f8EwfAHjX4pfAD41+LfFfwoW0tda+Jup/sj/FP4o+B/FFjpugrerb6744+Hdg3hbWNc0vw/b319ctqehS+ME8O6bdapqWpHSNLi1G7UVSE7Jq3bms19+v4qPZXA/nf+IHxI+InxZ8UXvjj4qePfGnxL8aanFZW+o+L/iB4p1zxl4o1CDTrSKw0+G98QeIr7UtVu4rCxggs7KOe7dLW0gitoVSGJEXVJLRJLyWn5f194HF0wCgAoAKACgAoAKACgDw34//APInaYP+pms/00vWf8fX86xr/Cn/AHvzT/y7fcB8g1ygFABQAUAFABQAUAFABQAUAFABQAUAFABQAUAFABQAUAFABQAUAFABQAUAFABQAUAFABQAUAFABQB//9T/AD/6ACgAoAKACgAoA/S8dB9BXoALQAUAFAHf/Cj4h6v8Ivil8Nfix4fht7nXvhh4/wDB3xD0S3uy4tZ9X8FeItO8SabDcmMiQW8t5pkKTGMhxGzbCGwaHrp3/ry/P7gP9P3Rfit/wTl/4L0/sf3Pwun8a2HiTR/GVjofiHxR8LbPxdY+Ffj38GPG+jD7XbX50WXztQtNS8Oagb60sfEY0bXfAnimyW+SFtf0O8u7duO0qcr2/DSz+78/uuB+Dnx3/wCDQm/T+0dR/Zj/AGw7S4y0p0jwf8d/AE1nsXJMCaj8SPh/e3vmttKxyyW3wriAKtMkXzCBNFX7w+5/15gfy/ftu/8ABPf9qr/gnt8QbD4fftM/DyTw03iCK+u/BPjTRL+LxF8PfH9hpssMV/d+EvFFoqw3M1g1zaNqeh6nBpXifR4r/TptY0PT4tSsHuNoyjLZ3A/0Xv8Ag34/5Q//ALGf/Yv/ABW/9X58Vq5av8SXy/8ASUB/ntf8Ep/+UoP7C/8A2dn8Hf8A1PdKrpqfBL0A/ta/4OsfHWu+Ev8Agmb4W8P6RcyW9j8Tv2pvhf4J8TokskYu9C0/wR8VviLDayKhAmT/AISPwH4fuvLlzGGtVkCl0Qrz0Vefom/0/rf8bxD/ADmYZpraaK4t5Zbe4t5Y5oJ4ZHimhmicPFLFKhV45Y3VXjkRldHUMpBANdYH+qT/AMFNL+Xxz/wRW/aT17xGq39/r37HNr4r1B5dz+Zrb+GNB8RJeZJ3GWHV0jvI2Yk+bGrHPzVxw/iL/EB+JX/BoF4F0WD4dftr/Ew2tpJ4i1Pxr8I/AqXrBXvrTRdD0Lxhr8trESS1vaajfeIoZZxGEW8m0u284yGxgEWld6xXTcD8Nf8Ag46+KPij4jf8Faf2hdF12+up9G+E2j/Cr4a+CdPuJJmj0fw9B8MfCvjG/t7WORikUOoeMfGPinXP3KxpI2q7yGY+ZLpSVoLz1fz+/p/S2A/JD4CfH34v/swfFjwn8cvgP431D4dfFXwNLqk3hfxdplppOoXOmHWtF1Hw7q0Z07XtP1XRr+21DRNX1HTbu01LTby1lt7uQNFu2OttKSs1df19wH1f8Xv24P2u/wDgpL8S/wBnr4f/ALXHxouPixYaL8RbHw34Pl1Hwj8OfCMnhuL4n6/4T0XxU0OoeBvCXha6eDU4dH0Vrlb+e5hhbTLeeBYZFd2lRjFNxVnbu3+f9fgB/p3fttfslW/7V/7HHxO/ZG8N/Ei8+AOifELwx4X8FR+MfDPh+11w+HPCGh+I/Dl/qPhu28Pz6toFvcaT4i8N6Jc+Cru2XVrEQ6VrExHnpG1nPyRlyyUrXa7gfzD/APEIR8N/+j/vEP8A4YTQf/nxVr7eX8i+8D+lb/gnz+x5bfsJ/sjeBv2T9U+L9x8c9A8EXHjSLRvFHiXw5YeGjL4b8XeJNW8RSeGDoi674jhl0zTLvWtStYRPqt0rWs/2RYra0hgtYspS5pc1rPy79/6/UD/J9+Pfg6x+Hnx0+NHgDTESPTfA3xZ+I3g7T0idpIksfDPjDWNFtEjkYszosFlGEdmZmUAkkkmu1bL0QHk1MD/Vw/4JGXKeO/8AgkP+x/a6UUhe/wD2Z7PwhE1uyoE1HSLbWPCNzKHztWc6jp00kzEjFwZC2CDXFPSo/wDFf8b+f9dFsB/lLXVtcWVzcWd3BLbXdpPLbXVtOjRzW9xBI0U0E0bANHLFIjRyIwDK6lSAQRXaB+1P/Bu1oV/rf/BYL9klrOOcw6K3xr13U54QStpYWf7PnxUhEk5GdsFzf3VhppJ4Ml9GnG8ms6rtCXnp/W/9dtwP6Ff+DvjXLS3+AP7G/ht1iN9q3xh+I+uW7HHnC08PeC9JsL1Y+/lNN4nsDNgY3pBnHy1lQ3l6L+vwA/RL/g2h1Oxv/wDgkh8E7W0WIXGi+P8A446ZqhjYF2vpfin4k1mNrgZO2b+zNW05VU4PkLC2CGBqa3xv0X9f1+oH4b/8Fpv+Czfxn/Zf+Muqf8E8v+Cfc0P7MXww/Zyi03wz4y8X+DdJ0tPFHirxLqek6f4nvtE8NXWr6Zdz+FPD+iXOtMuq65p5TxX4x8UnWNWu9dl0u526rpTpprmlq5bLt/X4fJAeC/8ABIv/AIOCf2vPBP7Tfw1+DX7XPxP1/wDaB+B3xl8Y+Gfh1Pq/jUabc+N/hb4h8Xa1Y6Fo3jfTPFUGnRa3reg2d9eWyeKfDeuXWpRHSDcal4f+xarayW+sudKLT5dGtfXyA/X7/g61/ZL8F+Ov2RvAv7XdjpFlZ/FH4F+PvDngfWPEMNqFvdc+FPxEur7Tv7A1O5iKvdR6F48uNA1Tw/8AbPNh0sax4pjs1il124aXOjK0uXo/zX56enfykH8CHhPwb4v8e63beGfA3hXxJ4z8R3qytZ+H/Ceh6n4j1u7WFPMma20rR7W8v51iQF5TFAwjQbnwozXVdLf/AC/r+u4GXquk6poWpX2ja3puoaNrGl3U9jqelarZ3Gnalp17bOYrmzvrG7jhurS6t5VaOe3uIkmidSkiqwIYA/tI/wCDWb/gnFAo8S/8FJvi/oscNrYjxD4A/Zph1iFI4IzElzpHxQ+LkDzhEjjtYxf/AA48O34l8tGPxE+0wq0Ol3a89af2F6v9F+v/AA4H4j/8Fw/+Chus/wDBRD9srxDq/hK71G6/Z5+Cb6r8NfgNZRx3P2DVtJtr5B4q+JohZApvfiXrNjFqVrO0Nvcp4O03wdpd7Ct5pdw8ulOHLHze4H9IX/BolBNB+zF+1oJoZYS3x48KlRLG0ZI/4V9acgMFJGe+Pyx82VfePoB/Lx/wWp8OeIV/4Kh/txaw2g60uk/8Lt1mb+1Dpd8NO8ltP0hFl+2mAW3ls7BFk8zYWIUEkitqbXJFdbd/0A/KSrA/vC/4NBv+SCftlf8AZXvhr/6hmtVzV94+gH89P/BxL/ymO/bF/wCu3wF/9Zh+Cta0v4cfn/6UwPJf+CLH7J//AA2J/wAFIP2c/htqem/2l4F8I+J1+M3xPjlh8+xPgb4UtD4nn03VI8EnTvFviKDw54FnIwQ3imL54v8AWK6j5YN/L7/6/q4H90n/AAX3/Zc/bN/bS/ZN8F/s4/sg+BdN8W/8JR8VNL8V/F261Px34R8FQW/hLwRp15eeHtBI8V6xpK6mus+MdQ0nXf8AQRcGyl8HQm48n7VB5vNTlGMru+1lYD8nf+CDv/BLD/gpt/wTx/bTuvHPxp+EvhzQPgR8Tfhh4t+HvxJ1HTvi38N/Ej6Tc2y2vi/wRrsfh/QfEt9quo3kfifw7beGYpLOznaxsfFup3Mwjs1uZ4rqThONle6d1+vR/mvmB5V/wdwfsof2d4o/Zv8A21fD+m7bXxHYX/7PXxNvIYvLiXWtF/tTxx8Lry5Ma4nvtV0e4+Iem3F1OVkSy8L6JaK0saRJbuhLePz3+W3/AAevW4H4Jf8ABET/AJSu/sQ/9lgT/wBRbxHWtT4JegH9OP8AwdiePPFHws/4ds/E3wPqcuieNPh38Xfi9458JaxB/rtK8TeEx8F9e0LUYhlcvZanYWtwq5G4x4PU1jRV3JdGrAe7f8FoPAXhb/gqT/wRW+HH7bPwt0yK68UfDDwl4a/ae0O1s8Xl/pXha/0mLRP2gvAM10A4RPBsQv8AWPERQ5fU/hRFCkpUneqd4VOW+7afnbZ/138gPhz/AINK/wBkOJZv2hv26/F2npFbafCn7P8A8Kr++jVIY3dNK8Z/FrXYGuNqxfZrUeA9CstWt8qIrrxdpjTqFvIWqtLaK9X+gGb/AMEyf2vJP24P+DkL45fHmy1CS/8AA978LvjN4L+FHzsbaL4VeAB4W8LeC7q0hYt9kHiOw05/GOoWysyprXiTU3Dtv3s5x5aSXW6v6/1/WgHzd/wdxf8AJ8/7O3/Zp2j/APq4PizRQ2l6gfymVuB+8f8AwbZeAdF8cf8ABWb4IXmt2lpfR/D/AMHfFzx9p1tebWj/ALa0/wAAaxoWlXcUL/LNd6Zd+Ik1Wz+Vmtrmxivo9stqkiZVnaD82kB+0/8Awd+/FPxPp/hD9iX4LWN9dW/g/wAVa/8AGf4leJbBJJktNU17wRY/D7w14PmlRWEM0mkWXjrxlgSq7Rf2sjp5e4l4oL4n6L+n8vP5faD+HdHeN0kjdo5I2V0dGKujodyujLhlZWAKsDkEZGMV0Af6tPgnUrr9r3/ginoOp/FQprus/G//AIJ1xzeN77WC7f2l4p1z4DMuq+JJprh2liuZfESv4htr7zjNbXPk3sNx5sSTVxv3amnSXp120v6bfeB+E/8AwZ8/8iF+3f8A9jf+z9/6Zvi3V194+gH4mf8AByf4613xd/wV1/aB0HVrmSbTvhl4T+B3gfwvC0ski2eiXvwa8E/ES5hjRyVhWXxJ498QXbRxBUL3DSHdI7tWlFWgn3b/ADt89vL9ZB7T/wAGr/iTVtG/4KeXej2N3NDp/i39nL4q6RrdqssiwXdrp+reCPEdn5sSsI5ZLfUdGtZIWkVjEGl8srvfcVvg9Gv6/r9APsH/AIO+rG0j+Ov7GOpJAi3938JfifY3NyB+8mtNO8Y+H7iygc9ClvNql/JGMcNdS5zkVNDaXqB/HrW4BQAUAf6t37d3/KF79pD/ALR/+Kv/AFS5riX8Rf41/wClAf5SNdoH+lF/wa8f8orfDv8A2XT4x/8Apfotclb4/kgP8/v9tv8A5PO/a6/7Oe+Pn/q1fFldS2XogP6nP+DPj/kd/wBvP/sVf2eP/Tv8Yqxr7R9QPgr/AIOF/Clv47/4LbS+B7t1jtPGWlfsxeFLqRpTAqW/iHSdC0iZ2nDKYVWO8ZjKGUxgbww25V0v4f8A4EB/dx+21+yVb/tX/scfE79kbw38SLz4A6J8QvDHhfwVH4x8M+H7XXD4c8IaH4j8OX+o+G7bw/Pq2gW9xpPiLw3olz4Ku7ZdWsRDpWsTEeekbWc/PGXLJStdruB/MP8A8QhHw3/6P+8Q/wDhhNB/+fFWvt5fyL7wP6Vv+CfP7Hlt+wn+yN4G/ZP1T4v3Hxz0DwRceNItG8UeJfDlh4aMvhvxd4k1bxFJ4YOiLrviOGXTNMu9a1K1hE+q3Staz/ZFitrSGC1iylLmlzWs/Lv3/r9QP8n349+DrH4efHT40eANMRI9N8DfFn4jeDtPSJ2kiSx8M+MNY0W0SORizOiwWUYR2ZmZQCSSSa7VsvRAeTUwP9Lb/g2H/wCUUXgH/ssHxo/9SlK5K3x/JAQfFj/g48/4Ji/CH4p/Ev4TeNND+N0njD4X/EDxl8O/Fkmm/B7QNQ06TxL4K8Ral4a117C/l8YW8t9ZPqmmXTWt3JbwSXMBjmeGJnKKlSm0npZq/wB4Hmt9/wAHPX/BKO4sryCPQPj15k9rcQpu+CnhwDfJE6Lk/wDCbHA3MMnHA55p+xn5Afy9/wDBtp8PtE8d/wDBWb4H3euWlpfQ/D7wh8WviDp9teYaP+29M8A6xomj3cUTHE13pd94hi1azyGNvdWMV6gV7VHTas7Qfm0gP7XP+Cuf/BKOD/gqfoXwQ8La1+0rrvwH8NfCHVvHGv3Ghab4F0/xtp/jXXfFFn4a07SdWvYrzxh4SNhe+EdP0rXLOwkVtRE0Hi3UFAs9rm754TcL2Sd7eW39f1cD8T7X/g0S8A2F1bX1j/wUH8U2d7Z3EN1Z3lr8CdFt7q1ureRZre5triL4yLLBcQSossM0TLJFIiujBlUrp7d/yL7wP2+/4LU/D+w8Xf8ABIj9rfwh4t1S08Vaz4T+C+keK31y/gtbO9v/ABR8Mtb8M+LU8Qx2cEjLpuoahfeH5Z2t7RtiJez2IaS1lkV4pv8AeK2l3+D6f169APwS/wCDO7/j4/4KIf8AXH9k3/0P9pStK/2P+3v0A/NX/g6I+L/izx7/AMFO9b+G2rahdt4U+Bnwm+Gfhfwho7STLp1rJ4z8O2vxJ8RaxBbM3kf2lq174ptdP1C/iQS3Vn4f0eznkdNLt0iuivcv3bA/Fv8AY8+L3iz4CftV/s7/ABj8EX93p3iX4e/GP4f+ILKSykmje8toPElhDrGiXCwMslzpviHRp9Q0HV7Akx6jpWpXthOkkNy6VpJXi13TA/0Wv+Dk7wTo/iz/AIJE/tB61qVtaz33w48WfA3xt4dmucB7HWLr4y+CvANxc2jsyhLqTw74512wH3jJDezwKpeVa5aXxrzv+V/08vwtIP8AMVrrA/VL/giJrlr4e/4Ku/sQ394sTRXHxgTQ0E2NguvE3hfxH4bsWGcDzUvdWt3g7+ese3LYFRU1hL0/J38v677Af1p/8HbWh397+wT8Btet455LLQ/2s/DlrqPlgtFAus/CT4ura3NwB9xBPYC1SVsIJryOLO+ZFbGh8TXl+T/4Pf7wP89qukD/AEO/+DS7Qr/T/wDgnh8ZNZu454bbxB+1945l0tZARFc2emfCL4I2Et9b9mR9RS+sXcH/AFunSIcbK5a795Lsvz/rv91gP5mP2yfF+jTf8HDPjDxROlr/AGNoP/BRL4V22qIzKlq0fgr4leBdF1r7Q2QFEk2iXjXbEjDtKW2kGto/w1/h/NAf6Jv7Zvjz4S/BT9n7xx+0p8YvBMPj3Qv2WtK1j9oDw9orWyXV8njbwV4b1608O3GhrPHPZWviCZ9budK0XVr+3ltdBv8AU4tdJtptNgvbTlim2kna+n9f15dQP83/AOPf/Bfv/gqB8afiprXxC0L9pLxb8FfDs2r3F14S+F/wq/srQ/B/hLRvOkbT9FmP9lnUfGUttC4F7q/jC41a61G5LyBbOyFpp1l1KlBK1r+b6/5f15gf2Ef8G/8A/wAFa/Hn/BR34VfEX4ZftA2+n3P7QnwDtfDNzrvjfTLCw0nTvix4L8Vz6zZ6d4muPD+lWlnpGh+JtFvdIOl+KrTS7az0S/8A7R0bVNJsbL7XqGnafhVhytNbPp2f/B/AD+N//gvB+yb4N/Y9/wCCk/xn8CfDbSbPw98N/H9j4a+NHgrw1p9t9k0/w1Y/EKzmm1/QtMtkP2e20fT/ABvpviqPQ7GzSKz0vRDp+lW8SJZBV3pS5oJvdafd+Wlu/wCkQ/HatACgAoAKACgAoAKACgDwz9oD/kT9M/7GW0/9NesVjX+Bf4l+TA+Qq5QCgAoAKACgAoAKACgAoAKACgAoAKACgAoAKACgAoAKACgAoAKACgAoAKACgAoAKACgAoAKACgAoA//1f8AP/oAKACgAoAKACgD9Lx0H0FegAtABQAUAew/s+fCN/j78cvhL8EIfGPhr4f3fxa8f+GPh3p3jLxi95H4V8P6t4u1W20TSL3X57CC5urbS/7TvLSG7u44JFtIpTczAQxOypuybte2tgP3B/bE/wCDcj9u/wDYp+EMnx/8M+KPCfx7j8Ka7p417QvgBZ/EG++IfhLSJYbuU+OodLuvDemX97omi3lvaW+sT6C93qekR6hFrNxaJoljq+pabnGrGTtbl821b017/wBdAND/AII3/tp/8Ffrv9rv4HfCf4WePv2gvjT8LtQ+JHhPQvi14F+Kkni/4kfDfwr8Lpdb0+18darqmt+Lo9Ym+Flt4d0C4u9UtdU0HU9Enj1aGxtEsdakv/7D1UqKnZt2T6Wtd/p08u3lIP6OP+Dqu6+HcX/BNjw9a+K/7NfxtdftFfDs/C1Jntxqyazb6J4wbxPdafGf9Laxj8HPrFtqjxD7Kk15pYuiJnsQ2VG/P8nf+v6/AD7M/wCDfj/lD/8AsZ/9i/8AFb/1fnxWqav8SXy/9JQH+e1/wSn/AOUoP7C//Z2fwd/9T3Sq6anwS9AP7J/+Dtj/AJR1fBH/ALPU+H3/AKoz9oqsKHxv/C/zQH+ePXUB/qgf8FBf+UHfx4/7MVsf/Ve6FXHD+Iv8TA/m1/4NKv2pPC3gX44/tE/so+KtUsNL1P45eG/CnxD+GX264Fu2seKfhYviKDxT4X01XYLeatqXhLxN/wAJJDaoBKNM8E6zOC4jKVrXjdKXbR/P/g/n5AaH/Byl/wAEqv2h9Z/alv8A9uD4B/C3xh8XPh78W/DHhKx+LFj8PPD2p+KvEvgLx/4I0HT/AAVbarqvhvQ4L7Vj4S8R+EdD8NPD4hs7GeysdcsNZt9efTmvNGm1QpTXLyt2ael+wH5m/wDBKb/giD8f/wBuv44afbfHP4bfGr4F/svaDp+sah4/+KOoeGJ/Aeu6rdppVwvh3wt8M38e+HL2w17Xb/XZ9Mm1e7i0PVtK0Pw5Bqdxfyw6lPotpqFzqKK0s30V7/fs++z+66A2f+C13/BP79lL/glZ8Z/2evh7+zF8UvjB48+K1/o+p/FX4g2vxU8ReBNbi8G6XY69pFt8Lm0+28FfD7wTLa3uvalpHjS7v4tTu7uVbDSdJnt7eGLUEuHKcnNO6VttLq/3t+fX7tAP7R/2qPBegf8ABaT/AII+63H8Dda0VtY/aA+FXgz4kfDgyajGNP0b4seB9c0bxdP8PNcv3LRaZd2ni/w3rHwv8S3V0rJotzNqF5IjCzVm54v2c9ejs/T8P+B52sB/m2+Kv2I/2xvBXxDvfhP4l/Za+P8Ap/xHsb6bT38IR/CbxvqOsXc8UqxCTSIdM0W8j1ywuC8UlhqmizahpmpW09vd6feXFrcwTv180bXuvW/9f1uB+4nw5/4Ngv2rdT/Z3i/aC+PPxv8AhB+zFa2Xg/X/AB/4z8EfEaw8Tap4h+HXhLQLe+1O4vvGd34ehuNJ0++GgWJ1u+0mC7urvSIJ00/U/I1iC9060ydaN7JN62vey/X8vk9OYP5n7hIY7idLaZri3SaRIJ3i8h54VdhFM8HmS+S0iBXaLzZPLLbPMfbubYCGgD/Qg/4NU/2xPD/xM/ZD8Yfse6xqvl/EX9m7xZrnijw1o9zMu/Uvg/8AE3WptfTUNKRyJpx4f+I2o+KrPX0jVodMj8ReFC8m/V0jTlrRalzdHZfP/hkB/OP/AMFqf+CTf7QH7KP7YPxW8bfDz4SeN/Gv7N3xm8ba98R/hp4y8D+F9Z8TaL4Yk8ZarPrWrfDXxI2jWt+/hzVvCutX93pmgw6uUHiHw3FpWp6fc3V3/a1ppu1OacVdq636fPr/AF22A/bP/g2H/wCCXfxi+DXirx9+3L+0T8P/ABB8NbrW/BVz8M/gT4N8a6Te6F4svNL1/UNM1Txl8Sb7w/qEVrqeh6fcWuj6f4a8JPqdvFc63Y6j4n1KOyi0o6HqWqZ1pp2infvbX5f1+gH5c/8AB0F+2L4e/aJ/bp0H4H+B9W/tjwl+yP4R1LwFrV3DMs2nv8YPFup22s/EyDT3jZkI0Ky0rwV4P1cOFng8S+GNdsn3R2kLtdGNo36y1+XT+vMD9G/+DS39svw1a6L8df2E/FmsWmneJL7xM/x++D9te3QSbxLHd6DpHhj4peHdME7Ir3eg2vhjwn4otNKszLc3Vjf+L9Y8hLbR7+4qK8dpdNn+n6/0wPi7/g4b/wCCS37SHgj9rX4j/tjfCD4f+L/i/wDA74/avbeK/EM/gTw9rPivX/hP45XR9L07xHp/jTTNHsry8tfDHiDUrSbW/DPilYF0iA6jL4X1OWyv7HTbjXqpTTiovRrz3Xfp3/4fcD4//wCCOH/BIf8Aab/a2/an+FXjzxf8MfGvwx/Zz+Efjvwj8RfiF8RPHnhfXPC+neKLXwlr2na7F8PvAJ1nTrb/AISbxL4mksotPvJ9OE+neFdJuLjWdZuI7g6PpOuOpUSi0mrteu/Xp/XfYD+lv/g6u/aZ8I/D39hzwf8As0pqlvP8Rf2hPid4c1dfD8N3D9ss/hz8L7o+JdZ8R39qrPcR2kvi+Pwfo+mCaKKHULiXU5ba4d9Du4ayoxvLm6Jfi/8Agev43iH5Wf8ABrT+1r+xf+ztq/7TvhL4/fEH4bfBj4v/ABAfwHd+BviJ8U9b0LwfoWveB9Fh11db8E6Z458Rz2OkaJf22vXWm6xdaFd6pYSeK/tGmS2UGqT+G2SyutGTtZNpdF3+Wv5+dvtB8K/8HHv7Rv7Kv7S37fOneLP2W9f8J+PLXw38HvDHg74qfE/wJLZXvhLx38QNM1/xRdQ3Gl6/pu/TvGR0Hwjf+G9Cm8YWN1e2d9HZ22i2l3NaeHrd3qlGUY66Xei7Lz/4NvwvIP1g/wCCYP8AwcU/sNfsZ/sIfs9fszfFXwH+0zq3xA+FWgeKNL8R6h4H8CfDjVvCtzca18QfF3iq0bR9R1r4u+HdTuYU07XbOOdrvRbB0u0uIkSWJEuJYnSlKTd46vq2vyjL8/uvaIfev/EWN/wTY/6Jl+2J/wCGz+En/wA/ip9jLvH75f8AysD9b/8Agnh/wUo+An/BTL4d+O/ib8APD/xS8PeH/h540i8Ca5b/ABU8P+GfD2qz6xNoen+IEm0238MeMvGlrPp4stSgjaa4vbO4FysqC1MapK8Tg4WvbXtf9Uvy+b0QH4O/8FyP+C137Juq/BP9tv8A4JwW3hH47r8d4o7P4aNr83hHwQvwwOv6P4p8KeJrq4Gvr8SJPEv9lPp9jNHBcHwcLl7to43s4omeddKdOV4z0tvu7/dZr/yb7r8oH8EFdIH94X/BoN/yQT9sr/sr3w1/9QzWq5q+8fQD+en/AIOJf+Ux37Yv/Xb4C/8ArMPwVrWl/Dj8/wD0pgf0Hf8ABpP+yf8A8Iz8Iv2gv2zPEOm+XqnxP8R2fwS+HF1cQ7J4/BXgX7N4h8d6jYS4xLpviXxjqWhaRNlspqPw4nQIuN75V5aqPbX7/wDL9fIDwD/gpj/wcm/td/AP9t74+fAj9mHTPgVN8Jvgx4t/4Vpaap4v8Ea94l8R6z4u8K2VtYfES61HUbbxtpdiFsPHi+IfD+nwWFhbwrpejWMswlvprueWoUouKbvd69v8/wCu17AfDFp/wdV/8FOba7tbifQv2Xr+GC4hmmsbr4VeLY7a9iikV5LS4ksvibaXqQXKKYZntLu1uljdjb3EMoSRa9jDz/r7/wAvvA/r1/bv+Gfhr/gqt/wSE8Z3nw+sF1S/+MX7P/hT9ob4LW0W261G18f6LoenfE/wn4dgkVS1vq2p3drc/DrV8xCa2j1rVrSaJJQ6JhG8Kiv0dnbz/rzt2ewH8BH/AARE/wCUrv7EP/ZYE/8AUX8R101Pgl6Af0g/8Hg3/IhfsIf9jf8AtA/+mb4SVjQ3l6AdJ/warftQaJ8Yf2cP2iP+Cf3xMNrr9v4Al1Px54Q8OauwuLfWvg78WhLoHxK8LxWe8BtF0PxnONQ1NXCedcfFVkEjqCsRWjZqS6/mv+B5/cB9q/8ABRi9+HP/AARa/wCCJGvfs9/BDWL2HWvFGmap+z18Mtav2gt/E2ueLPjTqHiXXviT42vJbQiWHVdM8G3PjvWNN1CHzF0rUrTwzpsc8KLZMsxvUqXe27+X5agfzS/8Gt3/AClM03/s3/4v/wA/C9bVvg+aA+gf+DuL/k+f9nb/ALNO0f8A9XB8WamhtL1A/lMrcD9RP+CMn7Ufhn9kD/gpH+zR8YfHWo2ej/D2XxPqnw68fazqMxt9O0Hwv8UfD2qeBJ/E2pXIZRbaZ4U1HXNN8UanMwdU0/R7klD95YqK8Gvn935Af2m/8HHf/BOX4pft3/sy/C74j/s9+Hp/H3xe/Zt8QeKNcsPAuj7J9b8cfDf4h6bocXjO08JxCVV1jxLpt/4S8I65pWixs1zrOm22t2mjC51qbTdN1LnpSUZO7sn18+n/AA99Ot7gfw1/s6/8Evv26/2l/i/oXwc8Ffs0/GHQdW1DWbXTfEfibx98OfGPgnwZ8PbB7iKPUtd8ceIvEOjWFjollpNvI13LZSO+takY10/RdM1PVLi1spelzile6+/+v6+YH+hv/wAFFfiX8N/+CZP/AAR78b+CLTWrRf8AhDv2a9H/AGTPgrbajItrqfi3xlq/w8X4W+GJrWySZpbzUNP0yHUfH2uW0Mzuuk+HtbuZLoLE87csU5z+fM/S/wAu/f7gPxe/4M+f+RC/bv8A+xv/AGfv/TN8W6uvvH0A/Bn/AIOJv+Ux37Yv/XX4Cf8ArL/wUrWl/Dj8/wD0pge/f8Gun/KU/RP+yDfGH/0n8P0q3wfNAfdX/B37/wAln/Yp/wCyYfFz/wBSvwhU0NpeoH8dVbgFABQB/q3ft3f8oXv2kP8AtH/4q/8AVLmuJfxF/jX/AKUB/lI12gf6NH/Bql490TxL/wAE2PEng6zvIG1z4cftHfETTda04Ni6t7XxJoHgrxRo9/LGefst+NRv7a1nX93JNpd7CCXtpAvJWXv+qX9f1+oH8tP/AAVe/wCCUn7bPwt/bw/aL1Pwb+zT8avir8Mfi98ZvHnxQ+Fnjn4UfDLxf8RfDmqaD8TvFWqeLtP8N3F74O0zXf7K8UeHJ9XuPDOoaHrS6bq93caS2sWGnzaLqOm3t3vCcXFXaTS1TdtvVvtff1tcD+or/g2j/wCCcvxx/Yp+Cvxx+K37RvhG++G/xF/aP1X4eroHwz8QxRW/jDwr8PvhzZ+KptN1XxTp6ytc+HdY8V6x461QT+FtTgt9Y0iz8O6ZLq0Nre30mn2WNWak0lsuvr/Xb7wP5v8A/g5R1q/8N/8ABX/xr4i0qQQ6poPgH4B61pszAlYr/S/CWm31nIQpViEuII2IDKSBgEZzWtH4PmwP7GP2qPBegf8ABaT/AII+63H8Dda0VtY/aA+FXgz4kfDgyajGNP0b4seB9c0bxdP8PNcv3LRaZd2ni/w3rHwv8S3V0rJotzNqF5IjCzVmwi/Zz16Oz9Pw/wCB52sB/m2+Kv2I/wBsbwV8Q734T+Jf2Wvj/p/xHsb6bT38IR/CbxvqOsXc8UqxCTSIdM0W8j1ywuC8UlhqmizahpmpW09vd6feXFrcwTv180bXuvW/9f1uB+4nw5/4Ngv2rdT/AGd4v2gvjz8b/hB+zFa2Xg/X/H/jPwR8RrDxNqniH4deEtAt77U7i+8Z3fh6G40nT74aBYnW77SYLu6u9IgnTT9T8jWIL3TrTJ1o3sk3ra97L9fy+T05g/mfuEhjuJ0tpmuLdJpEgneLyHnhV2EUzweZL5LSIFdovNk8sts8x9u5tgIaAP8AS2/4Nh/+UUXgH/ssHxo/9SlK5K3x/JAfwA/t/wD/ACfh+2x/2dx+0j/6uTxnXTD4I/4Y/kB8j1QH6i/8EY/2o/DP7H//AAUj/Zp+MHjvUbPR/h5L4m1X4dePtZ1GY2+naD4X+KPh7VPAs/iXUrkEC30zwpqOt6b4n1OZw6Jp+j3RKngrFRc0Gvn939f1YD+wX/g5f/4Jy/GX9s/4KfBT46/s5eEtU+Jnj79ne68a2niP4eeFbd9U8U+Lvht8QIPDl5Pq/hLSrbzbvxJq/hPWPCtnLF4d0aKfVtW0vxHql1p8F7PpsNnPhRmotpuydteif9eX3WA/hx+DX7Av7Z/x++ImmfC74X/szfGfXPFuo6rFpFxHefD/AMS6Bo3h6dyPNufF/iTXtN0zQfCOnWiHzbzUPEWoadawIAGdpXijboc4pXbX3/l/X6gfqf8At/f8G/fxP/4J3fsya5+0n8YP2ovgvrVvp+r+FvC+heAvDOh+Ml8QeMvF/ie/jgXw/wCHbzV7XT7OZ9M0uHW/El9dXMcG3QfD2p3K2/2gRWrxGqpy5UmvNv8ATX8/m/tB+qf/AAZ3f8fH/BRD/rj+yb/6H+0pUV/sf9vfoB0f/ByZ/wAEkv2gvjv8ZNB/bX/ZX+HevfGV7rwVovw/+OHw48A6fN4h+Iel6x4TW5bwv430fwrpyz614osdT8MX+m+HtW0vQrS91nR20PR9TTTbzTdXvbvSClNJOLdtbpvbXp/XfyA/Ij/gkj/wRS/bB/aA/az+Efi742fAH4n/AAS/Z5+Ffjzw58QfiP4m+MPgnxD8O5PFdl4O1a01218BeDdE8W6fpGteJr7xdqFjDoeo6lpdlJo/h7SZdW1C+1OLUrTTtK1K51IqLs03bS2v320/PvZ2aA/pO/4Oov2lfDXwz/YA0b9nhdTspPHf7S/xP8KW8Hh8zf8AEwj+H3wr1Wz+IPiTxOIVbItbLxdpfw/0IecoWeTXpGg3tZTmLKim5X6K/wCP9f1dgf509dQHpHwc+J3iD4J/Fz4W/GTwm/l+KPhP8RPBXxJ8Ot5jQj+2/A/iTTfE2lhpUDMiNe6ZCshCt8jN8rZK0mrprumvvA/1Df2yvhF4B/4LNf8ABKvVrP4L61p8yfHP4d+Ffi/8Ctc1WZIY9G+Inhy5t/EOi6B4ilhaePSbz+1LPWPhl413JdSeHnv9eHkTXenolckW6c9emj+f3d7/AOewH+bfD/wT2/bjn+Mo/Z9i/ZS+Op+Lx1v+wD4Qb4d+IY2S6+1G0N/JrkloPDcfhoMDcnxi+sJ4SGmD+1/7aGlD7ZXVzxte6t6gf6Sv7K/w1+Hf/BF3/glNo9p8XtZsHtf2fPhl4j+Jvxk1nSZgU8UfE7xPf3XiHV/D3hue78gajdal4q1jTfht4FeaGzfVUh8OrPb201zIF5G3Unp1dl6L/gf1oB/l0fEf4m+Kvid8V/Hnxl8QX0w8bfEL4heKPibrepW80qzjxT4s8SX3inUr6C4yJllGrX808U27zFcK+QwzXalZJdtAP9RbwB408Cf8FpP+CSuqQaL4qsND1L9pH4Eal8PvG11YEXg+GHx0sNIt4Ne07VtMieK7ey8NfEC0tNYj06b7Dc+IPBs+mX9s1vaa5ZXVcX8Oeq2d+115b9P6V7gf5vn7QX/BOz9tH9mj4t638GfiZ+zt8Vf+Eo0vWbnStI1Pwv4E8WeKPCfju3jnlistd+H/AIk0rRZbDxXomrRx/aLGewJvItz2OqWOnata3unWvWpRaTutfMD+2z/g2s/4Jf8Axn/Yv+HPxU/aK/aM0C98BfEn9oTSfCeh+EvhXrNtNY+LPA3w+8OXurapNfeOtPuIYp9F8S+MNTvtOuYvC9wE1Hw7pWi2v9tpbaxqt3pGi89Wak0lsv6/rT7wP5bP+Dgv9pnwj+09/wAFPPjNrXgHVLfXfBvwm0nwv8CdG16yu4b3T9YvPh7b3j+L7rTZ7dpLeXTYPHmteKtOsbm3nuLfULaxj1SCXyr1EXalHlgr7vX7/wDgW7dul5B+KFaAFABQAUAFABQAUAFAHhn7QH/In6Z/2Mtp/wCmvWKxr/Av8S/JgfIVcoBQAUAFABQAUAFABQAUAFABQAUAFABQAUAFABQAUAFABQAUAFABQAUAFABQAUAFABQAUAFABQAUAf/W/wA/+gAoAKACgAoAKAP0vHQfQV6AC0AFABQA9HeJ0kjd45I3V45EYo8boQyOjKQyurAMrKQQQCCCM0Af1VfsSf8AB1F+0h8CPA3h/wCGf7Ufwl079qLSvDdja6PpPxLtfGVx4C+LbaZZwCC2PjC/utD8V6D4/wBRgiihgGqz2PhnXNQAkvdf1rW9UlnvZ8JUE9U7eVrr+vv/ACUQ+6/HP/B378O4dBn/AOFa/sUeNNR8TyW+21/4Tn4u6Houg2d2/HnT/wBgeD9e1DUreA/P9mj/ALKku8eV9qss+cqVB9Z6eSA/lb/b+/4KPftNf8FIfilZfEn9oTxHYDT/AA3b3unfDz4aeEba60n4d/DrStQnjnvrfw7o91fajdz6pqjwWh1zxLrWoan4g1kWWn2t1qH9maVpGnaftCCgrL5vuB+0/wDwT8/4OXf+GFP2P/gz+yj/AMMV/wDC0/8AhUen+K7D/hPf+Gjv+EI/4SD/AISfx94r8ceb/wAIt/wofxd/ZP2H/hJ/7L8v/hItS+0/Yftu+D7T9kt850uaTlzWvbS3ZWA/nt/ZT+Pn/DMf7UHwL/aR/wCEU/4Tf/hS3xa8HfFH/hDP7d/4Rr/hJf8AhE9etdc/sL/hIv7G1/8Asf8AtD7N9l/tP+wtV+y7/O/s+42+U2slzRa2v/Xl/XfYD9k/+Ctn/Ber/h6V+zr4I+AP/DKf/Ci/+EN+NXh/4wf8JZ/wvP8A4Wb/AGl/YXgb4i+C/wDhHf7C/wCFPfD77H9q/wCE+/tL+1v7ZuvI/sn7H/Zk3277VZZwpcjvzX0ttb+tv6uB/PHWoH9UH7QX/BzD/wAL2/Yd8efsZf8ADFP/AAiv/Cb/AAKg+Cv/AAsj/ho/+3P7M8jw9Y6D/wAJL/wh/wDwobSPtu77F9q/sb/hKLTHm+R/ap2ee2KpWlzc3W9rf8H9X8wP5ivAvjrxl8MfGXhj4h/DvxPrfgvxz4L1rT/EfhTxZ4b1G50nXfD+u6VcJdafqel6jaSRXFrd208aukkbjIyjho2dK2aTVnswP64/2YP+Dtz4seD/AAhpfhf9q/8AZq0X4w+INMtLKyf4n/DDxfH8NtX1tLWFYZtR8SeCdS8PeIvDt1rt+V+1Xt34b1Twjon2lpEsfDdjbukcGEqCesZW8mr29Hp/W99wPQfj3/wd4arqHhbUtJ/Zo/ZFj8OeLb22uYdP8bfGP4gR+INM0OWSLy4LxfAXhLRtKbWLiJ3M8a3HjextI5II1ntb6GaSNUqH80rryX4fP1+8D+Qb44fHD4q/tIfFXxr8bfjZ4z1b4gfE74g6xLrfinxRrLxfaLy6dI4Le1tLW2it7DSdH0uyhttL0TQ9KtbPSNE0m0stK0qytLCzt7dN0lFJLZAfoh/wTT/4LH/tW/8ABMrUNV0T4aXGi/Ej4KeJtR/tXxR8D/iFLqknhb+13FvFc+JvBmpabdQaj4I8WXVnbRWN5qFkt/o2rQJbN4h8O63caZpE2nzOnGe+j7r8n3/D8GpB/R3F/wAHgXwwPh5rif8AYb8ep4rCps0eL44eHpPDzvs/eBvEr/DmLUolEmFQjwpKzIdxCldjY+wf86+4D8MP+CmP/BfL9q7/AIKLeGdQ+EMOi6H+z7+zpqN1YXeq/CvwTq174g13xlJpsq3llD8RfiJe2Oj3fiXTLPUES+ttB0fw/wCE/D0tzb6fdatpOrajpdhe2+kKUY63u/T+v69APwtrUAoA92/Zq/aU+M37I3xm8GfHv4C+Mr7wR8R/A9/9q03Ubb99YanYTYj1Tw54j0uRhaa74Y16032GtaLfK9te2r8eTcxW9xEmlJWe39f1/wAOB/ZJ8B/+Du74cS+FNKtf2nP2UfHGn+OLa1MWt678CfEOga14W1m8RMrfaZ4W8f6r4e1Xw5b3Dna2mXPi7xPJahfNXVLrzPIiwdB62lp0TX5tL8Uvl0A+Vv25P+DrP4o/FjwFrfw2/Yy+Dt78BW8TaZqGkat8YvHniG18QfEnSbHUIntnk8AaHoEUGgeENfjgY+R4n1DVvFlxZNO0uk6dpWqWdlrCONBJ3lK/klv6gfyL3t7eajeXeoajd3N/qF/cz3t9fXs8t1eXt5dSvPc3d3czvJNcXNxPI8088zvLNK7ySOzszVuB2Hw0+Jnj/wCDXj7wn8U/hX4u13wH8Q/AutWniHwl4u8N30unazoer2TZhurS5j6q6NJbXdpMstnqFlPc2F9b3Flc3FvKNJqz2YH9jH7Kv/B3Bd6R4T0zw5+2X+zXqXivxRplrHb3fxP+A+s6Pph8StEEiS61L4Y+LZLDTdK1OWNDcajeaP46TSbu8lkGneHNDs1jt053Q/ll8n/nb+tm92B6V8d/+DvD4bweHL+1/Zk/ZN8car4uuFki0zW/jr4m0Dw94d0hzGxjv77wv4A1DxTqXiEJKFV9Kg8XeGt6MZBrCFBE4qD6y08l/wAN/Xe1wP46/wBqX9qr46ftm/GXxJ8ef2h/HF746+IfiQQWjXcsMFhpOg6FYtMdJ8LeFtEs0i0/w/4a0dbicWGl2MKK09xd6jfS3ur6hqOo3e6SirLb+v6/4YD54pgFABQAUAfv1/wSJ/4Ll/8ADqz4Q/FL4Vf8Mvf8L3/4WV8SLf4g/wBvf8Ls/wCFYf2L5HhjSfDn9kf2X/wqT4h/2ju/sv7Z9v8A7RsNvn/Z/sR8rz5c50+dp3tbyv8A19332A/Kb9tT9pL/AIbA/aq+OP7TX/CGf8K8/wCFz+Ob3xn/AMIT/wAJF/wlv/CN/bLa0t/7N/4ST+wvDH9seX9l3/bP7A0vfv2/ZV2bnuK5Ypb2/rz/AK7bAfL1MD94f+CQf/BbT/h1N4C+Mvgf/hmb/hfP/C3PF/hrxX/an/C5v+FXf8I//wAI9o17pH2D7F/wqj4if2t9s+2faPtX2vTfs/l+V9mm3+auc6fO072t5X/r7vvsB+en/BRP9sL/AIb5/bH+MX7Wn/Cu/wDhVH/C2X8BP/wgH/CXf8J1/YH/AAhHww8FfDfH/CVf8Ix4O/tX+0/+EP8A7Zz/AMI3pv2L+0f7O/0z7H9uuKhHlio3va+vq7gfvJ+x5/wc26D+xj+yX8H/ANln4dfsC299B8JPh+nhqHxheftM/Y4PEXjK9e91nxT46vvC9v8As+yNbJ4m8batrHii58Px+I55LZNQbS116Zol1Fs5UuaV3Pfy/Lf+u2wH8r/iPxDrXi7xDr3ivxJqFxq/iLxPrWqeIde1a7bfdanrWtX0+papqFy4Ch7i9vrme5mYKu6SRjgZxWwGLQB/T5/wTh/4OUfE/wCwX+yV8Pv2WPEn7Kf/AAvmD4Z3/itPC/jh/j2/w6uYfDHiTxHqHim08OXOhv8ABr4gNP8A2FqOsapb2Wof26iHSn0/To9PtYtORpcZ0uaTd7X8v6/r1A/IP4MftreFPgV/wUZ0j9uvwN8DPsXhDw78c/F3xi8Pfs+r8REig0bTfFFxr9zB4Ds/iOngLC6doP8AbptNN1RvAJkNhZW0E1g0pe5bRxbjyt62te3420/rvsB9lf8ABYP/AILP/wDD1/QPgPof/DNv/ChP+FJ6x8QdV+1f8Lh/4Wl/wk3/AAndl4StPI8j/hVvw6/sb+yv+EW8zzfO1X7d9u2eVafZd88wp8jbve/lb+vu+64Hw/8A8E4f26PF/wDwTp/ax8CftPeFPDP/AAndv4c07xN4c8X/AA7k8Rv4StPH3hDxVotzp194fu/EMei+I20r7Lqf9j+JdPuzoeqJBrPh/TJZrKeFXjepx542vbrfe39f1swPrD/gr7/wWI8X/wDBVzX/AIMtN8Iv+FEeAfg3o/iddP8AAsXxIf4lf234v8XXtidY8W32tDwL8PYk8vRdE0PR9K0uTRbx9M8rWbuHVHXXZ7S1mnT5L63b62A+fv8Aglt+3/8A8O1f2prb9pb/AIVL/wALp+z/AA/8YeBf+EK/4Tz/AIVzv/4Ss6X/AMTT/hI/+EN8d7fsH9m/8eP9gt9q8/8A4+7fy/nqceeNr2133/r8fwvEPQf+CuP/AAU5/wCHp3x0+HXxp/4Uj/won/hAfhPZ/C//AIRr/hZP/Czv7W+yeMPFviv+3P7Z/wCEB+Hv2HzP+Eo+wf2Z/ZV7s+w/av7Qb7V9nt1CHImr3u+1v6+777gflLVgFAH9If8AwTs/4OUP2p/2MfAfhz4K/GLwVpf7VHwf8I2kOk+EH8Q+KdQ8I/FjwfoNrbx2um+G9O8ff2d4msNd8MaJFGqaRpXiXwxf6rY2gj0ex8T2WiWem6fYZToqWqfK/TQD9VfFn/B3/wDDuLw/K3gX9iPxpe+KZbOUQxeLPjJoel+H7LUGVlgkluNH8D6vqOqWcLlZZYVttHmuVVoEntC4uEzVB9Zq3kgP5cP+ChH/AAU1/ai/4KUfEXT/ABr8fvEWnWXhrwuLqH4efCTwVBf6T8NvANverCl9caRpN9qGp32o+INWFvC2teJ9e1LVNZvvLisre4sdDs9N0ew2hCMFpv1fV/lb0++9rgfYP/BHz/gs/wD8OoNA+PGh/wDDNv8Awvv/AIXZrHw+1X7V/wALh/4Vb/wjP/CCWXi208jyP+FW/EX+2f7V/wCEp8zzfO0r7D9h2eVd/at8CnT52ne1vK/9fd99gPgz/gon+2F/w3z+2P8AGL9rT/hXf/Cp/wDhbL+AW/4QD/hLv+E6/sD/AIQf4X+Cvhvj/hKv+EY8Hf2r/an/AAh/9s5/4RvTfsX9o/2d/pn2P7dcVCPLFRve19fV3A7/AP4Jc/t+f8O2P2qLH9pj/hU//C6PsfgPxj4I/wCEK/4Tv/hXXmf8JZHp8f8Aaf8Awkn/AAhvjrZ9g+w5+xf2C/2rzcfa7bZlyceeNr2133/r8fwvEPdf+Cv/APwVm/4et+NPgp4v/wCFA/8AChf+FPeGPF3hv+zv+Fqf8LR/4SL/AISrVdI1P7b9r/4Vx8Ov7I+w/wBleR9n+zan9q8/zfPt/K2OoQ5E1e932t/X3ffcD8dKsAoAKAP6t/jv/wAHO3/C7P2LviR+yF/wxF/wjP8AwsH9n/VfgX/wsP8A4aU/tn+yP7T8F/8ACIf8JT/wif8AwoLSft/kZ/tD+xP+ElsvM/49P7Xjz9prFUbSUubaV7W8726/n94H8pFbAfpF/wAE0/8Agp78fv8AgmJ8W9X+IXwhi0jxZ4P8b2NhpHxT+E3iqS7i8L+O9N0qW6m0e6F5Yn7doHijw9Jf6g/h7xJZJO1kNQ1CzvtP1XStQvdOuInBTVnpbZgf076h/wAHgXw6XwutxpX7DfjWbxo0JDaTqHxw0O38LwXBhGGXxFbfDi51a7hSckFP+EXs3lhUHzIXchMvYP8An09APzb/AGc/+Dm748fDX9pP9oj9pH48fArSvjrqHxp8K/DPwN4M8A+GPile/CDwZ8F/CHw01Px1qtrovhq3v/AXxXvNaGt3nji7v9X1C/uLPUbnVY57ue5uLa4srDSrdJOKinazu3bf+vT7gPyN/wCCm/7df/Dxr9rLxP8AtQ/8Ks/4U5/wknhXwT4Z/wCEG/4Tf/hYX2L/AIQ7Q4dG+2/8JN/wiHgf7T/aPlfafs3/AAj8H2Pd5P2i5x5rXCPJG17677f1+H43kHsf/BNP/gsf+1b/AMEytQ1XRPhpcaL8SPgp4m1H+1fFHwP+IUuqSeFv7XcW8Vz4m8Galpt1BqPgjxZdWdtFY3moWS3+jatAls3iHw7rdxpmkTaep04z30fdfk+/4fg1IP6O4v8Ag8C+GB8PNcT/ALDfj1PFYVNmjxfHDw9J4ed9n7wN4lf4cxalEokwqEeFJWZDuIUrsbH2D/nX3Afhh/wUx/4L5ftXf8FFvDOofCGHRdD/AGff2dNRurC71X4V+CdWvfEGu+MpNNlW8sofiL8RL2x0e78S6ZZ6giX1toOj+H/Cfh6W5t9PutW0nVtR0uwvbfSFKMdb3fp/X9egH4W1qAUAf0t/8Ew/+DiP/h3D+yjoH7MP/DH/APwuX+w/GHjTxZ/wnH/DQH/CvPtX/CX6oNS+wf8ACNf8KT8c+T/Z2PJ+1f2/N9rz5n2a1+42U6XPK/Nb5f1+n6yD8AP2gPin/wAL0+PHxs+Nv9hf8It/wuL4ufEj4p/8Iz/an9t/8I7/AMLB8Zaz4t/sL+2v7O0j+1/7I/tf+z/7U/snS/t/2f7X/Z1l5v2aLRKyS7JL7gPI6YBQB/SN/wAE7P8Ag5S/al/Yy8BeHPgp8ZPBGmftUfCDwjZxaT4Pk1/xVqHhD4s+D9BtreO20zw3YePjpvifT9e8MaHFGqaPpfiTwveavY2fl6NZ+J7LRLPS9PsMZ0VLVPlf4Pz8vv8Au1A/Uvxh/wAHgPgSDR0PgD9hzxbqevzWzCRfGHxu0bQ9H0+8YMEdH0X4d+Ib3WLaJtrtEU0OScboxNbHE1R7B9Zr7gP5cP8AgoH/AMFL/wBqP/gpN8RNL8cftCeJNMi0PwmmoW3w8+F3guxuNF+HfgGy1OZJb86PpdzeajqGo6zqIgtY9V8TeIdT1bXr+GzsrE3sOl6fp2n2m0IRhtv1ff8Ar+tgPq3/AII7f8Fh/wDh03J+0RJ/wzt/wv3/AIX2nwmTH/C3P+FWf8Ip/wAKvb4lHOf+FZfEf+3f7c/4WHjGNG/sz+yP+Yh/aH+hKpT57a2tfpfe3+X9WA+oNH/4OVf2jPBP7c3xh/ap+Hfwj0XSvg58d4PhpH8RP2W/GHxAv/GOj/2h8OfA2jeBo/FXhH4i2PhPwnceFvGWrafo6rcavF4KvdOnsTYab4g0PxN/YWiXVkvZJxUb6q9pW7u+vcD9JfFv/B4Hpcng+b/hBf2GdQtfH9zZTpAfFvx0tr/wfo2pMuLa5mXR/hpputeJbKF8PPYo3hOe5UeVHqNozCZYVDvPTyQH8nP7Zn7afx//AG8/jdrfx6/aJ8Vr4h8WalBHpeiaNpcE2m+DvAfha1nuLjTfBvgbQZbq9/sXw7p0t1czrHLd32p6lf3V7rGu6nq2t6hf6ldbRioqyVv1/r8PmB8o1QBQB+zP/BLT/gth+0n/AMEx59Q8F6JpWmfGb9nnxHrMet+IPgz4u1bUdL/sbU5MJqOu/DPxRbJfnwTrmrRJCmrpcaJ4g8Pat9ninu9B/tNItTiznTU9dn3/AM+/4fg1IP6Tm/4O7/2VB4c+1L+yl+0GfF3P/EjbXvhwvhz7mR/xVQ1p9T5f5TnwcMJ8/J/d1l7CX8y+7+vz++4H80f/AAVH/wCC0n7Sn/BTu+0vwt4n03S/hB8APC2sTa14X+Cvg/VdS1K2v9Vw0Vl4h+I/iS7Wxbxz4k0y2kmttKnj0bQNB0eG4uZNM8PWt/eX+oXusKahre772/ID8dK0A/Sv/gnB/wAFU/2nv+CZfj3U/EHwY1PTfE/w78Xz2j/Eb4LeNWv7rwH4vNrsij1e2Syura88MeM7SzVrXTvFejv54i8m01qx13SIBpbROCmtdH3W/wCv9dtwP6ufBv8Awd3/ALLF74biufiD+yj+0B4b8X/Zg0+i+DfEHw68b+GxeZ5ii8Ta3rHw+1NrYjLC4bwksoPym1bl6x9g+klb0/4HT8dny6OQflx/wUG/4OhPj/8AtJeCPEXwh/ZU+Hcv7MHgnxPaT6R4h+It54mTxP8AGbWdDvLeS3v9P0K9sdO03QvhwmoQzyW13eaR/wAJB4lijSO40XxTok0kircKKi7yfM10toB/LFWwBQAUAFABQAUAFABQAUAeGftAf8ifpn/Yy2n/AKa9YrGv8C/xL8mB8hVygFABQAUAFABQAUAFABQAUAFABQAUAFABQAUAFABQAUAFABQAUAFABQAUAFABQAUAFABQAUAFABQB/9f/AD/6ACgAoAKACgAoA/S8dB9BXoALQAUAFABQAUAFABQAUAFABQAUAFABQAUAFABQAUAFABQAUAFABQAUAFABQAUAFABQAUAFABQAUAFABQAUAFABQAUAFABQAUAFABQAUAFABQAUAFABQAUAFABQAUAFABQAUAFABQAUAFABQAUAFABQAUAFABQAUAFABQAUAFABQAUAFABQAUAFABQAUAFABQAUAFABQAUAFABQAUAFABQAUAFABQAUAFABQAUAFABQB4Z+0B/yJ+mf9jLaf+mvWKxr/Av8S/JgfIVcoBQAUAFABQAUAFABQAUAFABQAUAFABQAUAFABQAUAFABQAUAFABQAUAFABQAUAFABQAUAFABQAUAf//Q/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f8AP/oAKACgAoAKACgD9Lx0H0FegAtABQAUAFAH7nf8Evv+CDX7Tv8AwUi0CL4tz6/pXwB/ZxkvrvTtO+K3izRrnxFrPje90y8Nlq8Pw48CW2oaLceIbLSbqO4sdQ8Ratrvhzw6upQXOl6ZqGr6npusWWm5zqxhp8T7J7ev+X/AA/obj/4NEf2URof2eX9qv9oV/Em0Y1aPQ/hvHoe/Zgt/wjzaFLf7TJhgv/CTZCfu9xJ8ysvby/lXpf8AW9vlb59AP58P+Co3/BBP9pb/AIJv+HJfjBpviXTP2gv2cIr+z07VPid4Z0G68NeIfAl5qd19k0pPiN4Fm1LXm0TStSupLfTrDxRpOv67oL6rPbadq0+hahqWi2WpawqqbtZp/n6f8N94H4S1oB/QJ/wS3/4N9v2i/wDgoZ4S0z44eNvFln+zt+zhqd3cw6B4u1rw/eeIfHvxGisn8u4v/h/4Me40Wyl8Mfa45tNbxjrmv2Nk15FMdD0vxIlnepb5TqqLsld+ui9f6/ID9yvEv/BoX+zpceGvs3g79r341aP4xW1nX+2PEvgrwN4k8NS3pRvs0n/CN6WfC2qQWqybfPg/4Su5mdNwjuI2K7c/bv8AlX3/ANfp+bkH8o3/AAUX/wCCYf7S3/BM/wCJmmeCPjjpml634T8Xw3l78N/i54LOo3vgHxzZ2Mqre2dtd6hY2F5o/irSEltn1/wrqlvFf6et1a3lpLqmi3mn6vd7QmprTR9gPzqqwP6Rv+Cav/Bt3+0f+214B8NfHX4z+OLX9mT4IeL7Wy1rwT9u8OP4t+KXxC8N3Sma38QaP4SbVNCsPC3hvWINr6Hr3ibVTf6jaywa5p3hTUtAutNv9SynVjHRLmfrovLz/q4H7Oa3/wAGh/7LU+gPbeHP2sfj9pXik28yx6zrfhv4d+INAW6ZMQTP4asdM8M6jJbxSfNNajxZHJOn7tLy3YiRc/by/lX3/rd3+SVvO4H8w/8AwU7/AOCOn7Tf/BMLW9H1P4gzaT8Tfgh4w1STRvBPxw8F2l5a6Hd6zHbPeDwz4x0C8e4vvA3iyazhub6x027vdU0nWbO1vZPD/iDWJdL1uDS9oVFPZNPs/wCv8vwTkH5K1YBQB/W5+zB/wag/Fv42fAP4YfFr4s/tT2vwB8cfEPwzaeK9Q+EN18Brvxxqngqw1hpLzQdP17XZPi94JdfEM+hSadf67or+HrWbw5qd1c6Dcy3Vzp0tw+EqyTaUb263sB+S/wDwV0/4JVXH/BKr4kfCP4eXHxzh+ObfFXwRrPjNdXh+Gz/DYaENI17+xP7ONi/jzx4dSNwf9J+1i7sPK/1P2aXmWtIT503a1n3v/X3/AHWA/IurAKACgDpPBun+GdW8XeF9L8aeI73wf4P1LxDo1h4q8W6b4fPizUPDHh281G2t9a8Q2PhcaroTeI7vRtOkuNRg0Nda0ltVlt0sV1KyadbiIf3vt3A/qh+Pf/BrL4z+H37L/jr9oz4E/tj6L+0ne+HfhsvxV8GeBNB+Bc3heP4n+FY7C18RXD+FfFdr8ZPGqz3t74Pe81rwva23h/Uf+EmvotP0a2ktX1WO9gwVa7Scba2vfb5AfydVuB9d/sKfsc/ET9vT9qL4X/sx/DWYaVqfjzVZZPEXi6406bVNM8AeBtGgfUvF/jjVbKK6sBdW+haPDM9jpsmpaZ/b2uT6R4dt9QtLzWLaVZlJRTb6fj/X9bAfrn/wVI/4IOeCP+CYH7PNp8Z/GX7cdp8SPF/inxZpngz4afCaz/Z9PhPUvG+rSsL7xDdPr0nxv8TSaLofhbw5Deapqer/APCO6pANQk0LQXW3ufENlcJEKjm7ctu7vt8uv3/eB/OjWoBQAUAFABQAUAFAH9KX/BMn/g3guP8Ago9+ynoH7Ttr+15a/CIa14v8Z+EpvBEvwJl8ePYTeEdV/s/7WfEafGHwcLgajC8N2Lf+woDa+Z5PnXO0TNlOrySty3+f9fr+kQ/nS8Z+H4/CfjDxX4WhvxqsPhrxLrvh+LVBbfYxqUejapdacl+LTz7r7KLxbYXAtvtNx5HmeV5823zG1WqT7/15fl9wH90Xgr/ghh/wTf1n/gkl4Y/av1D4Q+KZfjbqf/BO7Sv2g7zxGvxa+JUVhJ8Ubr9m6H4iza2vh2PxIuhx2beK3a+GjJYrpSwn7CLX7HiJef2kvaculue3yvYD+Wz/AII6fs2fCP8Aa9/4KPfs4/s7fHbQb3xN8KviJJ8WF8VaHp2u6x4avL4eFfgb8TPG2i+TregXdjq1l9m8ReG9Iu5Psl3D9oige0n32088b61G4wbW6t+aA/V//g4s/wCCYn7Hf/BPXwl+ynq37LPw/wBc8E3vxS8R/FzT/GcmsePfGfjRdRtfCemfD650NII/Fes6qmntbS6/qbSPZLC9yJ1WcuIYgk0pynzX6W/G/wDkB/LZWoBQAUAFABQAUAFABQAUAFABQAUAFABQB2vw2sPB2q/EXwDpfxE1a80H4f6l418K2HjrXdPj82/0Xwdea7Y2/ifVrGLyrjzLzTtEkvry2j8iffNCi+VJnYyez72A/vx/4LHfsFf8EnfhX/wSh8Z/EL4c/Cj4AfC7VfDfhTwjefs0fFf4Z2vh238b/EXxXe3+kp4c0lPHOmSTeIPjPZeL9EmvpNbm8Ran4s8vQ5NS8aCe1uNGTWbTmpzm52bbvun0/JL5fc7WA/z2a6gCgAoAKACgAoAKACgAoAKACgAoAKACgAoAKACgAoAKACgD+h//AIIVf8EWvD//AAUwv/iH8YPjl4q8UeFP2c/hR4hsvBj6d4JktLDxX8SfiDcaXba/eeHrPX9RsNUsvD+h+GtF1DRL/wASXUen3Wr3y+ItJsNJfTnkudVssqlTksktX36L00/rvsB+wP8AwUL/AGA/+Ddv9lL4IftJfDqzufh/4S/bC8H/AAF+KGs/DLw3eftI/GzxF4/tfizb/DfW9X+GNhrPhKP4i6n4WttU1fxGugz2egeJfD9nDqkF9a77FrC+gZ4jKq2nrytrotr+i6evrcD+F+ugAoAKACgAoAKACgAoAKACgD+8f9l3/ghh/wAE3/ib/wAEsvhj+0/4w+EPinUPjH4l/ZDk+LWr+IIPi18S7CxuPHC/D2/8QDUk0Cz8SwaNBb/2pbxTf2bDZpYbFMPkeUSlc8qklNx0tewH8HFdABQAUAFABQAUAFABQAUAFABQAUAeGftAf8ifpn/Yy2n/AKa9YrGv8C/xL8mB8hVygFABQAUAFABQAUAFABQAUAFABQAUAFABQAUAFABQAUAFABQAUAFABQAUAFABQAUAFABQAUAFABQB/9L/AD/6ACgAoAKACgAoA/S8dB9BXoALQAUAFAHR+DtJ0zXvF3hbQta1e38P6NrXiPQ9J1bXryVILTRNM1HU7Wzv9XuppQ0UNvptrNLeTyyKyRxQs7gqCKGB/ol/t0/8FmP2Mv2Qv+CeWreDv+CdH7QnwJ8Y/FrwV4T8BfB34GeDvCutad4ol8EaFE2m+G5fFo0AxC31WXwb4Rs76/sP7Rin0+bxINKudbs9TsGvdOu+WFOUpXmna+t+v39PS99tLpgfwkab+3z+3BpPxIh+L1l+11+0gvxKhvLe9PjC5+Mvj+/1W5NrdfbIrLUDf69c2+p6KZgUn8P6jDeaFdWry2Nzp01lK9u/RyRtayt6Af6eH7IXxItv+CiH/BL/AOF3jf8AaH0TTPI/aS/Zz1XQfjNYS6euk6LqJ1HTNa8EeONas7BpXXS9J1uWx1HxFo/lThbCyvbOa0njEMMicclyzduj0/rX+u2wH+Zd/wAE8v2Wov2y/wBuD9nX9mSae8k8PfEn4lWdn4wvtI82G9T4deGba+8XfEK+02WVEe0ux4H8Pa9LYXM8S/Zbo28ssLFGibslLli31t36/jf+ttwP9CL/AILh/t13/wDwTD/YH0XTv2eodJ8F/FD4hajovwH+Bcen6faNY/DPw7pPhy4m1nxXouj3EEumsvgnwrpFnofhu1nimtLDX9d8OXs9jqFhY3VlLzU488tdlq/6/wCG/C0g/wA//wCAv/BTv9uj9nr436N8efCn7S3xg8Q+LLTXrXWPE+lePfiJ4u8Z+FviNZLcpLqfh7x7oWvaxfWev6TrFsJbOaSVE1PTPNXUNBv9K1e0sdQtemUIyTVt+ytbz87b2A/0Tf2xPhZ8Nv8AgsD/AMEktQ1jw9o7XN38XPgVo37QfwOUKl5rPhD4waT4Tl8U+FtGjuDFHtvl1l9T+GXiqS3hV59H1fxFa2yq88bryxbpz72fK+l136277ffcD/Nf/Yi8OfBrxZ+15+zjoX7RHiHQvCvwKufi/wCCrn4ua14mvo9M0CHwBpesW+q+J7PVr+VXS1s9X0uxuNHkk2lx9vAjxIUZeqV+V23tpbuB/bR/wWt/4LofCr4f/sm6R4G/4JzftMfDTxR8Wfid4o/4QvX/ABZ8LNft9R8R/Cb4ZWnh/UJ9W1XwwbLyR4b8R6te/wBjaBoPiCNTPoNlLrF5on2LX4dH1fSsKdNt3mnbz6vzvr5/jdaKQfxm/Bf/AIKPftyfAb4taV8aPAv7UPxsn8ZWWu2eu6xH4s+JXjTxf4e8dPauDLpfxE8Pa9rt3p3jTR7+Dda3lnrcV04jcT2VxZX8Fre2+7hFq1l923p/wAP9I3/gozZ+Cf2ov+COH7R/i34iaJBpGleLv2LdY+PenabrUUkc3hbxroHw1i+MPgVWHz3cGo6L4y0vRbYxRb7mZ45bEpOLiS3n5IaTVv5rdutvP8/vA/yl67QP6Q/+Dcb/AIJkj9sj9plv2kfit4f+3fs6/sv65pWrm01G183SfiP8aY1h1bwd4MeOZDb6ho/hNPs3jjxlan7REyJ4T0HU7OfTPFlxsyqz5Y2W7+Vl/Wn/AA4H9Vui/wDBT3/heX/Ba3w/+wV8H9djuPhP8B/hN8YNR+NWradMklv40+N9lZ6LbL4WE8e/zdH+E9vcXWnX0SSxrceO7/Xba+tWfwnpFy+PJam5PdtW9O/zv/VwPwC/4O9P+TlP2RP+yHeNP/U9rShtL1A/kMrcAoAKACgD+/H/AINc/wDgo9/wt74Oa3+wR8Ute8/4ifAfTJ/E/wAErvUrnN34m+CtzfxpqnhOGSZ2kur/AOF+vajEtjCZTJ/whfiHSdP06zj07wdeyxc1aFnzLZ7+vr5gfz1f8HAv/BOz/hhX9tTWPFXgTQv7N/Z9/aYk1r4n/DBbO38nSfC/iR72J/iZ8NbcIqQW8fhrXtTttb0Kxt4orWx8HeK/DemW5nm029eLSlPmjbqv6/rbt0vIP6aP+DZn/gnvbfswfsrat+2T8VNKg0n4rftP6Lb6l4bn1hI7S48E/s7abKNU8PF7i4CCxX4kXtunxB1SbzzaXfhi0+H80ot7mxvErKrPmlyrZfjL/gbff3A/lC/4Lc/8FFLn/goh+2j4o8TeFtWnuvgB8Hf7R+GHwEslkkFjqHh6wv8A/ioviMLdtii++JeuWx1qKeSCC+TwnaeD9G1BDcaIWranHlitNXq/8vkB75+xN/wbgft8/tfeCNE+KniKPwX+zV8NfE2nw6t4X1D4wya2vjfxNpV1g2WraV8OtC0y+1ew0y9izd2Vz4wu/Ckmo2D2mp6Vbajpl9a3rqVWMdLc3p/n/wAD7gPsz4o/8Gj/AO1r4c8OX2q/Cj9pT4H/ABP12ztBcxeF9f0Xxd8NrjVZ0UNNYaZqzL4w0oXT/Mlk+rT6RYzybBeXmnRs8iSq8esWvO4H8y3x/wD2efjR+y38U/EvwW+P3w88QfDL4leFJxFq3hvxBbxq8lvKX+x6vo+o2ktzpXiDw/qiRtPpHiLQr7UdE1a2/wBI06+uYfnXZNSV1t/X9f8ADgfo9/wTP/4IxfH7/gqH4K+J/jj4O/E/4P8AgHTvhX4o0TwprNp8S7rxpb3uoXuuaTPq9vcaYvhfwh4lga1hggaOY3U9rN5zAJE6ZeonUULJpu/nb+vv+64Hwj+2H+y/4x/Yw/aU+Kv7MXj/AF7w14o8YfCXWNM0bW9e8HyapL4a1G41Xw3o3iaGXSpNa03SNUaGOz1u3glN3ptq/wBpimCI0Qjke4vmSe1/68v677gevf8ABOn/AIJ+fE//AIKT/HvU/wBn34S+MfAfgfxRpfw58Q/EqbWfiLN4hg0GTSPDms+GdEu7GJ/DWheIdQ/tGe48U2ctur2C2xhgujJcRuIklU5civa+u239fh+NpB2f/BS3/gmN8X/+CYHxG+HXw1+MPjz4bePdW+JPgq78c6TffDW48T3GnWOnWeu3egSWmot4o8OeG7lb1rmzkmQW1vcQeQyFphJlFUJqabSas+9/6+/7rAf2rf8ABq/rKXv/AAS91C3eQBPD37Snxb01yx+WFZPD/wAPdebd/dAXWDIfZ896563x/Jf1/X6oD/OX13Un1rW9Z1iTPmatquoak+7rvvrua6bPvulOfeutaJLt/Xn+f3gf6lfw1/5QCeCP+0Qehf8ArG1tXH/y9/7if+3Afw1/8G7X/KY79jr/AK7fHr/1mH41V0Vf4cvl/wClID96P+DwX/kQP2Ef+xw/aA/9MvwlrOh9v/t39QP4a66APav2cPgf4i/aY+Pnwe/Z88I6rouheKPjP8RPCvw30DWfEb30egaXq3i3V7XR7G+1h9MstR1BdOtp7pJbprKwvLkQq3k28r4RlJ8qb3t/Xn/XbcD9mv2tv+Dcj9tv9lXR/g1PbeKvhL8dvFXx2+OGgfAXwH4B+Ed340l8ST+Kde8F+PvHn9r6lN4w8H+FtD03wto3h/4d69e+Idau9Vit9Fsk/tS/8nSrW/vbTONWMr6ONlfV6f18tfID3P4wf8Gvf7THwF/ZX+L/AO0h8Sv2i/gtDqvwa+EPjf4u+Ifhz4W0bxnr4urHwJ4V1PxZqnh+z8X31poEB1aW00x7KCcaDLppvn4umtFF06VZOSSi9Xa9+7tcD8LP2R/2Mf2j/wBuX4qW3we/Zo+G+p/EDxabU6nrV0s1tpPhfwfoUb+XN4g8ZeKdTlttG8OaSjnyYJL66W71W9aLStFs9S1e5tLGXSUlFXbt+v8AX4fMD+kfwv8A8Gh/7Td94cjvPGH7WfwO8OeKntIJToGg+EfHfivRYrx0VprSXxLer4VuvLgYtGLqHw1OJSu5YVVgay9vH+V/f/w/5/eB+Pv/AAUL/wCCLn7av/BOKxTxn8VvDWg+P/gxdanHpVr8avhTfah4g8HWF7dui6fY+MLHUdM0nxJ4Ivb9pIra1m17R4dBv9Sf+zNG1/VrsKraQqRnotHvb+t7AfktVgftj+wH/wAEEv26v2+vCOlfFbw7o/hb4KfBLW/Mk0H4m/GO81XSV8YWkQG6+8C+ENH0rVvE/iLTJJHRLXxBc2ei+FdQKXSab4gvLiyubdM5VYx03fZf5/MD9PPF/wDwaH/tMaf4dmvPA37WnwQ8UeKY7RpY9B8SeD/HXg3R7i7Xn7IniSw/4TO5RHXIjupfDqDzdqywxRlpkj28f5X9/wDw35/cB/Nl+1t+xt+0X+w78V734NftKfDrUvAHi+K2Op6PO8tvqfhrxh4ee5ntbbxN4N8S6fJPpXiHQ7qa3li8+0mF1YXUc2maxaadq1rd2EG0ZKSugOA+AvwA+Mn7T3xT8L/BX4C/D/X/AImfEzxhdG20Twx4fgiaZo4wGu9T1O/u5bbStB0HTISbrWPEOuX2naJo9mr3mp39tbRu9Dairt2X9feB/Tf8MP8Ag0f/AGtPEfhiz1b4qftKfBD4Y+Iryy+1P4U0LRfF3xHk0u5cFotO1XWkXwjpguYxtS9m0dtasYZvMWzutRhRJ5cXXj/K353t/n/Xa9gPz3/b7/4N/v26P2DvBer/ABcv7Hwn8ePgr4fhS78S+P8A4P3Gr32oeC7Eg+bqfjbwRrWmad4i0rR7Zkke+8QaPF4i8OaVa+Vc63rGliVY1uNWMnbZvo/63A/ETTbGTU9RsNNhdI5dQvbWxieTd5aSXc6QI8m0M2xWkBbarNtBwCcCtAP6CP23/wDg3b/az/Yc/Za+I/7UHxM+OfwE8Y+A/hBH4Ue/8L+DdT+JVx4hnXxz8QfCvgK2Gh22v+A9H0aMx6x4ssdQ1ATajZh7O2upI/PuhDA+UaqlJRUWr9b9l/wP6sgPHf8AgnF/wQ5+O3/BTP4L+I/jP8Fvjn8BPCdl4R8faj8PPEvhD4gXnj+18V6Vq1lo+i69aX81v4e8D6/YPo+sabrlu+mXsd8RNcWmp2jIk+n3CK51VB2cW+t72/r+u4H5oftW/s2ePv2P/wBor4tfs0/E+TS7nxv8IfFU3hnWNQ0N72TRNYheztNV0bX9FfUrLTtQfSPEOhajpmt6Y17YWd0bG/gM9vFIXRbi+ZJrqB6l+wD+wr8WP+Cif7Rekfs3/B7VfC/h3xHf+GPFPjHU/FHjWTWIfCvhvw/4VsEnuL7WJNA0nXNVVL7VLvSPD9j9m02cNqus2KzmK3aWaJTkoK716W7/ANbgfQX/AAU1/wCCTPxY/wCCW8vwk0/4x/GD4N/EDX/jDH4tvNC8PfDC68Z3epaRo/g9tChvda18eJ/CXhuC0sb+9163sdIMMtzLfXFlquyNU06dlUKnPe0WrfP+vu+6wHp//BPz/gg9+3H/AMFBPCun/FPwtpHhf4NfA/VHuF0b4qfF+81TSrbxclqfLnm8B+FNH0zVfE/iaxS4xbpr81lo/hO6mivrax8RXd/p15ZxKVWMdN32X6v/ACv263iH6afEH/g0Y/ap0Twzdal8Nv2ofgd498TW1i1ynhjxB4d8aeAbe/u4/mfTrDX4l8YQebMgKWdxqVjplpJcGOO8lsLdnu4oVeP8rXncD+Zr9pD9mb45/sj/ABY8Q/BL9of4d658NPiP4baOS60XWEgmtdR064aRbHX/AA5rVhLdaL4n8N6l5M39na/oN/qGlXbQ3EMd0bi2uIotk1JXW39f1/w4HhNMAoA/az9gH/ggt+3T+394R0z4reGNI8JfBf4I6yxfQ/if8Y7/AFXSYvGNpFMYLq78A+E9D0fWvE3iK0idSLfWr6y0HwnqTpcQaf4mubm1uooM5VIx03a6L9dv+B57Afqf4j/4NCf2iLXQ5rjwl+2F8F9c8SrbSPBpHiLwD448L6JLdgfuoJPEOnXni6+ht3PD3S+GppI+os34qPbx/lf3/wDDfn9wH84v7aX7CX7TH7APxTX4S/tL+An8J6zqFpPqvhPxFpl7Drvgfx7oVvc/ZX1zwZ4mtFW11O1jlMS32n3UVh4g0V7i1h1/RtKubmGFtYyUldO/6f1+PyA+PqoAoA/ob1z/AINwv2r9B/Yz1X9ti5+Nv7PU3w+0n9ma8/ain8KwX3xIPjKTwdZ/C5/itJoEMT/D5NEPiZtFjOnRxvrCaWdUIVtTW0JuqyVZOXLyve173628v66O1gPWP2WP+DWj9tX48fDHw98Tvit8SPhr+zavi3S7XWtC8A+LNM8S+KviPZ6bfWy3VhL4w0PSodM0rwrd3cEsEp0abX77XdNWR7fXdM0rU4JtOVSrRi7Jc1uqegH4HePv2bfiN4V/ai+IX7JfhPS9R+KnxR8E/G7xz8CtL07wJo2p6nfeOPFfgrxnq/gp5PDWiRwy6pLHq97pEt5Z2zxfaIbWQG52eVI6aqS5VLZWT16Af0RfAf8A4NOv21fiB4X07xF8bPjJ8G/gDqOoxCc+CVTWPin4t0dGjRlh16Tw3JpXg6K98wsrw6H4w1+2SNVc3nms9vFk68U7JN+e39fO36yDwP8AbK/4NoP29f2W/A+tfE/wDe+B/wBqDwT4a0661XxHZ/ClddsviVo+m2WXu9SX4d67YR3PiG0gt9s723g3WPEuuKiXUsmipaWr3buNaMna3LfTVgfjT+yH+zH4w/bH/aS+FX7MfgTXPDnhfxj8WtevfD+i654wfVIfDmmXdjoera9LLq76NpuraokJt9HnhX7Jpt1J9okiDRrGXddJPlTe9v68/wCu24H+mR/wRe/4J7/Ej/gmp+yRr37P/wAVPFvgHxr4s1r41eMfie+ufDmXxBNoT6f4i8MeBfD9lbTyeJNC8PaidTtx4RkFwFsGthbNZiO4kcSJFx1J88r2tpa39ev9aAfy5f8ABT7/AIN7/wBrXTvEv7dn7fuv/HP4Dar4DHi34/8A7TE/hldR+I0vjt/B154i8S+PLLw6kU3gGLQU16z0K4ttKjtRrSaPb3FutvBfCyjjlraFVe7HlfSN7/K4Hwb/AME+/wDggN+01/wUU/Z3sf2kPhX8YPgT4K8J3/i/xP4Oi0T4gXnj+DxEl/4VmtYb26kj8O+Btf00Wlw12htSuoNMVVzLFESA1TqqDtyt/P8Ar9f0iH4x/Fj4ear8Ivin8SvhPrt7p+pa38MPH/jL4eaxqOktctpV/qvgrxFqXhvUL3TGvILW7bT7q702aeza6tre5Ns8ZnghlLxrqtde/wDXl+X3AfoZ/wAEyP8Agk/8a/8AgqVq3xh0j4N/EP4W+AJ/gvp3gnUtfl+Jtx4st4tUi8c3Pie106PRz4W8MeJXeS0fwteNe/bUs1C3Fr5DTEzBInNQs2r387f19/33A8E/b5/Yi+If/BPb9o/xB+zR8UfFXgzxn4u8O+HfCniS613wDLrk/hya08XaRFrFjBbyeIdG0HUzcW0EqxXYk05IhMCIZJUAenCSmrpW8t/6/H8LRD9S9c/4Nw/2rtB/Yz1X9ti5+Nv7PU3w90j9ma8/ajn8KwX3xIPjKTwdZfC6T4rSaBDE/wAPk0Q+Jm0WM6ekb6wmlHVCFbU1tM3VQqycuXle9r3v1t5f10drAeh/sd/8Gv37aP7Sfwx8PfFj4q+PvAX7MWieMNNtNa8MeEvGWj+IPFfxPk0e/iNxZal4i8JaZ/ZGneFUv7R7a6tNL1LxM3iOGOZ49a0TRrmIW8pKtGLtZyt1TA+ff+Cgv/Bvl+2r+wR8OdS+NlxfeCPj38GfD6yT+MfF3wsk1uPXPAGnLLFFDrXjPwb4g02x1C20GZplE2s+HLzxNYaQI5ZfEE2kWv2e4uHGrGTtZp+f6O7v80u2oH4R1oB+9P7Bv/BvB+3N+3D8PdF+Ms0ngn9nv4Q+KbKLU/BniT4tza2viXxxpM74ttd8L+BdA0zUNWGgXcQe607V/E9x4XtdbsntNS8P/wBraVewX7Zyqxi7atrtb7m7qz+T7OwHqf7Yf/Bsj+3b+zJ8PfEHxU+HviH4d/tN+E/Clleat4i0T4b/ANvaL8TdP0LTrSW9v9btvA/iKxjtvEFtZQQO02meF/Eut+JpSVNjoF7GJnt1GtGTtZxv32++9/w+fQD+wT9h7/lBj8E/+0fM3/qo9VrCf8R/4kB/lf12AFABQAUAFABQAUAFABQAUAFABQB4Z+0B/wAifpn/AGMtp/6a9YrGv8C/xL8mB8hVygFABQAUAFABQAUAFABQAUAFABQAUAFABQAUAFABQAUAFABQAUAFABQAUAFABQAUAFABQAUAFABQB//T/wA/+gAoAKACgAoAKAP0vHQfQV6AC0AFABQAUAFAH6mf8Epv+CXHxc/4Kb/Hm18G+HotR8J/A/wVeabqXxz+MBtN1h4T8PzSGVPDugSXCNaap8QvFMMFxaeGtHAnW0X7R4g1eD+xdLui0TmoLzey/X5fj8gP7V/+CzX7dvwY/wCCVP7BGl/sl/Av+y9H+L3j/wCEQ+CfwI+HumXIub34cfC2HQn8Far8U9d8wz3EUGiaTFd6f4XvtUL3vivx9It0I9UtNG8W3Nhz04uc7u9r3b/S/n+HyA/mG/4NdNDtdW/4KoaHf3DRLN4Y+A/xh1yxEmN73VxbaB4adYM8+aLHxDeOduD5Czfw7g21b4PVr/P9PL8EpB+kX/B4Rrt++v8A7BPhkSTppkGj/tF660QJFtcX93e/BjT0kcDiSe0t7KRYywJhS9lCbfPfdFBfE/Rf1/w333A/izroA/1Ff+DdfXb/AF7/AII+/smPqMk88+kn42aFDPOSzSWGl/tBfFODTI42PWCx0822mwgcJHZLGPumuOqrTfnZ/gv66frIP80v9obQ7Xwx8fvjj4asTE1l4e+MPxM0OzaDHkNa6T401qwtzDt+XyjFboY8cbMYrrWy9EB49TA/e7/gh9/wR08Yf8FE/i3p/wAVfilpGo6B+x18LfEVrN4516eOeyf4teINMkgvV+Evg64/dSzxXSmA+PNfsW2eHdBnNjb3Vt4h1fSXTKpUUVZfE/w83/XmB/Ql/wAHL/8AwUx8CfBP9n7Uf+CePwh1LS7z4u/GLSNDt/itaaIbb7L8I/gzbTWGq2nh+9it1Ntp/iT4ix2Vjp2m6EF8/T/AJ1XVbu306PW/Cd1qGVGDcuZ3svxf9a/gB/Cz8CPgl8Q/2kfjJ8NvgP8ACfRZPEHxE+Kvi7SPB3hbTV3rAb/VbgRyahqVwiSfYNE0azW51jXtUlX7PpOi2F/qd0UtrWV66W7Jvsrgf6Gn7aXxj+F3/Bv7/wAEmvBPwM+Bd9YN8b/EehX3w3+Ed/Jb20WseKvixrlkuofFb9oDW7JzcPLB4Wl1GbxBaw3Q1CwsdWvfh74GkC6HJbiDlinVnd6Ld9bdl8wP5p/+DYO/vtV/4KvWGqape3epanqXwR+NV/qOo39xNd31/fXi6FcXd7e3dw8lxdXd1cSST3FxPJJNNM7ySOzszNtW+D5oD69/4O9P+TlP2RP+yHeNP/U9qaG0vUD+QytwCgAoAKAPf/2WP2kfiN+yH+0J8KP2kPhRffYvG/wo8WWPiTT4JJZYrHXNOAksvEXhTWfJKyyaD4v8O3eqeGdciiKzSaVqt2IHjn8uWJSSkmn1/q/yA/0+viP8Gf2QP+C4P7E/wG8YeJYr7WvhP4u1/wCHXxx8KXulXVpb+KvDOteGdW+y+Ofh9f38cc62V3c2ieMvhL48t7ct9lmnvr/TpBqWlaRewcacqcmuu3bfZ/r/AMOB+an/AAcn/wDBQ3T/ANkb9lDSP2Nfg7qFpoHxZ/aV8NT+HtRs9A8nT3+HX7OWnq2heIZLW1tFjj0wePXt5Phz4fgjt0tpPDsHjtrOSzvdHsXq6MOaXM/sv73/AMDfzA/mH/4N3/2M/CX7Yf8AwUT8K/8ACydFs/Efwz/Z98Iat8ePE3h7U1WXS/Ems+HdW0LQPAOh6jbMGS+sl8aeI9I8SX+mXEb6fq2meGr/AErU45rK9mtrjarLljpu9P8AP0/H9Yh/TV/wcX/8Fd/jJ+wpYfC39mz9l7XrXwZ8aPi54Z1L4geMviO+naXq+s+BfhrHq134a0K28JWOr29/ptvr3jPXNK8TwSa/e6fcS6Bp3huY6NGur6nb6rouNKCldy1S0t+r9NOn3gfzs/8ABPD/AIODP24vgX+0Z4BP7SXx28WfHj9nrxb4s0jQvit4f+Jcljr2q+HPDus6jHZX3jbwZ4kntodc0bVvCUV3LrEeirqf/CN65Z2s2kX2nwSyadq2lazpRcXZWfS35df62tuB/Sr/AMHPX7GvhH44/sH3f7T2naNYr8WP2V9Y0DWbTxFAEi1LWPhT408R6X4V8Y+E7mZdqX1hY6nrWh+NrAXTO+mNoWsJpLRNr2pw3+VGTUuXo/zX5fj284h8s/8ABoR/yb3+2L/2WX4e/wDqEahTr7x9AP5rf+C8/wDylx/bU/7Hvwd/6qb4f1tT+CPoB91f8GpP/KTLxf8A9mofFL/1P/hBU1vg+aA9+/4O7v8Ak679lP8A7N61z/1ZGuVNDaXqB+Wn7AP/AAXB/at/4Jy/ADxf+zn8FPAPwD8U+DPGXxA8TfEe+1j4oeGviLrHirT9b8VeE/CXg+/tNKvPCfxR8F6RDpVvY+DtOvbKG60W8u49SutRlnvp7aW3tLe5U1KSk3a1tLb2/qwH411oB/qgfDX/AJQCeCP+0Qehf+sbW1cf/L3/ALif+3Afw1/8G7X/ACmO/Y6/67fHr/1mH41V0Vf4cvl/6UgP3o/4PBf+RA/YR/7HD9oD/wBMvwlrOh9v/t39QP4a66AP0I/4JN/8pNf2Df8As6r4Lf8AqcaRUVPgl6Af6RX/AAVp/bs8Lf8ABOf9ku9/aU1TwDpHxH8faf410vwX8DfD+txomnw/Frxh4b8XWVnq91qawyajpNhpXgmDxxc6zJostlq2s6Eup+FLbUtOj8QzXtvywi5yte3Vvy/q39ID/P8APjj/AMF8f+Co/wC0D4X+JHw/8c/tA6Rb/DP4reCfFXw58ZfDrw98IfhDp3h698HeNNGvtA8Q6Tbajc+CL/xjZyXel6ldQRatF4p/tqzLJJaajBIgdulU4K3u6p3vd/8ADAf2q/8ABJH4C/D7/gmX/wAEhdM+N+qeFJ7/AMZ+I/gPrH7Y/wAcrnRrc3nirxU7+Ar34ieHfCFq0UVzMD4W8ArpXhbS9Jg86wttebXdWii+1a5qc9xzzfPO17K/Kvv36/122A/i/wDjj/wWW/4K7fGj4tar8UrT46/Hf4TWU2sTX3hr4a/CWLxB4N+HXhXSluJJdN0FfD2n2KW/iqCxgZYJ9R8ajxDqmrFTJqV1PuVF6FCmlb3X3btd/wCXy/yA/tM/4I//ALWuvf8ABWP/AIJ8+PvB/wC2X4DtNe8aaNqPiL4BfG611Pw1J4d0X4seF9a8MaffaX4zGjwW1hY6Nqet6PrNxpusReHzZxWHijw/d+INDtfD9rqGkadYc81ySvF6bqz28uv59eoH8WP7KP8AwTWsfG3/AAWnsP8Agnx463654B+G/wC0T8RtK8eTy3D2x8UfCf4Mv4i8X3CT3Fobe6tG+IPhbw5p+keZZCC8spvE6SR/ZZIGlg6JT/d83daer+/b1++4H9mn/BeL/gpb4o/4Jhfss/Dbw1+ztZ+HfDvxr+NOq6l4G+Fd3NomlXeg/DPwN4A0fSm8V+KdG8LXMMmiXl/oEeteD/DvhfRr/TZ/D1pLrYv72zvLbR00fUsKUOdtvZavzb6fn/TA/jQ/Z3/4L9f8FNPgj8XtA+Inin9o7xp8cPCUet2lz42+FnxQn03W/C3i3w+1zC2raPp7yaYbvwVez2sbjStY8KSaa+l3nlSyWt/YNe6Ze7ulBp6JPv8A1f8AL7wP2p/4Ll/8FO/+CUH/AAUT/YguPDfwv+Lupa7+0t8NvE3hXx38FbHVPg78WfDuoR3Oo6rpeifEXwheeKtV8E2+g2enaj4Jv9U1K8tZNbXSNR8R+FfDUq3E8lpZTrnTjUjL4dNnqvv77+v43iH6E/8ABr3+xp4S+Cn7DTftXarottL8V/2o9a8R3S6/JGLjU9H+EPgPxHqPhXw14WsVVZXs4NW8R6D4h8Y6ktmVk1pNQ8NJqEcz6DpqWk1pXlbpH8/69P1kH80v7dH/AAW3/wCCl/7SXx78ZeJ/g38Tvjt+z78EtL8SanafCb4ffCiLxH4Ekg8IWV9JDouqeNNW0W0tNc8VeJtbsoLfVNdTW9QutIs766uNP0bTNP0xEtm1jCEVryyfVuz+5f1+YH9O/wDwb0/8FIfj5+3X8KfjP8C/2wbC98WfEn4NW3hy5034g+IvCcekv8Tvhn42TWdJuNJ8YWMemWWhan4g8LX+kmwv9TFrav4m0LxBpn9o2V5quma5rOq41YqLTjs+iez/AB3/AKtsB/G3/wAFV/2SvD/7FH/BTj4xfA3wTZJpvw4g+IHhLx38M9Oikklg0nwP8SLTRvGWleHbZ52e5Nt4SudWv/CNs91JLcywaFHPLPctL9ofopy5op9dn6r7/wCu2wH95v8AwcRf8oc/2xv+vb4E/wDrTXwYrmpfxI/P/wBJYH8tv/Bqr+1h/wAKk/bY8dfsza9qX2fwr+1L4AmOg200u2AfFb4Swar4q8P7PNPkwf2l4Gu/iLZy+WUm1DUIdBtP3zpbxrtWjePN2/J/8EDpv+Dsf9mz/hX37Ynwc/aV0mw8jRf2iPhU/hzxDdRx5Fz8RPgzd2ej3l3dTIoEb3XgDxL8PtPsopj5kqaBevE8qQulqUHeLXZ/g/8Ag3A+yf8Ag0S/Zt+zaF+1Z+13q1h+81TUfDf7PHgTUGi2OlrpUNn8RPidEkjDdLb3lzqPwsCNFtjWfSrqOQu6gRTXfwx+f6LT7+v3AfHX7V8Wl/8ABYb/AIOL/Dv7Pd/eS6v8CvhX4yT4LahFa38lvDdfDf8AZ30/xH44+NNta31rKhhl8ZeObLx74e0vWdOLXDWmraDPFOy2sMsTj+7pX6vX79u39d9gP36/4L2/8FCPi7/wTn/Zr+Dfwt/ZC8NDw18TvjPPr/hTwj4n0LwbDrOkfCL4ZfC7SfDVtrDeGND/ALMu/Dlnr8h8UeFNB8LQ6hp91p2k6Qus3drpwvbPTLi1zpxUm3J6Lo+t/wDhtf8AhwP5Hf2T/wDgtV/wVS/Z2+Nfhn4heNvix8evj98PTr9jJ8R/hV8WW8QeM9F8U+FJblBreneHrjXrO6uvA2urZGafw/q/hm402Cx1WKzOp2OraKb/AEa/2lCm1ZcqfRro/O2/zv8ArEP6p/8Ag5N/ZY8BftO/8E32/ao0HSrd/iF+zmPCfxK8H+JJLWSw1rUfhV8QNV0DRPGnhW8WdI5RYtaa3ovjYWd/GtzYX/hRoLNreTUdRt73KlJxny9Hdd9f60vr+F4h/nE11AbPhy70aw8Q6DfeI9KuNd8PWes6Xd69odnqP9kXes6Nb30E2qaVa6sbS/Gl3Go2KT2cGomxvfsUsy3P2S58ryXGB/WP8fP+DrL4ieIf2f7j4QfskfsraX+yj4sttM8P+F/B/wAQl+JWg/E6w+Hng/RIYLL+y/CPgC9+Dvhfw9b3kekWlto2i3OoPf6boVl5klvo011HZTWmCoq95Suu1rX/ADt9/wB9gPz+/Yg/4LWf8FP9E/ax+Eeqa5+0V8Wfjl4V8VfFDwZoPxC+GPjEDxn4a8Q+FfEfiLTNJ1yw0nRfsDp4Q1L7DPLNompeFBo0thqUULv9psJdQ0+/uVOHK9EtNGt/0v8Af92gH9Vn/B0f8KPC3jf/AIJkX3xD1XTrWTxR8F/jJ8NPEXhTVymL+yi8Yaq/w+8QaZDcLh/sGq2niO1u76ycm3uLvRdKupENxp1o6Y0X79u6/r+tPwtIP83SuoAoA/1z/gB4v8B/D3/gl18E/H3xTsLXVPhl4G/YH+G3jH4i6ZfaZa61Zah4F8Mfs86Nrfi2yu9HvkkstWtrrQLHUIJ9Nu0a2vo3a1nUxSuK4bNyst3Ky9bgfwq/tI/8HNn/AAUs+KnxG8Qa18EPH3h39m34Ztrc8/g/wL4b+H3w38b6xY6HCfL02DxR4t+Ing/xPd65qzxKLnVp9OtdC0m5vZZltdItrFILVOlUoJarmffVfl/WnqB+yX/Brz+zo3xf1j9qv/gqH8aoLLxZ8a/ib8YfGXgjwt4muNP0yxOnax4iFr8Rfjf4w0rRtLtbTR9IvPGut+N9I0S3m0ux04aVpuleItE0uC10jWby3uM60rWgtkl/wF56eX33A/Pb/gs3/wAFk/2//F37X/xh+Bf7Mvjb4vfAP4H/AAF8d+IfhbYv8LbDXfCni7x74r8D6lc+HvGPi3xD4102yh8SSWFz4lstVs/Dmi6VqVhoSeH7XTL25sbvVrm5vnqnCCim2m3rrbS/S3+f6ID9IP8Ag3P/AOCqv7W/7QvxR8a/shftgap4w+JMsHgHUfiJ8JPiz4y0G5t/FlpJ4a1LSLHxJ4C8V+IF061Pie31DT9ZHiHw9rWuF9bsJtG1rTL3V9Wt9T0Kz0aasIpc0bb6pefX/hrfrIPx6/4L1fBrXP8Agm3/AMFVtJ/aB/Za1Wb4SXvxf8MQftBeC9T8Jx2kJ8FfEfWL7xL4M+JsejWl3b3VrbLrGpWtz4rkg+zy2Fs/ja4s9Pitra1htbXSk+eFnrbR37evX8NvO8g/qc/4N1v2m/j1+1l+wNr3xQ/aL+JviD4seP7X9of4ieFLfxR4kGnjUIvDuk+FPhzfadpS/wBm2On2/wBmtLvV9SnjzB5m+7l3SMAgrCqlGVkrKy/r+v0A/jl/4KYf8FRv2/8AUf2n/wBvb9mm9/ah+Idx8CR+0P8AtM/B0fDV18O/2APhlYfFDxn4Ts/B+V0Jb/8Asu38O20Gkoft32r7NEublpcu3RCEeWLsr2i7+drgf1r/APBrx/yit8O/9l0+Mf8A6X6LWFb4/kgP8/v9tv8A5PO/a6/7Oe+Pn/q1fFldS2XogP6nP+DPj/kd/wBvP/sVf2eP/Tv8Yqxr7R9QPzL/AODm7/lLH8T/APslfwU/9Qe0qqPwfNgf3kfALxT4K8Df8Eufgp42+JOlafrvw78HfsDfDfxX490TVrOy1HStY8GeHf2edG1fxRpepafqcU2nX1hf6JZ31reWl/DLZXNvLJDdRtA7q3M/if8Ai/UD/P3+NH/BxB/wVG+Jfxk174m+Cf2gtT+DPhWXW7u68F/Cbwb4d8DX/g3wl4e+0u+maHfrr3hO/n8bXcFrsXU9c8Ure3Gp3jXE1tbaVYG00q06lSglqr9/P8vwX3XA/vJ/4JlftSR/8FMv+CdHw3+Lfxj8J+G7vVPij4X8d/C/42eD4LMt4S17UtE1bXfh/wCLo00uee6aHQ/Guj26azJo8s8osbXXpNLE00Vstw/NOPJJpdLNX/pbPy18rgf57v8AwTf/AGH9B/aB/wCCtXw5/ZG8bWUetfD/AMH/ABv+Ii/EixuJf9F1rwV8CpPFGv63oV7JGfNktPFp8IweFblrYrMY9dMkcsG03EXVOVoOWza/F/d+X3XA/uV/4Lnf8FP9c/4Jh/szeC2+DuleH5/jx8bNc1TwZ8KE1uxhu/DvgrQPCemWN14x8cSaCHhg1eXw1Fq/hnR9B0SZV0r+1fEVjfanFfaZpVzomqc1OHO3fZb/AOXX+lpbVgfxy/s9f8HHP/BTr4SfFzRfHPxM+Nb/AB/8ASaxbTeOPhX448J+A9L0nXtEkniGpW/h3V/C3hTRdV8F6wloJjot5o8y6RaX5hm1XQdZslmsJ+h0oNaKz6Nfr3+fb1A/0Gdf8UfDTxz+wH4p8d/BrTtM0n4T+PP2T/FPjv4d6do2l2Oiaba+EPGnwo1LxPocdto+mAWGmZsNVheWxtP3NtO0sSk7SW5deZX3UrP5P5/n94H+P9XcAUAFABQAUAFABQAUAFABQAUAFAHhn7QH/In6Z/2Mtp/6a9YrGv8AAv8AEvyYHyFXKAUAFABQAUAFABQAUAFABQAUAFABQAUAFABQAUAFABQAUAFABQAUAFABQAUAFABQAUAFABQAUAFAH//U/wA/+gAoAKACgAoAKAP0vHQfQV6AC0AFABQAUAfpV/wTE/4JkfG3/gpp8dLf4c/D6Gfwv8MfC02nal8aPjJfafJc+H/h34auZn2W9speCHXPHHiCO3urbwj4UiuYp9RuIbnUL+bTvD+lazq9hE5qC136LuB/c1+13+2L+xf/AMG+P7HHg74B/AzwlouqfFS70G8f4QfBoXyTeI/GWv3K/Y9Y+N3xw1qyW31H+xrnVLUy6trEi2l/4qvrJPBngi30vSNIuJvCPNGMqsrt6dXvbyS/L/gAf50v7Q/7Q/xf/aq+MHjT47fHbxnqXjv4lePNTbUdb1vUGCQwRKPK0/RdF0+LbZ6J4c0OySHTdC0LTYoNO0rTreC1tYURPm60lFWW39f1/wAMB+qX/Bu18X9J+EX/AAVh/Z1/t2YW2l/E618f/CBrppAixat418GasPCcJU4Ex1Pxjpvh7R0j3KVk1FJl3tEIniqrwflZ/wBf0/1iH9A3/B3f8E9a8RfA79kf9oDTbG4uNJ+F3xF+Ivw08T3NuvmJZR/FvQ/DGt+H7u+VcvDaJffCy/0+O7IW3W91e1tJX8+9s0fKg9ZLvZ/d/wAP/VgP4Pa6QP8AVa/4JTeDYf2Kf+CPf7ODfFCO48P2nw4/Z78V/Hnx7FeBY73Q9N8Z3/jD4/a9Bfxylfs97o+m+KZ7e6tbgo9nNavaTbGgYLxT96btrd2X5Af5ZPjLxLdeM/F/irxhfJ5V74r8Sa54lvIxIZRHda7qd1qlwglKqZNkt06+YVUvjcVGSF7QP2V/4I1/8Ec/iN/wUx+J48VeLU1rwJ+yV8PNat4vid8SIIfs2oeL9StxDeP8L/hrNcxSW954ov7WWF9e1vyrnTvA2j3cWpahHdapfaBoes51Kigu8ui/V/eB/V3/AMFWf+Cs3wC/4I/fAzw/+xp+xr4b8FxftBab4KtNA8B/D/Qra3uvBn7OnhO6tC9h4z8d2rNcf2r4v1Jbh9b8OeFtXmutV8S6hdv438czzaVe28fjDCEHUfNJ6bt7t+XkB/nb+O/HfjL4n+M/E/xE+InifWvGnjnxpreoeI/FfivxHf3Gqa5r+u6rcPdahqep3908k9zdXM8jO7O2FG2OMJGiJXWkkrLZAf15/wDBo1+zv8OfFXxH/am/aY8Qab/anxG+EWl+APhz8O57lIpLPw1Y/FC38Y3vjPWrKN0d01/ULHwlp2gW2oRNFLZ6Hf8AiLTwZYdcuVTnryekej1/r/h/uA/W/wD4Khf8EEfHP/BTr9o7/heHjL9ui6+HXhXQPCukeC/hp8J7X9nn/hLNN8B6FZx/bNaYa8/xz8MpreseJvEtzqet6prB8PaXcNbS6TobJLZ+H9PkaIVFBW5b93ff5dPv+4Cl/wAEvf8Ag3qtf+CbP7U1j+0vF+1tcfGV7PwH4w8Ef8IXJ8Co/h8sg8WR6fGdT/4SFfjB41KGw+w5Fn/YjfavNwbqDYCznV5425ba9/6/T9JB7p/wVo/4Ik6B/wAFUfiN8JviFrH7ROsfBWX4V+CdZ8Gw6VpvwzsvHcetR6vrv9tnUJLu58b+FGsHgb/RxbLb3ayL+985DlGmFRwTSV7vvb+vv+64H+Zf4z0BfCnjDxX4WS6a+Tw14l13QFvWhFu14ujapdact00AkmELXAtvNMIllEZfYJHwHrsWqT7/ANeX5fcBzVABQAUAFAH+gT/waQeI9e1L9jD9ozw7qGr6he6H4a/aP8zw/pd1cyT2einW/h34TutWTTIpGYWcN/d28V5cW8GyB7xp7vy/tFzcyPzV/iXoB/Mf/wAHBPiPXvEP/BXL9rmPXNXv9Ui8O6z8OfDmgxXtzJPDo2g2Xwj8B3dtpGmROxjsrCO8v7+9+zW6pG99f3t7IrXV5cSy60v4cfn+b/r/AIYD9Nv+DRjxNo9j+1/+054SuntU1zxF+znZa1pBlkVLqWy8MfEnwxbaxb2iMwMoZvEumXFwiK7qlqknyojtU117qfZ/mv8AgdvuA4b/AIO0PBfiHSv2/wD4MeOby3uW8MeMf2V/C2jaDqDqfsp1bwd8Tfii/iLR7dsAGXT7fxL4f1O4UE7Rr8BON9FB+612f5/8N3+7QD+YPw54e1nxd4h0Hwp4c0+41bxD4n1rS/D2g6VaJ5l1qes61fQabpen20fG+4vL65gtoUz80kijjNbAf6mX/BaXU9P+HP8AwR5/a2t/E13a3Rg+CXhzwMLi8lVFvvEHiDxL4P8ABulTRF/KMt3JrWo211bIq73nRCIyAVXjp61I+bv+fp+X3Afjz/waDyRn9n/9seIOplT4xfDqR4ww3rHL4K1RY3ZeoWRoZVRiMMY3Aztarr7x9AP5vv8Agvvpt5pf/BXj9s+3voWglm8W/DzUolb+Oz1f4LfDXVLCYeqz2V5BKMZxux2wu1PWEfT+u/8AXbYD7z/4NPNC1PUP+Cj3xK1m2tnbTfD/AOyX8Q5NTuyreTA+p/Ez4OWNhbeZgr9pupGmlhiJVngs7yRciB6ms/c9Wv6/q35KQez/APB3d/ydd+yn/wBm9a5/6sjXKmhtL1A/kgrcAoA/1QPhr/ygE8Ef9og9C/8AWNrauP8A5e/9xP8A24D+Gv8A4N2v+Ux37HX/AF2+PX/rMPxqroq/w5fL/wBKQH70f8Hgv/IgfsI/9jh+0B/6ZfhLWdD7f/bv6gfw110AfoR/wSb/AOUmv7Bv/Z1XwW/9TjSKip8EvQD+zD/g7Y/5R1fBH/s9T4ff+qM/aKrCh8b/AML/ADQH+ePXUB/rf+D/ANoQ/DH/AIJZ+Cf2ofh54Hh+J8fgD9h3wb8Z/D3w+0vXv7CTxTY+F/gppfiw+G7LXYdI8SPp8z2NlNZxSRaLq1wk8Qt1sppyEbht77T0963prYD+Zn/iMQv/APpHnaf+JWTf/Q5Vt7D+/wDgA7/iMQvNgH/DvG28zcSW/wCGrpNmzAwoT/hm/cGByS28gggbBjcx7D+/+AHyR/wSB/bD0X9qz/g4XvP2kdS8DWHwtn/aS0T4wnSPBMniZfFKeHtei+EP2yW1tfEsmh+F/wC173UrbwVqk/m/2Fpzu2pTWyW8jqsstVI8tK29ra7dfn3/AOGvYD7G/wCDwTwT4hmt/wBhT4jQ29xP4U0+b49+CdRu1Um00zxDrCfCvXdGt5WxtW41zTdD12WBd2Xj8PXBwPLzU0H8S66P+v8Ah/usB/ErXQB9KeMP2Mv2wfh54K1D4k+P/wBlH9pTwP8ADrSLSy1DVfH3jD4F/FDwz4K0yw1O5tLLTr3UPFOteFrLQrK01C8v7G0srm5v44bu5vbSC3dpbiFJVzRenMm+11/w4H+lv/wQ68XWevf8Eg/2QNZ8I2Vnq11onws8U6Emj219Hapd+J/B/jrxrod/p1zd+XdDTrnUdZ0uVriaW3lNu179pNu8ZVG46nxy9fzA/Ba8/wCDwTWtOvLrT7//AIJ1R2V9Y3M9ne2d1+1NcwXVpd2srQXNtcwS/s4LLDPBNG8U0Uiq8ciMjgMpFa+w/v8A4AQD/g8QvNrA/wDBPG2L5XYw/aukCqOdwZP+GbyWJ42kOu3ByGyNp7D+/wDgB/O5/wAFGv2/h/wUp/bM8PftKn4RQ/BSafw78OPAtx4Ph8cH4gieTwpqt8V1qTxC3hDwQTJewanDbfYjov8Ao0din+mT+YFi2hHkja99d9v6/D8byD++f/g4i/5Q5/tjf9e3wJ/9aa+DFctL+JH5/wDpLA/zQP2ffjR4q/Zz+Ofwh+PXgiQp4r+D/wARvCHxF0SMytDDe3fhTXLLWDpV46q5bTtYhtZdK1OFkkjudPvLq3likildH62rprurAf6DX/Bwj8NfCv7bH/BH7Sf2mvhkBr1r8NpPhP8AtS+A9St4ka/1H4aeONLt9C8RRbk8xYbOLwj4/tvGOsQ+YoQ+D4iWL26RvzUrxqcr63j8/wClvr+N4h3v7L17Y/8ABI7/AIN/dA+KGr21tpfjvwv+ztqPxpuLe/ijjm1D44fH65/tj4eeHdahk4e507xN448DeBL9FSVodP0Q5S48hmlT9+r6u3yX32/p6bAfylf8G2Hja0tv+Cu/wtuPFV8t7rXxA8D/ABy0q01TVroveXfii98Caz4qubo3M8he51PUbXRNWjdpGkmuXu5sbpXBraqv3fo1/l8wP7CP+CxH/BYTxB/wShufgNLD+zCfjx4f+NsHxBj/AOEgf4tS/DW38M6x4Ek8JMdHlhj+GPj9b+bVrLxUt7bSS3OmNs0+7WGC6ENxJBhThz31s1bp3A/E7/iMQv8A/pHnaf8AiVk3/wBDlWnsP7/4AfNv7ZH/AAdDyftb/sv/AB0/Zqm/YatfA1t8afh9rfgUeLpP2kH8Vv4Yk1aNBBrQ0H/hQ3hxdYk06eOO5js/7Y0rzXjUfa4SN1VGjyyT5r2e1v8Ahv677AfycVsB9Gfsifs6eIf2uP2m/gf+zV4X1KHRdW+MnxE8P+Czr1xAbuDw7pV9cibxD4klsllge+Tw94ft9U1o2CTwSX32D7JHNE8yuqk+VN9l/Xb8/uA/0HvjT4L/AOCTn/Bv3+zL4N8cX37NOk+OvF2u6tB4H8K6zceDvCvxA+PHxT8YQ6VNq2q6nqvj3xqIYvC2gQJZnU9cj0i60jw1oz3NnaeHfCst1PZabLyrnqStzPv1sl8uv4v7wPz38E/8HZuieMfiN4A+GHw//wCCfl/DbeNfHXhXwZp9zeftD2On3NuPE2v2Ghwy2/h3SPgbqFvLdj7ajRWkerqjSqsImYNva3Q0b5vPb/hvz+4D9Of+Dlv/AJRHfHL/ALHv4G/+rZ8LVFH4/kwP8ySusAoA/wBUD4j/APKAPxt/2iB17/1jS6riX8Rf41/6UB/lf12gf6QP/BrB4m0bWv8AgmFc6NpzWo1Lwf8AtGfFbRtfihkVrn7dqGleCfE1ncXkQYvG0uk65YQwOyqskNqAm4o5XkrfH6pf1/X6gfH37Rv/AAdVeJf2dP2gPjb8A9d/4J+Jfar8Gfit4++GV3qdz+03PpMmsHwT4n1Pw9Dri6af2fL8WcGt29hDq1rDHf30K217EYL27hKXEtKjdJ826vsB40v/AAeIXg3b/wDgnjbNlSE2/tXSLtfIwzZ/ZvfcoG4FRsJJBDjBFP2H9/8AAD8J/wDgrz/wVgP/AAVY8bfBfxpL8ALf4EXHwi8LeK/C720PxNb4lv4lh8S6tpeqwzyXbfD7wCdKXS3sJ447b7PqQuDfyS+db7NkusIciave77W/r7vvuB/XX/wan/8AKMnxN/2dR8VP/UK+FFc9b4/kgP4Y/wDgpH/ykS/b3/7PS/al/wDV5eOq6YfBH/DH8gP7zf8Ag11kjf8A4JX6CqOrND8d/jFHKqsCY5Dd6FKEcDlWMUscgU4Ox0bowLc1b4/kgP4DP279NvNH/bg/bJ0nUIWt7/TP2q/2hrC9gb70V1afFzxfBPGemdskbDPccjOQa6o6xXov66/n94H9Uv8AwZ76FqZ1j9vfxMbZ10dNM/Zy0JLtlYRz6nJdfGm/ktoGxtke1tYopbpQ26FbyzLACdDWNd6RXm3/AF/w/wB4H5af8HN3/KWP4n/9kr+Cn/qD2lVR+D5sD+zr4j/8oA/G3/aIHXv/AFjS6rnX8Rf41/6UB/lf12gf6W3/AAbD/wDKKLwD/wBlg+NH/qUpXJW+P5ID+c//AIIs+I9J0L/g4a+JNhqbWqXHiz4gftreHNEa4kWNv7WjvPHHiTba7mXfdS6X4d1OJYxuZoXmwpIFa1P4a/7dA+6f+DwPwJ4mnsP2F/ibBbXU/g3Srv47+BNUvFRjZaV4m8QQ/DDxBoVtK+3al14g0rw14ilt0L7pIvDVyQoETGpoNe8uuj+X/Av+IH8SFdAH+rn+y/4D8T/DH/gjB8KvAvjO1urDxV4e/wCCfVvb67pl8jR3uj39z8ELnUJdEvImVGhu9EF2NKuYSD5M1m8W59m9uJu9Rv8Av/qB/lGV2gFABQAUAFABQAUAFABQAUAFABQB4Z+0B/yJ+mf9jLaf+mvWKxr/AAL/ABL8mB8hVygFABQAUAFABQAUAFABQAUAFABQAUAFABQAUAFABQAUAFABQAUAFABQAUAFABQAUAFABQAUAFABQB//1f8AP/oAKACgAoAKACgD9Lx0H0FegAtABQAUAbfhnSo9e8SeH9Dlme3i1nW9K0qSeNQ8kEeo38Fm8yIxCs8azF1ViAxXBIBzQ9E32/rz/L7wP9hD9kH9kL4HfsO/Avwl+z78AfC0fh3wZ4ZhNxf6hc+TceJvGvie6hgTWvG/jXWI4YH1vxTrslvE15dtFBaWVpBZaLotlpugaXpWmWXBKTk23u/603t9/wB4H5gftF/8G8P7Cn7VXxq+Ifx++NPjH9p/xR8RfiX4jv8AxDrl7L8YNNax09bqZjp/h3w9aXngW+k0fwp4asPs+h+GNCiuZLbRdDsbHTrcmK3RntVJRVla39f1/wAMB4n/AMQrv/BL/wD5/f2lv/DtaD/87qn7afkB/AP8YdPn/Zv/AGsfinpPwm1rXPD1z8Bf2h/HGm/DTxEL5X8SaJN8LviTqlr4O1n+0ooIEfW9NfQ9OvftsdtCrX0PnrBGCEXpXvRV/tRV/mvn+f3gf6L37FP7ef7F3/Bcj9jrVvgB8bU8JR/FPxb4Nj8L/Hj9nXWtbtdI8TzazpMFnezfEj4URm5g1fUvDkWsWtr4r8M+ItBWfUvAurQWlhrRgvbG3utS5pRlTldbX0fT0f8Awe1wPmL4Df8ABq7+xJ8HvjdpHxV8b/FP4sfGvwT4R1238SeHPhH44tPCWm+G7u5025W8061+IeraLp1vceM9GtZoo5rzSbWz8L6frIhFprUF9pE19pd23Wk1ayXn/kr/AJ83brcD5Y/4OKv+CznwpHwe8T/sCfspePNJ8d+LfiEttpPx++I3gPW7HVfCPgzwNZ3fmal8KNK13SJZ7PVfFnim4s7fTfGkGn3Ulh4e8LLqfhfU/tOra9e2mgulTd+Z7LZeff5fiB/IF+xB8EvDP7Sf7Yf7MvwB8aX+r6Z4Q+MXxu+HPw88UX+gS20GuW2geJ/E+naXqz6RcXlveWttqJsbidLO5uLS7ht52jmktbhUML7yfLFvsv6/rT1W4H+up8HPgz8Mv2fvhb4O+C/wZ8IaT8Pfhr4A0ODw/wCE/DOgQCK00uyh3u87yXH2ifUdVv7uW41PV9Y1SW91PW9Xur3VtYur3ULy7uJeJtt3e7A/Crxj/wAGx3/BOv4h+K/EXjrx34w/aw8X+M/F2s6h4h8UeKfEfxr0vV9d8Qa5q1zJealq2rane/D+e7vr69upZJri4nleSR3JJ6CtFVklZWsgPMvHP/Brr/wTL8PeCfGGv6feftI/b9D8LeINYsfP+K+hSwfa9M0m7vbbzox8PYzJF50CeYgdC6ZUOuQ1Htp+X9fd+f3AfwTfBX9qz9pz9m628Q2f7Pn7Qnxo+CFp4tn0258UW3wo+JfjDwBB4iuNHjvItJn1uLwvq+mR6nNpseo38djJeLM9ql7dLCUWeQN1OKe6T9Un+f8AX3ID3D/h6N/wUn/6P5/bE/8AEjfi3/8ANXS5I/yR+6IH75/8G3v7bX7Yvx+/4KLyeAvjl+1N+0H8YPBA+AfxO1seEfiZ8XvHnjfw2NY07U/Bkdhqo0XxHruo6cNQso7u6S1vPs/2iBLidYpFErhs6sYqF1FJ3WyX6f1+IH0z/wAHRn7XH7U/7OPx/wD2XdD/AGf/ANo343/BPRvEfwe8W6r4g0r4VfFDxn4C07W9TtfGv2S21DVbPwxrGmW9/e29r/o0NzdJLNHB+6R1T5amjFNO6T16pP8AP+vuQH8/f/BEn4b/ALOnx7/4KafBDwj+142i+JPA3iS88Zara6D48u4n8M/EP4ow6DqepeDfDfi+XUZUg1WDW9fzdRaPqErweLdet9N8NXtvqUOty6be61G4wfLurL09P6d/LcD+hn/g6R/ZZ/Yd+EH7NHwS8ffDv4ZfCP4N/tF3vxasPC3hrS/hh4W8MeBdR8b/AAvXwr4mufFx1/w34XstKt9W0fwtqlp4RFj4kvbGefQrzULXQrW6hg8QS27Y0ZScmtWt3fX+r/P8LxD+HCukAoAKAP77/wDg0T/5NJ/an/7OL0r/ANVp4armr7x9AP5j/wDgvh/yl1/bR/7HPwH/AOqb+HNa0v4cfn/6UwPkv/gn/wDtleNf2Bv2sfhP+074Js11p/A2rXFp4s8KSzfZ7fxn8P8AxFZzaJ408LSTkMltdahod3cy6JqEsVxFpHiK10fWWtbn+z1t5a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yr/g2c/4KK/Cv9jz9oP4qfA348+KtM8B/DT9pvT/BqaB488Q3UNj4Z8K/FHwNc67BoFn4j1OcR22haJ4w0jxZq2nXHiC/uYtN07WNL8Oxag9rY3l1qFo60HJKS3XTy/4AH9W//BQv/gh/+xd/wU38b+Hfjp451/4i/D/4mx+GdM0OT4h/BrxD4YSy8e+F7TdP4f8A+Em0zxH4b8WaLrD6XaXU8Oi6/ov9j6pNp09rZ6jqGsaXpmjWlhjGpKGlk1fZ/wDDq34+gHkX/BNnwh/wTd/YI/au1z/gnJ+xTdXnxV+MXiH4XeMPi9+0p8ZtZ8c6J418T6DN8NfEvhfwz4O+G3irU/DejaX4Yg1tJ/HviG7bwf4c03w5/wAIlBYC78S2V/rXiOO4Ry55R55aK+i7367/AJ834tgfgx/wd3f8nXfsp/8AZvWuf+rI1ytKG0vUD+SCtwCgD/VA+Gv/ACgE8Ef9og9C/wDWNrauP/l7/wBxP/bgP4a/+Ddr/lMd+x1/12+PX/rMPxqroq/w5fL/ANKQH70f8Hgv/IgfsI/9jh+0B/6ZfhLWdD7f/bv6gfw110AfoR/wSb/5Sa/sG/8AZ1XwW/8AU40ioqfBL0A/sw/4O2P+UdXwR/7PU+H3/qjP2iqwofG/8L/NAf549dQH9un/AAbyf8FpPgr4a+DGhfsAftheNdA+Hs3g+bVtO+A/xL8dXVjpnw/8ReC9cu7zVbn4XeN/EerTJpmg61o+pahqcfhO/wBee20DXfD15Z+ERc2WraPpFr4m56tN35lqutt159/u2+8D6z+NP/Bqt+w/8Y/iNd/E/wCDvxr+KPwZ8A+MbxvEcnw88JW/hLxt4Ns4NVL3nlfDnWtTiiv9E8OzpNFPplpqVz4vgtImaLT51002VlaSq0krOKb77P5+f3fm5B658TLH/gjp/wAEGv2W9S8A6p4T+GvxY+LAsr3xNoXw98f2vgn4lftF/Gnxtd2dtp9he6/Pc6BdjwF4Pkezt4pNXOh+HfA2g6fa6nLoWkav4muZtO1xL2lR7tLyukvlr+d/W4H8DHhn9rH4o+Cv2udO/bP8Jf2D4e+K2kfGyT446XYaTpUOneD7DXJfFEviSTwxa+H9PNrb2vgp4p5vDbeH7M29uvhqRtKhMMRUr1WTjyva1v63/P7wP9G34a/tF/8ABOD/AIL9/siSfCDxdquj3Gs+IrTTtW8ZfAzU/E+m+Hvjp8H/AIhaFaNIPFfgmOUnUNQt9ElvL1fD/j/Q9N1XwxruiXt9oviKzUXnifwna8lp0pX+V+jX6f15AfI3wK/4NcP2CfgN8UdK+MHxI+KXxb+MfhbwHqkPirTfAXxGu/A+heAnfRpotQtZPiHc6PoFhceJNGsXt/tN9p63fh3R9RRBb61a3ulNeafdU60mrJWfdfotf60bV7gfnf8A8HJf/BYL4N/GD4br+wN+y7430j4l6ffeK9G8RftC/Efwnewar4JWPwZqX9q+G/hd4c122aXT/E96niqz0vxV4o1fRprjSNJm0DQ9FtNT1DUbnxDZaLVGDT5nddl3v18vx/WIfOv/AAbpf8FkPhx+x9/wkH7HH7U/iSLwj8EvH3i8+LvhX8UtRUnQfhn481uGy03xDoPje9LltI8BeKxYaZf2niDy/wCzPCHiKLVL7XjDoviLUda0B1abfvR1fVdX6enbr0A/bH9rP/g3I/YT/bv+JWpftRfBn4z+JfhKfi7qNx4y8UzfCOfwb8RfhJ441XV7przV/F/hWBnRNJ1HxHeSXl7q1zo/iS+8OXWozNfWmhWc7Xv22I1ZRVmr276P5/8ADet7gdx4R/ZI/wCCO/8AwQi+A/izxD8adW8IeNfFfiy2bU7rV/jnYeCviR8a/idc6DDey6X4R+Ffw6GkW8NhpyXN81tjQdF0/Tkub2xvviB4sa0srTUdPTlOo9L+idkvXf8Ara12gP4If2pP2kF/a2/bG8bfH+18CeHfhfonj74h6LP4U+HHhSw0zTdC8EeDtIfS9D8K+Hre30bT9J02a9tND02yfXNTtdNsV1rX5tU1l7WGXUHSuqK5YpXvbr/V/wCu2wH+i9/wcRf8oc/2xv8Ar2+BP/rTXwYrkpfxI/P/ANJYH+XBXYB/oo/8G4Pxx8G/tnf8EvPHX7IPxgs7PxrB8Erzxd8DPG3hTVZ7hj4i+BPxf07WNY8LwajPa3Fve29lc22p+PfAdgbOW1ubLTPB1obS6jmSOSLlqrlmpLS+vzX9ID5Q/wCDtX9qiDwv8MP2b/2JvCt7FZ3HjXV7r44/ELS7Bktfsvg3wYl74P8AhppU1tFhH0fXPEl74t1GO38uOKC++H+nSR52AK6Cu3L5fN/8N5fO/uh/Fx8BfjX47/Zv+NPwu+PXwyvodO8e/CTxv4e8eeF57uJ7iwl1Pw/qEN8lhqtqkkLXujarFFLpms2PmxC+0q8vLRpEWYvXQ1dNdwP9ILwl8af+Can/AAcO/sjad8KPGut2Wn+NpTY+I9X+Ep8VaP4b/aC+CHxJ0nTJre88T+A0v4rt/EOi20Go6la6f4us9D13wd4h0K+lsPEelWuqJqeg6VyWnSl+vRr8Pzv6XQHxz8Jv+DUX9iT4ZeObXx58Yfjv8Xvi14E8N3/9tyeA9Yj8K/D/AMN6hYWK+cbHxx4i0iObWLzRxtMmoyaFfeDppoV8s3cEJmEtOvJqySXne/3f0/ycQ/Pb/g4B/wCCjH7Btx8KJ/2Jf2G/AvwD8TeJNd1TRm+MHxo+E3gTwLa+G/BXhzwnqtvqFl8OfAvjLQNDhTXNc1zVNM05/EeseFtVk0HSfDdnN4aN7q15r+rWegXSjK/NJu3RPW9+v/D3/NxD+PGtwPq79hj9pR/2Pf2vv2ev2l/7KuNcsfhD8TNB8Ta/otkyJf6x4Td5NJ8Y6XpjzTW8Eeq3/hXUtZtdLkuZVtI9Qltnu91ssqMpLmi1tdf12/rvsB/pN/tMfs5/sL/8F5P2SPBw0L4ut4k8I2GsWvjr4dfFD4T61pT+Lvh34rudKudPvNH8UeHNWtr02MtzZ3Mmn+LPA3irTNN1ZJbWF4ZdJ1Kxs9Qt+SLlSk9PVP8Az8rgfjxof/BNH/glT/wQ68c/D79oL46fGDxR+0x+00nifw1Zfs7/AAY8T3vgjRbm48b654n0/SfD3j/Q/hlpdve6vCfBt1KdQl+IHirWtS8LeF3tpNS0fRrjx1F4UgW+edRNJWXVrX9Y/d+W0g/Rn/g5b/5RHfHL/se/gb/6tnwtU0fj+TA/zJK6wCgD/VA+I/8AygD8bf8AaIHXv/WNLmuJfxF/jX/pQH+V/XaB+/v/AAQN/wCCsnh7/gnD8b/F3gb43TaiP2Y/j5/YcHjTV9NsLjV7/wCGfjfQWurbw18Q4NLtfMvb/QGsdT1DRvHGnaTb3GsXOm/2RrGn22o3XhqDRNXyqwckmt1+Pl5Af1U/tpf8EU/+Cfv/AAV38QWv7XHwn+NreF/GfjGy0+1174s/ATXPBnxE+HvxKXS9OtrDT7/xPoqy3FlN4s0vTINN0t9S0bxDoN4bG2itPEFjqN3DbXFrjGpKHutX7J3TX3/5elrAUfgB/wAEqf8AglB/wRg8HeLfjz+0R8Q/DXjHVtU0qXQ5fiN+1CPB+qWlpp7NbX114c+FXwutdGmS/wBf1SXT4pnj0jSvGPjy6giuLDTL2DSri/srgc51HZK3lF/m/wDhv1kH8RH/AAVT/bQ8B/tx/ta+J/il8IPhhoHwg+CnhvSbL4ffCXwfonhrQPCt1c+FNCvNRu28X+KdM8N2dnp6+KvGGq6nf6xeRH7ZPo+lyaP4ZfU9UTQYr6fohFxik3d7v+utvl+sg/tN/wCDU/8A5Rk+Jv8As6j4qf8AqFfCiuet8fyQH8Mf/BSP/lIl+3v/ANnpftS/+ry8dV0w+CP+GP5Af01f8Gtn/BSH4P8Aws8N/Ej9hX42eNdD+H+peLfiHL8Vfgb4g8V6ja6RoHiPWNe0HRfD3jD4dnWb5raw07XN3hfRNd8K2V7dKfEVxqXiDT7KQalBp1jqGNaDdpL0f6P8bfID9mf24v8Ag3c/YU/bY+OPiP8AaR8T+KPjJ8G/HHjOa21X4l/8Kq8SeDbLwr4vvrS1jt7zxTd6X408FeLE0PxJf2NtbLqep6ReWejXs1vJrGo6Dc61e6pqV/Easoq1k0tr3/zX9aaXTiHpH/BJzxP+wJ8LfFnx8/YJ/wCCfVrbeKfAf7NekfDrxp8VPjdbeL7Txt/ws34vfE648W6LrNvd+JrC0j0vxNqnhzRPh9okOqaz4els/ClndXp8L6Bommx+H7oOpqTSlLrol2X/AAfT7rAfx0f8HN3/AClj+J//AGSv4Kf+oPaVvR+D5sD+zr4j/wDKAPxt/wBogde/9Y0ua51/EX+Nf+lAf5X9doH+lt/wbD/8oovAP/ZYPjR/6lKVyVvj+SA/g/8AF/x68cfsu/8ABS74kftDfDeW3j8a/CD9sT4neONDhvA7afqUmj/FfxHLe6HqqRlZX0jxBppvND1eOF45pNM1C6SGWKVkkXptzQt3jb8AP9GX4b/Gn/gnl/wXV/ZCvPBd9P4d+IPhjxXpWm6r49+DGr67a6T8Zvgv4v099ltqU1lp91H4h8OatoOqSzweH/HWjq/h7xHZS3MFpeapo2panps/I1KnL069H/Xb/ID8tNf/AOCIH/BGH/gl1cH9rn9pr4r/ABO8W+E/h/eTeIvBfw4+Ovjr4faloPifxHoqDV9K0HRPAnhTwD4K1/4s+JxdWqHTvCkl5eaHqEZx4m0O80uO8uk09pUmuVLV6Nrz++34d1skB+4Og/H2H9qf/gmvqf7Rtv4bk8H23xp/ZN8bfEO18LzaiurT6FaeI/hzrt9a6bcaklrZx3txbW8kaXE8VrBE83meWgTaaytyztvZr+uv9dtgP8i6u4AoAKACgAoAKACgAoAKACgAoAKAPDP2gP8AkT9M/wCxltP/AE16xWNf4F/iX5MD5CrlAKACgAoAKACgAoAKACgAoAKACgAoAKACgAoAKACgAoAKACgAoAKACgAoAKACgAoAKACgAoAKACgD/9b/AD/6ACgAoAKACgAoA/S8dB9BXoALQAUAFABQAUAFABQAUAXtN1PUtF1Cz1bR9QvtJ1XT7iO7sNS027nsNQsbqFt8NzZ3lrJDcW1xEwDRzQypIjcqykZYA9s8R/tVftQeMfDi+DvF37SHx68U+EUtpbNfC3iP4wfELXPDi2k6lJ7VdD1PxFdaYLaZCUlgFr5Uikq6spNKy7L7gPBaYBQAUAFABQAUAFABQAUAOVmRldGZHRgyupKsrKcqysMEMCMgg5B5GMCgDb8QeKPEvi29j1LxV4i13xNqMNrBYxX/AIg1fUNZvYrK1BFtZx3WpXFzOlrbhmEFusghhDERqNxFFktv8v6/ruBhUAFABQAUAFABQBf0zVdU0S9g1LRtSv8ASNRtmLW2oaZeXFhe27EYLQXVrLDPExBIJjkBxxzyKAOm8U/Er4i+OY4IvG3j/wAa+MIrYRrbR+KfFWu+II7dYV2RCBNWv7tYhEnyRiNVCL8q4AxSslsl91v6/ruBxVMAoA7mx+J/xL0vw7L4Q0z4h+OdO8JzjbP4YsfFuv2nh2ZSzuVl0S3v49NkG6R2w9uw3O5wC7Biy+foBw1ABQAUAFABQAUAFABQAUAFABQAUAd3onxS+JvhrSbjQPDnxF8d+H9CvIzDd6Loni7xBpWk3ULNvaK406w1CCzmjL/MUkhZS3JyTSsuy+4Dh3d5XeSR3kkkdnkkdi7yO5LO7sxLM7MSzMxJJJJJJzTAZQBPa3V1Y3EN5ZXM9nd20izW91azSW9xBKhyksM0TJJFIhwVdHVlPIIwKAO51/4s/FTxXpMWg+KfiZ8QPEuhwokcOi6/4y8R6zpMUcUgljSLTtR1O5s40jlVZEVYVCSKHX5gDSsuy+4Dz+mAUAdp4X+JHxE8ERXEHgvx7408IQ3ayJdw+F/FOuaBFcpMuyZLiPSr61SZZU+SRZFcOvytkYFKy7L7gOUvL281G6nvtQu7m+vbqRprm8vJ5bq6uJW+9LPcTvJNNI38TyOzN3JwNrArUAFABQAUAFABQBPa3VzY3EN3ZXM9pd20izW91azSW9xBKhyksM0TLJFIpAKujKynkHgbQDr/ABJ8S/iN4ysrPTPF/j/xt4q07T1VLDT/ABJ4q17XLKxRCSqWdpql/dQWyqxLKsKKASSMZzSslsl91v6/ruBxNMAoAKAN/wAO+K/FPhC8bUfCfiXX/DGoPH5T33h3WdR0W8eLOfKa5024tp2jzzsLlc8lT1osnv8A5/1/XYDKvb691O7nv9RvLrUL66kMt1e3txLd3dxK33pZ7md5JppG7vI7Me5P8IBVoAKACgAoAKACgDqvC3jrxt4GumvvBPjHxV4PvXwXvPC3iHV/D905XIXdcaTd2krbQSBuc4yQOtKye6X3X/r+uwGTrGt614i1CfVvEGr6pruq3R3XOp6xf3ep6hcNz8097fSz3Mx5PMkjHk+tMDLoAKACgAoA7m8+J/xL1Dw7F4Pv/iH45vvCVuqrB4XvPFuv3Ph2FURYlWLRJr99MiVY1WNQlthUVUHyqKLLfr6fqBw1ABQAUAFABQAUAXdO1PUdHvINR0nUL3S9QtX8y2v9Ou57K8t3/vwXVtJFPC+ON0bg/nQBb1zxDr/ifUZdX8S65rHiHVpwBPqeuale6tqMwXO0S3t/NcXMgGTgPK2MnGM0AY9ABQAUAFABQAUAFABQAUAFABQAUAFAHhn7QH/In6Z/2Mtp/wC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P8AP/oAKACgAoAKACgD9Lx0H0FegAtABQAUAFAHvX7Pf7Lv7Q/7V/jN/h9+zj8HfHfxi8W29tHfajpvgrQ7jUodE0+WYW8Wp+I9WbydF8NaVJcEW6ap4g1HTdPNwywi5MrIjJyUdW0vX+v6+8D6+/aG/wCCN3/BSb9lL4N+Jf2gPj7+zRfeAPhF4P8A7C/4SfxbJ8Tvgr4kOi/8JN4j0jwjoZvNA8H/ABI8QeJ0F/4i17SNLUpo0ghlvY5bnybdZZ0lTg3ZSu35Nfn/AF96A/MerAKACgAoAKACgAoAKACgD9F9V/4J1+L9K/4Jq+Gv+Ck0nxI8Ny+DfEnxpn+C8PwyTRtTXxNa6lBc6/bHW5daM/8AZT2LHQJXFskAnAuIxu+Ry0c65+S2tr3v+lv679APzoqwCgAoAKACgAoAKAO98BfCr4ofFS/k0r4YfDfx78R9TiaJJdN8BeD/ABD4wv43n3eQkln4e07UbhGm2P5QaPMmxtgbadqbS3aXq7f1/XcBvjv4XfE34W6hHpHxN+HXjv4c6rKZRFpnjvwjr/hHUJDblBOI7LxBp+n3LmEyRiULGfLLpvxuWndPb87/ANf12A4SgAoA6nwj4H8a/EDVl0HwH4P8U+NtcdPNTRvCPh/VvEmrPHvWPzF07RrS8vGTzHSPeIdu91XJZlVi6W/+X9f13A6b4hfBH40fCQwr8VvhF8T/AIZNcSJFAvxC8A+K/BhnlkjeWOKEeI9J00ySSRRvKiJl2jR3UFVc0k09mn6O/wDX9dgPMKYBQAUAFABQAUAFABQAUAfpPp//AASB/wCCkGq/BCz/AGkdP/Zc8U3PwSv/AIWQ/Gyz8er4s+Gq2E/wuuPCa+OYfFy6dJ41j1xbOTwoy6wLJ9LXVRCfJNiLzNvU88b2ur3tbz2A+NvgN8Bfi5+058V/CnwO+BPgu9+IfxV8cHW18K+D9OvtH0281g+HPDmr+LdaEN7r+o6TpMH2Dw7oOr6nJ9r1C38yKyeKDzbl4IXbaSu9kB7X+1V/wT6/bE/YjsfBepftTfBDXPhDZfES71yx8GXGsa94M1pdduvDcOlz65DAvhTxLr727afFrOmPIb1LZJBdqIGlKShBSjLZ3t/X6AfG1MAoAKACgAoAKACgAoAKACgAoAKACgAoAKACgAoAKACgAoAKACgAoAKACgAoAKACgAoAKACgD1L4ffA741/FsTH4VfB/4pfE0W7yRzn4ffD/AMWeMxDJDGJZUmPhzSdSETxRMskivgpGwdtikMybS3aXq7f1/XcDk/Fngrxl4C1Z9A8deEvE3gvXYkEsmi+LNB1Xw5q0cZd4hI+naxaWd4iGSKWMO0IUvG6AllYU7p7f5/1/XYDmaACgAoAKACgAoAKACgAoAKACgAoAKACgAoAKACgAoAKACgAoAKACgAoAKACgDwz9oD/kT9M/7GW0/wDTXrFY1/gX+JfkwPkKuUAoAKACgAoAKACgAoAKACgAoAKACgAoAKACgAoAKACgAoAKACgAoAKACgAoAKACgAoAKACgAoAKAP/R/wA/+gAoAKACgAoAKAP0vHQfQV6AC0AFABQAUAf6a/8Awbf/AAY8C/B3/glH8HviFpWlWVl4p+N2qfEz4ofErxBHbRNf6vc6R8QvF3gvw3DPdRx/a5rHQ/BfhTSIbPT3keG1v7jWLm1jjl1O638lV3m12sl/w3r9/wB4H8fv7ff/AAX+/bJ/bu+H/wAZvgF4i0r4XeCv2cvinq2jC38DaF4Qkm8U6b4f8H+PfD/jzwhFeeNtR1i9vrvXY9R8K6I+vX1rb2Wm6g/9oR2Ok6daTw29vvGlGLT1uv67Lv2+8D8Kq0AKACgAoAKACgAoAmt7e4u7iC0tIJrq6upore2treJ5ri4uJnWOGCCGNWklmlkZY4oo1Z5HZVRSxAYA/wBAv/gn3/wQE/Yk/Y1/Z3sf2l/+Cktj4K8e/Eq18JWnjn4h2nxd1mCx+A3wK0+4it7xfDl3od5LY6L4s1/TRcQ6V4k1Xxg2t6Pe6439leFdFiRYtQ1zllVlJ2hdLZW3f+QH6g3n7Xf/AAR6vv2FfDXxR1VfgM/7AWrfFKX4W+G9O1X9mvWk+DsfxHbWdcElpH8J7v4UiPRYjq1vrmoSeKrvwdYaAjyXWpzayn2szTxyzUra81r76/r5f8DYD8gP+Cpn/Bvd+yx8av2ffEH7Vv8AwTa0rRPB/jvR/B9x8SdO+Hvw31s+Jvgz8d/B9rp0+t3SfD61trnWbfQPGGo6UqzeCm8H30XgvxBPDBoc+hWdzrKeJdN0hVknad993vH1Wn/A6X2A/iN+APwG+KX7T3xj8A/AT4KeGm8X/FD4l60dD8J6ANQ07So7u6isrvVL6e61PV7qy03TrDTNJ0/UNV1G9vLqKG2sLK5mJYoEfobUU29kB/fh/wAE9v8AgiH+xl/wSx8J+H/2nP24PHnw3+Ifx5s9R0G107xX44ntrP4NfC7xhrV3Da6DoPws0DxBFBceMvH9zq0kVronivWNNk8R3V9Fay+C/C/he8S5mveadSU/diml+L9bNpL8urdwPrT/AIOLbCxh/wCCOv7XMsNnaRSLN+z/ALZI7aGN1z+078GFO11QMMqxU4PKsQcg1NL+JH5/k/6/4YD/AC+q7ACgD9e/+CL/APwTMuv+CmX7Va+BvFFzrWhfAT4V6TbeO/jj4m0RRFfyaPLffY/DvgDRtQkV4NO8R+P9QhvLa0vZI5ZNO0DR/FGt2sF1d6RBaXEVJ8kbrd6L+vL8fkB/cT+2b/wUf/4J+f8ABDf4e/Dv4GeGPhRBZ69rukya14K/Z7+BGh+HtEubbw9DI+mS+PPHWrX9xY2unW2sahYT2C+IdZm17xf4u1ez1G5W11YadrWo2XNGEql3e3m9b+n9fqBJ+x3/AMFC/wDgnv8A8F0vhj8RPgp4m+FNvqWteHdMi1bxz+z98dNC0DVNUi0K8c6VbfEDwFrWnXd7DeW2mX15Fp//AAlPh250Pxd4O1i702W4t9EbVdAv9SJRlTa1+a0/q34/ID+F/wD4LI/8E1NQ/wCCZv7WF38N9CvNa8Q/A74j6Q/j74GeLdajRtQn8NPePZa14M1y+gRLO98UeAdV26ZqVxAkD6lo174a8ST2Omt4gXTrXppz5436rR/15gfP/wDwTh/Ye8Z/8FDP2tvhr+zV4Tu7rQtL16a78Q/Ejxrb2I1BfAPwy8OLFc+K/FEls7xQyXe2Wz0Hw/BcyxWt94r13QdOuJoYbx5Uc5csW/u83+gH+ht8afjd/wAE4/8Ag32/Zd8G6NpHw+j8NReJHj8P+D/Avw80bRNR+NHxz8ReHrG2Gs+LvGPiK/l0dtafS4ry2uvE3jHxTqkOnaQdUsdF0K1WS90Lw7LyqMqrbv6t6peS/r8gPOP2E/8AgtN+wp/wVy1jxP8AsreLPhVe+FfGfiTQdSvYvgv8edG8IeNPBfxY8O6XF9s1m08P3YfUdE17VtFsom1fUfDWtaNp2pDTLe61nRotWs9H1i50onTlDW9/NaW8v69OoH8nX/Bf7/gkxoX/AATu+NXhj4pfA2x1KP8AZf8Aj7e623hzR7gz3sfwl+Ienn+0NY+Go1WWSea58P32l3A13wBNqcv9qyaZZ6/olw+oN4Uk1nUt6U+ZWe6/Fd/6/UD+e2tQCgAoAKAPsn/gnv8Asv337Zv7aX7Of7NlvBcy6Z8SviTo9t4yltC63Fh8ONAE3in4lanDImDHcad4D0TxDdWhZ4le8jtofNjaRGqZvli32X49PxA/1zrR/AGl31p8NbKTwlYan/wjA1Kx8CQPpFvfv4O0e4tNE/tC28NqUuJPDul3d3YaU95HZNp1lc3dlZPJHLc28b8Ou/8AV/UD/Jk/4KifspyfsW/t6ftJfs/2tg9h4U8N/EC+8QfDZNjCB/hf47ih8afD+G3mx5d0dJ8Na5YaBqE8P7saxpGo25WKWCSGLug+aKflr6r+v6uB8B1QH+qB8Nf+UAngj/tEHoX/AKxtbVx/8vf+4n/twH8Nf/Bu1/ymO/Y6/wCu3x6/9Zh+NVdFX+HL5f8ApSA/ej/g8F/5ED9hH/scP2gP/TL8Jazofb/7d/UD+GuugAoAKACgAoAKACgAoAKACgAoAKACgAoAKACgAoAKACgD7U/4JyfCD4f/AB+/bt/ZR+CvxW0N/Evw3+J3xs8E+DvGugRarq+hyav4e1jU47bULFNX0C+0vWtOaeFiou9M1CzvIvvQzowzUzbUW1ukB/SP/wAHDX/BJv8AYN/YP/Y1+Fvxb/Zb+DF78OfH3iX9pvwj8OtZ1q5+JvxW8aJd+ENV+Ffxk8S32ljS/HXjbxLpNu82s+E9Buxf21jDqMYsmt4rpLa6u4Z8qVSUpNO1rX/Ff8ED+OStwCgAoAKACgAoA/qw/wCCPv8AwbleI/2q/DvgL9qP9snVrnwT+zn4p0/S/F3w++FvhXVoR8QfjF4dvY473TNX13XNPlmT4eeBNZt2ieFbWWTx3rmnyXDWkfg2OTS9eu8Z1bXUVd7NvZfjq/y/vXtEP7hv2Y7L9la1+F1v4K/ZOtfhOfhF8LNc1j4ZW2m/CeHRrrwfoHiTwxJCPEmhJfaSJrLUNbsb68z4kvvtd9f3GuzX76xez6yNQauZ3veV7vXXf+v66gf5TX/BSJFj/wCCiP7eyIqoifto/tSIiIAqoq/HHx0FVVGAqqAAABgAYGOK7YfDH/CvyA/Vf/g33/4JJ+Hf+Cg/xe8U/Gb49abf3X7MXwD1XRrfU/D8fnWlp8X/AIlXiLqtj8PrjUopIpofDWhaStrrvj1LCRNRns9W8N6LDLaw+IbjULKKs3FWW7/BdwP6qf27P+C237C//BJvxH4d/ZT8J/CvUfGPjLwnoWlz3nwg+BOk+D/Bngj4RaBqUMd9o2l61csdO0bRdY1XTrhNZ0/wvoWjX90mm3NrqWs/2RDqulTX+MaUpq97eut/6/rYD034TfFf/gnF/wAHB37Kvi2x1PwGniSHw883hrxV4U8daLomlfHH4BeKdesJZNJ8TeEfENnLrTaK+pR2st94a8V+G9Su9A8RLpeoaHrtrcvp/iPwxbpqVOX5Po/6/roB/ndf8FDf2KPG/wDwT8/ay+KH7M3jS5n1q38KX1vq/gPxlJYnToPH3w28QxtfeD/F1vbCW4hhnu7Lfpuu2drc3dvpPinS9e0RLu5bTXmbqjLmin338n1/r/MD4mqgCgAoAKACgAoAKACgAoAKACgAoAKACgAoAKACgAoAKACgAoAKACgAoAKAPDP2gP8AkT9M/wCxltP/AE16xWNf4F/iX5MD5CrlAKACgAoAKACgAoAKACgAoAKACgAoAKACgAoAKACgAoAKACgAoAKACgAoAKACgAoAKACgAoAKACgD/9L/AD/6ACgAoAKACgAoA/S8dB9BXoALQAUAFAH6tf8ABG79oL9j/wDZp/bBf4kftveEtE8afBQ/Cjxt4eXRtf8Ahfp/xcsB4w1S+8Ny6Dd/8InqWnapbCeC3sdUWPVPs3mWYldFlT7QQ0VE5RtHe/p/X9dwP9M79j34q/s9fHL9mL4Y/FL9mHw9pfh39nzxho2u3XgDw9pfgez+H2l2WlWXibXtI1mCDwRZ2dlZ6LFPr+n6zNLbR2cSXbzSXrozXbs/HJNNp7rcD+MX/grH/wAFGv8Agi/+0L+w/wDE74V/sd/B7wL4R+Puu658ObvwpruifspeHPhbqNrYaL4/8Pav4njh8aaf4a06601bnw5Z6lbzQx3cY1CKRrCQOk5RuiEJqSbeivfXyA+q/wDgiD/wQH+BUnwL8Gftn/t5+DrD4g698RvD9t48+GfwY8aSCH4deB/h1ewRar4f8bfETS/PhtfFOveJ9ECa9b6D4hll8K+H/DGpWw13RL7xDLKvh1VKru4x22unq35fkB9veIP+C3P/AAQa+HfjS6+BdjoPgu/8G2GqDQtT8W+A/wBl7StT+CVrLaSrZTTQNp3h6K/17R7JjMkWreGPB+uaVfWsL3Oi3Oo2MtpcXUezq7/hfX8/1W+tgOG/4KTf8EJf2OP25/2eLz9pn/gn34b+H/gD4zah4Qm+JPw6ufg0dK0z4OftC6ZdWA1e18PXXh7TXtvCWha34hiSSPw34u8P2+gBNevjD40TUrRzdaM4VJRlyyvbZ36efmB/Fv8A8EyfCGj+Iv8AgpB+xd4G8eeF9M17RNV/ah+E3h3xX4P8W6LaappWpWc3jfTLLVdD8QaBrFtPZ3lrKvnWmoaZqNpLDIvmQXEJG9K3m/ck126Af6Jn7cH/AASL/Yf/AGhPC/wZt9c+EXwA+Bfwm+EPxus/jb8eNb8F+B/Bfwf1Xxb8KPBfws+Ktld+B7/x34W0TRbrSPCuo+MNf8G634zlvdX0u1i8KeH9YurTUtO1y20e+t+aE5Rvu21ZK/W61+X6gfmF+2j/AMFHv+CEOk/sX/tT/sw/s9+Jf2f7Pxvrn7Nfxi8GfCzRvhr+zZ4sg8OS+P8AUfh34i0vwVa6V470j4Tp4Vh1qbX57J7PxPN4hS3t7+VNRvddhnZ7hajCpzRbTtzXbbW11f7V/wAPlL7If5/VdQHqfwM8X6F8PvjZ8HfHvii0a/8ADXgj4p/D7xf4isViadr3QvDXi3SNZ1e0WBWVpmudPsriERKytIX2BgSCqeqa7r+u35/cB/qMf8FYP2TPE3/BTP8A4J4eKvhT+z18RfD8Gr+Nh8Pviz8N9Xl1Vx4E+JdhodxbeKtF0HUdasI7tU0LxVYz2+o6Hq6wXFjb65b+H9RuwlhFcTRccJckrteT/r/hv0kH80f7UP7HH7Tf7N//AAbZ+G/gn8X/AIPeKvDvxO8Bftk3njTxh4Z0tbDxpJ4e8Gz694+tLfxbqeo+B73xHpFr4annvLBYtalv109hqWmMZ1XUrI3GyknWundctl0A/Kj9jT/gv3+3h+w3+z/4U/Zr+Etv8FfEXw58D33iO78LP8SvBPibxH4g0i28T65e+JNQ0e31LSfHnhy2OkRa3qmp31jbS2DTWzX88IuGt1t4YLlSjJ31T8rL84yv/W+nKHxH+w3+2GP2PP21vh1+2JceAbTxjcfDzWviN4pt/h9pOpN4Y0m/1fxh4D8beGtL0uDUZrfWptI0Kw1bxRaSzMLfUryHSLOWKFbi6KM1SjzRcb721fk0/wBAPZPjN/wUQ/aj/wCCh37Y/wAE/iL+0V48m1Sy074y+AP+EH+GugfadI+GPw30668a6JvsPB/hY3VzHDcSxLDFqPiLVbjVPFWtpBbLrOuXyWtolulBQi0uzu+rA/vQ/wCDjH/lDj+13/12/Z+/9ae+C9c1L+JH5/8ApLA/y767ACgD/RG/4NQ/g/pPg3/gn98RviysIbxH8Z/2gPEq3l55YRj4Y+HHh/QPDvh7Td3JmWz1u98aXwlyFDau8IjUxM8vLWfvJdl+f9d/usB/Hn/wWY+NutfHz/gp5+2Z4u1e+uLy38M/GvxZ8IvDscrfuLLwx8F75/hdpEFhCD5dva3UfhWTVnVFQz3upXl9OrXd5cSPvTVoR9L/AHga/wDwRM+N2tfAf/gqP+xv4i0m+uLW18cfF/w98FPENtE3+j6noXxsn/4VlLaX8Z+SW1tdS8SaZrUfmArbX+k2V8u2W1jdSorwl6X+7Xz/AK7bgf1uf8HZPwf0nxb+wn8HvjEYR/wknwe/aD0vSLS6MYcr4V+KHhPxBYeI7IPw0Rutf8L+BrnflkYacY2Qu8bxYUXaTXdfl8n+a+YHx/8A8Ggvwf0k2n7Z3x9u4RLrq3Pwv+D+gzmMA2OkvF4h8aeLYVl5Mg1W8TwU7xjYIv7GRm8zzk8qq7+Fer/r/h/vuB+Uv/Bzf8bda+KH/BUvx98P7q+uJvD37Pfw5+F3w18O2JbbZW83iDwhpvxY8QXkMIO03l1qvxCawvbt0E88Wj2Vs0j21jaLFdFe5fu38+n9f8ED8Zf2W/jbrn7Nv7SHwM+Pfh28ubHVPhH8VPBHjtZLUnfcWPh/X7G91jTJUHE9nrGjx3+k6haODHeWF7c2sqtHMytpJXTXdNf1v+X3gf6Rn/BxT8INI+Ln/BJv9oW/u41l1X4SX/w7+MXhS42LMtrqnh7xppGg6tOvQj7R4H8VeLdPWWNlKfbfMO+JXjbkpO0156f1o/09QP8AL6rsAKACgAoA/sm/4NI/2UP7c+If7RX7aPiHTd+n+BdGsfgJ8NbyeLzIH8U+Kv7P8XfEe+tHYAQaloHhmy8GaWsqFnk0/wAd6lAQiMxfCvLRR76v9P1/pgey+Nv+Cn39nf8ABz14X0RPEOz4OeH9Js/+CeepBLry7GbVPFEo1fUpbiPf9lgu9O/aav8ARtF1O9mJkbSPCsKTSQrFElulD9z5v3tv66f1qByv/B3D+yfh/wBmz9tfw/pvDC//AGdfideQxcbl/tfx78Kr248peSyn4l6ZeX1z2Tw9YCU/6NDRQlvH5rX79P8Ag/eB/E9XQB/qgfDX/lAJ4I/7RB6F/wCsbW1cf/L3/uJ/7cB/DX/wbtf8pjv2Ov8Art8ev/WYfjVXRV/hy+X/AKUgP3o/4PBf+RA/YR/7HD9oD/0y/CWs6H2/+3f1A/KT/ggp/wAEYNG/4KJeJPE3x7/aH/tuy/ZX+FXiS28NL4f0e8m0fU/jR8QYLay1jUPB6a1aSR6nong/w9pN/pVx4w1XS3tNYv31zTtF8N6pp96ur6pod1KnLot3+C/4IH9QHx6/b1/4Igf8Ep/FFv8As3SfDL4Z6P438O2Nrb+I/AXwN+A/hzxdrfhK11K3hntx8QvE8trYW0uuajZXC397p+r+KNY8Yy2csN/q9iseo6dLf4qNSfva67Nvf07fd6X1A0db/Yx/4I7f8Fv/ANnXVfiR8D/C3w707WJVufD9n8ZPg94Ms/hb8YPhd41hgivotL8e+GItL0F9ae1FwjyaD470nWNI1jR7ye+8J6nbC807xHEc1Sm7O/ez2fz1/rtsB/NZ/wAEl/2cNH/Yq/4Lb+Jf2Df2y/hb8LfihD4t8NeP/hXpLfEXwL4Y8a+DtS1NNGsPi38LfiZ4VtPFmm6vFYP418NeFjpmkmPZqNsfGk3h/U0j1SC4t7fWo+anzRvuno9ujT9L/qB6X/wdU/sgfDL4C/GH9lP4t/Bv4X+BPhd4P+JXw38b/D3W9D+Gvg3w/wCCfDjeJ/hp4lsvEVvq9/pHhnT9M01tb1jSPiYtl/aMtt9tvrDw1DbPLJDpcSRKi21JNt2fXXf/AIb+rMDuv+DVP9ir4XfG3V/2sfj18bfhR4B+KPhbwtp3gT4ReB9M+JHgrw9450Bdf125v/GXje/s9M8T6bqenWusaPp2i+BreK/gtxepZeI723WaKC4mScrSa5UvXt/X9dwKH/B1X+xZ8MPgd4q/ZQ+O/wAFPhX4D+F/hPxl4f8AHPwl8Z6T8NvBfh7wN4dHiPwpqNl4w8I6lfaV4Z07TNNudb13TPFPi21fUZbdr+aw8K2ltNM9vZ2iRFGTakm27aq+v9f12YGB/wAGqn7H3wx+O/xT/ax+L/xl+FvgP4o+Evh34B8B/Djw9o3xK8GeH/G/h0eJPiJ4h1HxLqWqadpPibTtU02PW9F0v4c2lm2oxW6X1nYeJ5baKYW+pXKOVnblSbvv2/r+u4H53/8ABwr4h+EM/wDwUv8AiX8NPgd8OPhv8M/AnwI8H+BPhVJpXwv8FeGPA2g6t4sj0qTxx4v1e+03wtpml2l5rllrfjW48I31/dwveGPwta2ZlNtZ2yrdJe4m93r/AFt/Xe9wPxBrQD+2n/g1T/Z6+APxo+BH7WOpfGL4HfB/4sajonxb8CWOjah8S/hp4L8d3ukWVz4Ov7i4s9MuvFGi6rPYWs86rNNb2rxQyzKJHRnAZees2nGze3e39f13A/no/wCC2/gvwd8PP+Cpn7X/AIM8AeE/DXgbwfoXjXwnb6J4U8H6Fpfhnw1o1vP8L/At5NBpWhaLa2Wl6fDNeXNxdSx2lrCklzPNO6mWWR31p/BH0A+0/wDg2O+Ffww+L/8AwUU8V+Ffi18OPAfxR8Lwfsw/ErWIfDfxF8IeHvG2gw6vaeOPhTbWmqRaP4l0/U9Pj1G1t728gt75LcXMMN3dRRyqk8qtNb4PmgPcf+DqT4NfCD4MftO/syaP8HvhT8NvhPpOsfAfWdS1bS/hr4G8MeBdO1TUY/iDrNrHf6jY+F9L0u2vb1LaOO3S6uYpZ1gRIVkEahaVFtqV7797/wBf12A/on/4If8A7In7KPxH/wCCVP7I/jLx/wDsxfs8+OfGWv8AhLx7LrPi3xl8F/hx4m8S6vcW/wAXfiJYW02q69rXhq+1XUJbeytbWzhkurqZ4rW2gt4yIoY0XGo3zy1e/cD4c+Dvw6/4Igf8ENvDPg74Wftia18LPjT+2/qfh7R9a+LOtzfDHXPjvqvhrUdVWPU47Hwxolx4c1jQ/hX4Z06K5hj0KW9tPC3j7xpoqWviXU7Ke2vbSwsLftKt2tI9Ff8ArX7/AMlEP1Q/4Zy/4I//APBZj9nrVvE/w88DfBr4ieHL1r7Q0+J3ww8H2fwx+NPwv8WSafHJEl1eJoHh7xp4d1zThPZ6pD4d8Z6Ze+Gdeiisrm+0PxBoksfnxepTet11s9U7dOq+5/fYD/On/wCCg37Fnjr/AIJ/ftXfE/8AZl8c3Z1oeEb+DU/BXjBbT7DbePPh14gjOoeDvF0FoJbiOzn1DTm+ya3psV1eR6N4ksNa0Vb28/s77Q/VGXNFP7/J9fUD4tqgP7RP+Der9s7/AIJn+B/hh+z5+zT8Uvhx4V1P9t7xR8dfENp4F8aXfwA0bxFr9lqPijxFG3gSS3+Lk+iXGp6O1jFgW88WpwnRx8sRiwa56sZNuSfupd/0A/p8/wCCkv7Sn7Ev7LfwR8JePf28fBmg+OPhJrPxV0bwh4a0rxF8JNN+Mllb/Ea+8I+NtZ0rUIvDOqaZq1vYXUXhnQfFtsmupbpNbRXU2nrMqanIj4wjKTtHe1+2n9f1qB/nS/8ABY34+fsh/tR/ti6b49/YU8FaV4U+EEvwo8DeFF8PeGPhTZfCiC68d2Ws+KZNXlh8HaRpmnRXF7eW+paLB/aKWbz6gY4rffJ9mRV6qalGLUn1vvsrf537frIP6zv+CZ3/AAQf/Y//AGJv2ebH9pz/AIKEeGPAXj34zWnhCP4k/EBPjKdL1D4N/s76Na2D6xc6D/wj2pyT+Ete1/QLUx/8JX4r8Swa5bxa5ZG08Gw6fa276lr2M6kpPljteys9X/kmB6FoX/Bbz/gg1478aWvwNvNC8G6f4MvNUOh6d4v8a/su6ZpnwSuJbqVrKGef7f4dm1LQ9HvGWFJdW8R+DtF0qytZku9ZudOsYbqe3Xs6v/Avr+f6vyvYD4v/AOC2/wDwQH+At18CPGf7Zf7BXg3TPh74m+Hfhy5+IHxC+DngZ0k+G3xD+HVlBJq+v+Lvh7pKzy2XhfxD4c0Eya+ujeGZLfwt4k8OaZPbaJoFt4iNu+tVTqu/LLW/V6WYH8LNdIBQB+1Px9/4LfftP/EX9jr4CfsM/B25uvgP8FvhT8C/h78JfH+qeFtXn/4WF8Zbzwv4T07Qdd/trxNbR2c/hrwHqM1tPDF4O0AxTavp7zx+LNa1mw1D+wtPzVJKTk9W22lbRXf4sD+vL/g1y/5RY6N/2Xv4wf8Ao3w7WFb4/kgP4N/+Ckv/ACkU/b4/7PT/AGpv/V5eOq6YfBH/AAx/ID/RF/4N9fhRofwW/wCCS37N15CqwXvxHsPHPxo8X3xj8r7VqHi3xdrZsLl0G5j9h8E6P4X0rzCWM0emLMu1XWKLlqu835af1/T/AEiH+ad+0Z8ZfEH7RHx9+M3x28VXVzea98Xfib40+IN/JdNukg/4SjX77VbbT41BZILXS7O5t9NsbSHbb2dlaW9pbJHBDGi9cVZJbWSA/cP/AINfvjdrXw0/4Kg+GPhlbX1wnh/9oj4WfE/wFrOm7s2VxqHg3wtf/F7Q9SljPyLe6ePAGqWFldY82OHW7+0jYJfSq2dZXhfs0/0/Xy/C0g/Sr/g77+D+kw6r+xf8frOEJrmpaf8AFP4P+IZ/LBN1pOiXPhvxp4NhEowyiwvPEHjtzG4cP/aIaPyyknmxQfxL0f8AWn6/LqB/FXXQAUAFABQAUAFABQAUAFABQAUAFABQAUAFABQAUAFABQAUAFABQAUAFABQB4Z+0B/yJ+mf9jLaf+mvWKxr/Av8S/JgfIVcoBQAUAFABQAUAFABQAUAFABQAUAFABQAUAFABQAUAFABQAUAFABQAUAFABQAUAFABQAUAFABQAUAf//T/wA/+gAoAKACgAoAKAP0vHQfQV6AC0AFABQAUAf6oH/BBb/lEB+xt/2I/wARP/VxfEquKp8cvUD/AC//AITeFbbx18VPhp4IvXWOz8Y/EDwb4Vu3eUwIlt4h8R6bpE7tOGUwqsV2xaUMpjA3hhtyvY9n6MD/AE7f+C8nj/VvgP8A8EhP2pZPhxnw1Jd+Efh38IdNXR1eyt9I8H+PviN4I+HfiPTLZbQxfZbK48CavrWgwxoUiRLyKEqyHy25KavNet++3/B66fPRAf5aVdgH+ir/AMGpPxT8T+N/+CdnjzwJ4hvrq/074O/tH+M/DPgv7Q80kWl+FfE3hHwN47l0W1MjuiRQ+LvEXivVjFD5aI+tkmIM3mS8tZJSVuqu/wCv8wP5ytQ8A6L8M/8Ag5p0nwj4dtLSw0aH/gpZ4P16xsLAKtlYr4z+IujeM5bK2iQmO3htLjX5rdLSILFZiP7LFHFHEiLq3ej/ANu/l939d9wP6UP+Dqv4ieLfA/8AwTR8LaF4Z1m+0iw+Kn7UPw3+H/jWKyuJLca14Sg8AfFvx8dFvPLKtNZTeJvA3hq+ngZvLlOnxpKrxs6NlRSc9eibXrdAf5x9dQBQAUAftT/wTx/4Lv8A7bP/AAT28Pab8MPD+peHvjX8BtNmlbTfhH8V11K7h8Jw3MrT3cPw78X6XeWviHwjbz3DNOuiztr3hG3uJr29tvDEWoX15dy5ypRlrs+6/wAvkB/bd8If+C4P7Puv/wDBO74Z/wDBQ748eBvGfwX8CeNfixefBfxD4e0Ar8VW8JeLbbVvEdjDqy3+n2XhrVtb8KXFj4f/ALQuLm08Lx65ZXN4dNi0LUo7VdTuOd03zcqabtfbp9/9duoHCftd/wDBLX/gnR/wWB/Zzb44/s+2vwu0b4jeNfDOq678IP2m/g/p1r4eh1nxKY5vs2n/ABa0rRrCyfxXp663bppHi/TPF+if8LC8JNFqOn2NzoGrQXljK4zlTdney3i/lt207foB/mieLvC2teBvFfifwT4ktTY+IvB/iHWvC2v2JbebPWvD+pXOk6palxgMbe+tJ4twHzbM8ZrrWuvf+vL8vuA739n3/kvfwQ/7K98Nf/Uz0Wk9n6MD/Sy/4OMf+UOP7Xf/AF2/Z+/9ae+C9clL+JH5/wDpLA/y767ACgD/AEtv+DYfXLXVv+CUXgGwt1iWXwz8YPjRod8Y8b3urjxQviRGnxz5osvENmg3YPkLD/CFLclb435pflb9PL8LyD+Ar/goVod/4a/b2/bY0HU45473S/2s/wBoi1l+0AiWVV+Lfi5obkk/fS7gaK6hlGUmhmSVCUdWbqjrGL7pfl8vy+4DW/4Jr6Ff+JP+Ch/7CmjabHPJc3X7X37OMrNbgmW3s7H4u+Eb/Ub4YyQmn6da3V9K+Pkit3fnbSk7Rk/J/wBdfy+8D+8f/g6L1y00n/glfrlhcLEZvE/x4+D2h2BkxvS7t7nX/EjtBnnzTY+HrxTjJ8lpexJXmo/H6J/1/X6AfH3/AAaHa5a3H7MP7WvhtFiF7pPx58K65cOMee1r4g+H1pYWayfxeUsvhm+MORje8+M/NVV/iT8vyf8Awe33gfzef8HBuh3+g/8ABXz9sKK+jnUalrPwq1yylmB23FhrHwL+GV7BJA54khhaSWzBUkRyWssBw8Tqu1PWEfT8nby/rvuB+OWnade6vqFhpOm20t5qOp3trp2n2cC75rq9vZ47a1toV/ilnnlSKNe7sB3qwP8AVb/4LTahbeDv+CSH7Zov3S5jh+CFv4XEtxz5t5rviDwx4UsZyWxmc3+p28sR6+fsIBOBXHT1qL1v+b8vy+4D/KXrsAKACgAoA/1bP+CUn7L3iL9iD/gl78GPhxofhBNW+Msvws1b4xeKfCtzc2uiXXiH4y/EXTbjxuPB+salfS2tjYXeky3mg/DZ9Su57e0tbPw/bT3FwIoXuG4pvmm9dL2+X9f1oB/FlrX/AAb3/wDBajXviRq3xd1D4TeF2+ImteN774j33iiL48fCCLUm8aajr0via51+OYeMC0d8dcmfUUkBylxhhkgVv7Wna2trW/rf8vvA/tv/AG+f2YvG/wC3P/wS9+J3wV+IvhKz0b48eMfgN4f8ZweFbG7sNWi8NftFeDtF0nx7p3hrStZ02W8sp7U/EHR5PBs+raVc3Vte6FqN/wDZpbuzu9k+EJcs01qr23to9NdPO+3TboB/k5ujxu8ciNHJGzI6OpV0dDtZHVsMrKwIZSMgjBxiu0D/AFPvhr/ygE8Ef9og9C/9Y2tq4/8Al7/3E/8AbgP4a/8Ag3a/5THfsdf9dvj1/wCsw/Gquir/AA5fL/0pAfvR/wAHgv8AyIH7CP8A2OH7QH/pl+EtZ0Pt/wDbv6gftF/wQq8JaF8J/wDgkF+yndaVYW4OqfD3xn8T9dexAe41fWPFHjbxf4muprmRd7z38dnLZ6QoYs9vBp1rYqFjtY4kzqa1H62/rf8AL77gf5gHxL+Ifin4t/EXx58VPHGpT6z4z+JHjDxJ468VarcyyzT6h4h8V6xd65q928k7ySt51/ezuu93KqVXJCiutKyS7K39b/n94H9Nn/Bpf8U/E/h79un41fCS2vro+C/iV+zhrPibWtIR5vsj+Kvhz478Ex+F9amiV/JEun6P4x8ZaZFLJGXA1tkSVNxSXKslyp9b2/r/AIAH0j/wcpeKF/Zc/wCCoX/BP39r7wjaRQ+LvC3hLwj4s1NLBlgu9eb4KfGS48Q2sGooHRJ11TSdfm8Oyy3GPtmlxf2dO72tqkaKlrCUXtf81/XX7gP0v/4Odvhlo/x2/wCCWXhr48eEnh1ix+EPxV+FPxX0zX7RTIt18PviZY3nw7d4GI3Cw1XUfH3grVHfCt/xLrVmIQOGii7Tt3TX3f8ADf1oB85/siXL/wDBOb/g2K+JfxpDv4d+Inxz8B/Erx/pl1Cxt9Rj8Y/tC65ZfBL4S63prgxzz3Vh4JXwF4thKAiCGzuJiGtbaSZnL36yXRWX3a+XX+nuB0v/AAUHmP8AwUb/AODbD4W/tFxk+IPHvwu8CfCD4zapdr+/nn8cfCW/uvgp8db1psmWGK3s774ma1NHIXJSxiWbLqs6kPcqteq2tvqtLvy6+egHtH/BtF4A0H9nP/gk14l/aD8aMuk6V8T/AIi/GT43a7rdxGEltPh98MbCD4f7n3bCbLTpfhr4s1e23kbv7UuJVcwzRmlWd527JL7/AOv6uB/n4fHX4sa98efjZ8Xfjd4oLf8ACRfF74meOfiXrSNIZfJ1Lxx4m1PxJd20bnH7i0l1Jra3RVWOOCKKOJEjVEXpSskuyS+4DyqmB/eT/wAGhH/Jvf7Yv/ZZfh7/AOoRqFc1fePoB/Nb/wAF5/8AlLj+2p/2Pfg7/wBVN8P62p/BH0A+6v8Ag1J/5SZeL/8As1D4pf8Aqf8Awgqa3wfNAe/f8Hd3/J137Kf/AGb1rn/qyNcqaG0vUD+mL/ggfIIf+CQf7GczB2WLwZ8RJGWNGkkYJ8Z/iWxCRrlncgYVFG5mwBkkVjU+OXqB/mG/Gz4teLvjz8X/AInfGrx7qNzqvjL4qeOvE/jzxFe3U8tw7al4n1e71Wa3ieV3aOzsRcrY6fbKVhs7C3trS3jit4I407EkkktloB/RT/wal/F3xZ4Q/wCChPjf4T2N/dnwV8YfgJ4tk8SaIsk39nyeIPh7q+ha/wCFPEU0CERG/wBIsrvxVotlcTBhHa+KtShXD3CGsqyvG/VP8/68/wBYh9E/8He3gjR9O/aA/Y6+I1va20eveLfg/wDEbwbql3HgXdzpngDxlo+s6LFcgHJhtrj4ja2bZ2UZae4UMwQKiofDL1/T/gAfx/VuB+j/APwSA/5Sg/sJ/wDZyfw2/wDT1FUVPgl6Af2L/wDB2z/yjt+CH/Z6XgH/ANUb+0PWFD43/hf5oD+NP/gk34B0X4m/8FK/2I/B3iO0tL/RLz9or4c6tqWn3+02Wo2/hTWovFh0+6jf5LiC+bRFtJLRwyXizG1dHSYo283aEvQD+1n/AIOr/in4n8Cf8E4PCHgrw9fXVhYfGT9pHwH4N8Z/Z5Jo4tS8J6D4S8f/ABCXSLlomRXSfxZ4Q8J6h5M2+OQaW+Y2Kq6YUVed+y/4Hy/rR7xD/OcrqA/1Iv8AggV8Q9Z+OH/BIj9mJviGzeI5tH8P/Eb4RXh1hGvYNU8H+BPiH4w8FeGNLuI7szLc2Nj4GstF8ONCxaBoNOMOxEBhXjqpKbt69rMD/Mo+NHhGz8AfGL4seA9OKHT/AAT8S/HfhGxMcrTobPw34o1TRrYpOzO0yGCyQrKzu0gw5ZiSa61qk+6/rt+X3AeaUwCgD/Sb/wCDXL/lFjo3/Ze/jB/6N8O1yVvj+SA/g3/4KS/8pFP2+P8As9P9qb/1eXjqumHwR/wx/ID/AEnf+CRlynjv/gkP+x/a6UUhe/8A2Z7PwhE1uyoE1HSLbWPCNzKHztWc6jp00kzEjFwZC2CDXJPSo/8AFf8AG/n/AF0WwH+UtdW1xZXNxZ3cEttd2k8ttdW06NHNb3EEjRTQTRsA0csUiNHIjAMrqVIBBFdoH7U/8G7WhX+t/wDBYL9klrOOcw6K3xr13U54QStpYWf7PnxUhEk5GdsFzf3VhppJ4Ml9GnG8ms6rtCXnp/W/9dtwP6Ff+DvjXLS3+AP7G/ht1iN9q3xh+I+uW7HHnC08PeC9JsL1Y+/lNN4nsDNgY3pBnHy1lQ3l6L+vwA/g6rpAKACgAoAKACgAoAKACgAoAKACgAoAKACgAoAKACgAoAKACgAoAKACgAoA8M/aA/5E/TP+xltP/TXrFY1/gX+JfkwPkKuUAoAKACgAoAKACgAoAKACgAoAKACgAoAKACgAoAKACgAoAKACgAoAKACgAoAKACgAoAKACgAoAKAP/9T/AD/6ACgAoAKACgAoA/S8dB9BXoALQAUAFABQB/qgf8EFv+UQH7G3/Yj/ABE/9XF8Sq4qnxy9QP8ALU0LWb/w5rmjeIdKkEOp6DqunazpszAkRX+l3kN9ZyEBlJCXEEbEBlJAwGGQV7QP9VX40eHvA/8AwWX/AOCS/iPTfhnr+iwWv7UvwQ0LxJ4QvZLp7nTfCXxa8M6lo/jLS/DHiGe3Elzat4P+K/hOLwn4wEUct1ZjT9VEdvdMiQT8S9yfo/679P8ALTcD/Nl8Xf8ABOf9vHwP8Ubn4Na/+yH+0KPiLb6u2jQ6HpPwp8Y+IYNWuRcJbpd+H9b0HStS0HxDotw0kcltr+i6nfaJcW0iXMd+bc7161KNr3Vu9/6/H5gf6J3/AARl/Y6uv+CXH/BOIaZ+0Tquh+B/GOq6n42/aR+P11f6nZvonw3F14e0i1fSNU12GaWwlj8G/D/wXojeI7q0nl0y315deXTri/s0g1G/5aj556a9F5/02B/EF+zT8eF/ag/4L0/Br9oWC2kstP8AjB/wUO8K+OtEsZQ6z2HhvWvi1bT+GdPuPMJY3Nj4f/sy0uWO0PPDIyxxKwjTeS5aTXaP9d/67bAf1L/8HbH/ACjq+CP/AGep8Pv/AFRn7RVZUPjf+F/mgP8APHrqAKAPcf2ZfGXw2+Hn7RXwN8cfGXwfY/ED4QeFviv4D1r4q+CdS02LV7XxR8OLLxLp0vjfRTpk7JDez33hoanDZwyuqNeNASQAaUr2dt7aevQD++3/AIKIf8EKf2R/2zP2PvD3ij/gnF8Ov2fvhX8ThcaN8U/hp428D2Vto3g/4yeC9Q8P3+/wZfeJNIF1bQ2XiODUdN1rw5rlzbT2tlrWk2Vnfy6dpmpapqNpzRqyUvfu1s0+j/4Hz7dbxD4e8W/8Erf29pP+CAXw+/Ytg+AF9c/tL6R+2Bc+PdR+Glt4++FdxJbeDrrW/GsUPiB/FMPjpvBJsT/a2nzOF8SG4gtLj7ZPBHaxTzRVzx9rzX93ltfX/h/68gP2j/4JSfsxX3/BIr/gmjf6R+1j4/8ADOg3nhnV/iF8fPi9qMWvHUvCHw5tdWstKhHhjStXnjtodQlsdH8OaYbuDSopLbU/GmrapaaBJqwvLK8v85vnn7qfRLv+v9drWA/zPv2g/ibF8avj58b/AIyQWMmmQfFr4v8AxK+JsOmyxwRS6dF488Z614pjsZIrVmto5LRNVFu8duzQI0ZWFjGFLdaVkl2SQCfs+/8AJe/gh/2V74a/+pnotD2fowP9LL/g4x/5Q4/td/8AXb9n7/1p74L1yUv4kfn/AOksD/My+Enwq8efHP4n+APg58L9Bn8T/EP4neLND8E+DdBt5IYH1LxB4hv4dO06CS6uZIrSxtRNOJb3UL2aCx0+zjnvr2eC1gmlTrbsm3sgP2P/AG8P+Dfn9tL9gb9no/tKePPEfwg+JXgLQZ9DtPiVB8Ltb8VX2sfDqTxFqVnoul6jqNt4n8IeGYtX8PPrmpabolxqujzT3NpqN/avcaWmlmTVIojVjJ21Xa/X8/8Ag+WwH66/8GlX7Ynh/RNV+Pn7DXirVfsOreM9Sh+PnwhtbiZUttY1XTNEsfDHxV0W18wgtrI8P6P4K8Q2Njbh3udI0LxTfyCOPSnZ868XpLto/wBPzA+bv+Djz/glV8cfB/7WXiz9sz4J/DHxZ8RPgt8eo9L13x7J4E0DU/Et58Mvihp2kWejeIj4l0vSIL3UbDw74zTTbbxVY+Jpov7K/wCEg1PXtGu5NPki0dNSqlNcvK2k130vv/XT83INf/g24/4JV/HHxB+1V4d/bW+OPwy8V/Dn4QfA2y1rUPhovjzQdT8N3/xM+J2uaPfeHtLu/D+j6tb2Oo3nhjwVYapqPiC78S+SmmP4mt/D2maZJqkkWvppCqzXLypq73trZf8AB/roB7D/AMHaf7Yvh7xP4v8AgL+w/wCEtW+33/w2uLz44fGG2t5lktNK8SeI9EbQfhboVyqNui12y8J6l4u8Q31vOv7vRvGXhm5hYi9lRShHRy76L9fxA+P/APg1v/bE8P8AwB/bZ8X/ALP3jbVf7I8M/tceE9H8L+HLqeZYrD/hcHgG81PWPAOn3rSlY4T4h0XXPHHhzS3Uma88S6p4f0mKN31BGR1otxTX2dfl1/JAfot/wc7/APBLn4yfFfx34K/bp/Z4+HviH4lJb+CrD4cfHnwj4J0i+1/xXpaeG7y/ufB3xJt9A02O61XWNJfStTl8L+KJdNtpG8P22g+HNRuLV9PutX1DT5ozSXK3bXS+nyv/AMD77gfjz/wRC/4JO/H79qL9sX4TfEz4kfCXxr4I/Zt+B3jTQvib488YeOfDGseGdI8Xan4L1K21zw58N/DA1i1sZfE2oeIdfstPg8SLphktdC8LJq11qN7a39xodlql1JpRdmrv5/P+v0A/oJ/4Otv2xfD3w+/ZY8AfsZaJq3m/EP8AaA8XaJ498Y6RbzKf7M+D/wAN9Tl1Kyn1eJWEsR8T/Euy8PHw6WVoLpfBPignZLYxF86MdXLotF6/8N/WrA/mP/4Ju/8ABD39rP8A4KXfD3xb8Xfhhr/wx+Gfww8M6/d+D7DxZ8U9T8SWi+LvF1hYWeoahpfhrTPC/hnxLfz2GkRalpqaxrl9HY2ENxefY9M/ti/stVtNP1nUjDRpt9l+vb8fxbiH5z/tR/szfFr9jz48fEP9nL44aLa6H8Sfhrqttp2twadeDUtG1C01LTbLXNC1/QdTEUB1DQvEOg6npus6TdSW9rdGzvYor+ysL+K6srW01JXW39f1/wAOB4BTA/S//gj/APsn/wDDZn/BRD9m74Palpv9peB7LxnB8S/ijFLD51g3w5+GC/8ACY+INN1PgmOz8WS6ZYeB0lAJW98UWYyu4ukVJcsG/Ky9X/lv8rdQP7uv+C83/BU/4if8Ey/gd8H7v4G2fgTUvjb8afiHqWmaPb/EHSdR17R9M+HvgnRk1HxxrltpWl65oM02qprWueBdEtXu7maxjs9c1Sb7O17DZyxc9KCm3e9l/Xy+77gP5Yv+IqX/AIKff9A39mX/AMNP4j/+eLW3sYeYH9PH/BBD/grP8Tf+Cmnw6+Omk/H6w+HulfGf4K+KvDVyn/CvdG1Xw3pmvfDfx1p9/wD2HqFxpOseIfEbzazpHiPw34m07Vb3TLiy09NMuvC0U+mxahJcahqmNWHI01s+/f8Aq3f8Uoh/FN/wXC/ZP/4ZB/4KUftDeCNL03+zfAnxG11fjt8NI44fIs/+ER+K813r15p+mw4Cx6Z4X8bL4w8GWKKXAg8Np8xzheim+aC8tPu/rz76XsB/er8Nf+UAngj/ALRB6F/6xtbVzf8AL3/uJ/7cB/DX/wAG7X/KY79jr/rt8ev/AFmH41V0Vf4cvl/6UgP3o/4PBf8AkQP2Ef8AscP2gP8A0y/CWs6H2/8At39QP0P/AODZv9qTwn8df+Cbvhb4KnUtOf4ifsu+IvE3w88W+HmnVtTk8IeKvEOt+N/AHieaxdpGXR9T0/W9V8KWs4Bin1HwVrCFE2BGisrTv31/z/rr8kB/Gn/wUZ/4JCftZfsZ/tIfELwboHwM+KHxA+CuqeLdZ1D4L/EzwD4I8SeM/DWveB9T1KW48NaVqWo+HrHVY9F8ZaPY3NtouveHtXa11D+0rSa901NQ0W803U7vohOMorVX6pvZ/hf1t92oH9J3/BsT/wAEwfjp+znrPxX/AGy/2jPh/wCIfhTrHj3wFD8J/hB4E8a6XdaH40n8J6rr+i+LPGXjTXfDeox2+p+GrTUL7wv4V0vwvBq1ra6tqVrFr+oPZ2ukz6RdazjWmnaKd7O7sB+MX/Bzb+1P4V/aG/4KKzeAvAuqWGteHP2Y/h1pXwc1TVNNuBd2l18Rm1vW/Ffj+2iuUdoTL4cvNb03wZqlvGN1nr3hfWLeWV3QpFpRjaN/5nf5dP6t94H9Nf8AwT+jb/gqF/wb32XwIk1TTZPHl18AfHv7Lf2vWppm03QviF8JEuNH+Dmoa7cQQ3V2ba10zTfhZ4o1OWK2mvVguJWhjmnVJJcZ+5Vv5p9tHv38/Xyv7ofAH/B0P480D9nb9iP9hr9gfwFdfZtGe+0y/eztysUsfw8/Zy8AaZ8PfCVhqFujMqWWr6p4wtdQtY8FXvvBzMjj7Kwa6KvKU3/Tbu/6v99wOr/4Nk/G+g/tRf8ABOX9sr9g7x3di6sNB1nxXoklrNtka2+Fn7TvgLVtBubS0tpHAljs/FPhzx7qczx7RHca7AspjaWF5VWVpxl/wNV9/wCXyf2g+vP+ClRP/BMr/g3wh/Z5h1LTofHV18Fvhb+yabvR55f7K17xv8RbSGP423elyzQ2l1JY614ct/i1rVl5trFcyQyRC5ij3Tukw9+rfzb27bdV5a6+gH+cJXWAUAf3H/8ABoD490SXwN+2z8MHvII/Edj4r+D/AI9gsHbbc3miarpHjTw9d3lup4mg02+0ayhu2TP2eTVbESY+1RbuautYvpZr+v6/ID4C/wCDhz/gmP8AtcN/wUD+J37Snwn+A/xR+MPwd+Pth4H8SWXiD4U+BvEPxAHhHxT4f8DeGfAvifw14vsvClnq+qaFdXOp+G18R6VqOq2Fjo+q2XiKCw0q+vdR0rV4LS6U1ypNpNaa9fvb79LemiA/Qr/g2O/4JhftJfs7/E/4r/tgftJfDTxR8GIfEPwsu/g/8KvAfxF0a58NePdcj1/xb4a8T+LvGOoeEdVW08ReFdP0lPBGkaNpC6/plld69Hr+p3tpbx6dZ213qU1pppRTvrdv7/60X3XA+Qv+Du7/AJOu/ZT/AOzetc/9WRrlOhtL1A/pm/4IFf8AKIf9i/8A7FD4hf8Aq6fiTWNT45eoH8RH/BSz/giX+2H+zL+0h8QW+C/wA+KHxz/Z08beKtX8U/Bvx38FfA/iL4m2Vn4P8R6jLqWi+FPFNn4L07WdQ8N694bhvIdAaXVrKy07xD9ki1XQJ7u1vBHa9MKkWldpPZpuz/HX8vRXSA/fH/g2l/4JNfH39mnxt8Q/2zf2ofh/rfwm17xD4An+F/wd+GfjOyl0rx1FpXiDV9F13xh468U+GrpItT8HylPD2l+GvDuka5Faa9dQX3iq61LR9Ns10O61fKrNO0U763dtv+D8tAPyz/4OpP2k/DXxe/by8EfBjwlqVlq9n+zR8J7bw34surKf7Qtn8SvHur3HivxFobSxs1sz6P4Yi8CxXiRM01nq82qaZeiK6sZIIroq0W+7/r+rffqB/MZWwH6Ff8Emda07w/8A8FNP2EdR1WcW1m37Ufwe0zzm+4t3rvjHTND04OSVCRyahqNrHJIxCxI7SN8qmoqfBL0f4Af3Y/8AByp+y18cP2qf+CfPhvQ/gF8PfE/xT8X/AAw/aJ8D/FXWPBXgrSbzxD4v1PwlZeAvil4H1Obw74c0yK41fX7/AE/UfHej3s2m6RaXmoHTYb+6itZUtZCnPSaUtXbRrX1X9f8ADMD+BL4Da58VP+Cf/wC2X+zn8VvjB8KviH8OfEPwg+Kfw0+LOoeB/iH4N8SeBvE+r+DNI8V21zqhttF8S2GkambTXNK07W9LsdQWBraW5SZY5JWgljXpdpRdmndNaWf/AAAP9Ff/AILG/sgyf8FTf+Cbkuk/s7axoXjjxXa33gf9pL9ny+stStY9C+Ik1joOrQW+madrVxNBZW48ZfD7xp4hg8PXd9PBpx1250UapPY2ZuL605acuSeui1T8v8/w/SQf51Phb/gnR+3j4y+KFv8ABrQ/2Qv2h2+I0+rLo0ug6p8KPGWgxaZcmdrd7vXNa1zStP0HQdFgaOSW48QaxqdloVvao95LqIth5tdfNG17r1v/AF/WwH+k38AvCfgf/gjV/wAEm/DOl/FXxBo0tp+y/wDBfxD4u8e6hDdm307xP8U/FGq6x401jwx4eu7hI7i+fxN8TvFbeC/BZkgju9SF5osf2O2klFrFxu9Sbt1f4L/gID/Kv8S6/qPivxFr/inV3SXVvEutarr+qSRqyxyajrN9PqN66KzyMqPc3ErKrO7BSAXYgtXatNO39ef5/eBi0AFAH+k3/wAGuX/KLHRv+y9/GD/0b4drkrfH8kB/Bv8A8FJf+Uin7fH/AGen+1N/6vLx1XTD4I/4Y/kB/ab/AMGqf7Ynh/4mfsh+MP2PdY1Xy/iL+zd4s1zxR4a0e5mXfqXwf+JutTa+moaUjkTTjw/8RtR8VWevpGrQ6ZH4i8KF5N+rpGnPWi1Lm6Oy+f8AwyA/nH/4LU/8Em/2gP2Uf2wfit42+Hnwk8b+Nf2bvjN42174j/DTxl4H8L6z4m0XwxJ4y1WfWtW+GviRtGtb9/DmreFdav7vTNBh1coPEPhuLStT0+5urv8Ata003anNOKu1db9Pn1/rtsB+2f8AwbD/APBLv4xfBrxV4+/bl/aJ+H/iD4a3Wt+Crn4Z/Anwb410m90LxZeaXr+oaZqnjL4k33h/UIrXU9D0+4tdH0/w14SfU7eK51ux1HxPqUdlFpR0PUtUzrTTtFO/e2vy/r9APy5/4Ogv2xfD37RP7dOg/A/wPq39seEv2R/COpeAtau4Zlm09/jB4t1O21n4mQae8bMhGhWWleCvB+rhws8HiXwxrtk+6O0hdroxtG/WWvy6f15gfzVVqAUAFABQAUAFABQAUAFABQAUAFABQAUAFABQAUAFABQAUAFABQAUAFABQB4Z+0B/yJ+mf9jLaf8Apr1isa/wL/EvyYHyFXKAUAFABQAUAFABQAUAFABQAUAFABQAUAFABQAUAFABQAUAFABQAUAFABQAUAFABQAUAFABQAUAFAH/1f8AP/oAKACgAoAKACgD9Lx0H0FegAtABQAUAFAH9UH7Bf8Awcw/8MQ/sf8Awb/ZR/4Yp/4Wd/wqTQ/EWjf8J7/w0f8A8IX/AMJB/b/jHxL4t+0/8It/wobxZ/ZX2T/hIv7P8n/hItS8/wCx/avNh+0fZ4MZUeaTfNa72t/w/wDXbYD+V+tgP1k/4Jqf8Fjv2rv+CZeoapovwzutF+I/wW8Taj/avij4HfEOTVJvCh1eQW8Nz4m8Hajpt3b6l4I8WXNnbRWV3qNgL3R9WgS1bxD4d1ubTNIlsInTjPfR90vz7gf0hWH/AAeAfCl9CM+p/sQfEK28ShExpdh8aPDd9oTybP3oOvXHgLT9QjQPgIR4clZkO5grAK2PsH/OvuA/DP8A4KZf8F9/2rf+Cifhi++D9joujfs8fs7392LjWPhp4H1rU9b8Q+O4YJ4bnTrH4mePbuHSZPEek6bcW8d3b6Bonh3wnoFze+Xd63putXNhpE2n6wpRjru+76ei+e9/S1mB+VP7Jvx4/wCGXv2mvgN+0Z/wiv8AwnP/AApH4q+Cvib/AMId/bn/AAjP/CT/APCH65aaz/Yn/CQ/2P4g/sX+0fsv2b+0v7D1b7Jv877Bc7PKa5Lmi1tf+vL+u+wH7Mf8FbP+C9X/AA9K/Z18EfAH/hlP/hRf/CG/Grw/8YP+Es/4Xn/ws3+0v7C8DfEXwX/wjv8AYX/Cnvh99j+1f8J9/aX9rf2zdeR/ZP2P+zJvt32qyzhS5Hfmvpba39bf1cD+eOtQCgAoA/Uf9hb/AILGft3f8E99NXwl8D/idZ678KxdTXw+DPxV0qXxv8NrW7urpry8uNCsf7Q0rxF4Pa/uZbm41KLwV4k8O2+q3V1Pe6nBd3xjuUiVOMt9+63/AF/L77Af1ra//wAHBXxSsP8AgkP4Q/bq0/wH+z6/7SWu/G+6+E2p/CWfXvEVx4XtNIh1fxTHF4xi8IweLLfx5Dbtpmj6bC1rceI5bZry4mvl1Nbee30+DD2S5+W7ta97fh1/L5PcD+Q/9uf/AIK3/tx/8FC4odC+P/xTS3+G1nexalY/Bz4c6Z/whXwvh1G3laa11DUNEt7u91PxVf2DsTpl9411zxNd6T850uayM05n3jCMdUte7A/NKrA6/wCH3iv/AIQTx74I8cfYP7V/4Q3xf4a8V/2X9q+w/wBpf8I9rNlq/wBg+2/Zrz7H9s+x/Z/tX2S6+z+Z5v2afZ5TD1TXf+vL8/uA/pZ/4KM/8HJf/Df37HHxd/ZL/wCGMf8AhU3/AAtV/h+//Cf/APDRX/Cef2D/AMIL8T/BfxIx/wAIr/wovwb/AGp/av8AwiH9jZ/4STTvsP8AaH9o/wCmfY/sNxjClyyUua9r6W7qwH89H7M/x98Z/ss/H/4Q/tE/D2LTrnxj8HfHeg+OdFsNYilm0jVZNHu1lu9F1aOCWC5Oma3YNdaTqDWlxb3iWd7NJaXEFysUqayXMmu6sB/RD/wUz/4OStR/bp/ZH1/9lz4c/s4XPwdX4pL4di+LPizX/iBbeM5I9I0DXdK8TP4a8FWlj4X8P7Y9W1jRtPS+8Q6u6TroyXulw6EtxqCanYZRo8sruV0tla33/wBfmB/ND8OviL46+Efjvwn8Tvhl4r1rwP8AEDwNrlh4k8JeLfDt7Jp+s6FremzLPZ31jdREFWRlKSwyLJbXVu8trdwz2000L7NJqz2YH9k37LX/AAdwtpfg/StA/bG/Zq1XxL4v05Yba++I/wABtX0fTrfxHBHEsZv774ceMbuytNK1lzH5982leNRo97czytp+j6BaxRWlc7oa+7Ky7NX/AMv672uBV/ar/wCDt+71nwdqnh39jX9m/UvCHi3U47m1tfiZ8ddW0fVh4bgliaJb/S/hx4TnvdO1HXIzJ9psZtZ8Y3OiWN1BF/aGg+IrSWa2QVD+aXyS/C+n5fcB/G7498e+NPil408UfEb4jeKNa8a+O/Gut6h4k8WeK/Ed/Pqet6/rmq3D3V/qWpX1wzyz3FxM7MSSEjQLFEkcKJGnQkkrLZAc7p2o6hpGoWOraTfXml6rpl5bajpupadczWWoadqFlNHc2d9Y3ltJFcWl5aXEUVxbXNvLHNBNHHLFIjorKAf15fsR/wDB118Sfhj4D0X4d/tofBe9+OV34c07T9K034x/DvXrHw78QNasrCFLbz/HvhrX45fD3ibxFNGokuPEmk6x4TF68QbUNHu7+6u9UfCVC7vF28mr/d/T/JRD6V+P3/B3d4ATwpqtn+y5+yn4yvPG91b+To3iH48+INC0nwxoty6Etf6j4R+H+q67qfiOOFwETTLfxl4ZM4bzn1OHy/s06VB9ZaeS/wCG/rva4H8bP7RX7RXxh/au+MXjT48fHfxnqPjr4leO9SbUNZ1i+YR29rAg8rTtC0LTo8WeieG9Dsli03Q9D0+KCx0zT4IbeCIbXd90lFWW39f1/wAMB+6X/BIT/gv9f/8ABNf4G+Jv2dPiH8Cbr40fD2TxbrXjvwFqfhzxja+D/EnhjV/EFrYx634e1JNQ0PWtP1fw9qF/p8Wq2d5EbHU9FvLzVhJFrlteWVvpedSlzu6dnttcD8hf2+P2yfGv7ff7VnxS/ak8daDpnhLU/iFeaNb6V4P0e6m1DTvCXhbwvoOm+GPDOgxalcQWs+q3VrpGk20uravJaWQ1XWZ9Q1GHTtMt7mLTre4R5IpXv59/6/rcD46qgP1//wCCQ3/BUnwp/wAErfiF8Xvild/sx/8ADQXjf4k+D9D8BaDqzfF9PhaPA/he31mXxB4qsI4v+FWfEd9bfxbqlh4PnklE+jrpq+F0j8q+/tAvaxODmkuay9L3/r0+6wHKf8Fav+Covif/AIKofHLwL8V9R+GP/Cl/C3w6+G9v4C8M/DePx4/xFhtr2bX9Y17xF4ql8Qt4P8DB9Q8Qvf6XYT20egxR29h4c0uPz7iRZJWIQ5Fa97u97W/r+u4H5V1YH6b/APBKX/gpV4n/AOCXf7R2tfHTR/h3/wALd0DxX8N9e+G/i74byeNn8Aw61Zalqeia9pGqxeIh4V8ax2OoaBregWdxA7eG7ySewudU02OezTUZbhYnDnVr21vff+v67Aezf8Ffv+CsnhT/AIKsa58FfGMX7LX/AAz/AOOPhJpXivw1feI4vjKnxQ/4TTwp4gvNL1TStEvbM/Cb4eSaZ/wi2r2us3+l3KX1+kn/AAk+rxS2gYwzRKEHC65rp67W1/r+tQP0D8Nf8HMP/CPfsA6J+wz/AMMU/bP7G/ZBsP2U/wDhaP8Aw0f9n+0/Yvg3F8JP+E8/4Qn/AIUNN5Pm+X/wkH/CL/8ACXS7M/2V/wAJE2P7SafZe/zc32ua1vO9gPw1/wCCdn7YX/DA37Y/wd/a0/4V3/wtf/hUz+PX/wCEA/4S7/hBf7f/AOE3+GHjX4b4/wCEq/4Rjxj/AGV/Zn/CYf2zn/hG9S+2/wBnf2d/of2z7db6TjzRcb2vbX0dwPvT/gsH/wAFn/8Ah6/oHwI0P/hm3/hQn/Ck9Y+IGrfav+Fw/wDC0v8AhJv+E6svCVn9n8j/AIVb8Of7G/sv/hFvM83zdW+3fbtnl2f2XfcTTp8l9b3t0ttf/P8Aq4H5wfsdftpftDfsI/GXSfjj+zj42m8J+K7OH+zdc0m8ifUvB/jvw1JcwXN74Q8deHTPbwa94ev5LeGRo/OtNS028ittX0DU9I1uystSt6lFSVn/AMFen9fqB/Wb8LP+DvvRf+Ecsbf42/sW6ofFsFoV1LV/hZ8VbQeHNVvlUkT2Phzxb4YOp6BaSvhTa3HinxJNAoLi8uS3lri6D6T080B8gftp/wDB1X+0f8bPBOt/Dr9lX4Q6Z+y/Z+IdOm0rVfidqHjCb4g/Fi0trklbmbwRd2+h+FvDngbUJrVms/7VfTPFWsWAke/0DU9D1eOyv7RxopayfN5bL+vu8+0g/lPvLy71G7utQ1C6ub6/vrme8vb68nluru8u7qV5rm6urmd5Jri5uJneWeeZ3llld5JHZ2Zq3A/eb/gkP/wXP8Q/8Ervhf8AFr4S3P7Pf/C//CvxG8eaV8RNFt/+Fvt8LP8AhDvECeH4fDfiaXYfhl8R01seJNO0fwmu5f7GbTj4fIb+0BfIbTKdPnad7WVtv6/L7wPk3/gq/wD8FLPEH/BUb9ovw78c9T+Gn/CndE8IfDDQ/hn4Z+Hcfjl/iFDp1vpuueI/EWqa1J4hPhLwQlxfa5qniSbz1Xw7bvBZWGm2b3N2LVJFqEORWve7ve1v6/ruBsf8Ek/+CofiH/glf8c/HnxasfhZ/wALr8OfET4ZXXw91/4eP4+b4cRPep4k0DxDoPiqPxCvg3x0De6D/ZWqabDZPoTJcWfiPUP9KgkRGYnDnSV7Wd7gfRf/AAV8/wCC4PiH/gqr4D+DXw2tvgB/wz/4U+F3i7xJ441ix/4W43xT/wCE08Q6lo1noPhq7J/4Vp8OE0L/AIRbTZ/FcIBTWm1P/hJ22vpo091v1Tp8l3e9/K39fd91wPwfrQAoA+vv2Hf23fjn/wAE/fj94f8A2hPgLq1jbeI9Ns7nQfEfhvXbea+8JePvBmpz2lxrHg3xZp9vcWlzcaTfzWFjeQ3Fld2WpaVqthp2raZe219ZQSVMoqas/v7PuB/Wron/AAeAeAf+ERim8SfsP+Lx48jtYVn07RPjVoreEby9VStxNFrN/wCAF1nTLWVwJYbd9C1aa3WQwPdXRh+0T4+wfSenoB+buhf8HNvx9uf25Lf9rL4m/A3R/F/w28KfCTx/8Jvhb+zb4U+Jt/4E0PwdD4/8S+Cdf1Lxprfji/8ABHjifxj40mt/BGn6RqeoP4T0KzurUW40iw8PW8Nzaahfsly8qeravK3b+vP9Yh+f3/BXf/gqb/w9U+K/wp+J/wDwor/hRH/Csfh7feA/7D/4Wd/wtD+2/tviS+8Q/wBq/wBp/wDCvfh5/Zvl/bfsn2H7Bf7/ACvtH2xd/kJUIciave77W/r7vvuB/eh/wQR/5RA/sa/9iX8Rf/VzfEuuWp8cvUD+RT/gm3/wcoftBfsTfCnw38APjF8LNN/aa+EngXTLfQvhzeTeM7rwF8TPA+gW8p+yeHX8US6B4w0zxb4Y0S0IsvDej6nomm6no1ilvpUHif8AsOw0zS7LedJSbadm/LT/AIf56+QH1t+1N/wdsfFXxv4F1nwj+yj+zZpvwX8TazZ3enr8VviN42h+I2s+H4by2eD7f4X8E6f4Z8O6BaeIrF3+06dqXiLV/FWjRzJH9r8MXqAoyjQs7ylfyS/P+l+DUg/kQ8T+J/EfjXxJr/jHxhrureJ/FnivWtT8R+JvEmvX9zquua/r+tXs2o6vrOsaneyzXmo6nqd/cz3t9e3U0txdXM8s00jSOzNuBh0AaGk6tqmgarpmu6HqV9o+t6LqFlq2j6vpd3PYanpWqadcx3mn6lp19avHc2V9Y3cMN1aXdvJHPbXEUc0LrIisoB/W7+zz/wAHb3x+8CeCtD8M/tD/ALLvgn46+I9ItoNPufiD4Q+JF/8AB/VtdgtoIoY9S17QZ/BHxG0S51+co8+pXOijw5pV3M+bXR9NUFWwdBN3UreVgPw5/wCCqv8AwUJ/4eZftRx/tHr8Jf8AhTENt8NvCnw5g8HN45/4WDI8XhfUPEV+NYm18eEfBSrJft4gZDp6aMVtFtl/026MrFdIQ5I2vfW/bt/l/VwPqr/gmb/wXv8A2rv+CdHhu0+Ec2kaN+0H+zvaXrXWl/C/x1rGp6PrfgVLm5mu9Ttfhj47s4tUl8Madql1cSXl3oOs+H/FXh2G/aa/0jStJvtR1e5v1OlGet7Pulv6/wBfoB+615/weAfChNDE+n/sQfEO48SlXzpV58afDdnoauEHlga/B4BvtQdWfIc/8I2hVAGCuSUXL2D/AJ19wH84n/BS3/gsr+1f/wAFM7zTPD/xHn0X4Z/BHw3qI1Xw38D/AIeS6pH4Zl1eL7Qlp4l8bapqV1NqXjjxTZ2tw9nZXt4un6HpUTTS6B4a0a71DVri/wBoU4w21fd/ku34/ilEPyTqwCgAoA/pO/4Jcf8ABwt/w7X/AGWLP9mf/hkP/hdH2Tx94w8cf8Jr/wAL9/4V15n/AAlj6c39l/8ACN/8KV8dbPsH2DH23+3n+1+bn7JbeXh8p0ueV+a3y/r9P1kH4N/tJfGD/hoX9or4+fH3/hHv+ER/4Xh8avin8YP+ET/tb+3/APhGP+Fl+Odd8af8I9/bv9maL/bX9i/21/Zv9rf2NpP9pfZvtn9mWHnfZYtErJLskvuAufs1ftKfGb9kb4zeDPj38BfGV94I+I/ge/8AtWm6jbfvrDU7CbEeqeHPEelyMLTXfDGvWm+w1rRb5Xtr21fjybmK3uIhpSVnt/X9f8OB/ZJ8B/8Ag7u+HEvhTSrX9pz9lHxxp/ji2tTFreu/AnxDoGteFtZvETK32meFvH+q+HtV8OW9w52tplz4u8TyWoXzV1S68zyIsHQetpadE1+bS/FL5dAPlb9uT/g6z+KPxY8Ba38Nv2Mvg7e/AVvE2mahpGrfGLx54htfEHxJ0mx1CJ7Z5PAGh6BFBoHhDX44GPkeJ9Q1bxZcWTTtLpOnaVqlnZawjjQSd5Sv5Jb+oH8i97e3mo3l3qGo3dzf6hf3M97fX17PLdXl7eXUrz3N3d3M7yTXFzcTyPNPPM7yzSu8kjs7M1bgVqACgAoAKACgAoAKACgAoAKACgAoAKACgAoAKACgAoAKACgAoAKACgAoAKAPDP2gP+RP0z/sZbT/ANNesVjX+Bf4l+TA+Qq5QCgAoAKACgAoAKACgAoAKACgAoAKACgAoAKACgAoAKACgAoAKACgAoAKACgAoAKACgAoAKACgAoA/9b/AD/6ACgAoAKACgAoA/S8dB9BXoALQAUAFABQAUAFABQAUAFABQAUAFABQAUAFABQAUAFABQAUAFABQAUAFABQAUAFABQAUAFABQAUAFABQAUAFABQAUAFABQAUAFABQAUAFABQAUAFABQAUAFABQAUAFABQB/af/AMEyP+Di79iD9jL9g74Afsw/FL4bftQ638QPhX4e8WaT4i1XwJ4H+Fuq+Ebu51z4geL/ABVZvo+oa98aPDOr3MMena/ZRXDXmhWDpeR3Mccc0KRXEvPOlKUm7x1fVtflGX5/de0Q/iwroAKACgAoAKACgAoAKACgAoAKACgAoAKACgAoAKACgAoAKACgAoAKACgAoAKACgAoAKACgAoAKACgAoAKACgAoAKACgAoAKACgAoAKAPDP2gP+RP0z/sZbT/016xWNf4F/iX5MD5CrlAKACgAoAKACgAoAKACgAoAKACgAoAKACgAoAKACgAoAKACgAoAKACgAoAKACgAoAKACgAoAKACgD//1/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D/AD/6ACgAoAKACgAoA/S8dB9BXoALQAUAFABQB/eP/wAFYv8Aghh/wTf/AGVv+Cdn7SP7QnwW+EPinw78Uvh14Y8Han4U1u/+LXxK8Q2djd6x8SPBXh2/km0bW/El7pV8suk6zqECx3dpKkbyrPGqzRRunPTqSlNJ2s7/AJMD+DiugAoAKACgAoAKACgAoAKAPsP/AIJ+eC/gJ8Rf21v2ZvA/7UOsW2h/APxP8WvDGk/Eq+v9VfQdKk0a4uG+y6XrmvRz2kmg+H9d1hdN0TxBrsd7p76Nouo32prqWnNai9t5m2otrdLT+tfy+8D+tT/g5T/Yv/4J0fAT9jP4b+N/hP8ACf4K/Ab4+H4j+GtB+GWm/CHw74a8Ean8SPBk+n6g3jSPxH4f8M29jF4q0bRtPi07V28b6tY3moaXrKaPpS69Cviiax1TGlKTk022rXd+np/T/WIfw0V0AFABQAUAFABQAUAFABQAUAFABQAUAFABQAUAFABQB/b1/wAESv8Agir/AME9v20f+CfHwz+P37QXwo8TeK/id4k8X/FHSdX1rTPin8RfC9pPY+GPHWsaHo8SaP4e8RadpcDW+nWlvC8kNqjzupmmZ5Xd256lSUZWVrWX9f1+gH8aXxr8NaR4M+Mvxb8H+H7d7TQfCnxN8eeGtEtZZ5rqS20jQvFWq6XptvJc3DyXFw8NnawxvPPJJNMymSV2dmZt1svRAeZUwCgAoAKACgAoAKACgAoAKACgDsPh74E8T/FLx94H+GPgnTn1jxn8RvGHhrwJ4R0iM7ZNU8T+LtasfD+g6dGxBCve6rqFrbKxB2mUHB6UN2TfbUD+/f4Y/wDBuh/wSn/Y++AafEb9vnxdN8RdQ0DSNNvPid8SfH/xd8SfBj4SaLrV28Vu2m+ErLwXr/gnVodNn1CeHStGh1/xFrviDXrxoWtYbW5votHteV1Zydoq3ZLV/Pf9PlZuQfyg/wDBZLwR/wAE7PAn7T3gnTP+CZmreHtW+A198DfDeq+Kn8MeN/Hvj3TbP4sSeP8A4mWOu2X9sfEbWNc8Q286+EdP8DXDact+9hHFcw3luiyXtwzb03Jp8+9/wsv1v/SQH5LVYBQAUAFABQAUAFABQAUAFABQAUAFABQAUAFABQAUAFABQAUAFABQAUAFABQAUAFAH6C/8Exv2BvFn/BSL9rTwf8As4eHvEH/AAhuhSaTrHjr4meOBYHVZfB/w48MSWEOtapZ6b5kKXurahqeraJ4Z0OG4ngsxrev6dLfypZR3BqZy5I3tfoltd/1/WrA/s++J/8AwRs/4N6v2GfB3ha2/a3uLDTL/wAQxXNpoPiT42/tJfFDw7408XzacsH9p6jpnhf4YeLPAtjfx2DXFsNQuNG8GrpmnveWcV15Ml1bq/OqlWXw7dktPxu1/wCBffa4H8Gf7UulfCTQv2m/2itE+AN3bX/wJ0b46fFvSvgtf2WpahrVne/CfT/H2v2nw6u7TWNWluNV1a2uPCEOjzQalqc8+oX8TrdXkslzLK7dMb2V97K/rbX8QPCKYBQAUAFABQAUAFABQAUAf0hf8G63/BOr9lP/AIKE+Pf2otC/al8D6z42034Y+EPhjq3g+HSPG3i3wY+n33iXWfGFnq8s83hTVtKlv1uINIsESO9aZIDEzQqjSuWyqzcUrdWB8hf8Fzf2RfgX+xH+3v4i+BP7O3hnUfCXw10/4ZfDbxLa6PqfiTXvFd2mr+I9Mu7nVrg6v4jv9S1N0nmiRkge5MMABWFFBNVTk5Ru97v+v6/QD8eqsAoAKACgAoAKACgAoA8M/aA/5E/TP+xltP8A016xWNf4F/iX5MD5CrlAKACgAoAKACgAoAKACgAoAKACgAoAKACgAoAKACgAoAKACgAoAKACgAoAKACgAoAKACgAoAKACgD/0f8AP/oAKACgAoAKACgD9Lx0H0FegAtABQAUAFAH+qJ/wXmhmuP+CQ37YlvbxSTzz+DfhvDBBCjSzTTS/Gb4ZpHFFGgZ5JJHYIiIrM7MFUEkCuOl/Ej8/wD0lgfyQfsvf8GtX7d3xx8C6N4/+LXjL4Y/syWviC1F9pvgnxwNf8U/E62sp4EnsbrxD4Z8N2S6J4da9jlQnSdR8WDxLphEtvreg6XfQvZts60U9E5fPT+vlp5gfKv/AAUF/wCCBn7b3/BP/wAEX/xf1238H/G74JaP5B8S/EX4R3Wr3k3geK5lMEN3458Ia5pWl+ING0p5gEk8Q6ZFr3hqwaa1i1bWdNuby2gnqNWMnbVPs/07/h27OQfmH+yv+zx4p/az/aI+En7N/gjWvD/h3xZ8YfF9n4O0LW/FUmoxeHdMv72G4mjutXk0iw1TUltEW3YObPT7ubcVAiILGrk+VN72/rz/AK7bgfo5/wAFKv8AgiV+0L/wTD+FngL4sfGD4p/Bnx5onxB8f/8ACvNL074a3fje41Wz1X/hHdZ8Sfbb9fFHg7w3aLp/2TRLiDdb3Nxc/aZYR5HlF5EiFRTukmred/6+/wC+wH4yVoB/Q3+1B/wbh/tXfsq/stfET9q/xp8bf2evEHgr4b+DdM8bat4d8L33xIk8U32n6pfaRYw2unR6r8P9M0lr2OTWIHkFzqlvBsim2zMwRXyVVOXLyu97Xv8A8D9F8gPwk+Ffwq+I3xw+IfhL4TfCPwbr3xB+I/jrV4NC8J+EPDVk9/rGs6lOryeXBEpWOG3treKe91HULuW30/S9OtrvU9SurXT7S5uYtW0ld7ID+nz4Mf8ABpX+2J4y8NWGt/Gj4/fBT4LavqFvDct4O0mw8R/FTXdG82EO9jr99pp8L+F49TtpSYZ08O+IPEulkDzbbV5wdi4uvFOyTfnt/Xzt+sg8N/a2/wCDYH9vT9nfwVrPxF+FevfDz9qTw74esZ9R1jw58ORrug/FWKws4pbi9vdM8B+IbI2fiSO2t49yaZ4Z8V6x4qv5W+z6Z4bvZNm8jWi904+e6/r5fdYD8HP2fPgh4k/aK+Pvwg/Z58M6hpXh7xZ8ZPib4P8AhZomp+Jvt8Gi6PrnjLxBZeHLK71z7BZX+pQ2FleXySX4tNPu7xIY5RFazShY21bsm97K/wBwH6r/APBSj/ghv+0v/wAE1vgZ4U+Pfxm+MXwa+IfhrxB8TfDvwd0zSPh/qPj6912x1LWfCnjfxZYXMieKvB2gWEWiWlj4H1K2eO3v3njuryzENm8LXEsEQqKbaUWtL7+f/B/q4HmH/BMn/gjz8d/+CpOj/GDWvg38SvhJ4At/gzqfgvS9fi+Jt14xt5tUm8b2viW706TRx4W8J+JUaK0Twxdrem9ezcPcW3kLMDKUJ1FCyabv52/r7/uuB7n8P/8Ag3m/bi+JX7Yvxu/ZL8Maj8NJdO/Z2vPAdh8VP2g7y/8AE9j8HbDUfH/w88H/ABO0rw94cluvDMPizxR4tj8NeMbF7jQbHw5HHYzxLLrWpaPpepaRqV+OrFRUrPXZdd7ef/B8r2A+5vin/wAGkf7XXhjwnfa18Kv2jPgj8VPEthpdxff8IXquleKvhzd6xfW8Tyrouga3eL4k0SS9vSiwWNz4iufDGl/aZEGo32nWoe7ilV4/ytfj+q/X0A/lz+KHwv8AiD8FviF4u+FPxW8Jaz4E+IvgPW7vw74u8I+ILb7Jq2iavZMBNbXMYZ4pEdGjubS8tpZ7LULKe2v7C4uLO5t55dk01dbMD2j9kf8AYx/aP/bl+Klt8Hv2aPhvqfxA8Wm1Op61dLNbaT4X8H6FG/lzeIPGXinU5bbRvDmko58mCS+ulu9VvWi0rRbPUtXubSxlmUlFXbt+v9fh8wP6R/C//Bof+03feHI7zxh+1n8DvDnip7SCU6BoPhHx34r0WK8dFaa0l8S3q+Fbry4GLRi6h8NTiUruWFVYGsvbx/lf3/8AD/n94H4+/wDBQv8A4Iuftq/8E4rFPGfxW8NaD4/+DF1qcelWvxq+FN9qHiDwdYXt26Lp9j4wsdR0zSfEngi9v2kitrWbXtHh0G/1J/7M0bX9WuwqtpCpGei0e9v63sB+S4BJAAJJOAByST0AHck1YH9GP7HX/Bst+3r+054I0P4mfETU/AP7L3gzxLYW+qaDpvxQ/t3VPihqWmX0EVzp+qSfDzw/YOPD9pdRSkmy8YeI/DfiSDCPL4fEMsc1ZSqxi7K8u9tl8/8AJfdYD6W+Ln/BpH+114W8N32r/B79oz4JfFvWrG3kuU8J69pPin4Xajq/lQs/2HRdSnHjHQm1K4lAgtU17UvD+lkt5l3q9kiktKrx6xa873/y/rvawH8wvxk+DHxT/Z7+Jfi34O/GrwNr3w4+JngbUm0nxR4Q8SWy2+pabdeWk8EqSQyT2Wo6bqFpNb6hpGs6XdXuj6zpl1aappN9e6fdW9zLsmmrrZgfpH/wT0/4Iqftr/8ABR3SX8d/Cvw/4Z+HnwWg1G50t/jN8WtS1HQPCerahp86wapp3g3TdI0nXfE/jG9sH863uLvStFXwzaalbT6TqniPTtRieBJnUjDfV9l/St/TV7NAfsbrX/BoR+0LBoUlx4c/bE+DOq+JRBI0Oka18PvG+gaFJdBf3MMniKxv/EuoQwO3ElynheeSJTuS1mICVn7dfyP7wP52v24P+Cev7U//AATz+Itn8O/2l/AA8PnXor278EeOPD9+niH4d/EHTtPljhvb7wj4ngigWeWyee2bUdD1iy0bxTpEV5p8+saFYQ6jYSXGsZqa0+a6r13/AD+8D4mqgCgD9if+Cd//AAQ+/bV/4KM+Hz8SPh7pXhb4WfBAXt7p1t8X/ize6npOieJb/TXMOoWfgXQtH0zWPEni37Dd5srrV7fTbLwrDfwX+lv4kGr6de6dFnOpGGj1fZW/HVW/F+QH3/8AtAf8Gpf7c/ww8E6n4v8AhB8Tfg7+0Nf6NYre3PgDRJNd8B+OdWKJuu7fwtD4ptW8KatcW4DSRW+peLdBu7+NDHY209/Jb2EsqtFvVNfivnqrfJP5WA/pf/4NudG1fw5/wSp+Ffh7xBpeoaHr2g/FP4/6Nrei6tZ3Gnaro+r6X8W/E9jqWl6np93HFdWOoafewT2l7Z3MUdxa3MUkM0aSI6rlW+P5ID/OD/aU/wCTjPj9/wBlr+Kn/qda9XUtl6ID9ov2Kv8Ag23/AG+P2uPBOg/FTxU3gf8AZn+G3iexttW8N3Pxdm1yX4geI9EvoBPYa3pXw58P6Xe31hpt4hWW3/4TXVfB19d2klvqOnWN/p11bXMucqsY95Py/wA/8r9vOIfa/wAQf+DRT9qHR9Aub74ZftV/BDx14hgtxNFoHivwr42+Htpeyqu6W1t9bsf+E9VJ3wUtHu9OtraWVkF1cWEJedJVeP8AK153v/l/Xe1gP5m/2hf2YfjV+yd8Z9Y+A37R/grU/hR8QfD9zYf2rZ6yiajYHRtSk/0PxTomp6G+paf4o8NXcCzXFlq3hy51K2vDbXVpC7X9tcWsGyaautV/Xe1vm/uA/br4+/8ABs/+198Cf2bfiV+04Pjf+zj8TPBXw1+GeqfFu70r4fap8R73W/EXgrRtJ/4SLUtT8Otqvw+0vSbtYPDaXOuoZ9St457G1cwyvI8SNkqyclHlabdr3A/nFrYD9uf+Ccn/AAQk/ai/4KUfBDXvj58L/iH8H/hx4L0f4hav8OrOL4n3Xje11PxBqWhaNoGsapqmjxeGfB3iO2k0W3bxFb6WLue5gkk1Sy1O2WE/Y3ds51VB2tfS+jtb+v63A/NL9oL9mzxV8B/2nfiJ+yrZ65ovxf8AH3w8+I83wmlvPhXa6/rOneKPH1neW+i6j4d8K2N9pGneINU1Gz8UyXPhUWg0iO6vNasZobKGdHt3luLvFS2ur69v+GA/ff8AZv8A+DVL9ub4s+E9M8XfGv4jfCf9mtdYtYbu28F60dY+InxF06Ob51HiPSPDC2fhTSJ3t2SZLKDxxqWo27s9pqtlpl3DJCmTrRT0Tl57L+vl6XuwNH9oX/g1F/be+GXhXU/FPwS+K3wg/aKn0m2nupfBFqNY+GXjvV1iG5YPDdr4m/tLwbf3ZQO7W+reN9Adiqw2ZvZ5FioVeLdmmvO9/v8A6f5uIfzE+KPC/iTwR4k17wd4y0DWPCvizwtq+oaB4l8NeINOu9I13QNc0m6lsdT0jV9Lv4oL3T9R0+8hmtbyzuoYp7eeN45EV1YVsnfXo9QMGgD+of8A4Ic/8EXfjv8AHXxN+yP/AMFGtF+JXwd0/wCEvw//AGh9G8Yaj4G1y58Zj4g3cPwa+IkB1OOwgsvCN54bN5d3WimfRvtHiCCInyDdy2pDhMalS14Wd2t79/L/AIf9Ih/Vx/wWx/4J4fGf/gpf+y94B+AvwX+IXgL4e6p4d+OPh74oeIbz4iXXia00PV9E0LwP8QfDcWlxt4W8PeIr2e9XVfF2n6jDb3VpFYFbKS4eYXVvaI2FOag22r6W7f1t/V2B/nZf8FFf+Cf3xO/4Js/HzT/2e/iz4x8B+OPFGo/Dvw78SItZ+Hc3iCfQE0nxJq3iTR7SxkfxLoXh7UP7Rgn8M3klwqWDWwhntjHcSOZUi6oTU1dK2tu/b/P+rAfWP7AH/BB/9uj/AIKA+FtO+KPhPQ/DHwc+CGqyTDR/ir8YrzVNGs/FkNv8s1z4E8LaRper+KPFFiJT5EOvNp+leEru4iu7W08RzXmn3trEpVYx03fZfr2/Ht3cQ/Unxb/waH/tNWHh+W88EftZ/A/xP4mjspZl0PxF4Q8deD9JnvkVmjsovENj/wAJhOIpiFQXc2gQ7GbL26oC9Qq8f5X94H83n7Xf7FX7Sn7C3xRl+Ef7THw11TwB4nktjqWg35lttW8J+MtF3qi674M8V6ZJcaL4i01XdIbv7FdNe6ReFtN1uz03VIbiyTWMlJXQH2N/wTJ/4I8/Hf8A4Kk6P8YNa+DfxK+EngC3+DOp+C9L1+L4m3XjG3m1Sbxva+JbvTpNHHhbwn4lRorRPDF2t6b17Nw9xbeQswMpSZ1FCyabv52/r7/uuB9GfDX/AINz/wBuH4n/ALWfx1/Zi0TXfhZbaB+zlqfgfRfiZ+0DfX/iqD4Vvr3jz4a+DvippvhbwbDL4Yh8W+KvFdn4Y8baRLqumRaDY2OkO8Eus6vptpq2g3GqjqxUVKz12XXe3n/wfK9gPn//AIKvf8EivH3/AASovfgVa+NvjF4Q+LifHSy+Ilzpkvhbw5rPh19An+HD+Bo9UgvotWu70XcV8fHVibC4t5Y3xZXX2i2h3RBiFRTvpa1ut97/AOX9WA/IStAP2s/4Jvf8EQfjn/wU3+Dvir4wfBb45fAbwjbeCfH158PvE3g/4hXnj618V6bqEOi6Pr1hqrweHfBHiDT30TWrHWAmmXi326a703V7V4kksZBWc6ig7OLd+t7f187fjeQfnV+2H+yx8RP2KP2kvil+zD8VbjRr7xx8KtX07TtT1Xw6+oS+H9as9b0DSPFOha3okuqWOmahJpur6Drmm6hbG7sLWdVn8uWGORHVqjLmipdwN39h79jn4m/t6/tK+Af2YfhJfeH9G8X+O4fE16viLxbJqkHhXw5pXhPwxq/inVNV1+50bTdX1GC0NvpJ060Ntp1y9xq1/ptkEBugykpKKbfT8f6/rYD7J/4KZf8ABHP4yf8ABLjwr8LPEXxo+NHwS8cah8XvEPiHRfCnhT4b3fji4142fhTTbG+8ReIbtfE/g7w3ZJpGlz6z4e02Zobqe6a812xCW5iWeSKYVFO9k1bzvv8A1/VgOJ/4J9/8Eff20/8Ago+brXfgl4N0jwz8KNK1QaRrXxr+J+oXfhj4dwaihzd6Xoc1pp2r6/4y1exjUm/s/CehatDpM0lnBr97o39oWck7nUjDfV9lv+n9a67Aftpef8GhP7RSaELjT/2wvgtdeJtjltJvPAXjmx0IOEzGo8RQXWo35RnyrufC6tGnziOUnYuft1/I/vA/n6/bq/4Jpftc/wDBOrxbpfhv9pP4eppmieJJLlPBfxM8JX58T/DDxo1oX+02+h+KIra0e11aGOM3M3hvxJp+g+KYbFodRn0SKwuLe4l1jOMr26Adv/wTQ/4Jf/GL/gqD49+JXw/+Dvj34aeAtT+GHhDTPGOsXvxLuPFFvYX9hqmsrokNrpp8L+G/Elw13HcMJZRdQW0Ih5SVnOxlOagk2m7vvb+vv++4Hn//AAUR/YD+Jv8AwTd+P1t+zz8WPGHgTxv4puvAHhz4hprXw7m8QT6AuleJdQ17TrSyd/Emh+HtR/tCCXw/dPcqtgbYRzW/lTyMZFRwkpq6VvLf+vx/C0Q8v/Y0/ZY8Z/tsftMfCz9l74e+IPDHhbxj8WNR13TdE1/xlJqsXhrTpdA8Ja/4vuZNVk0TTNY1RY5rHw9dW0H2TTbpjdz24kVITJKjk+VN72/rz/rtuB9w/wDBTL/gjV8e/wDgl14T+Ffi/wCMfxN+EPj6x+LXiLxH4b0S2+Gd14zuLvTrvw3pun6ndz6qPFPhHw1CtvPDqMUdubSW6lMqSCSONArtEKindJNW87/19/32A9I/4J1f8EHf2k/+Ck3wD1D9oP4TfFz4H+B/C+nfETxF8N5dG+Il548g1+TVvDekeG9Yu76NPDXgnxDp/wDZ08Hia0it2a/W5M1vc+ZbxoI3lU6qg7crfz/r9f0iHffsof8ABuZ+2r+1J45+Nekx+Jfhr8M/hj8E/jR8UvgXdfF/xZJ4muNI+JPi/wCEXjbW/APi68+FPhuz0VNd8QeHbPX9CvLaTXddXwtpwnS40yGe41vS9Z0zT3KrGKWjbaTts0n33/P7wPhb/gp//wAE6fF3/BMb9obQP2fvGPxK8OfFS/8AEfwq8PfFex8TeGdE1Pw/ZxaX4h8UeNfC0Wl3enapc3k0d/bXfgm9uJJIrqe3e2vLXa4lWZEcJ86va2tu/wDW/wDVgPzkqwP3G/4J1f8ABB39pP8A4KTfAPUP2g/hN8XPgf4H8L6d8RPEXw3l0b4iXnjyDX5NW8N6R4b1i7vo08NeCfEOn/2dPB4mtIrdmv1uTNb3PmW8aCN5cp1VB25W/n/X6/pEO+/ZQ/4NzP21f2pPHPxr0mPxL8Nfhn8Mfgn8aPil8C7r4v8AiyTxNcaR8SfF/wAIvG2t+AfF158KfDdnoqa74g8O2ev6FeW0mu66vhbThOlxpkM9xrel6zpmnuVWMUtG20nbZpPvv+f3gfC3/BT/AP4J0+Lv+CY37Q2gfs/eMfiV4c+Kl/4j+FXh74r2Pibwzomp+H7OLS/EPijxr4Wi0u707VLm8mjv7a78E3txJJFdT27215a7XEqzIjhPnV7W1t3/AK3/AKsB9Gf8E/P+CD37cf8AwUE8K6f8U/C2keF/g18D9Ue4XRvip8X7zVNKtvFyWp8uebwH4U0fTNV8T+JrFLjFumvzWWj+E7qaK+trHxFd3+nXlnEpVYx03fZfq/8AK/breIfpp8Qf+DRj9qnRPDN1qXw2/ah+B3j3xNbWLXKeGPEHh3xp4Bt7+7j+Z9OsNfiXxhB5syApZ3GpWOmWklwY47yWwt2e7ihV4/ytedwP5mv2kP2Zvjn+yP8AFjxD8Ev2h/h3rnw0+I/hto5LrRdYSCa11HTrhpFsdf8ADmtWEt1ovifw3qXkzf2dr+g3+oaVdtDcQx3RuLa4ii2TUldbf1/X/Dgf3h/8EHf+CLvx3/4J4fGXxh+0f8VfiV8HfGvh74ufs8W/g/w7pfgC58Zz+ItJm8TeKvAPjtZNVXxF4R0DT0sxY+HRb3X2O/u5ftwtgkUkAedOapU5ly2as9db33Xl+X3WAd/wWu/4Ib/tP/8ABTX9qbwR8bvhX8Zfgv4K8FeD/gd4a+F8Phv4kX/j2DVo9b0vxt8QfFOrapZ2/hnwV4h0wWWoQeLdLg+0PerfzS6e8U8K29tZsxTqKCa5W23e97f1/XcD+N/9l/8A4Jp/Fv8Aaq/bk8dfsG+C/HPw58PfErwFrnxf0LU/F3iifxNH4Hu7n4N6vf6Nr01hNpXh3U9eaDU7jTpZdI+0aJBI0Lxm9Szfci7uaUFOzs7aX7/15fpIOp/4Ka/8Ep/jT/wS31/4R+HvjJ8Qvhf4/uvjFo/i7WdBm+Gdx4ruLfTLfwde6DY38WrnxT4Y8NSLNcya/avaCzju0KQz+c8TCNWITU02k1Z97/19/wB1gPgH4PfDXV/jP8XPhZ8HtAvtO0vXvix8RvBHw10TUtYa5XSNO1fx14m0zwvpt9qjWVvd3i6daXmqw3F81paXVyLaOUwW80oSNreib7f15/l94H7H/wDBQn/ggb+0v/wTm/Z7k/aM+K3xf+BfjbwpF418M+Bjonw+vPH0/iE6j4oTUns7sJ4j8D+H9O+xW40uYXJOoeeDJF5UMmX25QqqbtytfP8Ar9P0kHjP/BMn/gjz8d/+CpOj/GDWvg38SvhJ4At/gzqfgvS9fi+Jt14xt5tUm8b2viW706TRx4W8J+JUaK0Twxdrem9ezcPcW3kLMDKUc6ihZNN387f19/3XA9z+H/8AwbzftxfEr9sX43fsl+GNR+Gkunfs7XngOw+Kn7Qd5f8Aiex+DthqPj/4eeD/AInaV4e8OS3XhmHxZ4o8Wx+GvGNi9xoNj4cjjsZ4ll1rUtH0vUtI1K/HVioqVnrsuu9vP/g+V7Afc3xT/wCDSP8Aa68MeE77WvhV+0Z8Efip4lsNLuL7/hC9V0rxV8ObvWL63ieVdF0DW7xfEmiSXt6UWCxufEVz4Y0v7TIg1G+061D3cUqvH+Vr8f1X6+gH8ufxQ+F/xB+C3xC8XfCn4reEtZ8CfEXwHrd34d8XeEfEFt9k1bRNXsmAmtrmMM8UiOjR3NpeW0s9lqFlPbX9hcXFnc288uyaautmB9N/sPf8E+P2o/8AgoZ8Srv4a/s0+A11+bQra11Dxr428QXw8P8Aw8+H+l307W9nf+LvE80U628l7LHP/Zuh6TZ6z4o1iOz1GfRtB1CHTNSktZlJRV38l1fpt+fra4H786z/AMGi/wC17a+FWv8AQ/2nf2ddY8ZpDLI3hq8sPiPo+gyyJFvjgtvFg8NalePJNKDErXPhS0hTKSSSIrPsy9vH+V+un5XS/H77AfaH/Bsv+zB8c/2Pv2s/+CgfwL/aI8A6l8O/iT4a+HfwJurrSL6ayv7LUtJ1DxD8RZNL8QeHtc0q6vtG8QeH9UjjkNlq2k311atNBdWMzQ6hY3tpbqs1KMWtr/1/X+YH4+f8HQH/AClX8X/9kU+DX/plv6uj8HzYH88VagFABQAUAFABQAUAFAHhn7QH/In6Z/2Mtp/6a9YrGv8AAv8AEvyYHyFXKAUAFABQAUAFABQAUAFABQAUAFABQAUAFABQAUAFABQAUAFABQAUAFABQAUAFABQAUAFABQAUAFAH//S/wA/+gAoAKACgAoAKAP0vHQfQV6AC0AFABQAUAf7HP7VnxV+F/wJ/Zm+LXxv+Mug6f4o+Hnwb8Ez/FTVvD2oWOn6iNY1P4eyWni3wlY6ZbarFNYDxHN4x0jQB4Uup0X7B4n/ALIvopYJreKdOCKbaS3b/rt+f3Af5yfxX/4OL/8Agqr8QvipqPxE8K/H+P4ReHv7XmvPDPws8EeBvh9eeCfDulC5aW00a7HinwnrmreLdkO2K91HxTqGp3N5J5rwpY27Q2dv1qlBK1r+f9f19yA/tv8A+CPH/BQez/4KsfsUar4m+LPhTwynxH8MatrfwV+P/hC2sll8IeKnu/D9ndReILPQ72W98nwx4+8L655N/o1489vBrVn4n0qAS6XbWjvz1IcktHo9V5eXyA/jU/Zz/Zrsv2QP+DjX4cfs5aQsqeGvhp+2Qtp4KjuLiS8uovh94g0668XfDyG9u5WeS61CHwR4g0CK/uJGLz3izytgttXeT5qTfVx/rt/XfcD98f8Ag7n/AOTMf2Z/+znh/wCqq8f1nQ3l6Af5/tdIH+qB/wAFj/8AlDL+1T/2QHwh/wCpD4Hrjh/EX+JgfzQ/8Gi3hP4ear+1D+1P4t1qHTbj4m+Evgr4VtPAK3axS39l4a8S+MZofiFqmlRyPuhkiuNM8EaVd38EJmitdZexNzDb6ncQXetf4V2v/X9f5AfUn/Bx98QP+Cu3gz47aDefs/ar+0n4K/Yz074eaHPp/in9mm+8ZaRp7+M5Z7x/GUvxc8R/DM23ibS7uOddNtdD0/xbfweE5NJgtbvw6r6vc+JdqpKFtbc1+v4Wvp80B+cX/BP/AP4Oa/2ov2SPh/4m+G/7SPgrxN+25btqen3XgPxR8QPjRd+DfiF4Lt44buHX9E17xlqXw5+Jut/ECwv5/wCzrrSn8QTQavoE8GpwHVNUsNQsrLRqlRT2fL3sgPi39nv4+eEP2pf+C6P7OX7RHgf4SW3wM0D4w/t0/Abxy3wus/FEfjO28Oa/rHjzwbL4vuIfEkPhbwVFfp4k8XLrniry08M6WunnWzpgF39i+3XVtctNq97Ravt0fr/Xa9gP6r/+DtD/AJRv/CL/ALPQ+G3/AKpX9oasKHxv/C/zQHyZ/wAGfP8AyIX7d/8A2N/7P3/pm+LdOvvH0A5//g4I/wCCyP7RH7Lv7S+p/sg/sbeINN+B1/pWkeFfiB8fvil4X0PwzdePfHXjbxh4T0JvDuiSX2p6LfHR4tC+Hmm+DFudfhLeKNXs30TQ01LTfD3h6G01V0oKSvLXovL+vX7rAd//AMG5v/BYb9qj9rH47ePv2TP2r/HX/C25G+GerfE34Y/ELVtH0LSvF+l3nhTWPDul674N1e60Cw0i38Q6Zqema+2u6fqGo2dxrenXWjX1vPqN5Y6hawaWqtOMVzR01s109fyW/wB1mB+ff/B2h8H/AA94P/bV+Bnxc0TSbDTNQ+MnwI+x+LrmziSKfxB4l+GvirUNHg13VNvzXGoL4S1vwr4eS6cZOmeHtNtQWW0G26D91rs/z/rv91gP6Nv+CSPwF+H3/BMv/gkLpnxv1TwpPf8AjPxH8B9Y/bH+OVzo1ubzxV4qd/AV78RPDvhC1aKK5mB8LeAV0rwtpekwedYW2vNrurRRfatc1Oe4xm+edr2V+Vffv1/rtsB/F/8AHH/gst/wV2+NHxa1X4pWnx1+O/wmsptYmvvDXw1+EsXiDwb8OvCulLcSS6boK+HtPsUt/FUFjAywT6j41HiHVNWKmTUrqfcqL0KFNK3uvu3a7/y+X+QH9pn/AAR//a117/grH/wT58feD/2y/Adpr3jTRtR8RfAL43Wup+GpPDui/FjwvrXhjT77S/GY0eC2sLHRtT1vR9ZuNN1iLw+bOKw8UeH7vxBodr4ftdQ0jTrDnmuSV4vTdWe3l1/Pr1A/jI/Yo/Zb8D/Bb/gvH8Kf2U/i/JYa14Q+E37Y3iLwXbTa4IJbHxReeBL7xFf/AAklvreQwW9yPFviHSvBTnTJ4zFdy6ounXFlOsz2b9Enem5LrG/b17/n94H9nP8AwX61v/go3ov7JXhiX/gnja/Ew6pL47f/AIXbqnwNgvLv40aZ4Cg0e5k0o+DrfRIZvGMOmT+IPKk8T6p4ECeKLCC1sFaSPw3deInXCkoOXvW8r7X/AC+8D+OP9h7/AILl/t/fsD/Gq8ufjl4w+Nn7THw/e01bTvHHwD/aC+KHjFNaj1K4s5jpGq+HPGHxA0fx74k+HWr6TrBt769gstEuNM17T21LTtS0n7beWOtaRvKnGS0sn0aS6en9fiB5B/wV2/4Kg+EP+CpnxJ+E/wAWdO/Zftv2efG/gDwfrfgbxTq8XxWj+J8/xB0CXVbXWPCFvdyJ8L/hu+kv4Ou7nxYIZJW1xtRh8SrCp05NLRLtwhyJq97u+1v6+777gf6GeveH/iP8Nf8AgljaeHv+Cd2l6Fd/Ebw3+yT4Vtv2ZLe0XQzp99eHwLpEnh/WdMGtmfw7qevX2nzz6/pLeIZLnSte8TzWr6/cXNtf3s78unP723M73v8A8OB/nlt/wUW/4LG/sc/HnT/GHxZ+O/7YvhXx/o+uw32rfDf9o7XfinceD/E1vaXMct3oetfDL4i3K+HbvQry3L2kbaVpVpNp9ldm58Oajpc5truLq5ISVko27q3/AA//AAwH2z/wVA/4OBfCP/BTD9lnUf2dvEf7Dlr8NvENv4v8JeOPA3xSf9oKPx1ceB/EPh+/8rVbm08Mv8CvCM19H4i8JX3iPwtPCnirThbLrUWpSHUP7NSyuJhS5JX5r9LW3/r5/inEP5sK1A9//ZS+CF3+0t+018Af2fbK4kspPjL8X/h98OLjUImRX0rTfFfifTNI1fV1MiyL/wASjSrm81Ijy5WYWpVIpXKoyk7JvsgP9O7/AIKOftceA/8AgkJ/wTzfxp8L/A2gI3gfT/BPwG/Zx+G0/nweF18TXOlXFj4VsdUEFzb6hc6H4V8K+Hdb8UarbW91DqeuW/h6fTxqdld6m2rWvHCPPKze+rf9X38116gfwneGP+Dib/grL4f+J8HxIv8A9pKLxZZDVVvtQ+GfiH4c/DofDXU9NE7St4dbR9F8MaPqumacYn+yrqGh63pfiRYkjkOuvchpn6fZQta3z6/0/wDhgP8ARF/YC/aI+Gv7XH7Jnwj/AGnfhd4T0vwRo/xw0vU/HHibwzpUFjEul/E2TW9S0b4pWl9c2NvaLrGpW3j7SPEFrdeILq2gv/EHkR6xeww3F68S8sk4ycW720+XTv8A12vYD/LaT4m+B/gv/wAFDNe+LnxJ+GcXxl8E/DT9qrxl44134WXOt2/h6x8dxeGviTrOrWnh3U9Wu9B8T2sGk32o2tourQXOganBqGmrd6dLb7LppE7LXja9rpa/1b8/uA/dj9tH/g6p/aP+Ofw203wR+yt8KJP2QPEU2sm78V/EdfH+g/GDxNqOgx2zpD4e8Nw618K/DOmeFTcXcn2nUtbS21LV3itra10u40kPdzXGcaKTu3zeVrAcx/wRP/4K5/8ABRPxV+358D/hF8U/jf8AE/8AaA+EHxq8X3Hgnxz4f+IXm+NBoTatpeq3Gl+KfD/iC6tZdV8JyeHdWW1vLu3stQg0K60Nb2zvdMk8vTbnTSpCCi3ZJra3l93z+/XYD9Jf+DvL4UeFrn4M/sj/ABxGnWsXjbRPid4v+FEmrRpsvb/wt4o8KzeL4tOvJFx9qtdJ1bwhNc6ak277BLrWqta7P7RvN80H8S6aP+v+H++4H6bf8EDP2jdE/bW/4JU+A/APj14fEmtfB7SvEX7KXxQ0q+k8w6p4Y0HRbez8HLcxOxuZLHU/hF4g8MaNPeSM632qabrYSUyQzxxZ1E4zb7vmX9ev9agf5xf7T3wQ1v8AZp/aL+OP7P3iHz31X4OfFTxx8O5bqeMRtqdr4X8Q3+l6ZrcagKrWuu6Zb2es2ciKqTWl9BMgCOBXXF3SfdAf6VH7NEGif8Elf+CIPhDxX4psLaw1z4I/swah8XfFOk36+Q+p/Gr4kwXXjdPB19MSkkt1e/E7xppvw/tJpWUrCtjAnkwRRRpyP36jXd23vovkunlp5gfyC/8ABttaeFviv/wV28P+MvjBeW3iLxvH4C+NfxN8I3mvmK5utb+L13b2732sLHMyR3Wtw+Hdd8c+JIZRDPLaXVi+q28cNxZRXdvvV0p2WystO39f1sB/Q9/wch+Kv+Cpvhrw18GZv2IG+Oej/AaLS/FN78avE37NTeIU+I1n4siubVdEj8WX/gRP+Fg6F4DttA+3TQ3+j3Ft4ZutSub+PxdKLiz8Mq2VJQd+a1+l+3o9GB/O3/wT1/4OH/2y/wBhvVvGvhn9oU/Eb9s7wHqOm/ZNL8E/GP4va5ovjr4f+MLPULc/2lpvxJ8VeEfiZ4p/sZ9MXUNM1LwPqdlLYLctpl/pVzob6fqFrrWs6UZaq0XvdLf7v6+8D87f+Cnf7b3hD/gob+1Rq/7T/hf4BW37PGo+LPB3hXRfHHha28fx/EceJ/F3hiO+0r/hOJtci8BfDsW1zqPhePwxoU+nPot1IH8Of2jJq1y+pNb2lwjyx5b317W/r8Pzcg/PWqA/cj/gjN+3z+2H8Pf2sv2Kv2UvBnx78Z+H/wBnfxN+0r4C0bXvhTZDRj4b1PTPG/jmzl8V2dwZ9Jl1LytbkvLprvy9QRszP5LRYArOpGPLKVtbbgf14f8AByT+1V+0L+yH+xH8JviP+zZ8VPEfwi8ca7+1T4N8E6v4j8MDTTf33hXUPhJ8bNdvdEm/tOw1GD7Jcav4c0S/fZAk3nadBiVULo+FKKlJpq65b/iv+CB/Gb+xXpHxk/4LG/8ABTz9mnwT+1p8RvEfxgbWb2CD4g+IPENxaWWpT/Bn4T6f4k+JOueEUu9EtNMa0i1u2ttX8PWV3axLf2t74mW4jnQxJLFvK1OD5Vbt6v7v677Af2q/8F1/+CkviD/gl1+yd8N/Df7OmneG/Dfxk+MGp3nw7+ELyaJpVz4d+GPgbwDommHxP4o0bwrPC2jXt14YttV8IeHPC+iXunz+HrO4123vtQsr2y0kaLqWFKKnJ32WrXf5/wDA+4D+M79nX/gv7/wU0+B/xf0L4i+K/wBovxj8c/CI1m1uPG/wr+KM2m614V8V+H3uIm1TSdMc6aLvwPfyWyMdJ1jwk+mNpt6sT3NlqWmNf6Tf7ulBraz6Nf0/y++yA/tg/wCCuX7Pvwr/AOCln/BJ7xX8UvC+m2+q6vonwSs/2vP2dPFNxHDBrWn/AGPwND8Q20uGeKSVFj8eeAHv/C+p6XLcy6W+oX+l6jN/puh6Ze2nPBuE0n1fK+n+X/A872A/Ij/gz5/5EL9u/wD7G/8AZ+/9M3xbq6+8fQDsv+C5/wDwXT+L37E/7Quvfsk/sXaH4M8C/EnS7Twx43+PPxk1rwloXiTVrzxP4u8EaDP4X0PRdA1awuNBvdSsPh/H4MuNU8WeJ7PxBdXFgvh/wzp9pp9h4ele9KdNSXNLVdF6PX01/wAwP5Cv2vP+ChX7X/7eK/DsftYfF6X4syfCk+L/APhA7i48FfDrwjcaJH46bw0/iaFpPAHhHwoNTivpPCWhPCNXW+aw+yumnm1iubhJd4xjG/KrX31b/P1/qyA+L6oD+nn/AINYP2sf+FN/tzeK/wBnHXtT+y+Ef2rPAVxp+k280vl2w+K3wsg1Xxf4SlZ5G8mL7d4QuPiLoyIoSbUNVvtDtUd5FggfGtG8U/5X+DsB7V/wdsfs2f8ACIftJ/s9ftS6Pp/laV8Z/htqnw08W3FvF+6PjX4TalHe6ZqGoy4yt7rfg7xppul2SscS2fgiXYqm3kZ1Qejj2d/6/r8gPSP+DRb9mz+1PiJ+1J+1tq+n5tvCHhjw78BfA17LF5kMur+L76Dxx8QXtmYbIL7R9K8NeBLYypmY2Xiu5gDJDNKs6rv4Y/Pf9Lfr8uoHyd/wW9+IWrf8FHf+C1vw7/Y88D63t8M/D/xj8L/2SdBvoZVl07T/ABl4t8UWN18W/FLwvuEd54e13xJP4a1lcEyw/Dm3VIWZR59U1yU3J7tX/wAu35+d1f3Q/rJ/4KJftMeAv+CMn/BNGLU/gP4I0DTZPA9l4P8AgJ+zj4Jv0eTw/H4w1q01B7DU/EWye2vtbOk6Fonivx74gdrj+0/F2r6ZdLqN/Dc61e6tBjBe0nq97t9fkvw7/heIfwceFv8AgvH/AMFW/DHxRt/ipJ+11438TXy6sup3/grxTpvhnUfhfq1s07S3WiXHw9ttHsfDumaTeRSS2h/4Ru10LVLGB1k0jU9Pvba0vLfp9lC3w/5/1/TA/vj+xfCT/gt3/wAEoNK1HXfDmnafp/7Svwhu9T0m3uJDeH4V/HXwtPquhDU9G1NVN3n4f/FfQNRtYLwJBNrnh61utP1SzNhrWpaa/LrTn6P71+F/w+QH80P/AAaSaTqGg/tXftm6Hq1u1pqmjfBzw5pOpWjsjPa6hp3xI+x3lu7IzIzQ3EMkTMjMhKkqxBBbavtH1/QD5O/4OqP+Unej/wDZsPwo/wDUo+JdVR+D5sD43/4ICf8AKXr9jD/saviR/wCqQ+JtVU+CXoB/Rh/wd+f8kR/Yt/7Kp8Vv/US8L1jQ3l6AfWn/AAam/wDKMrxT/wBnVfFT/wBQf4TVNb4/kgPyz/4K4/8ABwt+0f8ABj9pr4rfsq/sHp4O+B3gz4J+NfGvgrxz8QR4F8I+J/FXjX4sDxFfXXxM1TTNK8T6JqvhTw9YWvja48Q281y2g6nrviTX21rxZqWriXVreystIUk0pS1vql5dNV/XToB/L3+1d+2R+0f+2/8AELQ/it+1B8RW+J/xB8O+CNM+HWmeJJfC/gzwnPH4R0bW/EXiHTdMnsPA3h3wzpF1Lbar4r1ub+0bjT5dTnS6SG5vJora3RNoxUVaKsr36vt3/r7kB8x0wP8ARs/4NTf+UZXin/s6r4qf+oP8Jq5K3x/JAfln/wAFcf8Ag4W/aP8Agx+018Vv2Vf2D08HfA7wZ8E/GvjXwV45+II8C+EfE/irxr8WB4ivrr4mappmleJ9E1Xwp4esLXxtceIbea5bQdT13xJr7a14s1LVxLq1vZWWkKSaUpa31S8umq/rp0A/Ib9lfVPj3/wW7/4KffsreDv2xvH8/wAVp5YLTw54118aB4Q8DXU3wM+E58a/FvXvC8i/D/QfC1it3rKXXiPQLTXVsZNcW58R2hkvXSyt3t7lanB8qt5avV+tv676ID+wr/gvb/wUI+Lv/BOf9mv4N/C39kLw0PDXxO+M8+v+FPCPifQvBsOs6R8Ivhl8LtJ8NW2sN4Y0P+zLvw5Z6/IfFHhTQfC0OoafdadpOkLrN3a6cL2z0y4tcKcVJtyei6Prf/htf+HA/kd/ZP8A+C1X/BVL9nb41+GfiF42+LHx6+P3w9Ov2MnxH+FXxZbxB4z0XxT4UluUGt6d4euNes7q68Da6tkZp/D+r+GbjTYLHVYrM6nY6topv9Gv9pQptWXKn0a6Pztv87/rEP6p/wDg5N/ZY8BftO/8E32/ao0HSrd/iF+zmPCfxK8H+JJLWSw1rUfhV8QNV0DRPGnhW8WdI5RYtaa3ovjYWd/GtzYX/hRoLNreTUdRt73KlJxny9Hdd9f60vr+F4h8B/8ABsz+3z+2H+1L+098Y/hd+0F8e/GfxS+H/gT9moaz4R8L+Ihow0/QtT034g/D7w7Y3lmdO0mwuPNttFv7vT4/OnmXyJ33Kz4darRjFKys29QMD/g5D/4KNftu/si/tz/DL4a/s2/tF+OvhH4F1n9lbwL421Pw14ZXQjYXnirU/iv8btDv9bl/tPRtRuPtdzpPhzQ7GTZOkPk6bBtiVzI7lKEZRbaTfNb8F/wQPzd/4NsvFniLx7/wWG0/xz4w1a517xb40+Hn7QPizxTrl55X2zWfEXiLTzrGt6td+THFD9p1HU7y6vJ/Kiji82Z/LjRNqrdVWp26JpAfeH/B4F/yU39hn/sRPjn/AOpB8NamhtL1A/mF/YM/5Pl/Yx/7Ov8A2dv/AFb/AIPrZ7P0YH98X/B0r/yi2u/+zhfhD/6T+Lq5aPx/JgfAP/Bnz/yIX7d//Y3/ALP3/pm+LdVX3j6Ac/8A8HBH/BZH9oj9l39pfU/2Qf2NvEGm/A6/0rSPCvxA+P3xS8L6H4ZuvHvjrxt4w8J6E3h3RJL7U9Fvjo8WhfDzTfBi3OvwlvFGr2b6Joaalpvh7w9Daaq6UFJXlr0Xl/Xr91gO/wD+Dc3/AILDftUftY/Hbx9+yZ+1f46/4W3I3wz1b4m/DH4hato+haV4v0u88Kax4d0vXfBur3WgWGkW/iHTNT0zX213T9Q1GzuNb0660a+t59RvLHULWDS1VpxiuaOmtmunr+S3+6zA/Pv/AIO0Pg/4e8H/ALavwM+LmiaTYaZqHxk+BH2Pxdc2cSRT+IPEvw18Vaho8Gu6pt+a41BfCWt+FfDyXTjJ0zw9ptqCy2g23Qfutdn+f9d/usB/T9/wSQ+B3wx/4J2/8Emfhl4z8R2ttoH234J3f7XP7QPiWKOObUru/wDEfgiP4i6xNfyFoY55fBngO10fwjZwRypaiDw3G6u81zc3dxjN88362X9ev/AA/jC/aP8A+Djv/gpn8Xvi/rvjb4VfGeX9nz4cxazcy+A/hZ4K8K+A9UsdE0OKeVdMj8T614n8La3qnjLXJrMwvrlxqdydDuNQ86TSNA0eyaOxg6FSglZq76t/pa1vz73tcD+u7/gg/wD8FLJ/+Clvwb8e+K/i54W8Haf+1h8DX8MfDv4n+MfDWh2GkyeO/h74hOu678PPEKpEputKiu9W07xrBqvhi0lbw9ZeINPvtd0W30238RjR9LwqQ5Ho3yvVevX1+77wP5P/APg6A/5Sr+L/APsinwa/9Mt/W1H4PmwP54q1AKACgAoAKACgAoAKAPDP2gP+RP0z/sZbT/016xWNf4F/iX5MD5CrlAKACgAoAKACgAoAKACgAoAKACgAoAKACgAoAKACgAoAKACgAoAKACgAoAKACgAoAKACgAoAKACgD//T/wA/+gAoAKACgAoAKAP0vHQfQV6AC0AFABQAUAf6un/Ba3wH4m+JH/BKD9tDwz4Qtrm81qH4P2/i42tmrSXM2jfDvxV4Y+IPidIo0VnlP/CM+F9XLQxq0kqBo4xvZd3FT+OPqvxA/wAouu0D+9b/AIND/AnibSv2b/2tviNf211B4U8afGXwP4W8OTTIyQXmq+AvBt9f+JZrQMq+bHHF460C2luIy8LTwSW4YTWs6LzV9497f16Afnz8afE+i+I/+Ds/Q9S0qazNlaftKfAbwxNPbyo0b614Z/Z7+H3hPWIZXVigvItf0u80+aIbXS5gMEitcLIapfwPk/zfp/XfcD9QP+DuPTbyX9h/9nPVo4WawsP2q9OsLqcfdiutU+EfxQnso29POj0m+IJxzFjvhpofE/T+v6t9wH+fxZWV3qN5aafYW015fX9zBZWVpbxtLcXV3dSpBbW0ESgtJNPNIkUUags7sqgEkCukD/VF/wCC0en3Gk/8Ed/2utKu9n2rTPgf4b0+58tt8f2iy8U+Craby243J5kTbWxyuDxmuOGtRPvL+u35fcB/mdfsr/tV/HL9jD40+F/j7+z14zuPBXxD8L/aLZLj7PDqOja/oWoeWmseFfFWiXYay13w1rUUUaX2nXSho54bTU9OuLHWdO03UbTrlFSVnt/X9f8ADAf18fs9/wDB3j4ZlsdM039qv9krXrDUoo4E1fxl+z/4t0/V7K/l2qtxcWHw4+Ikuhz6TGHDyR203xQ1lirCM3ClN8uDofyy+9f8P+X3gfsl8Ltd/wCCQH/Bdr4ZeN9W034XfD74s6x4fXT9P8exeLfh8nw9/aF+Gtz4ghvn0W5PjDSlsvF2nwaidPvnsdZ8J+L9W8NaldaZeWE97dTWN5ZRZ+/Ta1t+Xp2/L8LyD+Pj/hh2L/gnl/wcC/su/s26Tr+oeKvBGk/tbfsx+MPhp4h1hbddc1DwD4z8ceF9X0W2177JFb2k2t6BcNqHhjVb+1tbK11e90SbWLXT9Ot7+Owtd1LmpSf92S+5P+uv6RD+jr/g7Q/5Rv8Awi/7PQ+G3/qlf2hqyofG/wDC/wA0B8mf8GfP/Ihft3/9jf8As/f+mb4t06+8fQD8Gf8Ag4n/AOUx37Yv/XX4B/8ArL/wVrWl/Dj8/wD0pge/f8Gun/KU/RP+yDfGH/0n8P0q3wfNAfdX/B37/wAln/Yp/wCyYfFz/wBSvwhU0NpeoH9VXg/9oQ/DH/gln4J/ah+HngeH4nx+AP2HfBvxn8PfD7S9e/sJPFNj4X+Cml+LD4bstdh0jxI+nzPY2U1nFJFourXCTxC3WymnIRsLe+09Pet6a2A/mZ/4jEL/AP6R52n/AIlZN/8AQ5Vt7D+/+ADv+IxC82Af8O8bbzNxJb/hq6TZswMKE/4Zv3BgcktvIIIGwY3Mew/v/gB/LL+2P+1vq37U/wC2V8VP2w/DXhi8+CniD4h+PdI+Iei6BoXi651zUvA2v6Np2h29nfaX4ztdF8KXdxqcOqaKmuW2q2+jaTc2l7MphUSwLcPtGNoqO+lu3+f9dtgP6LP2Rf8Ag7J+OPw88NaF4M/a6+A+i/Hl9KtbbTpPit4A8RxfDjx7qFtbxxp/aXibwtc6NrPg3xJrk21/tE+iTfD+xlLJI1l54mlnylQT1jK3lbRAfvR+zN/wVb/4JPf8Fgde079nnxV8OdO1P4leINN1STQPg3+1T8IfBurXHiBdL0661TW08D69HdeOfCV1qGm6fbXmrW9tb6/o/ilrK0udWsNKT+z717TNwnDW+i6q/wB72+6z9bID+YT/AIOI/wDgkt8Hv+Cf/jT4UfGz9mm0vvDXwX+OupeJ/D2q/DS91K+1m0+HPj/w9bWOrRp4X1bVri71ibwr4s0e9vLm00fVLzULnw/qWg6mlvqLaRqmk6To2tKbldPdde/y+7r94Hmv/BNz/g4n/ap/YK+H/h74GeMvB3h79pX4D+E4xZ+D/DfinXb/AMI+P/AujiXenh3wp8Q7PT9fgfwxaeZO2n6L4m8K+In0pDbaboepaPotpBpqudKMne9n99/6/rYD+kP4Jf8ABzJ/wTM/ahbTvhd+0Z8PfHHwWj8VT2umagnxk8H+FfiR8FWub11toYNV8QaJd6vdwWPnS+Xdar4l8A6PodhbubvUdQtLNbqa3ydGa2d/TR/p9935rRAfPP8AwXt/4Il/so2P7K/xJ/bV/ZV+H3hz4I/Eb4Q2eneMvGvhD4dWsGjfC/4k+AbvVdP07Xbi08HWBTw74S8Q+HbPUh4m07U/CVrpWmatp+n6rpuraVqV9qOl6rozp1JXUXqtvNfn17/ha4H8GVdIH6R/8Ee/Eek+Ff8AgqF+wxq2ttapYSftFeAdDEl5IsUEd/4o1A+GNIkMjsqrJHq2r2L2+WANwIhzkCoqfBL0A/sl/wCDsPwJ4m8Tf8E7vhl4s0W2urzRvhv+1D4J1vxisCM0Om6Nr/gL4leENP1u8IUiOCLxLrmh6HHIzKPtXiK3jG5pAFwoNczXVrT8wP8AO3rqA/1CP+DdLwH4n8B/8Ekv2bI/FNrdWFx4tvvip480ewvEaOaDwx4o+KHiu68O3Soyri11zS47fxHYuC6zWOs21wGHnbE46rvOXyX4f1/VgP4dv2QP2G/+Hh3/AAVi8W/s36lrt94Y8E6j8Z/jh4y+JviLSlgbWdN+H3g3xV4g1PWoNEFzHNbx61r90dN8L6Ve3Fvd22lX2uwavdWN/bWM1lP0ylywv5L+un9d9gP7Ff2vfj9/wSp/4IE+B/hZ4K8IfsfeGta+JHj3TtQuvB/h/wAE+EPCt9491XR/DEtnZ33i34l/GXx39v8AFBtnvb37Hpk91feJtUvNQF5FYaXbadZ3lxac8VOo2+Z6bt3/AAS/T59APnT9jj/g50t/2uf2sPgR+y54X/YduvBdh8YPHNn4NbxhP8f4dbufDVjPaXt3c6zH4RsfgpplvfR6ZbWct7cWn/CSWaPbxSj7VBjzkqVHli3zXt0t/wAN/XfYCD/g7n/5Mx/Zn/7OeH/qqvH9FDeXoB+Sn/Bqh+1j/wAKo/bP+IH7MGv6n9n8L/tQ+AZLvw3bTS4hHxW+EdvqvibR44RKRFb/ANq+Ar34hQ3LRlZr++07QLQiZo7dUutG8b9U+3T1urfc/kB9df8ABVz/AIJsf8Lb/wCDgf8AY/tbTQftXw6/bMfwH4++IYW2xZXafs9w+V8cdNC7TbRvcfCbwT4Vu5rl/lm1fxTvuIpbif8A0qYTtSfeOi177ef9eSA+lP8Ag7N/at/4Qj9nP4H/ALIPh/UvK1r44+NJ/iZ4+tbaX94nw6+Fhhj0DTdSg3AfY/Enj/WLDV9PkCvm7+HN0uU2fOqEdXLtp9/9d/vsB/C/8JPi18R/gR8SvBfxh+EXi7VvAfxK+Huu2niTwf4t0SSNNQ0fVrTcqyLHPFPaXtpcwST2Op6XqFtd6Xq+mXV5peqWd5p15c20vQ0mrPZgf18/szf8Hc/ifSdH0jQf2uf2W7XxdqVrDBBqfxI+BnimLw7d6iIR5bXc/wAMvGFveaYdRuUAnu5LD4g6PprXXmiz0nT7WWK3t8HQ/ll96A/cH9nr9sL/AIJGf8FxLHxL8O5/hh4R+I/j/RvC8mt638L/ANoL4UaHpPxb0Lwt9otNKuPEPhXxRY3GuJHFp97qFnYXWr/Drx9PquhTX1ibt9OTULKS6zcZ09b9d1t/wfml53ulEP4r/wDgur/wTS8Gf8E2P2sdF8L/AAh1DVrv4HfGbwY/xF+HGma/eSanrPgqe11q90TxR4CuNYnJu9dsdCu4bDUND1e/36m+h67p+matdapqul3ut6p0U5uad90/v/r1+4D8UK0A/Qr/AIJMf8pNv2Df+zqPgx/6mulVFT4JegH9ln/B2z/yjt+CH/Z6XgH/ANUb+0PWFD43/hf5oD+b/wD4Nn/E2j+Hv+Cs/wAH7HVntY5/F3w7+NHhnRJLqRYiusf8K91bxEiWrOyBru407w9qNpHH8zSrO8cas7KK2qq8H5NP+v6f6xD9ef8Ag8F8F+IZ7H9hH4iQ29zP4T0y7+P/AIL1G6Ck2mmeIddh+E2uaLbyNjC3Ouab4d1+SFc5aLw9OcfJms6D+Jej/r/h/vA/iQroA/1ZfghY3PwG/wCCI/gGH4mxLYXPw2/4JtWeoeM9P1pltxph0r9nh9U1TQ9RMhjWJtNQPo88ZbKvbmJXcgO3E3eo/wDH+vy/rvuB+Fv/AAZ8/wDIhft3/wDY3/s/f+mb4t1pX3j6Afgz/wAHE/8AymO/bF/66/AP/wBZf+Cta0v4cfn/AOlMD8Uq0AKAPVPgb8XvFfwA+M3wq+OPgaf7P4w+EfxC8I/EXw6xkeOGXVfCGu2OuWtnd7OZLC/ey+w6hAweO5sbi4t5o5IpXRk1dNd/n/l+f3Af6Jv/AAXY+H3hT9vb/gjFd/tCfDOP+27fwXoPws/bE+G90iI903g+50eNfFy3MsO5rddP+FvjnxNrGqWZyi6j4fgjukSa1SS35ab5alnfX3e3ppr+fXrcDQ/4JYaT4c/4Jh/8EJ9F+PPjmwhtNSf4RePf2wfGVlcf6G/iPXfHumnWfhloODsli1TXvBlp8LvBsEczpIdVkjjJgVgkBP36ll35d+33+fT79QP4kf8Aglz8V7rVf+Ct/wCyN8Wfidqseq6347/az8N6v4q13VpUiF94v+J3iq5s5tau5ndY0uJvFHiWPUPMdwguSpYla6Jr3JJdvXb7v677Af2C/wDB2L4L8Q+Iv+Cdnww8TaRb3N1pPw//AGqPA2s+K1hUmHT9J1v4d/FPwrY6xdnBCxReIda0bRo2JH+ka9EgzurCi/efmn+n9dPwtIP87euoD/UR/wCDd/wfr3gT/gkP+y8vimObTpdfHxa8cWNvfYh+yeGvE3xf8d6roN3ltqpaatoz23iG3kZirWmqxTFlDlE46rvN+Vl+H+fr+kQ/C/8A4NgvE2j+L/8AgoV/wUa8UaI1quk+LPDmreJtEitZFaA6Pq3xuvtQs2tMM2+1jtr+1VJFLLski+b5lLaVvhh/XQD4c/4Os9NvLL/gpn4UurmFo4NY/ZV+Ft/p8h+7cWsPjn4taVJIp6fLfabdwkZ4MWTjIq6Pwejf9f1b8nIPkD/g3s0LU9d/4K+/sgrpts866TqfxZ13UZQreVZ6ZpnwK+J0txczuARGjSNBaQs+FkvLq2gyHmQNVR2hL7vv+/8ArtuB/Qz/AMHfn/JEf2Lf+yqfFb/1EvC9Y0N5egH1p/wam/8AKMrxT/2dV8VP/UH+E1TW+P5ID+Gf/gpN/wApFf2+f+z1P2p//V5+Oq6YfBH/AAx/ID4rqgCgD/Rs/wCDU3/lGV4p/wCzqvip/wCoP8Jq5K3x/JAfwz/8FJv+Uiv7fP8A2ep+1P8A+rz8dV0w+CP+GP5AfpF/wbP+JtG8P/8ABWf4P2OrNaxz+Lfh38afDOhyXUixFNZ/4V7q3iFFtS7KGu7jTfD+pWscY3NKs8kaKXZait8D8mv6/r9AP7FP+CxH/BYTxB/wShufgNLD+zCfjx4f+NsHxBj/AOEgf4tS/DW38M6x4Ek8JMdHlhj+GPj9b+bVrLxUt7bSS3OmNs0+7WGC6ENxJBhThz31s1bp3A/E7/iMQv8A/pHnaf8AiVk3/wBDlWnsP7/4AfNv7ZH/AAdDyftb/sv/AB0/Zqm/YatfA1t8afh9rfgUeLpP2kH8Vv4Yk1aNBBrQ0H/hQ3hxdYk06eOO5js/7Y0rzXjUfa4SN1VGjyyT5r2e1v8Ahv677AVP+DRv/k9v9pD/ALNXvf8A1bfwypV9o+oHD/8AB2j/AMpH/g//ANmW/Db/ANXZ+0RTofA/8T/JAeH/APBsNJGn/BVzwIruqtN8HfjRHErMAZJB4ZilKIDyzCKKSQqMnYjt0UlXW+D5oD9I/wDg8G028j8dfsH6u8LDT7zwl+0FptvcfwveabrHwjuruH0DRwarYv15EvGcGpobSXmv6/pfeB/Md/wTu0LU/Ev7fn7Eeh6RbPdahf8A7Wn7O8cMSKxCpF8WvCVxc3MpUMUtrO1hmu7uUjbDbQSzPhEJXaTtGT7J/l8/y+8D+8v/AIOlf+UW13/2cL8If/SfxdXLR+P5MD4B/wCDPn/kQv27/wDsb/2fv/TN8W6qvvH0A/Bn/g4n/wCUx37Yv/XX4B/+sv8AwVrWl/Dj8/8A0pge/f8ABrp/ylP0T/sg3xh/9J/D9Kt8HzQH3V/wd+/8ln/Yp/7Jh8XP/Ur8IVNDaXqB/Sv8U9H1D4/f8ES/Fuk/C6D+0dS+KX/BNSc+B9N0U/aDq11r/wCzhHdaNoGneV53mtqzyw6LDGuWZrkRna3K4rSor9JdfUD/ACk67QP7Vv8Agz+8B+J11L9uH4nSWt1B4Mmsfgp4Ds710ZbLVfE9tcfEHxBqVrbPtKy3Xh/SrvSpb1N6tBF4lsCVcXIKc9d/CvVgfmN/wdAf8pV/F/8A2RT4Nf8Aplv6uj8HzYH88VagFABQAUAFABQAUAFAHhn7QH/In6Z/2Mtp/wCmvWKxr/Av8S/JgfIVcoBQAUAFABQAUAFABQAUAFABQAUAFABQAUAFABQAUAFABQAUAFABQAUAFABQAUAFABQAUAFABQAUAf/U/wA/+gAoAKACgAoAKAP0vHQfQV6AC0AFABQAUAf7B37b/wC074f/AGNf2T/id+0p4t8IXHjzwl8M7TwTN4r8KWc9rBe6r4X8UePfCXgnxF9hF9FNY3d/Y6N4lvdSstMvvIstXurOHSry+062vJL634Yx5pJJ2b6+iv8AoB+BXhf/AIN+P+CM/wC3feW/7UP7M3xh+KUPwl8a6kdbu/AvwK+JPgV/h7pWoXTrqN74Zj0nxR8O/E/jb4b3Mctw0Oq+CdQ1WzvPDsLrpmlab4cigt4otHVqR91pX807/epJfg/zQH6U/tMftd/sHf8ABD79kPTPhz4WTwf4ZuPA/hO7sPgZ+zR4a1uC9+IXjzxFfm9u7fVNXs57258Rx6Nq3iCW41jx/wDFHxIZIzJPf3Bu9W8S32laLqUqM6ju7vu3p/n26L7wP82fwJ+1x8SvDH7aXhf9uDXp4/EvxU0v9ovTv2jvEecWVr4k8UDx/H498QaaV2XC2Gm65cve6Z5MaSJZWF35MK7YUFdTinHl2Vren9f1uB/p46iP2Fv+C2X7FVz4fj8QWPxT+CvxM0/RNVvoPDuuwaN8SvhR41sGF9phvoIjd6h4G+InhLUUniaz1iwutN1O3F3bXNl4j8IazNFqXJ71OXmvu/4P/DAfh74//wCCVP8AwSF/4IjWh/bX+MvxD+KHxr+IXw4kuvFP7O/wT+Lfj7wBDN41+Jmgy2174Nj8NeEPCPgfwxq3ibWtH10afPe+I9TXU/BnhK3k/wCEk1jw4ZdOsnrRTnU91WXdq+3feXp+Ot7RD9e/+C1epnWv+CP/AO2DrJhFudW+CugambcSeaIDf+LfBl0YRKUjMgiMuwSGOPft3bFztWIaVEu0v67/AJ/eB/F3/wAEAf20/wBjX9nX4w/EL4N/tyfDj4Sa18Lfjevhmfwh8Wfij8O/CvjXTvhT4+8Otqdqlprd7r+j6ncaB4J8cadq62+r67CWstC1rQPD9zqkNrot7ret6VvVi2k43uui6r/gf5gf0k/tr/8ABub+xj+3942tP2j/ANmz406Z+zwfG2laQ+rD4PeDvBfxG+Bni+HTtPg0+w8S+FfDXhzxF4N03QtSv9Pt7WPVbvw74jl0HWJbePVjo0etXur6pqmMasoKzV/VtP8AH/L77oD6K/Y4/Yt/YN/4N/fgx8VfiJ8TP2j7dNY+JMeizeOfid8VLrRPD2o6/Y+DRrMugeD/AIX/AA50d9Q1q6cS65qN1Poehy+LvEevalJFNNK1np+nWenqUpVGtPRLX/gfj91gP5H7f9tpf+Cg3/BwP+zN+0ppujX3hzwZr37YH7NHhb4baBqoiGr6d8PfBfjfwpoPh2XWY4Li7t7fW9bW2ufEutWdrd3dpp+q61eWFpd3Vraw3EvRy8lOSvf3ZXfd2f8AX/Dgf0h/8HaH/KN/4Rf9nofDb/1Sv7Q1Y0Pjf+F/mgPkz/gz5/5EL9u//sb/ANn7/wBM3xbp194+gH4M/wDBxN/ymO/bF/66/AT/ANZf+Cla0v4cfn/6UwPfv+DXT/lKfon/AGQb4w/+k/h+lW+D5oD7q/4O/f8Aks/7FP8A2TD4uf8AqV+EKmhtL1A9f/4N5P8AgtJ8FfDXwY0L9gD9sLxroHw9m8Hzatp3wH+Jfjq6sdM+H/iLwXrl3earc/C7xv4j1aZNM0HWtH1LUNTj8J3+vPbaBrvh68s/CIubLVtH0i18TKrTd+Zarrbdeff7tvvA+s/jT/warfsP/GP4jXfxP+Dvxr+KPwZ8A+MbxvEcnw88JW/hLxt4Ns4NVL3nlfDnWtTiiv8ARPDs6TRT6Zaalc+L4LSJmi0+ddNNlZWkqtJKzim++z+fn935uQeufEyx/wCCOn/BBr9lvUvAOqeE/hr8WPiwLK98TaF8PfH9r4J+JX7Rfxp8bXdnbafYXuvz3OgXY8BeD5Hs7eKTVzofh3wNoOn2upy6FpGr+JrmbTtcS9pUe7S8rpL5a/nf1uB/Ev8Asg/tteFPhP8A8FDtC/a++Pvwk8D/ABP+Hniz4keNda+MXwrbwP4Y1bwsPCfxPfV7fXE8GeDNZtW8PW0/gI6xBrvgXRQLCzSfw3peifbNPsZ5Z4uiUbw5U9UtHtqvv323+8D+5T9oT/gmd/wSw/4LO/AXwP4y/Zk8X/Cz4dX3hp7zUvCvxV/Zk8L+AtLvdPHiG2sv7S8JfF/4cWFjoF7eeU1lZXS+HvFS+GPGHhrUYJBp+oaZa6lrljqvNGc6bd035Sv+HT56/jeIed/sEf8ABvr+y7/wTI+L2m/th/F/9p2/+Jev/Cay1y+8K65410Xwv8FvhX4GuNZ0XVdA1HxR4hi1LxV4pN/f2Oh6reQ6Vc3/AIq0zStLu5ZNVeyub6HTZtLcqspqyVu9nf8Ar8P0kH4Df8HEX/BWP4X/ALZ/xn+Dfwl/Zk1iz8Z/Cb9mXW9a8U3fxJNkLjw38Rvijq76RCW8O2eoI0es+CvCOnaOdNtdWurOK18TahrPiBrOG+8OwaRq2q60qfKm3vLS3Zf8H8AP6G/2aNQ/4I/f8Fqv2Qb/AOGunfCz4AfCb4teNfB+m2fxN+GvgLwj8Nfhp8fvhL45017K/uPEPw41G30KHW9Y8OWGv2Ud94e8U6dbax4e1zQ5Y9C8Z6ak154h8KxZPnpyvq0no3ezXyt81f7rsD5C+Hn/AAaMfs9eGviJZ+JPib+1v8SfiB8L9M1SPUrj4f6Z8OtA8A6xqel2kj3B0jWviCPF3iZVtLlFig1S90jwnot69p9q/s+fSrmW3vLKnXk1ZRSb8/8Ah/Pp94Gz/wAHDX/BW39m/wAIfss+Nv2CP2dfGvhX4k/FX4o22jeDPH8nw/1Cx1rwf8G/hzoOp6XqOq6LqGuaRcTaO3jHXk0m28K2vhKwlvJ9D0afXbzxAuiXcOg2mrlKDcuZ3SWqv1f/AAPxA/gWrpA2fDniHWvCPiHQfFfhvUbjSPEXhjWdL8Q6Bq1oVW60vWtFvoNS0vUbZmVlW4sr62guYSysokiUlSMhgD/T+/YG/wCCiP7Hf/BZP9lCX4S/FJ/AOofFHxZ4EHg79or9mPxbe2mnarqeow6db/8ACQ+JPA2jTX0esa34Gvb6EeIvDHifw1cT6p4NuTp8V/faP4m0qKVeOUJU3dN23TX9b/mB8IeNv+DcD/gj5+zFqeqftF/Hr4xfGDw38EfCN8Nd1HwZ8WPjB4I0D4XovnSTQeGr/XbHwHoHxB1mwuD5dlpGhad4wXxZq0yxWI1LWrq5MEtKrUeiSb7rf9V89F08wP29/wCCd37Vvwz/AGy/2ZNB+MnwV8Ej4f8AwdtvF3j34Z/Crw8ttBpqj4ffCnxPf+AvCepRaFa2dlbeF7bVdH0S1vrLwrBE6eHLGa20gzzPaO9Zzi4uzd3a7+f9eX6yD/PS/wCCfv7bnhX9gP8A4LC+Kfjl8RUvP+FV6l8Xfjt8Mvijeadaz32oaL4O8deLdZtD4mtrK23XF7F4W8Q2nh/xHqdjbQXl9faNpepWmmWk+qT2SV1SjzU7Leya87dPn8/1iH9tH7fn/BMz9jj/AILX/Df4SfFLTPjNcQah4R07Ul+GPxy+Cmt+GvGWhar4Z8SPY3+peHtf06VrvStf02O5t4L+0gg1HRNc0LU5LlGvY4brUdNu+eM5U7q1/J6f8OB8Cfsr/sY/8Etv+CMv7WPwK8BaX8Rte/aY/b2+Pvjrw/8ACTwXY+I9Y8HTa18FNA8Y2d9beKPiBF4M8PWSj4baXqugzT6Z/aXiW817xb4nhvB4d8JXWn+HtQ8bXyVKU6kW7WitdOtuj1V/u087MDnP+Duf/kzH9mf/ALOeH/qqvH9OhvL0A/hh/Z3+Nfin9m/47/B/4++CZCvin4PfEfwh8Q9Hh854Ir+fwtrdnqsukXjoGLabrdtbz6RqkLK8dxp17dW8sbxSujdDV013VgP9e7wXbfBj9oSz+AX7VWh6Pp3ie7Hw4uvFXwU8cT+d9v0XwX8dPDnhTV9ZbT44ro2cb+JtE0rw3HftNFcTwJZ/Z7eaFZboT8Lurx87P5Af5mP/AAXd/au/4a2/4KYfH7xJpepf2j4F+Eepw/s+/Dt0l8+1Gg/Cm4vtL1+8sJgxin0/XviNdeOPEun3EIEU1hrNqUaUBZ5eynHlgl1er+f56f1sBj/8EY/2v/2df2Q/2vLXWP2tPhh4K+JP7PvxQ8LXXw68bXfjH4f6H8Rh8Nb661TTNV8OfEvTNB1fS9VmuE0S/wBOfSfEUOkwvqZ8K69rV7p9nq2p6dp+k3aqRco6XutVbS/l/XbzA/sh/bJ/4Ih/8E9P+CrWgeA/jt+zD8UPAfwX1G18Px6Hp/xC/Zp8O/D3xX8J/GmgG6uNTtE8UeB/C9/4b0u58T6RcX15BDrOn+INB1yK2nbR/EkWqR6Xo9vo2EakoXTV/J3T/Hb7vusgOi/YA/4JEfscf8ET7nx5+1R8WP2mofEPi258FX/gq6+KXxXPhb4S+APCPhS+vNJ1nWbTw54cuNb1mVvEmuXuhWEJu5/FOsalPZRrouiabFJfaidUJTlU0Ssr7LX7/wDgv7wP4/f+C7X/AAUe8Hf8FG/2w7bxR8JI74/A34MeEB8L/hnrGp2dxpt942261qOteJ/iBJpd3i70qy8RaneQ2mg2N7Fa6j/wjei6Ne6tYaXq97qGmWW9OHJHXd6vy8vkB+KVaAfoV/wSY/5SbfsG/wDZ1HwY/wDU10qoqfBL0A/ss/4O2f8AlHb8EP8As9LwD/6o39oesKHxv/C/zQH8EnwF+Nfjr9nD40/C749fDK+h07x78I/HHh7x54Xnu4nuLCXU/D2ow36WGq2qSwte6NqsUUumazY+dEL7Sry8tGkVZiy9LV013A/0pfhh+0p/wTf/AOC/f7Ir/BvxrqmjNr/iO003VPGXwJ1XxPpvh345fCP4h6FZtIPFngETN9v1a00WW7vv+Ef8faFpuqeHdZ0O9vNF8UafCb3xL4Ri5Gp0pX/G109vT0/JuyYHyt8A/wDg11/YH+AHxS034xfEf4mfFf40+GPAeop4q0rwF8TLvwTonw/V9Gkj1C2ufiHLoug6dP4o0nTXtzeXenteeH9B1BIvI16w1HSGu9OuqdaTVlFK/wA/u/p/k4h8Xf8ABxB/wWu+Dfib4N+J/wBgz9kjx7ovxN1nx9c2Fh8fvil4MvrTWvA3h7wbp13batJ8OPCXinTrmbTvEfiXxFqVpp8Hi7UNFmvtE0Pw9Dqfhia6udd1fUbfw3VKm780lZLZdW+/9b9ALv8AwZ8/8iF+3f8A9jf+z9/6Zvi3Sr7x9APwZ/4OJv8AlMd+2L/11+An/rL/AMFK1pfw4/P/ANKYH4pVoAUAFAH+iB/wbR/H7wx+1p/wTX+I/wCx98U4rfxX/wAKJ1TxT8J/EnhrUbi4Y678BfjhYa7q+hWeoXEE8F8tpc3d58TPBkKW00T2GiaDpkNrcxYiSDlrK0lJddfmv6QHnP8AwdQ/tJaR8EP2L/gf+xZ4Be30R/jd4o0+91bQNNcrb6b8GPgVDpFxpmiS2yuXtrS+8c3fgSXRnnZkni8GatBGsrwSvA6KvJy7fm/y0/rcD+BfR9X1Tw/q+la9ol/c6XrWialY6vpGp2UrQXmnapptzFe2F/aTLhobmzu4IbiCVTujljVxggV0gf6VH7A//BT39i3/AILH/so3H7NP7Td/4C0342+MvBln4B+OPwD8aanZ+FU+I+qGOEHxr8GpJtQs7nWrPUNUsLfxPpVp4YvD4y+G3iGC2WSKFbHw/wCJNV5JQlTldbdGunr6fP8AFqIfO/hf/g05/YN0L4n2/i7Xfi/+0N4v+HFlqw1SP4VaprHg3TYb61jneddC13xpofhbT9dudEdfLtbltHi8P67Jao/la7b3Mn2pK9vK3wr1/wCBf9X53sBP/wAFp/8Agsr+zd+yH+zF4n/Yv/Y98X+CvFPxz8UeAD8HtP074WXelat4H/Zx+G7aSfCOpC/1TQrqXSNK8aaf4Yin0HwP4K0+eTVPDVy1p4j16102w07SLHxEqdNylzSVle/a7/TXr/kwP5b/APggt+3v4H/YC/bu0jxl8XNRbRfgx8X/AATrHwZ+I/iMwy3MHgy31zV9B8Q+GvGt5a28M11Lp+i+J/DemWetyW4aWx8OaxrWoxw3UtnHaz7VYc0dN1qvPy/r9QP7vP2+P+CXX7Fv/BXbwZ8MvGfjzxNrh1Hwvpt7J8Mfjn8B/GHhme6v/Cuuul3caK+o3mk+MfB/i/whd38EOp2oawe+067W6fQNb0pNV1uLUuaM5Qvbrun/AJJrv3+8D4I/ZC/Zz/4Jh/8ABID9sn4L/sufAjXPEPxz/bV/am1bxB4E8VeIvG3jrwz4h8bfBr4WaJ4B134matPqukeEfDui6F4J0rxLq/g3w/a6T4dvNHt/GHij7d/ac/iG60Hw6kEttzqRbekVrbu+2+tu/wBy6AfJP/B35/yRH9i3/sqnxW/9RLwvToby9APrT/g1N/5RleKf+zqvip/6g/wmqa3x/JAfwz/8FJv+Uiv7fP8A2ep+1P8A+rz8dV0w+CP+GP5AfFdUAUAf6Nn/AAam/wDKMrxT/wBnVfFT/wBQf4TVyVvj+SA/hn/4KTf8pFf2+f8As9T9qf8A9Xn46rph8Ef8MfyA8G+Avxr8d/s3/Gn4XfHr4ZX0OnePfhJ438PePPC893E9xYS6n4f1CG+Sw1W1SSFr3RtViil0zWbHzYhfaVeXlo0iLMXptXTXcD/SC8JfGn/gmp/wcO/sjad8KPGut2Wn+NpTY+I9X+Ep8VaP4b/aC+CHxJ0nTJre88T+A0v4rt/EOi20Go6la6f4us9D13wd4h0K+lsPEelWuqJqeg6VyWnSl+vRr8Pzv6XQHxz8Jv8Ag1F/Yk+GXjm18efGH47/ABe+LXgTw3f/ANtyeA9Yj8K/D/w3qFhYr5xsfHHiLSI5tYvNHG0yajJoV94OmmhXyzdwQmYS068mrJJed7/d/T/JxD89v+DgH/gox+wbcfCif9iX9hvwL8A/E3iTXdU0ZvjB8aPhN4E8C2vhvwV4c8J6rb6hZfDnwL4y0DQ4U1zXNc1TTNOfxHrHhbVZNB0nw3ZzeGje6tea/q1noF0oyvzSbt0T1vfr/wAPf83EPLf+DRv/AJPb/aQ/7NXvf/Vt/DKivtH1A4f/AIO0f+Uj/wAH/wDsy34bf+rs/aIp0Pgf+J/kgPx2/wCCX37X1n+wp+3V8AP2ltbtb2/8HeDPEt/o/wAQrHTohcX83w98c6BqvgnxfdWNqRm91HRNH1+48Q6VYh4DfappFlaG4hWZpF0nHmi113Xqv89gP9Jb9qL9k/8AYc/4LQfsx+DbXX/F8fxF+GsmoweNvhZ8Y/gr4t0qDxR4R1i609be9fSNTutO1/TLee90y5/szxT4O8YeHb5YZkgGqaLp/iLRdMvdL5IylTb77NP+lf7/ALrgfkJ4H/YX/wCCU/8AwQy+N3wU8aw+LvG3x/8A2zPi98Uvhv8ACH4F+CPiZ488HXHibwfD8X/GVj8OfEHxI0XwZ4O8J6Gnh7RNF8L6/rL3/jDxZYa59vuLM+GPCt5o+o67Oyac06qa0UUtbX6dN+vquz6uQe9/8HSv/KLa7/7OF+EP/pP4uqaPx/JgfAP/AAZ8/wDIhft3/wDY3/s/f+mb4t1VfePoB+DP/BxN/wApjv2xf+uvwE/9Zf8AgpWtL+HH5/8ApTA9+/4NdP8AlKfon/ZBvjD/AOk/h+lW+D5oD7q/4O/f+Sz/ALFP/ZMPi5/6lfhCpobS9QPq7/g3K/4LFfBy7+BPhT9gz9pb4gaB8OPiR8LZr3SvgX4t8a6pYeH/AAt8RPh/qN+19pXgU+ItTuYNOtfHnhPUtQvNI0TSb2SyPiLwu2gWWhjUdX0rU0eatN3clqnuuz/4P4AfbH7Tf/BtD/wTZ+OnxR8TfHGTW/jH8AbXxBqF/wCK/HHhf4TeMvAmg/DRri4efUtb1nTrDxt8PfFx8GRXc7zXl5b6Tqlv4XsIfMXS9D0uEApMaskrWUuivv8A18telgPpL/gl18dP2D9L8c/F/wDYA/4J6aHoeofBv9lTwf4M8U+LPix4b8QjxLo3xA+KHxI1nxFY+IRD4mKXL+PtSsLLwxpjaz48TVrnSrm5ng8LeHbeDQvC1iiqalZTnvJ2t2t935eel7Afx3/8HQH/AClX8X/9kU+DX/plv63o/B82B/PFWoBQAUAFABQAUAFABQB4Z+0B/wAifpn/AGMtp/6a9YrGv8C/xL8mB8hVygFABQAUAFABQAUAFABQAUAFABQAUAFABQAUAFABQAUAFABQAUAFABQAUAFABQAUAFABQAUAFABQB//V/wA/+gAoAKACgAoAKAP0vHQfQV6AC0AFABQAUAFAG5oHifxJ4Uvf7T8LeIdc8Nal5bw/2hoGrX+jXvkyArJF9r064t5/LcEh49+1gSCDk0WX9a/1/XYDMvL281G6nvtQu7m+vbmQy3N5eTy3V1cSN96Se4mZ5ZZG7vI7Me5NAFagDo/DHjDxb4J1H+1/BninxH4S1YJ5Y1Twxrep6DqPl71kCfbdKubW52B0V9nmbd6q3DKtAFLW9f13xNqU+seJNa1bxBq90d11qut6learqVy2Scz31/NcXUxyScySscknjJoAyaACgDtvCXxL+I3gDzv+EE8f+NvBX2l/NuP+ES8Va74c+0SbBH5k39j39n5r+Woj3ybm2AKcqAtFk9/yv/X9dgMPX/EniLxXqMmseKNe1rxJq0qLHLqmv6pfaxqMiIWKJJe6hPcXLohdiqtKQCzEAEmgDFoAKACgAoAKACgAoA7vRPil8TfDWk3GgeHPiL478P6FeRmG70XRPF3iDStJuoWbe0Vxp1hqEFnNGX+YpJCyluTkmlZdl9wHDu7yu8kjvJJI7PJI7F3kdyWd3ZiWZ2YlmZiSSSSSTmmAygDa0DxL4i8KaimseFtf1rw1q0SNHHqmgarfaNqMcblS8aXunT29yiOUUsqyhWKqSCVWgDb8W/Er4jeP/I/4Tvx/418a/Zn323/CW+Ktd8R/Z3CGMPB/bF/e+U4jJj3R7SEJUHaSGLJbflb+v67gcVQBNb3E9pPDdWs01tc20sc9vcW8jwzwTwuskU0M0ZWSKWKRVeOSNldHVWUhgDQB6JrPxn+MPiLRz4e8QfFf4la7oDRNCdD1nx14o1PRzC/DwnTL3VZ7IxOBhozBsboVOM0rLsvuA81pgFABQBLBPPazRXNtNLbXEEiywTwSPDNDKh3JJFLGyyRyIwDK6MrKRkHI+UA2/EHizxT4snt7nxT4l8QeJbm0gS1tbjxBrOo6zPbWsaqqW1vLqNxcSQwIqqqQxssaqqgIAAKAOfoAKAOm8P8AjXxl4TjvIvCvi3xN4ai1GMxahH4f17VNGjv4mQxtFeJp11brdRmNihScOpQlSAMhiye/5X/r+uwHOSSSTSSTTSPLLK7SSyyO0kkkjks7yOxLO7sSzMxLMSSSSSaAGUAf0Rf8Ezf+Den4uf8ABQ74MfDz9pY/H74c/DL4M+K/FXiXQ9X08aL4m8R/E6ztvB3iS60HWDpuj/YtL8Kyz37WUrabPdeKljgWWOa6tZTE1rLlOqoNrlu7aa/1+v6RD+wr/gpb+2j8GP8AgkH/AME+bTwb4B1bT9H+Ium/Caw+Bn7JPw5N9b3HiS41HQPC9l4N0LxbcWSx+bP4d+GempZ+J/E+sXNvb2F/e2djoH2uHWvEumRT4Qi5yvbS95Pp3a7a7fj0YH+WzcXE93PNdXU01zc3M0lxcXFxI809xPM7STTTTSM0ks0sjNJJJIzO7szMxYkt2AQ0AdR4W8b+NPA15JqHgnxf4o8HX8yxrNfeFvEGreH7yVYmZolkudJu7OZ1jZmaMPIQjMxXBJNFk9/8/wCv67AHinxv408c3keo+NvF/ijxhqESusV/4p1/VfEF5GshDSLHdatd3c6LIyqzhXUMVBYEgFSyW3+X9f13A5egAoAKACgAoAntrm5sriG7s7ie0ureRZre5tpZILiCVDuSWGaJkkikRhlXR1ZSMggigDt9f+K3xR8V6ZDonij4k+PvEmjW0Yit9I1/xj4i1jTIIlbescNhqOo3FpFGH+YJHCFDc4BpWXZfcBwNMAoAKACgAoA+7P8Agnd+wP8AEf8A4KP/ALQUn7O3ws8ZeCPA3iiPwJ4j8fnW/H766mgHTfDN5otpeWYbw7o+t6h9unOtwvbD7D9nIhlEs0WULTOXIr2vrtt/X4fjaQf6E3/BJj/gmJ8Pf+CN/wCz38Y9f+J/xg8L+I/GnjuXT/Gvxs+K93BH4M+H/hLwf8PtM1Y6Hodhd67eNPFoHhpda8T6xqXiPWJdMfUrnWH8zTNPgsLZH5ZzdRqyslst277gfwh/8Fl/29rb/gob+3P8Q/jB4Vub2T4P+ELKx+FHwPhvUnt5Jvh34RudQlHiWSyuI7eazl8c+JtT8Q+M0tbq1g1HT9O1vTtG1ENc6Uxrppx5YpPfd/5edtv+HQH5U1YCqzIysjFWUhlZSQysDkMpGCCCMgg5B5GMUAehXfxd+LGoaIvhm/8Aif8AEO98Norqvh+78a+JbnRFV1COq6TNqb2Cq6AI4EBDKApBAFKy7L7gPPKYBQB23h34l/Ebwhp17o/hPx/428L6RqQkXUdL8O+Ktd0TTr9ZgolW9sdNvra2uhII0EgnjYOEUOCFU0WT3/K/9f12A4yWWSaSSaaR5ZZXaSWWV2kkkkdizySOxLO7sSzMxLMxJJJJNADKACgAoAKACgAoAKACgCe1urmxuIbuyuZ7S7tpFmt7q1mkt7iCVDlJYZomWSKRSAVdGVlPIPA2gHX+JPiX8RvGVlZ6Z4v8f+NvFWnaeqpYaf4k8Va9rllYohJVLO01S/uoLZVYllWFFAJJGM5pWS2S+639f13A4mmAUAFABQB1/hT4g+PfAkl1L4H8b+L/AAbLfJ5d7J4U8S6z4dku49jx7Lp9IvLRrhPLkkTbKWGx3XlXYUWT3/z/AK/rsBzd9f32p3dxqGpXt3qN/dyNNdXt9cTXd3cyt96W4uZ3kmmkb+J5HdjjknFAFSgAoAKACgAoAKAOluvGfjC+0O38MXvivxLeeGrSQS2nh6613VLjQ7aUBAJLfSZrp7CCQBEAeKBWARPmG1RRZf1/XcDmqACgAoAKACgAoAKACgAoAKAPDP2gP+RP0z/sZbT/ANNesVjX+Bf4l+TA+Qq5QCgAoAKACgAoAKACgAoAKACgAoAKACgAoAKACgAoAKACgAoAKACgAoAKACgAoAKACgAoAKACgAoA/9b/AD/6ACgAoAKACgAoA/S8dB9BXoALQAUAFABQAUAFABQAUAFABQAUAFABQAUAFABQAUAFABQAUAFABQAUAFABQAUAFABQAUAFABQAUAFABQAUAFABQAUAFAH3H8FP+Cln7eP7OPwxsvgz8C/2ofij8Lvhlpt7quo6f4T8I6nZ6bZWN9rd7LqOrXNndLYPqVtLf30811OYb5AZnLqFODUuEZO7Sb/r+v8AhwPlv4mfFb4ofGjxbf8Aj74wfEbxz8VPHOqJFHqPjD4ieK9d8aeJ72GDf9ngudc8RX2o6lLb2wdltrdrkw26MUhjjT5apJLZW9NP6/ruBwFABQAUAFABQAUAFABQAUAFABQAUAFABQAUAFAHt/7P37SXx0/ZV8f/APC0/wBnn4l+IvhT8Qf7E1Hw4fFPhiS0TUW0LVpLSbUtMb7ba3lu9reS2FnJKjQMS1vEQVxmk0pKzV1/X9f8MB6J8ff28P2zf2pdMi0H9oT9pz40fFjw1DcQ3kXhLxX471y58GJe27tJb6gPB1vdW/hf+0YGb9zqB0n7bEoVI51RUVUoxjskv6/r+mB8mVQBQAUAFABQAUAFABQAUAFABQAUAFABQAUAFABQAUAFABQAUAFABQAUAFABQAUAFABQAUAFABQAUAFABQAUAFABQAUAFABQB4Z+0B/yJ+mf9jLaf+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H6T/Gz/AIJA/wDBSD9nP4V+LPjb8af2XPFPgP4W+BrOw1DxX4uv/Fnw11Cz0e01TVtP0OwmmstE8a6nqsy3Grarp9mq2lhcOr3KySIsKSOkqcW7Jq7A/NiqAKACgAoAKACgAoAKACgAoAKACgAoAKACgAoAKACgAoAKACgAoAKACgAoA8M/aA/5E/TP+xltP/TXrFY1/gX+JfkwPkKuUAoAKACgAoAKACgAoAKACgAoAKACgAoAKACgAoAKACgAoAKACgAoAKACgAoAKACgAoAKACgAoAKAP//Q/wA/+gAoAKACgAoAKAP0vHQfQV6AC0AFABQAUAf33/8ABKn/AIIe/wDBM39pn/gnZ+zP8e/jR+z5qPiz4qfETwNrus+LvEkPxi+Nvh6PVNRsvGnivSLa4TRPDfxE0jQbAR6fpllAYdP0y1hcxea8bTPI7806slJpWsmB/AhXSAUAFABQAUAFABQAUAFABQAUAFABQAUAFABQAUAFABQAUAFABQAUAFABQAUAFABQAUAFABQAUAFAH6n/APBEeOOX/gq1+xHHKiSRt8X0DJIodGH/AAi/iPhlYEEZ7EflxUVPgl6Af1i/8HbVnaW/7CP7Pj29rbwMf2t/D6loYIomK/8ACnPjEdpKKpIJAOM4yATjC7sKHxv/AAv80B/n111AFABQAUAFABQAUAFABQAUAFABQAUAFABQAUAFABQAUAFABQAUAFABQAUAFABQAUAFABQAUAFABQAUAf6oH/Bez/lEB+2T/wBiT8Ov/VyfDSuOl/Ej8/8A0lgf5X9dgBQAUAFABQAUAFABQAUAFABQAUAFABQAUAFABQAUAFABQAUAFABQAUAFAHhn7QH/ACJ+mf8AYy2n/pr1isa/wL/EvyYHyFXKAUAFABQAUAFABQAUAFABQAUAFABQAUAFABQAUAFABQAUAFABQAUAFABQAUAFABQAUAFABQAUAFAH/9H/AD/6ACgAoAKACgAoA/S8dB9BXoALQAUAFAH6l/8ABHr4+fsj/s2/tk6d8S/22PCmi+M/ghB8N/HWiXOi698MrD4tWDeKNWh01fD9yfCOpafqdtJNbvBdGPUTal7LeSjp5pNRUUpRtHe68v6/ruB/p0fsifFT4CfGj9mr4WfFT9mXQtO8N/ATxdoF/qPw60LSvBlr8P8ATtP0a21zV9PvYbXwZZWlla6Ej6xZanK1pDaQrK8rXRVmnZ245JptPdbgfxY/8Fav+Ci3/BGT9oj9iT4g/C39jf4P+BvCHx61jxL8O77w1ruh/sqeHfhZqNtpejeM9J1PxNFF4z07w3pt1YJc6Hb3sEtul2i6hG7Wbq6SsjdEIVFJNvTW+vl/nbv+sQf/AMEBv+CFHw6/ao8B2X7af7ZWh3/iD4Q6hrOp6f8ABP4NG9u9I0z4jr4fvbnSNZ8feOL3S7m11eXwjY+IbS+0bw74as7vTX8Qanouo6hrktx4YFnp/iIq1XF8sd+r7eXr1A/a34u/8Fav+CF/7E/jzVv2abDwP8Pbi48HXTeD/Gen/Af9m/wrrfgLwlqGmSNa33h/WdYstM0bStcvNJmg8jWIfDS+KGstRWawvpBq9rqFpa5qnUeuuvd66/11t+sgn/aX/wCCS/8AwTG/4K8fs1p8ef2QrP4XfDzxz4v0i81T4X/H34KeHo/CGhar4g05Li1bw38XPh9p2naNb3sR1GJNM8Uw6z4b0v4l+Gp7aPyr+H7Lc6LqApzpu0rtLdPz7PX8/LWwH+dB8VPhj43+C3xK8e/CL4laHceGfiB8M/F2v+B/GWg3LRSS6V4j8M6nc6TqtoJ4HktruFLu1lNte2ks1nfWzRXdpNNbTRSt1ppq62YHBUAf2cf8Go3wB+BHxq8EftsXPxk+Cnwk+LVx4e8VfAqDQJ/ib8OPB3jybQ4dS0j4pPqMOjy+KdG1V9Miv3s7R72OyaFLp7W2acOYIinPWbTjZvbvb+v67gfor+0L+wh/wSO/YN/ao+Ov7fv7fUPwP0jwV8TvFXw/0v8AZV/Z1s/As+oeCvDdj4H+Dvw/8NeNNUtvgR4O8Ovp3jfxTrnjux13VtQSfwvrfgXwpp17oviLVryHxP4mlfSpUpyShG+l7u+97/glpv8AeB9hfs0fH3/gib/wVG0fX/gn8JvAP7O3xBvNJ0C5lvvg/wCMvgJpPw/8XWHhtXhjn1nwjput+E9FupLTTri5gaXWfAOpz3Xh27ktLi5udKuJrKaWWqkNXf1vdf162/C8g/ju/wCC9P8AwSO0b/gm58YfCfj/AOCQ1e5/Zd+OlxrI8H2GrXVxql/8LPHOlEXur/DO71m6luL/AFfRZNKuINZ8DaxrFxJrd5pkGs6Rqs+q33hi68Qa1vTnzqz3X4+flrfT/ID9/v8Ag2R/Zj/Zs+L/APwTp8S+K/iz+z38D/ih4oi/aZ+JekReJPiJ8J/AfjbX4tJtPBnwuntNLj1jxLoGp6gmnWs95dzW9ktwLaGa6uZI4leeRmyrN8+72XUD6G074C/8Ebv+CQHi/wCK/wAUv2wtV/Z30745ftBfGb45fGHwlY678PpviHqfgb4TeKPin4o1L4beBfhD8KdB8HeItQ8DeG/DHg+90bQNT1TRfDFhb6r4otvEGm2eu3fhzR9L0/Si9Sokop2ikt93bVttr8/vA/nG/wCCmNv8Dv8AgsL/AMFV/wBnD4d/8E07/wAMeINB+JfwU8E+BNd1zSvhx4j+GOi+FvEvh7xz8X/E3xB8T+LdC8ReFfB+qXMXg/4d3Gla/qmqW2nXZ1XTrSy0bR7zUNSS3sF0henBuatZtpXXZWSs328vTcD+n3w7+xL/AMEef+CIf7OemfE346+Gfh3q+s2y2ug6h8aPjJ4Ms/if8Wfib43uYZbx9J+HvhObTdeOhSXQt5WtvD3gPS9OsNJ0Szjv/FusXi2WqeJpcuapUdlf0T0Xrt/W19UBR+Av7f3/AARA/wCCqHiub9mxPhp8M9W8a+JbO5s/DPgP46/AXw34T1XxhBp0E08sfw/8TJZ6jZw67p9pbG/0/TtO8TaL4wS3ie90axb+z72W0HGpDXWy7Pb5f8D7rAfzG/8ABe//AIIuaD/wTz13w3+0J+zkutXX7LXxQ8S3Hhm88MavezazqHwV8f3Ntd6vpfhhdavJZdV1nwV4k0yx1R/Cmpas99q2lXGiXmi+ItY1C7utGv8AVdqVTmVnuuvdf5rqB8w/8ET/APglBff8FPfj3r8HjbVNa8J/s3/Bi10fWvi/4l0FreDXtdv9cnu18L/DfwrdXcNzDZax4lTS9Xv9S1t7K+g8P6DpF5I8I1TU9DjuHUnyLRXb28vNgf2XfHf48f8ABEj/AIIuWfhX4Uaz8JvhX4N8cX2lw63pnw/+G/wk0/4m/GK50R/NtbfxR4z8V63Hdawkd5JaNbadf+PfG8OqawIZjo8d9aWF69pglUqa3fa+y+X39F92gDPAvhb/AIIpf8F0/hV43tPAfw4+HWu+JvDdtDZ+JNQ0b4fWXwY/aQ+Fk2rPctout2+sWOlWWrXOl3F1ay3NlPHdeLfAGpXsEumazaX86X+lqP2lNq7evno/6/rcD+Bb/gon+wv48/4J+ftdfED9l7xPdz+K4tHn0vWvhv4ut9Oe0PxC+H3itDceEtfttNje4aHUZGW68P63p8ElxFZ+KtG1vTrK4vba3gu5+mMlKPN9/kB/Zp/wTj/4IifsXf8ABP79mOH9rr/gpBoXgLxb8V9M8JWXxI8fv8Zbe01n4Ufs86bJBFdW3hKy8IXP9oaD4t8cWdxd2On6prGp6b4iv7vxitpoXw7sYZRHdeIeedSUnyxuleytu/Py/q/QDtvCv/BcP/gg/wDGnxlZ/ALxH8M9A0PwPq9+3hnS/Fvxa/Zh8CWHwOuhqM39nwm68xdY1TwzomoF4xPqnizwb4d0nTbSX7V4gutLs4bqa1PZ1Er3u+19fxsv666ID8wv+C+3/BCr4TfAX4Wap+3H+xP4dPhPwB4evNKb43fBjSrufUvC+gaHrt1Dp1j8Tvh0by4ur/TdIh1m906z8U+FYLm90mxs9Ug1/QItE0TR9VtGulVbfLLd7P8AR/oB+Qv/AAQ//wCCZOi/8FMP2qdU8K/EjVdU0f4E/Bvwza/EH4sHQrhbPXfFEd3q0WleGPh9pWoDdNoz+KbxdQutT1uGF57Lw/oWsQ2E1lrN7pV7BdSfItFdvReXn/T+8D+v39qf9tv/AII2f8EVNX8L/s82v7MOjP8AECfwtpviKbwR8C/gt4A8QeKdL0C7aaw0TW/iR8QviBrnhifVtV1uOyvjBJqfivxT4vntbVL7V7e3sdQ0u7vcYxqVNebTu3+SX+Vu17sDW+Gfgn/gjV/wX2+BHj3VfA3wT0DQ/Fvhd7TQ/E+q23w+8MfCD9pX4P6zrlnqE/hXVrnXfBsmq2Wt6VeNZ6jeaNbz6542+H+sXml6nY6lYXV3p+o2Vunz0mtd9tbp2+7a/VfdZgfw6+Iv+CaXxW0T/gp1L/wTLj1ywm8eS/HHTPhfp/jeayeLTX8G65b2finSviZdaQbkTx2v/CsNQtfHd5oUN7Lcogl0m1vLqdYrh+jnXJz20te1/wAL69f6W4H9yfi34Hf8Ee/+CCP7NnhTx98Sfg3ofijX9R1C08Iab431v4d6B8Xv2hvi740Omte6x/Yl74oFtpfhWxNjY3Grajp+n6v4G8AaXHFbW2BrF/p8Opc96lV6Oy7X0X6v8X+cQ4z9l3/gof8A8EZf+CxHjC+/Zi1f9mXRrD4g65o+tXnhnwT+0H8EvhjpWq+LbLR9NuL3WJ/ht418Ea/4wl0vxLouhRXWqMlrrvhfxTa2FnqV/of2q10u9u4CUJw96+itdpvf+tOv5qIfye/8F2v+CXPhr/gmj+0r4Ut/hLeard/s+fHrQtd8W/C6x168m1LWfBmq+GdRsbLxt8PLjWLjdda7YeHP7c8NajoWs37vqs2jeIrLTtYm1HVNKu9b1XenPnWu6ev6Afh3WgBQAUAfql/wRE/5Su/sQ/8AZYE/9RbxHUVPgl6Af1lf8HcH/Jh/7Pf/AGdx4f8A/VN/GOsKHxv/AAv80B/nx11AFAH9xf8AwRL/AOCD37Pmm/s+eG/26P8AgoN4Z0TxfceMvCh+JfgH4VfEa4hsPhb8OPhWln/bumfEf4n2l1dW+l+I9Q8QeHIf+Elj0jxTJJ4O8N+EL6CfXtKvNdmkPh3mqVXfljolo2t2+y7W8gPsO/8A+C7f/BB/Q/GMnwQtvhvYXfw7g1T+yJvHei/sqeFZfggixP8AZXv4tIFrb+M7zSYvnVLuw+Gl2txboZrJLm1kiklXsqlr3+V9f0X3v7gPmb/gsX/wQw/Ze+MH7Mut/t1/8E6PDvhTwnr/AIe8Df8AC3tT8DfCaSzf4Q/G34VyWA8R6n4n8BaLYSvo3hzxLpnhh5PEWiW3g0Wfh/xVpllNo8WgN4gv7C/p06jT5Z97X2s9vuA/kw/4Jw/sUeI/+Cg37X/wp/Zj0LWH8L6Z4tvNR1rx34wS2F5J4R+HnhWwm1vxbrNrauDFcatJY2w0fw7b3JSzufEuraPbX0sFnNPOm85csW9+3r/Xp+FpB/fD8RrH/giL/wAEL/AfgHw744+GHw88P+MvFWmXj+G7i8+GafGz9ob4hwaP9ni1jX9W8UajpGp6npmlz6i67ft+reEvBKapLcWPhnTrNLWeytOZe0qbN2XyS/r5+e94htfs3ftOf8EZP+C0Nt40+EGifBj4d+MfF+jeHrjXtX+HPxf+Cnh/wZ8S7XwxJLa6RdeLvBfifRhd3FsdPu9StNPu9X8D+N4PEehTXlpJciwt76yubgaqU9bvtdO6+f8Awf8AID+KH/gtj/wTb0r/AIJqfteN8PPAOo6rq/wR+KXhWL4nfCG51udbvWNC0i51fUtH1zwHq+o/LJqt94Q1bTytrqksKT3/AId1Tw/PfST6q2pS10U588bvdaP+vMD+zr/gh/8Asifso/Ef/glT+yN4x8f/ALMX7PPjnxlr/hLx7LrXi3xl8Fvhx4m8S6vPB8XfiHYW02q69rXhq91XUJbeytbWzhkurqZ4rW3gt4ysUUaLzVG+eWr37geM/Brw/wD8ETP+CHvw28GfBT9pPxr8BtT/AGsIfCfhvWfjF4t1D4b638bPilrHizW7OK8vn0+10PwP4u8QfD7wKbku/g7w7dWnhdZPDUOk61qttqGr6hcavqVN1KjvFPl2Surfi1d/f6bAfj3+y7r/AOyD+2h/wcxar4r+FPhf4a/Fr9lj4j+H9e1PwtoetfCuOx8CaxL4f/Y80201a4m+GvjvwppLWV3p/j3RtZuHOqeGbSdtatpdYt/NM8N7PcuaNFJ3Tvrr5vs3+f3WA/fz/gov/wAE0v8AgmjYeLfgN+1h+0r4T+A/wA/ZM/ZU0P4ua18VfCng7wHpnw/j+MPjrxzqvwhs/hLoniaw+G3hu01jxxoGhv4b8aSL4RsPtfiDXNa1nSNE03T7/RdX8T2sucJz1jG7lK1tdu77dv16Aa37IP8AwUP/AOCJH7Y/ibTP2U/gh4V+C9hq2o21zbeDvhD47/Zs0TwF4c8W22i2bu9j4TstZ8IR+ENRvodNhmuLXw608Gv3FhBdTWmlSw2l20RKNSKu27d09vu1/D7rgfz1/wDByV/wSO+DH7JVj4B/bF/Ze8I6d8Ofhx8RPHc3w7+LHww0SR4fC3hvx3rWl6r4m8KeJ/A2iHfF4d0DXrPQPE+n654f057Xw9oWo2fh9NA0yzttWuLe10pTcvderWqfV/1/WwH8l1bgdV4EghufG/g22uYYri3uPFXh6CeCeNJYZ4ZdXtElhmicMkkUiMySRurI6MVYEEik9n6MD/U1/bu/4JT/ALIX7Qf7L/j34U+Gfg5+zd+zzJrmu/CvWPE3xk8NfCb4a+A/EPgj4beCPi54F8d/Fi90PxfpfhOKbQtW1D4Y+GvFui2F7dzQ6KLnUo4vEM0Wgy6k68cJuMk9X5X3unb8dfl6AfFn7JH7fP8Awb2+EfFnhr9jH9nN/gv4f/tW60/wHoGta/8AArXbTwr8TPEdzjTUsdd+LfjjwUsnijW9WuLaG0XxJ491WKw8S3s2n2ej63qj3enQS3KNX4nfvvt5fFf7r/LeQYX/AAUW/wCDc/8AZd/ah+MPwe+Mvwdg8F/su6DZ+NftH7V2l+EbOPwr4a8W/Cey02bUr/X/AAVoNjat4S8IfEWG50uHRJ9Qi0/RvD15YeI9Q8YeIPt+reGksvEJCq4pp3l211vpp6f0twJf2b/+Chn/AAbr/AvxjoH7K3wHuPgr4TRb218B2PxAuvgd4kvPCfibXLvUDpP2fxP8dfFng+81DxGl3esPtHj3xfrk/g6azliu4/FjaQscyDjVacnf0v8Akk3+CXzuB4p/wcKf8Efv2b/Ef7KXxG/bN/Z9+F/hD4RfGr4IW1n4y8cWvw70LTfCvhn4q/DyTVbWz8Wv4g8O6PHYaDH4t8N2upSeMLXxfbWSavqtjpOp6FrLas17otxopSm+ZRbun31t6ev/AAejA/iI/ZC/Zb+Jf7aX7R3wr/Zo+EtrDL4y+KHiJdLj1G9D/wBleGdCsbW41fxV4w1tkxING8KeG9P1TXtQjh3Xl3DYfYNOiuNSu7O2uOmUlFNvp+Pl/X6Af6Gnh39iX/gjz/wRD/Zz0z4m/HXwz8O9X1m2W10HUPjR8ZPBln8T/iz8TfG9zDLePpPw98Jzabrx0KS6FvK1t4e8B6Xp1hpOiWcd/wCLdYvFstU8TS8vNUqOyv6J6L12/ra+qAo/AX9v7/giB/wVQ8Vzfs2J8NPhnq3jXxLZ3Nn4Z8B/HX4C+G/Ceq+MINOgmnlj+H/iZLPUbOHXdPtLY3+n6dp3ibRfGCW8T3ujWLf2fey2g41Ia62XZ7fL/gfdYD+Y3/gvf/wRc0H/AIJ5674b/aE/ZyXWrr9lr4oeJbjwzeeGNXvZtZ1D4K+P7m2u9X0vwwutXksuq6z4K8SaZY6o/hTUtWe+1bSrjRLzRfEWsahd3WjX+q7UqnMrPdde6/zXUD9tv+DZH9mP9mz4v/8ABOnxL4r+LP7PfwP+KHiiL9pn4l6RF4k+Inwn8B+Ntfi0m08GfC6e00uPWPEuganqCadaz3l3Nb2S3AtoZrq5kjiV55GbKs3z7vZdQPobTvgL/wAEbv8AgkB4v+K/xS/bC1X9nfTvjl+0F8Zvjl8YfCVjrvw+m+Iep+BvhN4o+KfijUvht4F+EPwp0Hwd4i1DwN4b8MeD73RtA1PVNF8MWFvqvii28QabZ67d+HNH0vT9KL1KiSinaKS33dtW22vz+8D+Wr/gtJ8V/wBnb/gol/wUL+Bg/wCCdEWk/EPTPiF8HvhZ8IdO0nwh8Odd+F8urfGfVPiv8TbZdGvdD8V+F/Bl1LqkuneIvB6T+IJrOTSzYS2itq7wabOtprTThF8+mt9WtrLs3+npqwP6jP2e/wDglv8A8Ev/APgjJ+y9D+0J+2na/DP4i/EjRbPTz48+M/xY8MDx1YJ4z1q2xb+Avgb8NL6x1mNZI5or+10OfSfD154/1u0i1bW9Z1Kx0KJ9O0HFznUlaN0nsk/xb/zAb8G/+CsH/BDT/goP480v9l3xB8H/AArpWoeO7mHwZ4H079oT9nn4f6H4T8X6tfyiDSfD/hfxJpd14ot/DetajdMkXhkazceEL251p7Gw0OdvEF1ptpcNwqRXNe9tXZ3t9/6X/C8Q/nw/4L+f8EV/Cn7A194e/aa/ZjtdWi/Zm+Ivih/CviTwLqF9c61N8FvHd/bXOo6HYaXrF/NcazqXgLxVaWWqR6RLrU9/qHh3V9NOk6jrN8mt6GkWlKpze69117r/ADA/mXrYAoA/19v2/f2XpP20P2O/ip+zJ/wlVp4IsvirD8PdO13xbeKzjQfCug/EvwT4t8X6hZxeTPFNrEfhfw/q66FBeCHTp9aawh1O8sdOe5vbfhhLlkna9r6eqt+oH4o/Av8A4KO/8G6f7HWsWP7MPwgl+HOi2Xh+9i8G6v8AFxfgXr3jDQ/E2u28kWi32reLfjLdeEtR1nxkl1cq5vPGbve+DDZq91pWpxeGks2TRxqy97XyWz+W3n/wdgPTP+Cxn/BHP9lL9rb9k74j/tAfs9fDT4eeA/2hfAXw71X4u+APHPwg0XRND0j4yaJomh/8JPdeFfE1l4VhttC8anxl4bsmt/BXiuZH1bTdYl0KS31tvDcup6bfqnUlFpNu19b629Nv676oD/P6/ZG/Ze+Jf7Z37Rnwr/Zp+EtpFP4z+KPiSPSIb+7VzpfhvRLO2uNW8U+L9baP94ui+EvDdhqniDU0h3Xdzbae9nYRXGoXNrby9UpKKbfT8fL+v0A/0FoP2Vv+CN//AAQh/Z58M+OPjr4V8EeKPG+pqNDi+JXxI8C6d8VPjh8YPGNrDHf6vD8PfCl9batbeEdKtt9sZ7Pw1H4f8L6BYtog8YeIrvVrqPWNU5b1Kj0v3snov8/mBT+An7b3/BD3/gsL4hvv2bbv4J+C5viBrthfzeHfA3xw+C/hbwD418UWmjWU1zqFx8NPHng/UdVms9d0vSorm+FloHjbRfGaaNBqN/Y6e+nafq81oONSnre67p3t9+v3L7gP5J/+C3//AASXl/4Jj/HHw3f/AA51DWvEv7M/xsj1nUfhbq+uyRXmu+D9d0WaB/Enwy8SX8EcI1G40W11HS9S8Oa7PbWsuvaFfGCVbrVdA1y8n3pz51qrNb+fmgP6O/8Ag2R/Zj/Zs+L/APwTp8S+K/iz+z38D/ih4oi/aZ+JekReJPiJ8J/AfjbX4tJtPBnwuntNLj1jxLoGp6gmnWs95dzW9ktwLaGa6uZI4leeRmxrN8+72XUD6G074C/8Ebv+CQHi/wCK/wAUv2wtV/Z30745ftBfGb45fGHwlY678PpviHqfgb4TeKPin4o1L4beBfhD8KdB8HeItQ8DeG/DHg+90bQNT1TRfDFhb6r4otvEGm2eu3fhzR9L0/Si9Sokop2ikt93bVttr8/vA/nD/wCCmkXwN/4LA/8ABVX9m/4e/wDBNO+8NeItC+JnwW8D+Adb1rSfhv4k+GOjeGPE+g+Ovi/4l+IHifxboPiHwr4P1W5h8HfDu40vxFq+q22nXn9p6VZ2ulaTeX+oRW9imkL04NzVrNtK67KyVm+3l6bgf0vwfsrf8Eb/APghD+zz4Z8cfHXwr4I8UeN9TUaHF8SviR4F074qfHD4weMbWGO/1eH4e+FL621a28I6Vbb7Yz2fhqPw/wCF9AsW0QeMPEV3q11HrGqZXqVHpfvZPRf5/MCn8BP23v8Agh7/AMFhfEN9+zbd/BPwXN8QNdsL+bw74G+OHwX8LeAfGvii00aymudQuPhp488H6jqs1nrul6VFc3wstA8baL4zTRoNRv7HT307T9XmtBxqU9b3XdO9vv1+5fcB/JP/AMFv/wDgkvL/AMEx/jj4bv8A4c6hrXiX9mf42R6zqPwt1fXZIrzXfB+u6LNA/iT4ZeJL+COEajcaLa6jpepeHNdntrWXXtCvjBKt1quga5eT705861Vmt/PzQH1V/wAG83/BJL9mn/gokvx9+J/7Tt34i8SeFfhBqvg7wloPwu8L+Jrzwn/aureKrDWNVu/EfivWNFkt/EkemWltpcNloNlo9/pYvr9tWmvbyWLTo7SWatRwsl11v/X+f3AfH/8AwXa/4J2fCL/gnB+1/wCHvhr8DNf1u/8Ahp8TfhTpHxW0Pwx4p1OPWfEXgSa98UeK/CmoeHpNW8qC61bQnuvC76h4f1LUojqfkXVzpd9c6jPpL6rf1Tm5xu907ev9X/q4H4qVoAUAFABQAUAFABQAUAFABQAUAeGftAf8ifpn/Yy2n/pr1isa/wAC/wAS/JgfIVcoBQAUAFABQAUAFABQAUAFABQAUAFABQAUAFABQAUAFABQAUAFABQAUAFABQAUAFABQAUAFABQAUAf/9L/AD/6ACgAoAKACgAoA/S8dB9BXoALQAUAFABQB/qq/wDBC/8A5RF/sY/9ky8T/wDqx/HVcVT45eoH+VVXaB/q1apqNx+yJ/wROvtY+Fwj0TWvgf8A8E4Z9X8G3ukFgLTxhoH7PrX+n+I0mt2Eks7+KceIb2+WTzri4e4vXmMsjy1xfFU16y9evb/hvVWuB/lMSyyTSSTTSPLLK7yyyyu0kkskjFnkkdiWd3YlndiWZiSSSSa7QP7ef+DQL4p+J7zQf22fgre311c+DvD+qfBv4m+HNPd5ms9J8Q+Krbx54Y8X3MKF2gim1zT/AAl4NSTYkbyDQgWaULiLnrpe6+u39dQPx0/4OWfAOi+CP+CsXxf1DRbS0sh8RPAHwi8farBZhURtauvBVl4Y1C7mhQ7IrvUH8LJqF2QqNdXF1JfSh57qWV9KTvBeTa/r+n+kQ/A6tAP7k/8Agz5/5EL9u/8A7G/9n7/0zfFuuavvH0A/Gn/g5h+L3i34if8ABVz4u+Bdb1C7l8N/ArwT8Ifh94I0yWSZbTT9O8QfDLwr8VdbuYbR28mO51LxL8QdUNxeRxrLe2dppiySSQ2tssWlFJQT7tt/fb9APzI/4J6/F3xZ8Cf25P2Tvin4Lv7uw1vw18e/hnHKLKSaN9U8P694p07w54u8Oz+QVllsPFHhTV9Z8O6lboQbjT9UuYRy4q5q8Wn2/rt+f3Af32/8HPPgjR/FX/BKXx34g1K1tpr/AOGnxg+DXjLw/PNjz7PU9S8UH4d3Mtmcg+dLonjrVreRBuzbTTMV+QOnNR+P1T/r+v1A84/4NTf+UZXin/s6r4qf+oP8JqK3x/JAfxP/APBWb4ieLfib/wAFLv259d8Zazfa1f6N+1D8afh/pMt9cSXB0/wl8NPH+u+AfB2i2m87YLLR/DPh3S7G3giVI1ELPtMju79MElCNuyfza/r+kB+2H/BpF4B0XW/20P2h/iFqFpaXWq+Av2df7J0CS42vcadceN/H/hhL/ULGNslJzp3hy40yW7Rd8Vpqdxa71jvpEfKu/dS8/wCv6/yAqf8AB2v8U/E+u/tu/Af4Pz310PBXw7/Zu03xlpOlPJMLRfFnxI+IPjqx8TavFCW8hpLvRfAfg7TzMsfmA6XJG0hUBFdBe633f5fnv/wXqoh/L/8ADvx74p+Ffj7wT8TfA+qXGieM/h54t8O+NvCmsWskkVxpfiPwtq1prejX8MkMkUqva6hZW8wKSox2YDrnK6tXTT2YH+oX/wAFu/DGifGH/gj7+1Ve6xp1sPs3wn8KfFTRhertn0jWfC3ifwl4zsZLWV9ktvfeXaT6WdhR7iG9ubCRXhu5on5KelRW72+Wvr/XbcD41/4NWPAui+Gv+CaOs+LbK1tF1n4j/tF/ErWNbvowrXs0egaN4N8JaVY3UuWkWGxh0a4ubS0JWKJtTurlIw99M8tVn79uyQH8Qf8AwVK+KPij4xf8FGP21vG/i2+ur7UW/aS+LHhXT/tkkzy2HhX4feL9T8BeC9GAmZmji0Twj4a0XSo4hsSNbMBI41IReiCtGK8l/wAHv18/vA8b/Zb/AGvv2j/2K/iHqHxW/Zh+KGqfCjx7q3hbUPBWqa7puk+GdeXUPC2qahpOrXuj3mk+LtE8QaJc28up6HpF8kkunNcW9zYQS200LB9zlGMl7yv/AF5Afon+yT+0T8ef+Cln/BWL9gjWP2xfiBF8Zdd0n4vfC/w3DqWteF/A/hhZvBPgnxjqfxKt/Ct7beCvDnhmw1Owm1eXWGWLULW6nnOr3Nl5rwTiBYklCEuVW07t/n6/1ZAf6AH/AAVL/YCb/gpJ+zZpv7Odx8dtZ+AuhL8TfDPjzxFrekeFLPxgnizT/DOkeJYLPwfqelXniPwsq2J17VtI8UR3K6lL5WoeGLEGxlLpcW/NCfI72vpbX+vID+d//iEI+G//AEf94h/8MJoP/wA+KtPby/kX3gf0fa3+zVY+BP8Agmb4o/Y/8a+PP+FvW/hj9j3xb8Ebnxr4l0610e+8WaXpnwt1XwtourXulpqWqizuoNPh0/yZ11O/u1ns4r83817uuGyT99SSt7ydl6/1+QH8JX/Bu1/wUe+En7An7Uvj/Qvj/qn/AAivwe/aL8JaB4R1X4gNb3N1Y+BPGnhTWLvUPBmseI47OO4uYfCd5BrniTRdY1GC1uDpF3qOk6rffZtFs9XvIOmrFyirbp/1/VvuA/rR/b3/AOCMH7Dv/BXXU9H/AGm/DXxf1bw38RNV8LaXoFh8Z/gj4m8J/ED4f+OtD0pG/sKXxHorNqWj+IJtJsrk2thqfhjxJ4Zv5bBra11O81K2stOS1xjUlBWtdeen9fd91gP5wP2nP+DUX9s34V6Nq/iX9nX4t/DL9pnT9KgmuU8Jz2N98H/iZqscYZxFouja7qfiXwNeXKxqd0N58RtLnmfZHY29zNKIa1jWi9GuXzvdAfh7+xb8dvEn/BPj9u/4M/Grx34H8RWutfs9fFqS3+JXw+1Swm0XxfZ6ai6n4K+JHht9M1b7DLpviuz0HVNfs7Sz1UWqW2txQQ6h5cKzbdJLmi13X9duv9O1gP8ARg+OHwd/4Jwf8F7v2avCtjY/Fi2+IXh7w/fr4y8HeL/hJ4w03Rfix8J/EGp6cllfWfiDwvrdhqt14fuL6zlgs9e8J+PvCBWdYrK8toLa8t9J1aLlTlSk9PJ32fo9P672sB/PD8ev+DRD4qaRBqGp/sz/ALW3gnxs6rLNYeEvjN4I1j4f3YSMFlsh408H3/jyy1G8mChIZ5vCPh+z851Sd7aEPcLqq66x+5gfy2ftS/smftBfsX/FjU/gp+0l8OdY+HHj7TrWHU7azv5LTUNJ8Q6DdzXEFj4l8J+IdLnvNE8S+Hr6a0ureHVNIvrqGK+s77S737Lqun39la7KSkrp3X9f1/wwHzlTAKACgD9Uv+CIn/KV39iH/ssCf+ot4jqKnwS9AP6yv+DuD/kw/wDZ7/7O48P/APqm/jHWFD43/hf5oD/PjrqA7/4UeFLfx38Uvhr4Hu3WO08ZeP8Awd4UupGlMCpb+IfEWnaRM7ThlMKrHeMxlDKYwN4Ybcqns/Rgf6337bX7JVv+1f8AscfE79kbw38SLz4A6J8QvDHhfwVH4x8M+H7XXD4c8IaH4j8OX+o+G7bw/Pq2gW9xpPiLw3olz4Ku7ZdWsRDpWsTEeekbWc/FGXLJStdruB/MP/xCEfDf/o/7xD/4YTQf/nxVr7eX8i+8D+lb/gnz+x5bfsJ/sjeBv2T9U+L9x8c9A8EXHjSLRvFHiXw5YeGjL4b8XeJNW8RSeGDoi674jhl0zTLvWtStYRPqt0rWs/2RYra0hgtYspS5pc1rPy79/wCv1A/y0r79m/4neOf2xPHf7MH7O/gzX/HPxAPxq+I3w28DeEfCOZL+/h8M+K9c05cXc1xb2tlpOnaXpL6hqus6te2ek6TpVnc6rq9/aWFrcXSdl0opt9N/+AB/Rf8ACD/g0p/az8b6Lp2sfHr9qD4SfCbVby3jll8O+G9A8U/GXWNFjkRZPsOqXs+o/D7QjqEEjyJcw6LrOs6WHG+11e7R965OvHpFvzvb/P8ArtewH7Pf8Evv+DerSf8Agm7+1Dov7SL/ALXmpfGHW9K8E+MfC6+Crf4N23w3sL228V2dvp897d3zfFPx3d3FtpriOeO2FnGkt6tpK88PlLE+c6vOrctl6/1+n6SD8qv+DwKOMfFH9hyYIglfwD8cI3kCgO8cXiL4ctEjN94pG00zIpOFMshGN7VpQ2l6gf0O/wDBA1tn/BIT9jF8Z2eDviG2Omdvxn+JRxnnGcen51jU+OXqB/l4/En4heLfi18QfG3xQ8e6zfeIvGvxB8U654x8U63qNxJdXup674h1G41TUrueeUszGS5uZNi8JHGEiiVI0VF7UklZbID9rP8Ag2u/5S7/ALPv/YofHb/1S3jesq3wfNAftj/weCeOtdsPAn7Cfw0trmRPDXivxZ8fvHGsWolkEdxrfgHSPhPoXh2Z4QRG7Wlj8R/EyJI4Z4/tbCPaHk3Z0FrJ9rfjf7tu33AfyCfsX+JNW8H/ALYP7KvirQruay1jw9+0b8E9X066glkhkiurH4k+Gp4/3kTK4SQp5cyg4khd43DI5WuiXwv0f5Af6Ev/AAc52Npd/wDBJ/4j3FzAk02l/Fr4K31hI4y1rdyeMYtNeeL0drHUb22JOf3dxIO+V5aPx/Jgf5oddYHX/D7/AJH3wR/2N/hr/wBPNlSez9GB/qD/APBwL4t1zwX/AMEg/wBsnVvD121jf3/h/wCF3hK4nQsGfQ/Hfx1+F/grxNafIyHbqPhvX9V0+QElTHdOHV0LI3JS1qR+f4Jvy/rvsB/loW1zcWdzb3lpPLbXVpPFc21zBI0U9vcQOssM8MqFXjlikRZI5EZWR1DKQQDXYB/qv/8ABXjxj4i0f/gkD+114m0/UJLfWtY/Zt/svUL2MKjz2Xjo+H/DPieHbGEVF1LRtf1WzkCKqql0wVQAFrjgv3iXaX5ff+f3gf5TNdgH+qj+1bq1/wCJv+CGPxm1/XJzqGra5/wTP1nXNUu5wGe61W//AGdV1K6vHzkebJeytcbhyshDDBANcUf4i/xr/wBKA/lq/wCDSLwDout/toftD/ELULS0utV8Bfs6/wBk6BJcbXuNOuPG/j/wwl/qFjG2Sk507w5caZLdou+K01O4td6x30iPt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F/wDwam/8oyvFP/Z1XxU/9Qf4TU63x/JAfxP/APBWb4ieLfib/wAFLv259d8Zazfa1f6N+1D8afh/pMt9cSXB0/wl8NPH+u+AfB2i2m87YLLR/DPh3S7G3giVI1ELPtMju79MElCNuyfza/r+kB9q/wDBtp8PtE8d/wDBWb4H3euWlpfQ/D7wh8WviDp9teYaP+29M8A6xomj3cUTHE13pd94hi1azyGNvdWMV6gV7VHSKztB+bSA/tc/4K5/8Eo4P+Cp+hfBDwtrX7Suu/Afw18IdW8ca/caFpvgXT/G2n+Ndd8UWfhrTtJ1a9ivPGHhI2F74R0/Stcs7CRW1ETQeLdQUCz2ubvnhNwvZJ3t5bf1/VwPxPtf+DRLwDYXVtfWP/BQfxTZ3tncQ3VneWvwJ0W3urW6t5Fmt7m2uIvjIssFxBKiywzRMskUiK6MGVSunt3/ACL7wP2+/wCC1Pw/sPF3/BIj9rfwh4t1S08Vaz4T+C+keK31y/gtbO9v/FHwy1vwz4tTxDHZwSMum6hqF94flna3tG2Il7PYhpLWWRXim/3itpd/g+n9evQD/K0rsAKAP9XT/gtd47134c/8En/20/Enhy4ktNTufg7F4ONxFK8Msel/EbxP4Z+HmveXLGQ6SNoXinUkQqR8zAZAJNcVNXnFed/u1A/yi67QP9Vb/gjhrd/43/4I8/skXHiSaTU3f4A6z4Uk+1SSTmTRPC+s+LfBukWTNKzP5NtoGj2NhFHuCRQQpDEEiREXin8cvUD+WP8A4NJPh9omu/tpftCfEPUbS0utV+H/AOzqdK8PyXGGn0678cePvDMN/qNjGT8k/wDZfh670uS6Vd8Vpqlzbb1S9dH2rv3UvP8Ar+v8gP6G/wDgrH/wRE0//gqN8afh58UvE/7WviH4OaP8OfhlF4D0P4d2vw10zxppUeoT+KPEGv674wtr678eeFZLW+8RQX+haRf232C4/c+E9PkF86stvb5QqOCaUU7u972/r+u4HwR8Bf8Ag1i8NfAP43fCH43+EP2//FLeJvhH8SvBXxG0SC1+B+iWEt7f+DvEWn69Dpxu1+LN55UGpmxOn3W+zvYXtrmaOezu4Xkt3p1m004Kz03A+q/+Do/wboHi7/gl/feI7lNPuNX+GXx5+FPijR7kvE17Zyau+veA9Qjt3VvNWO5s/Fri6g/1UnkQyyIZbWBkVF+/6p/1/X6gYX/Bqb/yjK8U/wDZ1XxU/wDUH+E1Fb4/kgP4n/8AgrN8RPFvxN/4KXftz674y1m+1q/0b9qH40/D/SZb64kuDp/hL4aeP9d8A+DtFtN52wWWj+GfDul2NvBEqRqIWfaZHd36YJKEbdk/m1/X9ID9rv8Ag0k+H2ia7+2l+0J8Q9RtLS61X4f/ALOp0rw/JcYafTrvxx4+8Mw3+o2MZPyT/wBl+HrvS5LpV3xWmqXNtvVL10fKu/dS8/6/r/ID+hv/AIKx/wDBETT/APgqN8afh58UvE/7WviH4OaP8OfhlF4D0P4d2vw10zxppUeoT+KPEGv674wtr678eeFZLW+8RQX+haRf232C4/c+E9PkF86stvb5QqOCaUU7u972/r+u4HwR8Bf+DWLw18A/jd8Ifjf4Q/b/APFLeJvhH8SvBXxG0SC1+B+iWEt7f+DvEWn69Dpxu1+LN55UGpmxOn3W+zvYXtrmaOezu4Xkt3p1m004Kz03A+q/+Do/wboHi7/gl/feI7lNPuNX+GXx5+FPijR7kvE17Zyau+veA9Qjt3VvNWO5s/Fri6g/1UnkQyyIZbWBkVF+/wCqf9f1+oH8DH7K37af7Un7EnjLVvH37LXxk8TfCLxJr+mxaP4hfSLfRNa0TxFp1tM9xZW/iHwn4r0vXvCeunTp5Z5dLm1bQ72fS5Lq7bT5LY3dz5vVKMZL3lf+vIDz/wCPH7QPxo/ae+JuvfGP4/fEbxJ8UviX4l+zJq3irxNdRzXTWtlF5Fjpun2dpBaaXoujafD+607RNFsNP0jT42ZLOygV3DCSirJWX9f1/wAMB47TAKACgAoAKACgAoAKACgAoAKAPDP2gP8AkT9M/wCxltP/AE16xWNf4F/iX5MD5CrlAKACgAoAKACgAoAKACgAoAKACgAoAKACgAoAKACgAoAKACgAoAKACgAoAKACgAoAKACgAoAKACgD/9P/AD/6ACgAoAKACgAoA/S8dB9BXoALQAUAFABQB/qif8EEdX03xF/wSH/Y1n024E8Fv4L8e6FcsMB4dQ0P4vfETRNTgdcsVaG9spwm4DzIvLmC7JUriqfHL1/MD/N8/aP/AGBv2xP2UtX8cWvxu/Zy+Mvgvw14D8Qy+H9S+JOqfDfxdD8Lb8vqv9kaTqmjfEY6Q3g3VNJ8Q3RgTQ76y1qeHUJbmK2gdrotAvWpRls0/K6v/X9dgP8ARs/4JpfFH4b/APBSv/gj34D8B32s2sp8Q/s3ax+yH8brDT5VudV8L+J9F+Hsnwp8Qy3to8oe1v8AW/Ds2mePtIgeZN2meJNKlSddxeLlmuWo/XmX5+dvu+8D/PU/aQ/4Jdft0/sx/GHX/g740/Zs+L/iLUdP1q603wz4r8AfDnxh408FfEPTluJU0zXfBPiHw9o+o2OrWurWsaXaacJI9c0tpG0/W9M07VLa5s4upTi1e6++3y/r5bgf3C/8G33/AATh+Kv7C37N3xU+J37Qnhu68A/F39pPXvCmpzeAdaVYdf8AA/w2+HthrqeEYPFVuXP9ieJda1Lxd4p1jVdBlK3ekaZ/YFvrP2bWk1DS9K5qslKSSd0uq8wP4yf+C1P7Unhj9r7/AIKT/tI/FnwHqVlrPw70/X9H+GfgLW9Nn+1adr3h34X6BpvgxvEmnXgYx3ml+J9b0rWfEekXMKpDLpWq2RQPzNL0U48sEnvu/wCv+G/C8g/K6rA/uT/4M+f+RC/bv/7G/wDZ+/8ATN8W65q+8fQDz7/g5A/4JF/tD/Fz9oU/tvfss/DbxF8bNP8AGHhfwx4T+OHgP4c6Xc+KfiN4b8ZeCtGtdD0DxTbeENIjuNe8QaHrXga38MaZcQaFp+o6lodzoX2/UbdNL1i0uYHSmkuVu3VN7fjp/T1d0oh+dH/BGP8A4It/tc/GL9sL4N/Fr47fAn4k/BD9n74H+PvDnxS8Vaz8X/B2vfD+/wDHGp+BtTtPEnhjwP4Q8NeK9P0rXfEcPiLxBY6da+INYtLBNA0rw5Frhl1ga4NK0jUrqVIqLSd2108+t9v60A/er/g68/aT8NeBP2K/ht+zTb6lZTePvjz8WNF8SXGh+fuvrT4a/C63vdX1XXJYImLW6XHja88F6Zpz3apDfquufZDNNpVz9nyor3m+iX9f1r+N4h6P/wAGpv8AyjK8U/8AZ1XxU/8AUH+E1Kt8fyQH8M//AAUm/wCUiv7fP/Z6n7U//q8/HVdMPgj/AIY/kB+o3/Bs3+1P4V/Z0/4KOaf4M8dapYaJ4Z/aZ+Hes/BOy1bU7gWljY+P59a0Hxb8P45Z2dYxP4i1bw5ceCNMhkUi41nxZpkQePJLRWV4ejv/AF/WvyYH7b/8HO3/AATC+OX7SV/8Jf2xv2c/AHiD4q698OvAt18J/i54E8GaXda541TwZp+v6x4u8G+L/D3hzT1m1PxJa6Tqnifxdp/iaz0i0vNYsra90PUYrO60q11e50rOjJK8W7Xd169vL79dlYD+Zv8A4J4f8Ehv2tv2zf2jPAPgbWPgZ8U/h78G7DxZpF38Zvif478EeJfBnhrwz4H0/UY5vEtjYal4hsNLj1jxlqdhb3ek+H/DekyXOpS6rcwXN+mnaLaalqthtOajFu6v0V7/ANf12A/tC/4OV/2ofCHwB/4JreMPg2uoabD8Qf2ndZ8N/DDwR4cWZUv18K+Hde0Txf8AEHxFBp8bJI+jaPoej2Xhm5ucJb2eq+MdAjcSecsDc9KN5p9I6/5dv677AfD/APwaVftSeFte+APx4/Y/1TVLC18ffD34jTfGrwppU9wI9Q174f8AjrSPDvhzxBNptqzE3MHhDxZ4ctX1meID7OfHWiJIh80PVV46qXR6fP8A4K/LzA/Gv/guz/wSX/aZ+DH7avxo+PXws+Dvj74ofs//ALQvjjXPi3pPiz4deE9a8XxeDvF3ji7m8QePPCPjSx8P2mo3fhma38XXes6h4fvL63g0XV9Av9NTT75tSs9X03TdKc04pN6rTV72/wCB/W4Gj/wSF/4N+fib+2zrnjLxr+2H4W+Ov7OP7P2ieHGg8IanBpNj4A+IvxC8eXWpWSW6eHtK+I3hDXi3gnRtIh1mXXPEEnh1be81afRdM0O8uXj1xtPKlVR0jZv70vuafbr9+oHin7Y3w0/Zl/4I7/8ABW74C6V+zN40+JnxV0L9mPxP8E/iX8ZJ/iPrnhLXdbi8YDxS3inxR4E0qfwV4N8E6fBAvwxm8OiRJ7e9vbfW9dv7S5miNk1qrTdSm7q107Wuvnrf8/vugP7A/wDguJ+xzrn/AAVB/wCCdHhvWP2W73S/iR4v8IeIfCH7Rvwch0TUbX7F8WPCd74T1rTdR0Tw7qVzLFYtc6/4S8XDxJ4dE8kJ1PVdD03RhLbPqbOnPTlyS122f9f8P+N4h/ncaF+xP+2H4m8fL8LNE/ZZ/aDvfiJ/acWjz+Dv+FQePbfXbC/luTZ+Xq1nd6Fbvo8MM6uLu81U2dlZRxTT3d1BBDNJXXzRte69b/1/WwH7UfG7/g2z+Pv7NH7JHjP9q74/ftI/BP4e2Pw9+F48feLvh6bDxPrevaf4hnsbf+zfhlaa5Yxx+HdW8W6p4kvdO8GWNxYXkuh3PiG9i+y6lc6YU1B81WTkopPV2vf9Nf67X90Pij/gmD/wSM+Jv/BUu2+Lq/Cb42fCL4c678HJ/CR13wz8Rf8AhKv7X1TSfGMeuDTtd0aLw9oerrcabbXnh+90/UpJDG1ldS6esuBqFtvc6nJa8W0+twKH7Wv7E/8AwUG/4JB/G248PReKfit4NtLq10jUvCP7QX7PuvfErwp4B8bR3NlDcy2+k+MNEHh+8tdd0C/e60rVvD2smx1mzntV1CKzm0TU9I1S/cZRmtl2s7N/j3/rYD+xT/g3D/aL/wCCj37QXwk+Mt5+2u3jnxR8LvDl34KtvgN8UPir4buND8deKr27XxIvjnSrTW7nTdPv/iB4b0RLLw9MfE+sC9vrPWNSutKi1zVkW4stB56qgmuXfrbVL/g/f+Foh+E3/BWL9lDwt+3l/wAF/fG37MXwY+Inw1+Gfjnx/wCCvBNp4g8TeLZb7/hFNQ+LXhb4PQ+JNR0K6m8OWOozx+JL/wAIaTo+meSLZ5p/Edo+m3WNUuGjbWDcKSbTeu3lf+vzA+Qv26P+CGP7eX/BNDw34N+OGka/H8WPD0l/qdrrfjz9m6P4hNq3wmu7OG0m02/8Wt/Yuja5ouj67HNeRWPiSy83SLO9019P1i+0281LQ4dVcasZ3VrerWv39v66Afoz/wAG8/7Y3/BWP4o/tdeBfhj4h8Z/G744fsmSad4oPxh1r40x+I/G3h/4faXYeF9cn8M32hfFPxVDf65ofiCTxVZaTomieFLTxBcWGswXd9bTaFFbWT6zoc1VTSb0Unta2v6fjrvrYD6b/wCDv26+Hf8Awgn7FNlP/Zr/ABZHi34t3WmGN7c6xb/DttH8IRa79rjT/Sl0278Sr4d/s57gC3e6stUFpukS92qhe8u2n3/1/WoH4C/8E3f+CHv7Wf8AwUu+Hvi34u/DDX/hj8M/hh4Z1+78H2Hiz4p6n4ktF8XeLrCws9Q1DS/DWmeF/DPiW/nsNIi1LTU1jXL6OxsIbi8+x6Z/bF/ZaraafpOpGGjTb7L9e34/i3EPzn/aj/Zm+LX7Hnx4+If7OXxw0W10P4k/DXVbbTtbg068GpaNqFpqWm2WuaFr+g6mIoDqGheIdB1PTdZ0m6kt7W6NnexRX9lYX8V1ZWtpqSutv6/r/hwPAKYH6pf8ERP+Urv7EP8A2WBP/UW8R1FT4JegH9oX/By/+zB+0H+1X+xz8EvA/wCzn8JPGfxi8XaB+0xovivWfD/gjTDqupab4cg+FvxS0ibWLqAOnl2Mep6vplk0ueJ72BMHeSvPSkoybbsuW34r/ggfxOf8Oa/+Cpf/AEYx+0D/AOEe3/x+uj2kP5kB5f8AFj9gz9uv9j/Q9E+Nvxr/AGavir8H/CuheL/D1vpnjDxp4ebTtGj8VmeXVNCsDOJiWurl9JuJoYlKl0tZcMu0bmpxlomnf+vkB/op/tUeC9A/4LSf8Efdbj+ButaK2sftAfCrwZ8SPhwZNRjGn6N8WPA+uaN4un+HmuX7lotMu7Txf4b1j4X+Jbq6Vk0W5m1C8kRhZqzcsX7OevR2fp+H/A87WA/zbfFX7Ef7Y3gr4h3vwn8S/stfH/T/AIj2N9Np7+EI/hN431HWLueKVYhJpEOmaLeR65YXBeKSw1TRZtQ0zUrae3u9PvLi1uYJ36+aNr3Xrf8Ar+twP3E+HP8AwbBftW6n+zvF+0F8efjf8IP2YrWy8H6/4/8AGfgj4jWHibVPEPw68JaBb32p3F94zu/D0NxpOn3w0CxOt32kwXd1d6RBOmn6n5GsQXunWmTrRvZJvW172X6/l8npzB7x/wAGj+jfDuf9rj9qjU75rG9+IGi/AnSIPAM95DDHqQ8I6h8QLCHx1qNhayTSzWrNdW/gO2vpLfzWt4tQFnJdLHdMl0V78q7X/T+v6QHpH/Bz3B/wUWuP2l/Btv4PT49XH7Hd18NPDsHhC2+FKeMZfh1N4/a71lPGUPj+Hwfm0k8byM9qNJXxWjs/hhrZfDeQNfFKjy8renNfra69P6f4WiDP+DaL/gmr+1Z4W/al1L9tn45/Dnxr8Jfhx4Q+H/i/wh4Li+J+ia34Y8Z/Ejxd41ttNsHvdF8OeIbWz1p/BujeHp9UuLvxZeQRadqGsTaZpmgNrDwa/NoJWmnHlTu79LO1u/n/AFdWtIJv+DwL/kpv7DP/AGInxz/9SD4a0UNpeoH9C/8AwQR/5RA/sa/9iX8Rf/VzfEusanxy9QP8r+u0D94f+Da7/lLv+z7/ANih8dv/AFS3jesq3wfNAfr9/wAHiP8Ar/8Agnf/ANcv2s//AEP9mmoofb/7d/UD+Rn9lf8A5Oe/Zx/7Lz8IP/VheHq3ez9GB/onf8HNX/KJn4rf9lP+CX/qf6bXLR+P5MD/ADOK6wOv+H3/ACPvgj/sb/DX/p5sqT2fowP9OL/g4w/5Q4/tef8AXX9n7/1qD4LVyUv4kfn/AOksD/LursA/1P8A/gsX/wAoY/2p/wDs37wh/wCn/wAD1xw/iL/EwP8ALArsA/1QP2j/APlAx8T/APtFze/+s0RVxL+Iv8a/9KA/jZ/4Nm/2p/Cv7On/AAUc0/wZ461Sw0Twz+0z8O9Z+Cdlq2p3AtLGx8fz61oPi34fxyzs6xifxFq3hy48EaZDIpFxrPizTIg8eSW6KyvD0d/6/rX5MD9t/wDg52/4JhfHL9pK/wDhL+2N+zn4A8QfFXXvh14FuvhP8XPAngzS7rXPGqeDNP1/WPF3g3xf4e8Oaes2p+JLXSdU8T+LtP8AE1npFpeaxZW17oeoxWd1pVrq9zpWdGSV4t2u7r17eX367KwH8zf/AATw/wCCQ37W37Zv7RngHwNrHwM+Kfw9+Ddh4s0i7+M3xP8AHfgjxL4M8NeGfA+n6jHN4lsbDUvENhpceseMtTsLe70nw/4b0mS51KXVbmC5v007RbTUtVsNpzUYt3V+ivf+v67Af2hf8HK/7UPhD4A/8E1vGHwbXUNNh+IP7Tus+G/hh4I8OLMqX6+FfDuvaJ4v+IPiKDT42SR9G0fQ9HsvDNzc4S3s9V8Y6BG4k85YG56UbzT6R1/y7f132A88/wCDU3/lGV4p/wCzqvip/wCoP8JqK3x/JAfwz/8ABSb/AJSK/t8/9nqftT/+rz8dV0w+CP8Ahj+QHuP/AARj/aj8M/sf/wDBSP8AZp+MHjvUbPR/h5L4m1X4dePtZ1GY2+naD4X+KPh7VPAs/iXUrkEC30zwpqOt6b4n1OZw6Jp+j3RKngqqi5oNfP7v6/qwH9gv/By//wAE5fjL+2f8FPgp8df2cvCWqfEzx9+zvdeNbTxH8PPCtu+qeKfF3w2+IEHhy8n1fwlpVt5t34k1fwnrHhWzli8O6NFPq2raX4j1S60+C9n02GznwozUW03ZO2vRP+vL7rAfw4/Br9gX9s/4/fETTPhd8L/2ZvjPrni3UdVi0i4jvPh/4l0DRvD07kebc+L/ABJr2m6ZoPhHTrRD5t5qHiLUNOtYEADO0rxRt0OcUrtr7/y/r9QP1P8A2/v+Dfv4n/8ABO79mTXP2k/jB+1F8F9at9P1fwt4X0LwF4Z0PxkviDxl4v8AE9/HAvh/w7eava6fZzPpmlw634kvrq5jg26D4e1O5W3+0CK1eI1VOXKk15t/pr+fzf2g/n0rUAoA/wBUD/gvZ/yiA/bJ/wCxJ+HX/q5PhpXHS/iR+f8A6SwP8r+uwD/U/wD+CIf/AChx/ZH/AOySeO//AFYXxCriqfHL1A/jb/4Nm/2p/Cv7On/BRzT/AAX461Ww0Twz+0z8O9Z+Cljqup3H2SysviBPrWg+LPh/FLOzCMTeItW8O3HgjTIZB+/1rxZpkQZNxNdFZXhfs7/ID9av+Dn7/gmV8fvjJ8SPhx+21+z/APDvxR8V9J0j4Z2nwr+MnhPwLpF74j8WeGk8L694g8QeGPHsPhvS4bvWtX0G9sPE+o6N4iutKs7hPDSeHtL1DUYUsNQur21ijNJOLdtbq/5f0vvuB/L9+yP/AMEwP21P2yvit4c+GXwz+BfxE0ex1TVoLTxL8S/G/gzxN4X+GvgDSUu44NW1zxT4p1PS7exQaVC0040HT2vfEusSQNY6Jo99fEQ1tKcYq7fyTu36bfn62A+sP+Cn3/BFfxr/AMEufhn8PvHnxQ/aQ+FXxC134neMrnwr4S+Hvg7Q/FFj4jvbLStIn1XxH4qeXWkgtU0Hw8z6Jpt/IglnOpeJdGhjiMctxLBMKim2kmred/6+/wC+wH9XH/Bqb/yjK8U/9nVfFT/1B/hNWFb4/kgP4Z/+Ck3/ACkV/b5/7PU/an/9Xn46rph8Ef8ADH8gP1H/AODZv9qfwr+zp/wUc0/wX461Ww0Twz+0z8O9Z+Cljqup3H2SysviBPrWg+LPh/FLOzCMTeItW8O3HgjTIZB+/wBa8WaZEGTcTUVleF+zv8gP1q/4Ofv+CZXx++MnxI+HH7bX7P8A8O/FHxX0nSPhnafCv4yeE/AukXviPxZ4aTwvr3iDxB4Y8ew+G9Lhu9a1fQb2w8T6jo3iK60qzuE8NJ4e0vUNRhSw1C6vbWKM0k4t21ur/l/S++4H8v37I/8AwTA/bU/bK+K3hz4ZfDP4F/ETR7HVNWgtPEvxL8b+DPE3hf4a+ANJS7jg1bXPFPinU9Lt7FBpULTTjQdPa98S6xJA1jomj318RDW0pxirt/JO7fpt+frYD6w/4Kff8EV/Gv8AwS5+Gfw+8efFD9pD4VfELXfid4yufCvhL4e+DtD8UWPiO9stK0ifVfEfip5daSC1TQfDzPomm38iCWc6l4l0aGOIxy3EsEwqKbaSat53/r7/AL7AeGf8E0/+CTP7S3/BUHxH48svgtf+CPBfgz4YQaOfHHxG+JF/rFj4esdS8Q/bm0Tw5pFpoGi67q+ueIL+DTNQvntrezg0/TrG1E2rapYSX2kW+oOc1DfXyX9L7/z2A8S/b1/YK+PH/BOn48XXwC+Plt4fm12bw/p/jHwr4q8Hahear4O8b+DtVvNR06y8Q+H73UdO0fVEiTVNH1bSb+w1bSdN1Kw1LTbqOS1e0azvbtxkpq6+a7AfFdUAUAFABQAUAFABQAUAFABQAUAeGftAf8ifpn/Yy2n/AKa9YrGv8C/xL8mB8hVygFABQAUAFABQAUAFABQAUAFABQAUAFABQAUAFABQAUAFABQAUAFABQAUAFABQAUAFABQAUAFABQB/9T/AD/6ACgAoAKACgAoA/S8dB9BXoALQAUAFABQB+23/BLz/gud+0r/AMEy/DWq/CnRfCXhX43fAfWNevfFI+G3jLVNY0LVfC/iDUbeCHUbzwF4y05dRHh2z1eS1trrWdG1Dw74h0i5vUn1Gxs9M1TUNUvr3OdNT1vZ97fn+AH1x/wUx/4OL0/4KI/sg+K/2Wo/2Qm+Edx4y17wPrl/44f47jx1DpreC/FGneJRaWnhwfB/wg94NUfT0tTcTa5amwSVn8i9KqGmFLlkpc17X0t30/ID8k/+Cff/AAUu/ah/4JtfEm/8d/s/eJLC40DxMtrb/EP4UeM4L7Vvhr8QrSxE4sJNc0ey1DS72y1zSPtNw+h+J9C1HS9c07zriya7utF1DVdJ1DScFNa/J9UB/Up4Q/4O/wD4fSeH4j4+/Yk8ZWXiqKyiE6eEPjHomp+H77UVVVmkil1rwRpOo6VZTOGliheHWJ7ZWWB57sobh8HQfSat5oD8tf8Agof/AMHLH7U37Y/gLxH8F/gt4H0z9lb4S+LrOXSfF91oPirUPF/xb8WaDdW8trqfh268ejTfDGn+HfDeuRSsmr6d4b8MWetXdpu0i58VXOjXeqWGoXCjGOrfM/wT7+f3/foB/NnWwBQB/cn/AMGfP/Ihft3/APY3/s/f+mb4t1zV94+gHhn7cH/BY79o7/gl5/wWp/bk0rwNpWifFT4H+Odc/Z41zx18FvF9/f6ZYT6za/sq/BOxPiXwR4lsor2fwP4su7CK107UtTGj6/pOsWFjp0WteHtSn0nRbnTajTU6cb6NXs/+3nv3/D81IPTvG/8AweA2Uvg6dPhv+w7dWXxBurCVLa48b/G6LVPB2h6o2RDcT2eg/DvR9b8VWEXDS2cd/wCDbi4yUS+ttu+kqD6y08l/w/5feB/Jb+13+1/8eP24/jd4k+P37Q/i5/FXjjXkisLG1tYnsPDHg3wxZz3M+keC/BGhG4uY9B8K6M15dPZ2Kz3N3d3l1f61rV/quv6pquq3u8Uoqy2A/Zr/AIJTf8HAP/Dsb9mXVP2c/wDhkv8A4Xd/aXxV8VfE3/hMf+F8f8K28j/hJtD8JaN/Yn/CPf8ACmfH3mfYv+EW+0/2l/bifaft3k/YIPs3m3Gc6XPK/Nb5f1+n6yD8M/2k/jB/w0L+0V8ffj9/wjv/AAiH/C8fjV8U/jB/wif9rf2//wAIv/wsvxzrvjT/AIR3+3f7M0X+2v7E/tr+zf7W/sbSf7S+zfbP7MsPO+yxaJWSXZJfcB45a3VzY3Nve2VxPZ3lnPDdWl3azSW9za3NvIssFxbzxMksM8EqLLDNE6SRyKroysFNMD+qr9ij/g6m/aT+BvgjRPhv+1P8JtM/ak07w7p0OlaT8TLTxhceAPi5cWtvhbaTxrqNzonirw947vbe2VLQaqdK8Ma5qARb/X9X1zVpLy+usZUU9Yvlfa2gH2V8Uf8Ag780H/hHL63+C37FmrnxbcWgTTdV+KPxWsh4c0q/ZQTPfeH/AAn4XbU/EFpE25RaQeJvDM1wpD/bbYq0bSqD6z08kB/Jr+2X+2z+0R+3p8ZNT+N/7R3jV/FHie4hbTfD+iafDJpngvwD4aS5mubTwl4E8O/aLmLQ9Bs5J5JD5lxe6vqt282q+INW1jWbq71GfaMVFWS/zfm9vy9LAeZfAH9oH4w/su/Fjwl8b/gP471n4dfE3wTeteaF4k0WSIuEmjaC/wBL1OwuorjTdb0HV7N5bDWtB1i0vdJ1awmls7+zngkKU2lJWauv6+4D+uz4F/8AB3pq1l4b0/TP2k/2P7XXvFdsqx6j4w+DHxDbw7o+qBUVfOi8BeM9H1240ycsrSShfH1/BK0mIYbNECNg6H8svvX/AA35fcB51+1P/wAHa/xX8aeDtW8Kfsl/s5aZ8Gdf1Wzms4/ip8SvFtr8Rtd0L7RlDe+G/A9l4d0fwzb6xaxjzLO98Ran4r0pZ3/0nw7cpAouGqC+1K/ov6/PXysB/In4r8VeJfHXibxB408Z6/q/irxd4s1nUvEXibxLr+oXOq65r+vaxdy3+q6xq+p3kk13f6jqN7PNdXd3cSvNPPK8kjMzErulbTotAP21/wCCZf8AwXx/as/4J0+GrP4RXOjaN+0J+ztZ3rXWlfDHxxrOp6Lr3gVLm4mutTtfhj48tIdVk8M6bql1PLe3eg6z4d8VeHoL9pb7R9L0i91HV7nUsp0oy12ffv6r5b39b3QH7lat/wAHgXwzi0GOfQv2G/HV94nYN5ulat8cfD+laDEcDYY9fs/hvrOoXA3Ftyt4btjhRhsuQmfsH/OvuA/nI/4KW/8ABZD9q3/gprf6foXxLn0T4c/BHwzrcuu+EPgh4B+2J4dttT8mS0s9e8Y63fSNq3jrxRZ2Ms1tbalqAsdG003Woy+HfDehHVNRW41hTjDzff8Ay/r8wPjr9j/9sf4+/sLfGrRPj1+zp4xbwp410q1uNJ1OzvLf+0/C/jLwvfTW0+qeD/GmgvLDDrvhvUpbO0uJbVpbe8sdQsrDWdGvtL1vTdN1K0qUVJWf9em/5feB/Wx8Kf8Ag770I6BZW/xw/Yu1ZPFMEMaahrHwp+KlnLoGqXAiXzbqy8N+LvDUOo6DC8+4R2E/irxG8UW1m1GZwVrF0O0/vQHgv7VP/B2r8Y/HHhLVfCf7Jv7Oui/BLV9UtJbNfil8RvFkPxL8SaOs6uj3nhrwbaeHdA8L6fq9sNjWl94hvfGOmh2czaA5WN6aoL7Ur+SQH8n6/Ff4mp8UE+Ni+PvF3/C308ar8SF+Jh1/Um8cDx+msDxCvjH/AISVrk6qfEY1wDVv7WN19s+3/wCkmUyfNW9la3Tb5Af1j/st/wDB2x8XvBfhHSfCn7WH7N+i/GfW9Ls4rOT4pfDXxfD8Ntf1oW6Rxpe+I/BN94c8QeGr3WbvDy3194e1PwjpXm7fsvh2BWdVwdBfZlbyav8A5f13tcD3D4tf8HfWj/8ACP3lt8Cv2MNT/wCEqnhdNP1r4s/FG1Hh/S7gxN5dzeeGPB/h06jr0KTbQ9lD4t8OPLFuYahE+1KSod5/cgP5Jf2uv2wvj7+3H8aNc+O/7RfjSbxh431e3t9MsLeCAab4Z8IeG7F5pNM8JeDPD8TvaaB4c057m5mjs4TLc3uoXd/rOsXmpa5qWpald7xioqy2/r+v+GA/aL/gkJ/wX+v/APgmv8DfE37OnxD+BN18aPh7J4t1rx34C1Pw54xtfB/iTwxq/iC1sY9b8PakmoaHrWn6v4e1C/0+LVbO8iNjqei3l5qwki1y2vLK30vOpS53dOz22uB+Qv7fH7ZPjX9vv9qz4pftSeOtB0zwlqfxCvNGt9K8H6PdTahp3hLwt4X0HTfDHhnQYtSuILWfVbq10jSbaXVtXktLIarrM+oajDp2mW9zFp1vcI8kUr38+/8AX9bgfHVUB9U/sQ/tM/8ADG37V3wQ/ae/4Qn/AIWP/wAKa8YDxZ/wg/8Awkn/AAiH/CR40vUtN+wf8JL/AGD4o/sf/kIed9q/sDVP9V5f2b95vRSXNFra/wDXl/XfYD+rv/iMT/6x1/8Am3P/AOTHWHsP7/4AH/EYn/1jr/8ANuf/AMmOj2H9/wDAD83f+CqH/BwX/wAPMP2Xo/2bf+GR/wDhSnl/Erwl8Q/+Ez/4X3/wsfP/AAi1lr9n/ZH/AAjv/Cl/AePt39ueZ/aH9un7L9l2fYrjzt8Fwpckr81/l/X6/rEPiP8A4Jp/8Fj/ANq3/gmVqGq6J8NLjRfiR8FPE2o/2r4o+B/xCl1STwt/a7i3iufE3gzUtNuoNR8EeLLqztorG81CyW/0bVoEtm8Q+HdbuNM0ibT6nTjPfR91+T7/AIfg1IP6O4v+DwL4YHw81xP+w349TxWFTZo8Xxw8PSeHnfZ+8DeJX+HMWpRKJMKhHhSVmQ7iFK7Gx9g/519wH4Yf8FMf+C+X7V3/AAUW8M6h8IYdF0P9n39nTUbqwu9V+FfgnVr3xBrvjKTTZVvLKH4i/ES9sdHu/EumWeoIl9baDo/h/wAJ+Hpbm30+61bSdW1HS7C9t9IUox1vd+n9f16Afl1+yh+1b8a/2K/jl4O/aF+APiceGfiD4OmuEjF3A1/4f8R6HqMf2fWvCfi3RvNgj1vwzrlr+41CweaCeKVLXU9LvNO1rT9N1K00klJWewH9dHgv/g8B0mPwdAPiJ+w9qN18QLe0RLl/BfxstrDwdrF+uPMuYI9c+H2pa14btJTlkspJfFU1vgI1/dZ3rg6D6T080B8A3n/Bz1+0f4m/bP8Ah7+0f42+Dek3vwQ+FOi/EHTPBP7Lfg74man4P0y51Tx1oUmgp4y8d/Ea88HeKn8Z+LtCs5ZINOu28C6PpNnZTXltoei6FcatrV9qVexXLZPV2u7dvL/h/wAbxD4d/wCCwP8AwVv/AOHrvif4GeI/+Gfv+FCf8KX0Lx1on2P/AIWt/wALS/4SX/hNNQ8NX32n7R/wrb4df2P/AGb/AMI75Xk+Rqv2z7Zv820+z7J7hDkTV73fa39fd99wP0L/AGCP+DmH/hh/9kD4Nfspf8MU/wDCz/8AhUei+I9H/wCE9/4aP/4Qv/hIP7f8Z+JfF32j/hFv+FDeLP7K+yf8JF/Z/k/8JFqXn/Y/tfmw/aPs8ESo80m+a13tb/h/67bAfyv1sB94/wDBNb9tr/h3l+158Pv2qv8AhWX/AAt7/hBNI8d6V/wgf/CZ/wDCAf2r/wAJr4L1zwh5/wDwlH/CKeNfsP8AZn9s/wBo+V/wjt59t+zfZPNtfO+0xTOPPG17a77/ANfj+F4h9f8A/BYn/gsP/wAPZH/Z3f8A4Z2/4UF/woRfiyuP+Fuf8LT/AOEr/wCFon4anOf+FZfDj+wv7D/4V30xrP8Aaf8AbH/MP/s//TZp0+S+t726W2v/AJ/1cD8jPhX43/4Vn8T/AIcfEj+zP7b/AOFf+PfB/jf+xvtv9m/2v/winiHTte/sz+0fsl/9g+3/AGD7L9t+w3v2XzfP+yXOzyX0eqa7/wBeX5/cB/RP/wAFNf8Ag4q/4eMfsmeK/wBl3/hjz/hTn/CT+KPBPiT/AITn/hoL/hYX2H/hDtfttc+xf8Iz/wAKR8Efaf7R+z/ZftH/AAkFv9j3+f5F1t8lsoUuSV+a/wAv6/X9Yh/M3WoGx4e1X+wdf0PXPI+1f2NrGm6r9l83yPtP9nXsN35Hn+VN5PneT5fm+TL5e7f5T42MPVNd/wCvL8/uA/px/wCCjH/ByZ/w39+xx8Xv2S/+GMf+FTf8LVf4fN/wn/8Aw0V/wnn9g/8ACC/FDwX8SMf8Ir/wovwb/an9q/8ACH/2Nn/hJNO+w/2j/aP+mfY/sNxjClyyUua9r6W7qwH8u1bAf1Qftjf8HMP/AA1n+xj8VP2RP+GKf+EA/wCFmfD/AEfwL/wsL/ho/wD4Sr+xP7K1DQ77+1f+ET/4UN4c/tL7R/Y3lfYf+ElsPK+07/tknk7JcVStLm5ut7W/4P6v5gfyv1sB/VB8R/8Ag5h/4WD+wZ4o/Yi/4Yp/sj/hJP2XJ/2a/wDhZ3/DR/2/7F53wzT4d/8ACaf8IX/woaz+0bdv9sf8I5/wlcGc/wBn/wBur/x/ViqNpKXNtK9red7dfz+8D+Wa1urmxube9sriezvLOeG6tLu1mkt7m1ubeRZYLi3niZJYZ4JUWWGaJ0kjkVXRlYKa2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wv8AwSm/4OAf+HY37Muqfs5/8Ml/8Lu/tL4q+Kvib/wmP/C+P+FbeR/wk2h+EtG/sT/hHv8AhTPj7zPsX/CLfaf7S/txPtP27yfsEH2bzbiJ0ueV+a3y/r9P1kH4Z/tJ/GD/AIaF/aK+Pvx+/wCEd/4RD/hePxq+Kfxg/wCET/tb+3/+EX/4WX4513xp/wAI7/bv9maL/bX9if21/Zv9rf2NpP8AaX2b7Z/Zlh532WLRKyS7JL7gPFaYH9I3/BOz/g5S/al/Yy8BeHPgp8ZPBGmftUfCDwjZxaT4Pk1/xVqHhD4s+D9BtreO20zw3YePjpvifT9e8MaHFGqaPpfiTwveavY2fl6NZ+J7LRLPS9PsMZ0VLVPlf4Pz8vv+7UD9S/GH/B4D4Eg0dD4A/Yc8W6nr81swkXxh8btG0PR9PvGDBHR9F+HfiG91i2iba7RFNDknG6MTWxxNUewfWa+4D+XD/goH/wAFL/2o/wDgpN8RNL8cftCeJNMi0PwmmoW3w8+F3guxuNF+HfgGy1OZJb86PpdzeajqGo6zqIgtY9V8TeIdT1bXr+GzsrE3sOl6fp2n2m0IRhtv1ff+v62A/P2rAKAP6oP29v8Ag5h/4bf/AGQPjL+yj/wxT/wrH/hbeieHdG/4T3/ho/8A4TT/AIR/+wPGXhrxb9p/4Rb/AIUN4T/tX7X/AMI7/Z/k/wDCRab5H2z7X5s32f7NPjClyyUua9r6W7qwH8r9bAf1QfsQ/wDBzD/wxt+xx8I/2S/+GKf+Fj/8Kr8Ja74W/wCE/wD+Gj/+EQ/t3+2/EPiHXvt3/CK/8KG8Uf2X9m/t77J9l/4STUfO+y+f9oi8/wAmDGVHmk3zWu9rf8P/AF22A/lmtbq5sbm2vbK5ns7yznhurS7tZpLe5tbm3kWWC5tp4mWWCeCVElhmiZZI5FV0YMqldgP6rf2KP+Dqj9pD4H+CNE+G/wC1R8JNN/ajsPDunQaVpHxNsvGM/gD4t3NrbELbSeN7+60TxX4e8d31vaqtmNV/szwvreoCNL/xBq+t6tJe393hKinrF8vluvl/T8u0Q+v/AIpf8Hf2mf2LfWvwU/Ynvz4iuNPlTTdd+KXxft10XSNVaH9zPfeE/CXgxr7xFp8FxjzbSDxn4XubqFcJe2bt8qVB9Z/cgP5N/wBsb9tP9ob9vD4yaj8cf2kPGreLfF9xZQaNounWNpHo/hPwX4as5JprHwv4M8O2zNa6LotrLcT3Eg33Oo6pf3F1q+uajqmr3t5fT7RioqyA/Yv/AIJTf8HAP/Dsb9mXVP2c/wDhkv8A4Xd/aXxV8VfE3/hMf+F8f8K28j/hJtD8JaN/Yn/CPf8ACmfH3mfYv+EW+0/2l/bifaft3k/YIPs3m3ETpc8r81vl/X6frIPwz/aT+MH/AA0L+0V8ffj9/wAI7/wiH/C8fjV8U/jB/wAIn/a39v8A/CL/APCy/HOu+NP+Ed/t3+zNF/tr+xP7a/s3+1v7G0n+0vs32z+zLDzvssWiVkl2SX3AeOWt1c2NzbXtlcz2d5Zzw3Vpd2s0lvc2tzbyLLBc208TLLBPBKiSwzRMskciq6MGVSrA/qt/Yo/4OqP2kPgf4I0T4b/tUfCTTf2o7Dw7p0GlaR8TbLxjP4A+Ldza2xC20nje/utE8V+HvHd9b2qrZjVf7M8L63qAjS/8QavrerSXt/d4Sop6xfL5br5f0/LtEPr/AOKX/B39pn9i31r8FP2J78+IrjT5U03Xfil8X7ddF0jVWh/cz33hPwl4Ma+8RafBcY820g8Z+F7m6hXCXtm7fKlQfWf3ID+Tf9sb9tP9ob9vD4yaj8cf2kPGreLfF9xZQaNounWNpHo/hPwX4as5JprHwv4M8O2zNa6LotrLcT3Eg33Oo6pf3F1q+uajqmr3t5fT7RioqyA/SD/gjT/wWd1n/gldffFbwv4h+Ez/ABj+EPxeudA1vVNH0rxHD4V8V+FfFvhy2vrC213Q7+70zVtO1Oy1XTL7+z9a0XUILR3ex0m+sNXsjaXtlq81KfPZ3s15XX9fL77AfNn/AAVd/wCClPiv/gqD+0pZ/GzV/Alp8MPCXg/wTp/w5+HHgODWW8RXuleG7HV9Z1651LxBr50/SYtU8Q63rGu31zdyWml2NlY2Eel6TBFctp8up6g4Q5Fa93e7e39f13A/MerAKACgAoAKACgAoAKACgAoAKAPDP2gP+RP0z/sZbT/ANNesVjX+Bf4l+TA+Qq5QCgAoAKACgAoAKACgAoAKACgAoAKACgAoAKACgAoAKACgAoAKACgAoAKACgAoAKACgAoAKACgAoA/9X/AD/6ACgAoAKACgAoA/S8dB9BXoALQAUAFABQAUAFABQAUAFABQAUAf0g/wDBBf8A4K+fsz/8EvvDH7S+i/tA+Dfjd4quvjHr3wt1TwvJ8IvDPgfxBb2Vv4K0/wAdWmrJrjeL/iP4DktZp5PE1g1gthFqSSpFdm4ktWSJbjGpTc2mmtF1uvyUvyXzu+UPzM/4Kt/tZfDj9uT9vv4+ftS/CTSPGmg/D34pP8MW8PaT8QtN0XSPGFoPBnwb+Hfw91T+2NO8O+IfFWj25n1vwnqVzYfY9fv/ADdMmsp7j7NdSz2VvpCLjFRe6vt636pd+33gfnjVAFABQAUAFABQAUAFABQAUAFABQAUAFABQAUAFABQAUAFABQAUAFABQAUAFABQAUAFABQAUAFABQAUAFABQAUAFABQAUAFABQAUAFABQAUAFABQAUAFABQAUAFABQAUAFABQAUAFABQAUAFABQAUAFABQAUAFABQAUAFABQAUAFABQAUAFABQAUAFABQAUAFABQAUAFABQB4Z+0B/yJ+mf9jLaf8Apr1isa/wL/EvyYHyFXKAUAFABQAUAFABQAUAFABQAUAFABQAUAFABQAUAFABQAUAFABQAUAFABQAUAFABQAUAFABQAUAFAH/1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f/AD/6ACgAoAKACgAoA/S8dB9BXoALQAUAFABQB+nfx0/Zn+EPgf4S+L/FnhzQb601vSLPTprG4l13WLuOKS41jTbOUtb3N9LBIDBcSqBJEwBYMAGVTX+sv0gvoqeCnAPg1xtxhwxw5j8Fn2S4HLa+X4qrxFnuMp0qmIzrK8FVlLDYrHVsPV5sPia0EqlOSi5cytKKcf8AMLwL+kx4vcceLPB/CvEef4LF5Jm+Mx9HHYalkOT4SpVp0MnzHF0lHEYbA0q9Plr4elK9OrFtRcW3GUkfmJX+TR/p6FAEsEEt1PDbQLvnuJY4IUyq75ZnEca7mKqu52AyzKozkkDJrbDYeti8RQwuHh7TEYmtSw9CnzRj7StWnGnShzTcYR5pyUeaUoxV7yaSuZYivSwtCtia8/Z0MPSqV607SlyUqMJVKk+WKcpcsIt2inJ2sk3ZHsHiz9n74v8AgfQL7xR4p8HS6ToWmG1F9ftrPh67WA3t5b6fbZt7HVrm6k827uoIf3UD7fM3vtjV3X9s4y+jZ41+H/DmYcW8XcEVcn4eyp4RZhmMs94YxscP9fx2Gy3CXw2XZxisZU9rjcXhqC9lh6nI6vPU5aUZzh+P8J/SD8IOOc/wHC/C3GNPNc9zP608DgI5LxFhHX+pYPEZhibYjH5PhMJT9lg8LXrfva8ef2fJBSqShGXjVfhp+ynrXgv4GfFT4h6MfEHg7wnLrWkC8nsDeJq2g2QF3bLE80Pk6jqdpcZRZojv8ny23/Kxwa/ZuBPo+eMHiZkb4k4H4Oq57kixuIy546GdcO4BfXMLGlOvR9hmmbYLFXpxr0nz+x9nLntCcnGSj+S8a+OvhV4d5yuH+MeLKeTZw8JQx6wcsoz/ABr+qYmVWFCt7bLcqxuH9+VGquT2yqR5bzgk4M811fSr/QtV1PRNVtzaapo2oXulalamSGY21/p9zLaXluZbeSWCUw3EMkZkhlkhfbujkdCrN+WZ1k+ZcPZxm2QZxhngs3yPM8dk+a4N1KNZ4TMssxVXBY7DOthqlbD1XQxVCrSdShVq0Z8nNSqTg4zP0rKM1wGe5TlmeZTiFi8rznL8FmuW4pU61FYnAZjhqWLweIVHEQp16SrYetTqKnWp060OblqQjNSjHPrzD0AoAKACgAoAKACgAoAKACgD78/ZX/Z48B/ErwNq/irx3pV5fyP4in0zRxBqeo6cq2dhZWclxNixurcS+deXcsO6QOUa0YLtDfN/o79EH6M/h34p+H2c8X+IeT43MqlXifEZTkioZvmmWRp4HLsBgamJr2y/E4eNZV8bjK1DmqubhLBTUeVSlzfwF9Kj6Q/Hnhtx1lPCvAmbYTL6dPh2hmecOtleXZjKeNx+NxkMPRvjsLiJUXRweEpVuWnyxmsZFvmatD4t8cw6HbeM/Fdr4ZgNt4etPEOr2miRNcTXTDSrW/nt7F3uJ3kmleW3jjld3dyWcgEqBX8I+INHh/C8dcYYThTDvC8M4PiXOsHkFGWIr4uSyjCZhiMNgJzxOJqVa9adbDUqVacqlSb5qjSk4qJ/afA1bPMTwXwpiuJq6xPEWL4eyjF53WjQo4WLzTFYChiMdCGHoU6VGlCliKk6UI06cFywTcU2z73+CH7N/wAK9b+DGm/ED4h6RfXV/d2mu67czx6zqlgkGjafdXqW2IbS8ggw1lYm8EhTcy3C72IUCv8ARnwC+i74QZ94F5V4j+JeSY/GZjjcHxBxDisRSzzOMuhhsjy7F46GFSw+CxeHw7U8Bl7x6qOLnOOKipTajGMP4G8b/pIeKmS+M+Z8AeHmcYLCYDCYvIsiwtCrk2VY+WIznH4XBTxLdfF4PEV1y43HfU3T5uWMsPJxi780vhrwX8OvGPxO1XUdP8CeH21a6soH1Gexj1DT7T7HYvcpAhE+r3tosyxySxQjEkkzffYfeav8/OBPDDjfxZzjNMt8O+G5ZxisBh55niMvp5nlmC+pZdUxUKFJ/WM6x2CjXVOpWpUVy1aleWlSUWlOUf7m408RuDvDDKstzDjziCOVYbG14ZdQx1TLsxxf1zHww0q9RewyjA42VFzp0atZ81KnRj8EZJ8sJVfHHw/8X/DfVoNC8a6O+iardafDqsFo95p18XsJ7i6tIrjzdMu7yBQ9xY3UflvKsw8rc0YR0ZuPxA8NuNfC3OcNw9x5kc8gzjF5bRzjD4OeOyzMHUy3EYnGYOjiVXyrGY7DRU8TgMXS9nOrGtF0XKVNQnTnLr4G8QeEPEnKcRnvBWcRzvKsLmNbKq+LhgsxwKp4+hhsJi6uH9jmeEwWIk4YfHYWp7SFF0X7XljNzjURxtfDH2QUAFABQB9/fsqfAX4Z/FP4fa1r/jPR7vUNTsvGV/o9vNBq+qWCLYQaJ4fvYojDZXdvEzLcX905lZTIQ4UsVRAv+j/0Pvo7eFPi54bZ7xHx1keMzPNsDxxmOSYavh87zfLYQy7D5Dw3j6VJ0MBi8PRnJYnMcXN1ZQdSSmoOThCCj/AH0q/HrxM8LfELJeH+DM5wmXZZjODcvzjEUa+T5ZmE54/EZ3xDgqtVVsbhMRVjF4fL8LBUoyVNOEpKKlObl8f/ABT0HTfC/wASPHPhzRoXt9J0PxRrOmadBJNLcPFZ2d9NBbxtPM8ksrLGgBkldnbqzE5NfxP4v8O5Vwj4peIHDGR0J4bJsg4tzvKssw9SvWxM6OCwWOrUMPTniMROpXrShThFOpVnKcnrKTbbP7A8K8+zPijw24G4jzmtDEZtnfC+T5nmNenRpYeFbGYzBUq1epGhRhTo0oyqSbVOnCMI3tGKSSOBr84PvwoAKACgAoAKACgAoAKAPWvBfwM+KnxD0Y+IPB3hOXWtIF5PYG8TVtBsgLu2WJ5ofJ1HU7S4yizRHf5Pltv+Vjg1+zcCfR88YPEzI3xJwPwdVz3JFjcRlzx0M64dwC+uYWNKdej7DNM2wWKvTjXpPn9j7OXPaE5OMlH8l418dfCrw7zlcP8AGPFlPJs4eEoY9YOWUZ/jX9UxMqsKFb22W5VjcP78qNVcntlUjy3nBJwZ5rq+lX+harqeiarbm01TRtQvdK1K1MkMxtr/AE+5ltLy3MtvJLBKYbiGSMyQyyQvt3RyOhVm/LM6yfMuHs4zbIM4wzwWb5HmeOyfNcG6lGs8JmWWYqrgsdhnWw1Sth6roYqhVpOpQq1aM+TmpVJwcZn6VlGa4DPcpyzPMpxCxeV5zl+CzXLcUqdaisTgMxw1LF4PEKjiIU69JVsPWp1FTrU6daHNy1IRmpRjn15h6AUAFABQAUAFABQAUAFABQAUAFABQB97fsVeB/hj4t/4TGbxZpWieI/E9lLZR6fo2v21rqFvBossMhn1C00y9WS3upZLv9xdXLQTPYrHarG9t9scz/6LfQP4B8J+MlxviOMMnyDifizAVsBTy3I+I8Jg8zw2GyGrRqOvmeCynHxqYbF1amO/2fF4uWHr1MvjSwcac8L9en9a/gj6avG/idwm+D6HCma55w5wxjaWNqZhnGQYnFZdXxGdU60FQy/F5pgpU8RhqdPB/v8AC4WNehDHSqYqVSOJ+pRWH+f/ANpHQfBPhv4ueJNJ8BfZY9GgWya5srCQTWGmaxJbI2p6fZuGkVYoZsPJbI5SxuZbixRYVtlt4v5v+lJw9wFwt40cUZP4d/VKWR0I4CeKwGXVY1suynO6uGjPNctwMoyqQp0aFe06mEhUlDL8VVxOX040IYWOGpf0B9G3PuNuJPCPhzNuPfrVXOa88dDDY3H0nRx+Z5PSxMo5ZmGMi4wlOrWo3hTxM4RnjsNSoY6cq08TKvPD8F/Az4qfEPRj4g8HeE5da0gXk9gbxNW0GyAu7ZYnmh8nUdTtLjKLNEd/k+W2/wCVjg18/wACfR88YPEzI3xJwPwdVz3JFjcRlzx0M64dwC+uYWNKdej7DNM2wWKvTjXpPn9j7OXPaE5OMlH3eNfHXwq8O85XD/GPFlPJs4eEoY9YOWUZ/jX9UxMqsKFb22W5VjcP78qNVcntlUjy3nBJwZ5rq+lX+harqeiarbm01TRtQvdK1K1MkMxtr/T7mW0vLcy28ksEphuIZIzJDLJC+3dHI6FWb8szrJ8y4ezjNsgzjDPBZvkeZ47J81wbqUazwmZZZiquCx2GdbDVK2HquhiqFWk6lCrVoz5OalUnBxmfpWUZrgM9ynLM8ynELF5XnOX4LNctxSp1qKxOAzHDUsXg8QqOIhTr0lWw9anUVOtTp1oc3LUhGalGOfXmHoBQAUAFABQAUAFABQAUAFABQAUAFABQAUAdh8PvDR8ZeOfCPhXa7R6/4i0jTLgxkho7O6vYY76YEYI8izM8xZTkLGSMECvt/DXhV8c+IPBXCFpunxHxPk2U4p021KlgcXj6FPMK6cbySw2CeIrylFXUabau0fHeIXEy4N4F4v4qTiqmQcO5vmeGU1FxqY3DYKtPA0WpXi3XxioUVGXut1EnZNs+xv2q/gv8J/hN4M0G68I6LdWXiHXPEK2kctxrWq3qrpVnYXVxqDpb3d5PCz/aH0yLeUyizsQQxG7+3/pg+Bfg14OcC8PYvgzIMXl/E3EHEscHRrYnPs5zCMcowWX4vE5nOGGxuNr0HP6zPK6PM6d4RryalGVub+OfoqeNHiz4scaZ7heLc8wuO4dyPh6WLq0cPkuVYGUs0xmPwuHy6EsRhMFQrKH1eGZVeVVLSlRinGSXu/BNf50n97hQAUAff37KnwF+GfxT+H2ta/4z0e71DU7Lxlf6PbzQavqlgi2EGieH72KIw2V3bxMy3F/dOZWUyEOFLFUQL/o/9D76O3hT4ueG2e8R8dZHjMzzbA8cZjkmGr4fO83y2EMuw+Q8N4+lSdDAYvD0ZyWJzHFzdWUHUkpqDk4Qgo/wB9Kvx68TPC3xCyXh/gzOcJl2WYzg3L84xFGvk+WZhOePxGd8Q4KrVVbG4TEVYxeHy/CwVKMlTThKSipTm5fH/wAU9B03wv8AEjxz4c0aF7fSdD8UazpmnQSTS3DxWdnfTQW8bTzPJLKyxoAZJXZ26sxOTX8T+L/DuVcI+KXiBwxkdCeGybIOLc7yrLMPUr1sTOjgsFjq1DD054jETqV60oU4RTqVZynJ6yk22z+wPCvPsz4o8NuBuI85rQxGbZ3wvk+Z5jXp0aWHhWxmMwVKtXqRoUYU6NKMqkm1TpwjCN7RikkjpfgF4BsfiV8VfDHhTV4ZZ9EuXv7zWUhmlt3On6dp11eMnnwPHND9ouIre1EkTq6tOuGHWvqfo5eHOX+KnjBwnwfnVCriMhxM8xx+ewo1q2Gm8tyvLMXjZU/rGHlGvRWKxNLDYJVKU4TjLExcZxfvR+a8fePsf4a+FXE/FWUV6dDO8PHL8Fks6tGjiIrMMxzHC4ONT2FeFSjW+r4eriMW6dSEoyjh5Jxlbll7B+1p8L/ht8KrzwZo/gbSriw1DVbbVtT1h7jVdS1BvscUtna6YqR3t1cLGJZxqRd0CsTAi5IDCv2z6ZfhN4WeEGN4GyTw/wAmxOW5nm+FznNc6nic5zXM39Ro1sFhMqjTp5hisRCkquIWaOc4RhJ/V4RvJcyj+QfRL8T/ABK8VcHxnnHHOb4fMMuyrE5TluUQw+U5bly+u1aWMxWZynPBYXDyqOlQeWqEJynFe3k7RfK5fHlfxGf2GFABQAUAFABQAUAFABQAUAFABQAUAFABQB4Z+0B/yJ+mf9jLaf8Apr1isa/wL/EvyYHyFXKAUAFABQAUAFABQAUAFABQAUAFABQAUAFABQAUAFABQAUAFABQAUAFABQAUAFABQAUAFABQAUAFAH/0P8AP/oAKACgAoAKACgD9Lx0H0FegAtABQAUAFAH7d/tORSz/Abx7BBHJNNNZaLFDDEjSSyyyeJNFSOOONAXkkdyFRFBZmIVQScV/vr9K+jWxP0ePEXD4elVr4ivgMjo0KFGnOrWrVqvE+RwpUqVKClOpVqTkoU6cIynOclGKbaR/iF9GOtSw/jtwDXr1adGhQxuc1q1arONOlRpU+HM5nUq1ak3GEKdOEXOc5SjGMYtyaSufD3hL9hv4h63pVvqXiLX9E8Jz3USzR6TLb3Wralbq6Bkj1AW8tra2s+Th4Ybm7aLpIVlDwp/APBf7P7xLz/KMNmnE/EmRcGYjF0Y16WTVcNis5zTDRnBShTzOOHqYXB4TEXdqlChi8ZKitKrVaM6MP7i4u+nJ4fZJmuIy7hzh/OuLaGFqyo1M2p4nC5TluJlCbjOpl8q9HFYrE0LL3K1bCYRVWr01Kk4Vp+W/F79mj4gfCGyGuag1hr/AIZM0cEmt6KbgrYSzMkcCarZ3Mcc9kLiZhFBPGbq0aUxwyXUc88MDfkXjV9FXxI8FcAuIMyll3EfCbr08PVz/IpYlxy6tXnGlhoZzgcVRoYjALFVpexoYim8bgZVZUqFTF08TiMPQn+peEP0mPD/AMXsa8jy+OP4f4nVGpXp5HnSw/Nj6VGEqmIllONw9SdDGvDUourWoVIYXGKlGrWp4Wph6NavSn+BX7P/AIn+LiXHiLQ9Y0HTrTw3runwXcOqvqC3E7ARX2bYWdjdREeWCn710O/sFy1b/R6+jfxZ4zxxHE+QZ5w7leD4V4hyzD42hnE8yjicRKKpZg5YVYLAYuk4+yXIvbVKT9p/dvKOHjt9IDhjwknh+HM8ybPsxxfEuQ5hXwlfKoZfLD0IydXAJYj63jcNU5lUfPanGS5NpczaP1S+N/gHU/id8MfEngjR7uxsNR1ltGNvdak1wtlF/ZuvaZqsvnG1huJxvgsZI49kL5lZA21Muv8Ar94+eHWa+LHhPxVwDkmNy/Lszz15G8NjM1eJjgKX9l8R5RnNb28sJQxOIXtMPl1WlS9nQnetOmp8sHOcf8rfBHj3LPDHxO4a43zjB47H5dkqzlYjCZaqDxtX+0sgzTKaXsViatCg+SvjqVSpz1YfuoVHHmmoRl+Wniv9mDxj4R8ceBPAd9r3hq51Lx/LfRaZd2kmqmxs2sBEZTfmbTorhQ/mjy/s8M5ODuC4+b/InjD6JnG/BnH/AIe+HmYcRcK4rNfEermFHKcbg6mbvL8FLLlSdV5i6+WUcTFT9svZ/VqGIej5lHTm/wBTOFPpQcH8W8D8d8eYHIOJcNlvAFPAVczwmKhlf17GLMHVVJYBUsfUoNwdJ+0+sVaKV1y82qP0w/Z7+F2s/CHwA3hPXb/TNSvm13UtV+0aS101p5N5DZRxx5vLa1m81TbOX/dbMMu1jlhX+q/0a/CTPPBbw4lwbxBmOVZpmD4gzTN/rWTSxksH7DHUsDTp0743C4Sv7WDws3P9zyWlHlk9T/M/6Qnijk3i9x/Hi3I8vzPLcCsiy3K/q2bRwscV7bBVcZOpU/2TEYml7KSxEFB86ndSTgrKR8Q/Gn9lHxrZ3nxP+KT+IPCzaMdV8V+M/sCS6v8A2n/Z93qN7qqW21tMFp9sWCZY3H2nyfNDATFMPX8C+PH0O+PMFj/FrxdqcS8IzyKWccY8dLLoVM5/tb+zcbmmOzinhOWWVLB/Xo0MRGlOP1r2HtlJRrOHLOX9u+Cv0ruCsXgvC/wshw7xRHOVlXCfBjzCUMq/sz6/hMuwWVVMVzLMHivqcq1CVSD9h7b2TV6Sn7h5X8Jf2YvGHxg8LzeK9B13w1ptlDq13o7W+ryaql0Z7O3s7iSQCz066h8llvY1QmXfuV8qBtNfkHgz9E3jbxs4SrcYcPcRcK5VgKGc4zJJYbOambwxbxGCw2BxNSqlgcsxdH2MoY6nGDdXn5oVOaEVyuX6p4tfSe4P8H+KaXCme5BxLmeNq5ThM3jiMphljwqoYyvi6FOk3jMdh6vtYywc5T/d8nLKHLJvmGeCv2W/iV458QeJ9I00aXZ6X4T8Raz4Z1HxRqM9zDo91qeh3stldRaVGls+o35Z4t6stnFDEjKt1NBMRFUcCfRG8VOP+JeLMlyuOUYLKODuJ894TzPi7M8RicPkmLzbIMfVwGMo5PShhKmaZjzVKTqRnHAU8PShKFPGV8JWapSvjT6UvhrwPw9wxm+YvNMZmvFnDuS8T5fwtl1HDV84wuWZ5gqWOwtXNas8RDLsBywqqnKEsZUr1pRlPCUa9GMqp6T4j/YY+JOl6dLe6Dr3hzxNcwx720qM3Wk3lwQMtHZy3waxkcHhftV1ZK65O5X2o36nxR+z68UspyyrjuHeI+F+K8XQpqpLKIPF5NjsTJK8qWBq4+E8uqVE9IfXMbgITjducZqNOX5tw59Ojw3zTMaeDz7IOI+GcLWqOnHNJrC5vg6Cb92rjaWCdPHUoOOs/qmFx04SsuWUbzPjC/0++0q9u9N1O0ubDULG4ltb2yvIXt7q1uYXKTQTwSqskUsbqVdHVWUjBH93+Fcyy3MMnzDG5Vm2CxWW5nl2JrYPH4DG0KmGxeDxWHnKnWw+IoVYwqUq1KpGUZwnGMotW7uX9n5fmGBzXA4TM8sxmGzDL8fh6WLwWNwdaGIwuKw1eCqUa9CvScqdWlUhJShODcZJ3R6h8Lfgl4/+L91cReEtOhXTrKRYtQ1/VZ2stFsZXTesElwsVxcXNyUKsbXT7W6uI0eKWaOOFw7frXhF4CeI/jXjMTS4NyyhDLMBUhRzPiPOK88DkWArThzxw9TEwo4jE4rFODjN4TLcLjMTSp1KdavSo0akKsvy/wAU/G7gDwgwuHq8WZjXnmONpyq5dkGVUYY3OsdShLklXhh51aGHw2GU1KCxWYYrCYerOFSlRq1K0JUz6hX9gbxUbbc3xB8Prd7f9Quj6i1tuxyPtRuklK7uN32MHHO0E7K/rZfs5+LnhVOXiVw4sby64dZJmcsLzW2WMeKhWcVLTm+oJtauKtY/l6X0+eF/rPLHw9z94Pm/jyzjLo4nlvo/qqwkqSly68v1xq+nN9o+Zvir8CviD8H5oD4psLe40m8lMFl4h0eaS80a5nCl/szSyRW9zZ3RRWdLe+tbd5ljla189IZXT+UfGD6PfiT4J1sPLi7LcNiMmx1Z4fAcS5JiKmOyPFYlQdT6rKrUw+FxeBxbpxlOnh8xweDniI0688J9Yp0K04/014VeO3h94wUa8eFsfiMPm2DpKvjeHs4o08HnOGw7kofWY0qdXEYXGYVVJRhOvgMVio0ZVKUcV9WnWpQq+W6TpGqa9qVlo+i2F3qmq6jOltY6fYwPcXV1O/3Y4YYwzscBmY42oitI5VFZl/I8mybNuIc0wOSZFl2MzfN8zxEMLgMty/D1MVjMXiJ35adGhSjOc3ZSnJqPLCEZVJuMITnH9SzbN8ryHLcbnGdY/CZXlWXUJYnHZhjq9PDYXC0Ib1K1ao4wim2oRV+ac5QpwUpyhGXVeNfhj49+HT2S+NfDGpaANRV2sZroQzWtyYwpkjivLSW4tTPErK0tt5y3EaurSRAFWb7Djzwn8RvDGWAjx5wlmnDkc0jOWX18UqFfB4qVNRlVo0sbgq2JwjxNGM4SrYR1liaMZwlVpRU1y/KcFeJ3APiLHGy4K4oy7P5ZbKCx1DDOvRxWGjUco0qtTB4yjhsUsPVlCcaWJVKWHqyhKNOq3GSlwlfnh94fsz8Px/wqT9lax1Rh9nvNM+Hup+KvmG2Q6vrtvd65ZQSZ5EwvNRtbIBjlNiR8BcL/ALm+HCXgx9EHLs2lbDY7KfDTNOL/AHvdqPOuIcNjOIMDh6raTVdY7NMJgFza0+SFPSMIqP8AjLx//wAbb+lRj8rTdfB5p4hZbwr7vvU1lGR4jCZHjK9NLR0XgstxWNfLZT5pz3leX41Rxy3EscMSPLNNIscaKCzyyyMFRFHJZ3cgAZyScc5r/DelSq4mtToUYTrV69WFKlTinKpVq1ZqEIRWrlOc5KKWrbfU/wBlqtSlh6NStVlGlRoU51Kk5NRhTpU4uU5SeijGEItt2skuh+yPxqlj+Fn7MGpaDbuqTWng/QvAdtsOPtEl/FY6FqDA5G53sX1C7kbOXKuxJLEt/uJ48VqXhD9EzNeHcNUjTr4Pgnh/w7wnI7PE1Mxo4Hh/MZRlpzTqZdPM8ZUl8VTkqSbcpNn+NngrSqeKf0nssz7EQlOjiuMM848xPOr+wp5fWxue4CMlraEMfDLsJCO0OaCSSikcd+y3+z/4n+FWrah4t1rWNB1Cx8TeFbOCzt9LfUGuoGurmx1NDci7sbaEBYYzG3lSyHzCMAp8y/D/AERvo38WeD+b5nxlnuecO5lgOK+EMDh8FhconmUsZh5YrFYHNYSxSxmAwtFRjRg6cvY1ar9q1a8Pfl9l9KT6QHDHitlWXcJ5Lk2fZdjeGeKcZXxeIzSGXrC144bDY3LZrDPC43EVeaVWaqRVWlFezWsoySjJn7Rv7M/i/wCMnjnTfFGga54b0yzsvC1joUkGsSaoly9za6rrV+8qCy0+6i8hotThRS0iyb45coFCM8/Sg+ipxp448f5Txbw5xDwvlWBwHCGX8PVcNndTNoYueKwmcZ/mM61NYDLcZReHlSzWhCDlVjU9pTqp01BQlK/o5fSY4R8GuB8z4Xz/ACHiPM8ZjeKcdntPEZRHLZYaOGxWVZJgIUZ/XMdhqvt41csrTkowdP2c6TU3Jzifllrmkz6DresaHcyRTXOjapqGk3EsBcwSz6ddy2cskJkSOQxPJCzRl0R9hG5FYla/yH4gyevw7n2d8P4qrRrYrIs3zLJ8TWw7m6FavlmMrYKtVoOpCnUdGpUoSnTdSEJ8klzQjJuJ/qdkebUM+yTJ88w1OrRw+dZXl+bYejX5Pb0qGY4SjjKVOt7OU6ftYU60Y1OSc4c6fLKUbM+lPhx+yH8UfH+m22uXY07wfo95Es9lL4gNz/aV7A/+rng0m1ja4ihkXMkb6g9kZYik0CzQSpI39T+F/wBCvxc8Rsrwuf41ZZwRkmOoxxGAq8SSxSzXHYep/CxGHyXCYeriaNCrH95TnmVXL5VqLpV8PTr0K0Kh/NXiN9L3wt4BzLE5JhHmPGGcYKtLD42lw+sM8twden/FoV83xVSnh6tanK1OpDL6ePjSqxqUa1SjWpTpnoet/sHeO7S0ln0Pxh4a1q6jj3rZXVvf6O87DlooZydQgDnpGZ2giY48ySIEtX6Xn37PDxCwWCq1+H+N+Fs9xVOnzxwOMwuY5JPETSvKjQxFszw6qPVUpYieHpTdvaVKEW5R/PMk+njwJi8XTo57wfxJkuGqVOSWNwmJwGcQoRbtGrWoWy6u4LR1FQjXqxV/ZwqyVpfGvinwp4i8E63eeHfFOk3ejaxYsBPZ3aAEo2fLnt5Y2eC7tZgC0F3bSzW06fPFKy1/DnF/B3E3AWf47hji7JsZkWeZfPlxGBxkEm4Sv7LEYatTlPD4zB10nPDY3CVq+FxMPfo1qkbSP7K4V4s4d42yTB8R8LZthc5ybHRboYzCydlONvaYfEUaijXwmLotqOIwmJp0sTQn7tWlGXxfqB+wj/ySXxJ/2UXVf/Ua8J1/rR+zz/5MzxT/ANnOzj/1leDD/L/6d3/J2+HP+zc5T/603Fx+enx0/wCSy/E//sePEf8A6c7iv80/pCf8ny8Wf+y+4m/9WmIP9C/Ar/kzXhh/2RHDv/qtoHpvw1/ZL+JHxJ8MW3iy3u9D8OaZfuzaWniGTUobvUbNQNupQQWdhdeXYzMWW1knaN7lENxFGbV4J5/1bwr+hp4o+KfCeF4yw2N4f4YyrMpyllFPiSpmlHG5ngopcuaUMPgctxip5fiJ80cJVxE6U8VCm8TRpPB1MPiMR+Z+Jf0tPDfw14oxPCeIweecR5ll8IxzSpw/HLquDy7GNvmy2tXxmOwvtMdQjyyxVOjGcMNOaw9WqsVDEUaHgXi/w9b+FfEOo+H7fXtJ8S/2ZMbafVtCa6k0qa5j4uIrOe7t7WS6S3kzC1zHD9nlkVzbSSwhJX/nLjbhrD8H8TZpw3h+I8l4q/smu8JiM54eli6uT18XT0xNLA4jGYXCVMXTw1XmoSxVOj9WrVITlhateh7OtP8AfeDuIcRxXw7lvEGIyDN+Gf7Uo/WaGU57HC081o4WeuHq4yhhMRiaeFniKdq0cNUq/WKVOcFiadGtz0YfQnw3/ZC+KHj/AEy2128OneDtGvYVuLGXXjctqV7BJgxXEGkWsbTQwSKS8b6hLZPNH5c0EcsMqS1/Svhd9Cvxa8RsqwvEGOeWcEZHj6MMRl9XiJ4p5rj8PV/hYnD5NhKNSvRw9SF6lKeY1cBOvSlSr4anWw9aFaX89eJH0vfDDgHM8TkWCWY8Y5zgq08PjqeQ/Vo5Zgq9PSph62bYmoqNavTl+7qQy+ljYUqkalGvUo16U6R3PiP9hP4hadZS3Xh3xN4d8SXES7xp0sd1ol1cYBzHbS3El3YmXdgKLq7s4iMs0qkBG/QOJ/2eviVlmBrYrhnizhjijE0YqayytTxmQYvE+771PCVcS8XgHV5rKCxmNwVGUbylXptKEvhuHfp2eH2Y42lhuIuGOIuHMPVk4PMaNTC53hcPrpUxVLD08JjlS5b831TCYyrGVlGjNOUo/F+s6Lq3h3VL3RNc0+70rVtNna2vtPvoXgubeZMHa8bgHDKVkjkXdHLE6SxO8bq7fwrnuRZzwxm+PyHiDLMZk+c5XiJ4XMMtx9CeHxWFrw1cZ057xlFxqUqsHKlWozp1qM50pwnL+0MlzrKeIsrwWd5FmOEzXKcxoRxGBzDA1oV8NiKMtOaE4N2lGSlTq052qUasJ0qsY1ITjH6B+Ev7MXjD4weF5vFeg674a02yh1a70drfV5NVS6M9nb2dxJIBZ6ddQ+Sy3saoTLv3K+VA2mv6R8Gfom8beNnCVbjDh7iLhXKsBQznGZJLDZzUzeGLeIwWGwOJqVUsDlmLo+xlDHU4wbq8/NCpzQiuVy/n7xa+k9wf4P8AFNLhTPcg4lzPG1cpwmbxxGUwyx4VUMZXxdCnSbxmOw9X2sZYOcp/u+TllDlk3zFzwL+yf8RvHGteJbGK40rSdF8L+ItZ8M3XiW/N2bLVNQ0O/udNvf7CtUgW7v4o7i3O6aZLK3TJiacXUUtsvf4ffQ48T+Ps94qy+licnybIuEuJ884UxfFGYyxrwObZnw/mWKyvMP8AV7B08KsbmFCnicK1KviIYDDQU3Sdd4ylXwtLi46+ll4dcD5Lw1jquGzbN864o4dyXibDcN4BYRYzK8uz3L8PmWB/t3FzrSwmBrTw+JXLQw8sbiJ8qqqisLVo4mXb+Lf2HPiPoem3OoeHdc0Lxa9rF5raXDHc6TqtyFGXSxjunuLGeVRlljlv7Z5QNkKvMyRN97xn+z/8T8gyvFZnwxxBw/xnUwlH20sooUsVk2b4tRV6tPAUsZ9YwFerBXlClWzHDTrRjy0VOvKFCXxPCX04/DrO8yw2XcRZFnnCVPFVfZLNa1XDZtleFctITx08LTw+Oo0pO0ZVKWBxMKTlzVXCip1o/LPg3wTqvjPxrpHgW1eHTNY1bUpNKVtVW4gis7uJZjKl6kUM1zEYmgeORBC0iSDaVBDbf5E4G4CzjjrjvJfD3CzoZRnec5rUyeMs4hiaFHA4yjGu61PHU6VCtiqMqUsPUpVKccPKrCouWUE1Ll/qbjPjfKuC+Cs347xMK2aZPlOW081ccqnh61XG4StOjGlPBVKlanhqsasa8KlOo6ypyp+9GUrxP2V/Z7+F2s/CHwA3hPXb/TNSvm13UtV+0aS101p5N5DZRxx5vLa1m81TbOX/AHWzDLtY5YV/uR9GvwkzzwW8OJcG8QZjlWaZg+IM0zf61k0sZLB+wx1LA06dO+NwuEr+1g8LNz/c8lpR5ZPU/wAa/pCeKOTeL3H8eLcjy/M8twKyLLcr+rZtHCxxXtsFVxk6lT/ZMRiaXspLEQUHzqd1JOCspHxD8af2UfGtnefE/wCKT+IPCzaMdV8V+M/sCS6v/af9n3eo3uqpbbW0wWn2xYJljcfafJ80MBMUw9fwL48fQ748wWP8WvF2pxLwjPIpZxxjx0suhUzn+1v7NxuaY7OKeE5ZZUsH9ejQxEaU4/WvYe2UlGs4cs5f274K/Su4KxeC8L/CyHDvFEc5WVcJ8GPMJQyr+zPr+Ey7BZVUxXMsweK+pyrUJVIP2HtvZNXpKfuHh/wa+AHif42W+v3Hh7WNB0tfDs2nQ3S6y+oo0zakl48Jt/sNjdghBZSCTzChBZNoOSa/APA36N/Fnj1huI8Tw1nfDuUQ4Zr5ZQxcc9nmUJV5ZpTx1Si8N/Z+AxqcaawNVVfaum05w5VK8nH9x8ZvpAcMeCeIyDDcQ5Nn2az4ho5jXwssmjl8o0Y5bPB06qxH13GYZ803jKbp+zUlaM+ZrRS63R/2SPiVrXjvxN4MtrnREtfCM2m2+s+KpJb5dDN1qej6frcNjp6tZpf319HZalbtPAttHHASrXFxEk9q8/2uSfQw8VM98QuK+BsLi8ghhOC6+VYbO+MKtXHwyB4vNsjyzP6GX5ZGWBjmOYZhSwGaYaWIoLCU6WGbg8TiaFPEYWeK+Qzj6XHhrk3AvDPGeJwudzxXF1HM8Tk/CtKngZ52sLlec5hkdbHZhJYp4HA4GpjctxEaFaWJqVcQlNYfDVp0MVChy3xy+AuqfA+TwympeINP14eJo9WeFrGzubQ2raQdME6yi4ll8xZTqcXlOjKf3b741ym74/6QP0ds38AavClPNOJMu4iXFdLOZ0JYDBYnBPCSyV5Uq8KscRUq+0jV/tWl7GcJp/uqnPTh7nN9X4GePWV+OFPiaeW8P4/IXwzUymFaONxmHxixUc3WZuhKlKhSounKkssqe1jODX7yHJOVpcvYfDn9kD4o+PNNtdbvf7M8HaPexpPZvrzXJ1W7tpF3RXMGkWkTyxQyAgr/AGjPp8jxsk0MUsLo7/beGH0KPFvxEyvCZ/mDyrgfJMdSp4jBT4ilipZxjcLWhz0cVh8lwdCpVo0KialD+08RltapTlCtRo1aM4VJfH+I30wPC7gPMsVkeBWZ8ZZxgqs6GMhkKw0cqwmJpS5auGr5xiqkKdWtTaan/Z2Hx9KnUjKjWqwrQnTh6Nqv7BfjW3tXl0bxv4a1O7VNy2t9Y6lpUcjDlo0uY31TDHGIzJCiMxG9oly6/p+cfs6+O8NhJ1cj4/4WzXGRhzRwmYZfmmTU6kkrypwxVH+10pPVU5VKFOEpNe0dKLc4/nGVfT14LxGKhTzngfiTLMJKXLLFYDH5bm1SmnpGc8NVp5S3FXvUVOtOcY35IVZJQl8aeMPBviXwHr134a8WaVcaRrFlsaS2m2OksMmTDdWtxC0lvd2kwBMVzbSywuVdQwdHRP4a424H4q8OuIsbwrxjlGIyXO8DySq4Wu6dSnVoVbuji8HiqEqmGxuDrqMnRxWFq1aM3GcOf2lOcIf2Zwfxlw1x7kOE4l4TzWhm+T43njTxNFTpzpVqdvbYXF4atGniMHi6DcVVw2IpU6sFKE+V06kJy9t+Ev7MXjD4weF5vFeg674a02yh1a70drfV5NVS6M9nb2dxJIBZ6ddQ+Sy3saoTLv3K+VA2mv3vwZ+ibxt42cJVuMOHuIuFcqwFDOcZkksNnNTN4Yt4jBYbA4mpVSwOWYuj7GUMdTjBurz80KnNCK5XL8R8WvpPcH+D/FNLhTPcg4lzPG1cpwmbxxGUwyx4VUMZXxdCnSbxmOw9X2sZYOcp/u+TllDlk3zFzwL+yf8AEbxxrXiWxiuNK0nRfC/iLWfDN14lvzdmy1TUNDv7nTb3+wrVIFu7+KO4tzummSyt0yYmnF1FLbL3+H30OPE/j7PeKsvpYnJ8myLhLifPOFMXxRmMsa8Dm2Z8P5lisrzD/V7B08KsbmFCnicK1KviIYDDQU3Sdd4ylXwtLi46+ll4dcD5Lw1jquGzbN864o4dyXibDcN4BYRYzK8uz3L8PmWB/t3FzrSwmBrTw+JXLQw8sbiJ8qqqisLVo4mXb+Lf2HPiPoem3OoeHdc0Lxa9rF5raXDHc6TqtyFGXSxjunuLGeVRlljlv7Z5QNkKvMyRN97xn+z/APE/IMrxWZ8McQcP8Z1MJR9tLKKFLFZNm+LUVerTwFLGfWMBXqwV5QpVsxw060Y8tFTryhQl8Twl9OPw6zvMsNl3EWRZ5wlTxVX2SzWtVw2bZXhXLSE8dPC08PjqNKTtGVSlgcTCk5c1VwoqdaPxbPBPazzWtzDLb3NtLJBcQTRtFNBPC5jlhlicB45Y5FZJI3AZHUqwBBFfwliMPiMHiK+ExdCrhsVha1XD4nDV6c6NfD4ihOVOtQrUpqM6VWlUjKnUpzjGcJxcZJNNH9p4evQxVCjisLWpYjDYmlTr4fEUKkatGvQrQjUpVqNWDlCpSq05RnTqQlKM4SUotppnufwo/Zz+I/xdgOp6HaWek+HUleE+IddmltbC4liYLNDp8UEFze6hJEdytJBbiySZGgmu4ZVKr/QXg59GHxP8acO82yDB4HJuGIVp0HxLxDXrYTL8TWoz5a9HLKOGw+Kx+ZVaLUoTqUMN9Rp14Tw9fG0a0ZQPwvxY+kZ4c+EVdZXneKxubcRTpQrLh3IaNHFY7D0qseajWzGtXrYfBZfTqrlnCnXxDxs6M44ijg61FqR9BXH7A/ixbYvafEDw7NebSVguNJ1K1ti+PlU3cVxdyqpPV/sTEDkRtjFf0niv2c/GMMI54LxJ4axGO5JOOGxWTZpg8I6lvdi8bSrY6tGDekqiy+TitVSk04H8+4b6fHCksTGGL8P+IaGD50pV8Nm2W4rEqF/elHCVMNg6UppaqDxsVJ6OpG1z5M+JPwo8bfCfV49I8Y6X9kNyskmm6layfa9I1WGJgsklheqFDNGWTzra4jgvYA8TXFtEssRf+NPFPwc4+8HM5pZNxxlH1P63GrUyvNcHWWNybOKNGShVq5djoRgpSpOUHWwmJp4bH4eNWjPE4SjCvSc/608NvFjgjxYympm3B2afWvqsqdPMstxVL6pm2VVqsXKnTx+Ck5OMaijP2OJw88Rgq8qdWOHxVaVKrGl2PwW+Avir40J4guPDWtaJo58NyabFctq8uoxPKdWS/MRtjYWV3wi2EyzeYY/9YgXcC5X7fwJ+jrxf460+JMVwtn2QZI+FquVUsU85rZpRqVpZxDMXReFll2AxulOOXVo1vaum/wB5TUFJObj8b40+PXC3gvU4fw3EuSZ3nC4kp5lVwyymnl1SnRWUzwCqrExx+Mwus5Y6jKj7PnXuTcrNQUs3UPgn4h074wxfBeXVNFfxBNeadZrqcb339jiTUtGttbhYu1ot7sS3uVikxabvOVgoZAHby8y8BeJcs8bqPgVWzfIqnElbG5XgY5tSnmDyRVM1yLC59RnKc8FHH8lPDYqFGrbB8yrxkoRnTUZnpZf428PZh4O1fGillWcw4fpYTMcY8rqRwX9sOnludYnJKsVGOKeC554jDTq074q3sZRcmp3hH9YP2e/hdrPwh8AN4T12/wBM1K+bXdS1X7RpLXTWnk3kNlHHHm8trWbzVNs5f91swy7WOWFf7G/Rr8JM88FvDiXBvEGY5VmmYPiDNM3+tZNLGSwfsMdSwNOnTvjcLhK/tYPCzc/3PJaUeWT1P8oPpCeKOTeL3H8eLcjy/M8twKyLLcr+rZtHCxxXtsFVxk6lT/ZMRiaXspLEQUHzqd1JOCspHxD8af2UfGtnefE/4pP4g8LNox1XxX4z+wJLq/8Aaf8AZ93qN7qqW21tMFp9sWCZY3H2nyfNDATFMPX8C+PH0O+PMFj/ABa8XanEvCM8ilnHGPHSy6FTOf7W/s3G5pjs4p4TlllSwf16NDERpTj9a9h7ZSUazhyzl/bvgr9K7grF4Lwv8LIcO8URzlZVwnwY8wlDKv7M+v4TLsFlVTFcyzB4r6nKtQlUg/Ye29k1ekp+4fC9f58n90hQB3HgH4ceMfibrQ0Hwbo82qXioJrubckFhp1sSR9p1G+mKW9pESCsYkkEtxIPKto5pisbfoHhx4X8b+K+fLh3gfJK+b42FNV8ZXcoYbLsrwt2vrWZ5hXcMNg6LcZRpKpP22JqR9jhaVeu4UpfDcf+JHB3hjkrz3jLOKOV4SU3RwlBRniMwzHEWT+rZdgaKniMXVSalVdOHssPTftsTVo0VKcfr2w/YJ8ZS2qvqXjvw1Z3hjVjb2en6nqECykDdGbqV9OYqpyPMW1+bHCAfd/tXLv2dXG9bCRqZr4h8L4HHOnGTwuByzNczw8arSbpvF1pZXNxi7r2kcJK9tIWaZ/IWP8Ap78HUsU4ZZwHxJjcGqkksTjMyyzLq8qafuzWEo0sxgpSVn7N4tWvZz097xL4rfsyfEr4UWUut6hBY+IPDUTAT65oEk88dgrsqRNqtlcQw3disjsE89Y57JJCkb3iySxI/wCCeMH0T/FPwewFXP8AMcPl/EnCtCajiM/4cqYivTy6M5xp0Z5xgcVh8PjcBCrOap/WIU8VgKdRwpVMdCrVowq/tvhT9Jzw18VsbSyTAV8dw/xLWi3QyPP6dCjPMJQhKdWOVY3DV6+Exs6cIuf1ecsPjpwU6kMI6dKrOPzvX8yn9En1R8OP2Q/ij4/0221y7GneD9HvIlnspfEBuf7SvYH/ANXPBpNrG1xFDIuZI31B7IyxFJoFmglSRv6+8L/oV+LniNleFz/GrLOCMkx1GOIwFXiSWKWa47D1P4WIw+S4TD1cTRoVY/vKc8yq5fKtRdKvh6dehWhUP5W8Rvpe+FvAOZYnJMI8x4wzjBVpYfG0uH1hnluDr0/4tCvm+KqU8PVrU5Wp1IZfTx8aVWNSjWqUa1KdM9D1v9g7x3aWks+h+MPDWtXUce9bK6t7/R3nYctFDOTqEAc9IzO0ETHHmSRAlq/S8+/Z4eIWCwVWvw/xvwtnuKp0+eOBxmFzHJJ4iaV5UaGItmeHVR6qlLETw9Kbt7SpQi3KP55kn08eBMXi6dHPeD+JMlw1SpySxuExOAziFCLdo1a1C2XV3BaOoqEa9WKv7OFWStL418U+FPEXgnW7zw74p0m70bWLFgJ7O7QAlGz5c9vLGzwXdrMAWgu7aWa2nT54pWWv4c4v4O4m4Cz/AB3DHF2TYzIs8y+fLiMDjIJNwlf2WIw1anKeHxmDrpOeGxuErV8LiYe/RrVI2kf2VwrxZw7xtkmD4j4WzbC5zk2Oi3QxmFk7Kcbe0w+Io1FGvhMXRbUcRhMTTpYmhP3atKMvi9X+DXwA8T/Gy31+48PaxoOlr4dm06G6XWX1FGmbUkvHhNv9hsbsEILKQSeYUILJtByTX7D4G/Rv4s8esNxHieGs74dyiHDNfLKGLjns8yhKvLNKeOqUXhv7PwGNTjTWBqqr7V02nOHKpXk4/lPjN9IDhjwTxGQYbiHJs+zWfENHMa+Flk0cvlGjHLZ4OnVWI+u4zDPmm8ZTdP2akrRnzNaKXUaR+yb8SdZ8f+JfA1pPo3keEZNLi1vxXJLfJoCT6ppNhrMFnY77JL6+v1stQiMltHbKkTKGuZ7eGa2mn+vyX6G3innniPxT4f4PE5EsNwZVyijn/GFSrj4cOwxGcZLlufYfA5fz4GOY5hmMMBmdGVXCwwkKdGSi8VicNRxGFxFX5XN/pZ+G2TcAcNcc4rD5y8RxdTzSrknClOngp59OhlWb5hktfGY5xxcsDgsBLG5dVVPEzxM51YtrDYfE1aOJo0O58WfsN/EXRNKn1Hw9r2h+LZ7WHzpNJhhudK1K42jMkeni6lns7mVR8yRzXdo8oBWJWmZIX+/4y/Z/+JuQZPiM04Z4iyDjLE4Sh7apktChisnzTE8qvVp5b9bnXwOKqwV5Qp4jGYOddRcKMZV5U6E/h+E/pyeHed5rQy7iHIc74Tw+Krexp5vWrYbNcuw3NpTqZh9VpUMZh6cnaM6lDCYqFJyU6soUYzqx8S+FHwC+IHxeu7xNBs7fTdK0u5az1XXdbeW0sLO9RQ72AjjilvbrUFRlL21vbuLffEbyS1WWJn/BfB36OPiT404vHR4dwWGyrJ8pxU8Dm3EOfzrYPLcFj6cI1J5bGlSo4jH4vMowlGVTC4bCSjhfaUXjq+DhXozn+2+K/j/4feEWFwcs9xmIzPNs0w0MbleRZJCli8fjMDUm4QzCVWdWlgsLgJSjJU8RiMTB4nkqrBUsVKlWjS96179hLx9p+ly3mh+KvDuv6hDE0p0l4LzSJLhlUkwWV5PJc2zzuQqxfbfsMDE5kmiAy39E8Rfs9PEbLspq43h/jDhniPMqNGVWWT1MPjcmqYmcYtvD4DG4h4rC1K82owovHPLsPJyvVxFBK8vwXIfp3cA4/M6eEz3hTiLIMvrVVSWa06+DzeGHjKUUq+NwdClhsTCjBNzqrBLH14qNqVGs3aPxNqOnX+kX97pWqWk9hqWnXU9lfWV1G0Vxa3dtI0U8E0bYZJIpFZHU9COMjmv4KzTLMwyXMsfk+bYPEZdmmV4zEYDMcBi6cqOJweNwlWVDE4avSlaUKtGrCUJxe0o6XWp/bWW5jgM4y/BZrleLoY/LcxwtDG4DG4WpGrh8VhMTTjWoYijUjeM6dWnOM4SW6etnofU37F/hr+3PjTZ6m8e6DwnoWsa2xYZj+0XESaFaoe3mBtXkuIgckG2MgwUBr+u/oKcK/wCsHjtgs2qU+fD8G8PZ3nzlJXp/WsTRp8PYSD0adVPOquJop2alhXUj71JM/ln6aPEv9h+C2LyuFTlr8WZ9k+SJRdqn1fD1ame4ma2fs2sop4eq1pbEqDuptHZ/t3eJft/j/wAK+F45N8Ph3w3JfyqDxHf+IL1vNjIz977DpOnS5x92YYPUV91+0M4q/tLxH4P4SpVOehwxwtVzGtBPSlmPEuOl7anKPSf9n5Plda9tYV42tZnxf0EeGvqHAHFfFFSnyVuI+JKeX0pNa1MBw9go+yqJ9YvHZtmNK1/iou99DzH4XfsqfEz4nabba/GmneF/Dl4qy2Wpa/JcJPqVu2cXGm6ZawzXU0BwGjuLxrG2uY2ElrPMpzX5P4R/Q+8VvFfKsLxJThlnCXDGNiquAzTiOpiYYnNMNLbE5VlWEw9fF1sPLSVLE414DC4qlJVcHiMRB3P07xR+lX4Z+GOZYnh+csx4o4jwcpUsbluQQw88PluIjvh8yzPFVaOFo146xq4fBrH4nDVIuli6FCfw+ual+wT4zhtWk0nx14av7xU3LbX2n6lpkLt3QXUMmpspI4RmtgC2N3lgll/aM1/Z1cc0MJOpkviFwtmWNjDmjhcwy3NcooTmvipxxdB5xJNr4JTwsYuVlP2cW5n5Hlv09uDa2KhTzbgXiTL8HKfLLE4HMMtzOtCL2m8LWp5XFpPWcY4htRu487tGXxz428CeKvh3rs/hzxfpM+kapAqyokhSW3u7ZywivLG7heS3vLSUoyrNBI4WRJIZdk8Usafw/wAe+HvGHhlxDiOF+NclxGS5vQhGvCnUlTrYbGYSo5KjjsvxtCVTC43B1XCcY1sPVqKFWFXD1vZYmjWow/sfgjjvhXxFyKhxHwhm1DN8rrTlRnOmp0sRhMVBRdXB47CVoU8Rg8XSU4SlRr0oOVOdOtR58PVp1qv6Z/sI/wDJJfEn/ZRdV/8AUa8J1/q1+zz/AOTM8U/9nOzj/wBZXgw/zL+nd/ydvhz/ALNzlP8A603Fx+enx0/5LL8T/wDsePEf/pzuK/zT+kJ/yfLxZ/7L7ib/ANWmIP8AQvwK/wCTNeGH/ZEcO/8AqtoH1J+wX4a+1eK/HHi2SPKaPodjoVs7D5TPrt6b2doyePMhg0RUcjlI7sAkCXDf1x+zr4V+t8X8f8Z1ad4ZJkGX8PYWcl7v1jiDHvHYiVK6t7WjQyCFOck+aFPGcukar5v5c+nrxL9W4V4H4Sp1LTzfPMfnuJhF6+wyPBLBUI1EtfZ1a2dznBO6lPC3WtO8fJP2wPEv/CQ/HDX7ZJPMtvDGn6R4btyDlQYLX+071AMnBj1PVb2FuB80Xfivxn6bHFX+svj9xFhadT2uF4TyzJeFsNJO8U8NhP7Vx8EujpZrnGPoTVvjpN63R+tfQ/4a/wBXvA/IcTOn7PE8T5jm/EmIi1aTVfE/2ZgpN9VVyzKsFWjr8NW2lmfMFfyWf1AFABQAUAFABQAUAFABQAUAFABQAUAFABQB4Z+0B/yJ+mf9jLaf+mvWKxr/AAL/ABL8mB8hVygFABQAUAFABQAUAFABQAUAFABQAUAFABQAUAFABQAUAFABQAUAFABQAUAFABQAUAFABQAUAFABQB//0f8AP/oAKACgAoAKACgD9Lx0H0Fd62XogFpgFABQAUAf0AfEXxLp/g3wH4j8WanYw6nbeHdLbWI7C48vy7q/sHiuNKhDyRzLDK2qJZ+RciJ3tZxHcRK0kSBf+kLxN4qy3gbw94o4xzXL6Ga4XhjKJ55Sy7EezVPGZlls6WKyegqlWlXjQrSzengfq2KVGpUwmI9liaMXVpQP+f3w64azDjLjrhvhPLMdWy3E8R5pDJqmPoe0dTC4DMIVMNmtZwp1aMq1KOV1MZ7fDOrCGKoOrh6slTqzPyLn/au+Ok2uPraeM5LdWujOmjQ6bph0SKDzA62K2Utm7PbqgEHmyzyX7R5drtpmaWv8W8R9MT6QVfiCpn9PjmphoSxTr08jo5VlP9gUsP7VTjl8cBVwVSU8NGmlh3XrV6uYzp3qTxyxMpV5f67UPooeBdHIoZJPg2GInHDKjPOauZ5os7q1/Z8ksc8ZTxUIwxEpt1lRp0IYCM7QjhFQjGjH9TtJ1Ky+M3wTiv8AUbOKODxz4JuUv7NTvitr26sZrW8W2dt7KLTUY5Hs5WPnRmKGQ7ZlO3/XnJc0wXjl4D0cxzLA0adDxB4CxVPMcDB89DC47G5fXwmNhhZ1OeUVgsyhVngq0261J0aNZtVoXj/lhm+W4zwa8aq2Ay/GVqlbgbjbDVMBjJe7WxODwmPo4rByxMafJGTxeXzpwxlGKVGqqtakk6M7S/Hb4bfE7x74HvbbS/CfibUNE0/VtZ06XUbW0+z+XduZYrfdJ5sMrZ8gmP5SPlPTODX+IvhX4seInAGYYPJ+DuK8yyDLc5z7K6uaYPBLDOljKjr0cK5Vfb0KsrvDt0vdlBcr6PU/2J8SvDHgLjfA4rNeK+GcvzvMcpyXMaeXYvFvEKphKao1sSo0/Y1qcbKuvae9GT5vJ2l+uf7SniXXfCHwX8YeIfDWp3Gka1p7+HRZ6ha+X59uLvxRotlc7PNV0/e2txPC25G+SQ4wcMv+0P0puKuIeCfAnjjibhXNcTkufZbLhlYHMsJ7N4jDfXOL8gwGJ9n7WnVp/vsHisRQnzQl7lWVrNKR/kb9GzhrIuL/ABo4O4d4ly2hm+S5guInjMuxXtFQxH1ThXPMbhuf2U6c/wB1isPQrRtJe/Tje6bUvyF1X4wfEzXNc0LxJq3jDVL7XPDLTvoOpTC18/TGudnntb7IFjzJsTd5iP8AdGMc1/ipnHjb4q5/n/D3FOcca5tj+IOFJ4ifDuaVlhPrGVTxXL9YlhuTCwp3q+zhze1hU+FWSs+b/XrKvB7wzyTI894byrg/K8FkfE0aEM+y2i8V9XzOOFcnh1iOfESqfunOXL7OUPid77H6q/sneMfE/jn4Vvrfi3WLrXNVHifV7IXt55XnfZYLfTnhh/cxxJsjaaQr8pPznJ7V/sD9DjjjivxA8IJZ/wAZZ3i8/wA4XFed4FY/Gqiq31TDUMtlQofuKVKHJTlWquPuc3vu7Z/lV9LDg7hngbxUjknCeT4XI8qfDOT4x4LB+1dH61iK+YRrVv31SpPnqRo00/et7qslZ8356/GT40/FOfxn8T/Bs3jTVpPDA8W+MNA/sdhafZf7Hg1vULKKw/1Hm+SlrGkI/el9i8uTk1/mp45eO/i7iOO/Fvgatx1nFThNcacccOLJGsH9T/sTD5/mWBo5dphPa+wp4SnChH97z8kV+85ryP8AQnwa8FvCyhwX4XcZUuC8qhxO+EuDs/ecp4v61/bFfJMvxtXH64j2Xtp4qpOs/c5OeT9y1on27+w7/wAkavv+x41v/wBNmhV/fH0AP+TG4/8A7L/P/wD1VcOn8RfTh/5PLg/+yIyP/wBWWenhn7RP7TPizw7401fwB8L7u28K6T4dvrqLWNS0+w0973VfEF3NJfa0ytPazxWkceo3Vwty8EUV7d6mL27ubqVZlRf5/wDpN/Su4y4Y46zrw48JsZhOEMn4Zx+Lo53muW5dl08fnHEeMr1Mwz2UJYnC4ijgqVLM8ViI4qpQoUsfjc1WPxmJxlWFeED9y+jr9GXhPiLgzKeP/E/C4rinNeIsFhquT5ZmGPx8MFlWQYSjDA5Kpxw+IoVcXVqZdhsO8NTr1qmBweWPA4TDYWEqMpnUfst/tM+LvFvi6H4efEK/TWpNYt7t/D2tvbWtpfRX1jby3sunXxtILa3ure5soLl7a4eIXcd1Clu0lwl0ht/rPojfSt414z40oeGniXmFLPamd4bG1eGuIJ4XB4PMKWYYDDVcfVyvMHgqOFwuKw2KwOHxVTCYmdGOMp4uhTw054qGLprC/MfSk+jNwjwlwjW8Q/D3AVMlp5RiMJT4hyOOKxWLwNTA47EUsDSzLA/W6uJxGGxGGxtfDQxOHhU+qVMNWniIxws8LNYrmP27fAllp2t+FfiDYQJDN4hjutE15kAXz73SobeTSruQf8tJ5dPe4tJJMDEOnWic4zXyf7Qvw9wOW59wf4kZfhqdCvxJSxmQcQzhaP1nHZRRw1XJ8ZUjb95iK2XVMTgqtTph8swUPeteP1H0EuO8bmGScV+H+PxE61Hh+phc8yGM/e+r4LNK2IpZthIPTkoUsfDDYulT969fMcZO8b8p9c/s/WVvp37P3gz/AIRKKze9uPC1xqEO9gILnxLdfapbsXsqlidusb7WdmO6KKHyQEWFUX+0fo3YDDZZ9G7gT/U2jgamOxPCFfMqKqNQw+K4qxf1uvjVj60XOb5c79pg8ROTc6NGh7GMYQowpQ/kX6QONxGY/SA40/1sq4yGDw/FVDL6vInKvhuGsL9Vo4R4KlJRiubJ+TFUIRio1atZ1ZOc6s6k/wAyPFnxC/aT8IeJZb/xb4m+JPh7V47x5BFfXep2eiySCRmKWenAjw3d6czKTFFZ202myov7tHjClv8AKLjLxK+lPwTxVVzHjPivxR4azqnjqlRUcfjM1wWQVaiqym6eByuLjwtjsslOLdKjg8NXyutTjH2cZ01Hm/014T8PPo1cYcNUsBwlwz4b8QZTUwcKbq4HC5bjM8pwdKMVPGZi/wDjJMHmMYte1q4rE0MxpVJP2jjUbUvV/G/7Yi/EH4c6r4F8R/DS2uLzVtEisrjXIvFASGLW4I4pLfXbbR28MOYVg1OGO/j09dULKg+yC+wWnr9g4++m9HxJ8MM48PeKPCrC4nG51kNLAYnP6PFyp0KOf4elSq4biHC5LLhSo6McNm1ClmNLLVmvMqcfqf8AaCUpV5flfBH0OpeH3iNlXHXDniXiaGEyjO6mNw+SVeFnOtVySvUq08RkWJzePE8FWlXyytUwFXMHlajKcvrf1BNewPDfgD8RNI+F3xP0PxbrtnNd6TBDqFhetaxrLeWUWpWklr9vtYmZBI9szqZY1dZJLV7hIt0jIj/z99HDxNybwj8Wcg4y4hwVfGZNQo5lluPnhKUK2NwFHNcFVwn9o4SjOUFVqYaU4+3pRnGpVwc8VTo3qyhCf7l4/wDh1m/il4YZ5wlkWMo4TNq1bL8wwUMVUlRwmOq5bi6WK+oYqrGM3ShiIwfsajhKnTxcMNOry0lOcPpH9qz9ob4e/Evwho/hDwRNda1ImuWuu3urXGm3mm21ilpZX1qlnbx6lb2t5LeTtfkyypD9mjgidFkmeYGL+pPphfSX8NPFTgrJOCuAa+Kz+rHP8JxDj85xGV4/LMLl0MFgMwwkMFh6eaYbB42tjsRLMH7arTofVKWHpThGrWnXXsP5t+in9HnxD8NeMM34w43o4bJKcsjxWRYLKaGZYLMcTj54zG4HEzxeIqZbicXg6WDoRwK9lTqV5YmrXqwm6VCFF+1+JvCmhTeKPE/hzw3b7vP1/XNK0aIqMsr6nfQWYfuAE87eSflUKS2ACa/grg/h6vxbxbwxwthuZYjiPiDJ8ipSiruE81zDD4FVOqSp+39pJv3Yxi3K0U2f21xXntHhfhfiPiXEcvsOH8izbOaqk7KUcswFfGOHRt1PYqEYrWUpKKu2kfq3+2XrsPhn4IDw9Z7YB4j1rQ/D8EEZ2mPTtN36zJs6HyY/7HtbZ8fw3CxtlXIr/Yj6cvENDhTwC/1bwPLh48T57w/w3h8NSfK6WW5Y555UVNbqhTWSYTCVLPWOJhTkpRnLl/yj+hpkVbibxvXEGM5q74cyXPOIK9eouZVMwzFRyanzu1nWqPOMTiqd18WHlOPLKCkfnL8AfDX/AAlnxk+HujtH5sH/AAkVrqt2hGUez0BZNdu45Owjmg054W6Z8wKvzMob/MD6OPCv+uXjj4aZJKn7WguJsJnGMpyjzU54HhyNTiDGUqvRU6+HyypQle1/aqMffcVL/Rvx/wCJf9U/BrxCziNT2Vd8O4rKsJNO04YzP5U8iwtSn1dSjXzGFZWUrezcmuWMj7Z/b28S/Z/DfgTwjHJ82q6zqGv3SKcFYtFs1sLUSAc7JpdauGQHKs9qT96NSv8Ae37RXin6twr4e8F0qnvZxnuZcR4unF2lGjkOBjl2EVVaP2dern2JlTTvGVTBuTSlTgz+JfoFcNfWOJuOuLqlP3cqyXL8gw05RunWzrGSx+JdNvRVKNLJaEZtWlGGLSvy1JRlmfsZfE7x74z8V+ItE8UeJtQ1nStI8IwS6bY3f2fybN4dSsLSNovKhjfKWzGIb2PynoTk15X0GPFjxE464v4oyDi3ivMs9yfJeDcNVyrAYxYb2OCqUc0y/BUpUfY0KU7wwspUVzymuR63dmen9M3wx4C4L4V4czvhbhnL8lzXN+LcRTzLG4R4j2uLp1ctx2LqRq+1rVIWniYqq+WMXzLTTSNL9r34ufEjwF8TNH0fwf4u1PQdMuPBOmalNZ2YtjFJfTa34jtpbk+dDK3mPBaW0ZwQu2JcKCCzef8ATW8aPFHw68VciyTgnjPNeHcqxPAGVZpXwWBWE9jUzCvxDxThauKl7fDVp+0nh8FhaTtJR5aELRTu5930QfCPw3498NM6zjjDhHLM+zPD8cZnltHGY14n2tPA0ci4bxNLDR9jXpR9nCvjMTVV4uXNWld2sjwr9lvwTF8UvjOuo+JlGqWmiQ3/AI11lboKyanqQvYEs0uUA2SCXVtQjv54ShhnitJoJEMUjI389/RG4DpeLnjpHM+K4RzfBZDRzHjvPIYxRlTzbNVjsPTwMMVCMYwqqrnWY0cxr0JU1h8RSwdbD1qbo1ZU5fuv0peNanhb4MSy3hmUsrxed1cBwVk88K5RnlmWPBVp4yeGm3KdOVPKcBVy+hWjP29CriqVelUjVpRnH7A/a3+PfiD4ZxaJ4P8ABV0mneItes5dV1DV/KgnuNM0cTyWlsljFcJLCt1qNzBeI11JEzWsNo32cGeZJ7X+2fpnfSK4l8KKOQ8E8CYuGWcT8RYGvnGZZ06NDEYnKskjiKmBwsMupYmFahDF5li8PjoPF1aM5YSjgp/VksTXhiMJ/H3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N/YR/wCSS+JP+yi6r/6jXhOvK/Z5/wDJmeKf+znZx/6yvBh6X07v+Tt8Of8AZucp/wDWm4uPPfCX7OMvxH+OnxJ8beMrOSLwHpnxB8Rmzs5kZD4sv7fVrjNugJUnRLWRduoXIO27lB0633EXr2n5twb9GCr4n/SE8UuPuOMDUp+HeU+JHEzwOBrwlTfGWZYbN8RzYaCfLJ5Bg6seXM8TH3cbWjLK8M5OOPnhP0Hi36R1Pw48CvDbgjg3GQqcd5n4f8OrG42jOM1wnl+IyqhavJrnSzvF0pc2X4d2lg6Mo5lXUVLAwxUH7Uv7S0cUd98KfhreJFBCjab4q8QacypHHGi+TL4b0WWHCpGig2+q3cJCgBtNtyoFy1c30uvpU0qFLH+D/hXjqdGhRpzyrjDiTLJxp0qVKnH2FbhbIquHtCnThCLw2cYyg1GMVLKsNJRWMkdH0Wvo01K1TA+K3iVg51qtacMy4VyDMYSnUqVJy9tS4kzqnXcpTqTk1iMqwlaDlKTjmWIXM8KfP37J/wAO7H4g/FqwXWLZLvRfC1jP4ovrWXBhu57Oe1ttLtZlORLEdSu7a6mgdWiuLe0mgmBjkda/m76HHhnl/iT4zZdHO8NTxmR8IZfiOLcfg66ToY3EYHEYTCZThK0HdVqX9qY3DYyth5xlRxOGwVfD1k6dSUJ/0D9LHxDx3h/4S495PiamEznirH0OF8DiqLar4ShjKGKxOaYqjNWdOqsuwmIwlGvCUauHr4yjXotVKUJH19+1x8bfG3ga50bwP4Ce80zUNT0s63rOvWlo013DYzXdzY2Vhp07RSx200stleS3lzGBdRotqttJDvlL/wBrfTQ8e+PfD/FZFwB4dSx2VZlm+UvPs74iwWCnXxlDL6+MxWX4HLsrrzoVaWErVq2Ax1bG4qlF4ylCGEhha2G5605/yB9EfwT4J45w+c8ccerB5ll+V5oslyfIcXjI0MLXx9HC4bHY3HZjQjXo1cTRo0sbg6WEw1SX1WrOeKliaVdQpRh85fA39of4s6H470DTfFmr+IvFHhfXtVs9K1W311bvUbixGo3EdrFqdhfTxyXsDWEsqzy2yytbXNss8JthM1vcW/8AMP0f/pM+MvD/AIhcO5VxlnPE3F3CPEWb4LJs3w/EMMZmWKy5ZniaWEo5vl+YYmlUx2Hnl1atCvWwirTwmKwkcRQ+qrEPDYnD/wBGeOX0ePCXPOBM+zLhLKuHeF+KMhyrGZtldfI6mFwGGx7y7D1MVVyvHYChVpYOvHH0qU6FHFOnDE4bFSo1lXlQWIw9f279uv4f2E2g+HfiTaW8cWqWOpReGtYmjAV7zTb2G6udOln4w7afd20sEbf6wpqOxi0cMQT97/aEeG+XYjhzhnxSwWGpUs3y7NKPC2d1qa5amOyrH0MXissq4jS1SWWY3DVsPSlpVdPNOSbnToUlS/E/oK8f4+hn/EXhti8RUq5Vj8tq8S5RRm+aGDzPBVsJhcxp0OsI5hg8RSr1Y601PLVKKjUrVJT7z9h3/kjV9/2PGt/+mzQq/Q/oAf8AJjcf/wBl/n//AKquHT4P6cP/ACeXB/8AZEZH/wCrLPT50/aE/aV8daX4/wBc8GfD3VF8IeH/AAtql7YXLaRbWK3er659pln1q+urh7WRoQdTmu0a3tyv2icT3l89xPchbf8AmP6Sv0qPELKfEfiHgXw0zaPBXDfCObY7L8XPJcLl6xmd8QfW6uJz3MMXiamEqTw6ebV8ZTlhsNKH1nERxOPx9TFYjE+zw/8ARf0e/o1cCZp4f5Fxn4hZXLi/P+KcswePw0M2xOOeEyfI/q1PD5NgcLQp4qEa7WWUcLONfEKXsKDoYLBQw+Hw3PX+h/2Rfjd4p+KOm+JtB8aXUep6z4ZOnXdprAt7e1uL/TtSa7iaG8htY4bdp7Ge1ULcxxIZobqNZg0sTTT/ANM/Qu8e+LvFzK+K+HuO8XTzXPeFHleMwedrDYbCYnMcrzSWNpSo46jg6dDDSxGX4jBxjHE0sPSdejiqUa6nWoyxGI/nj6XPgjwt4W5lwznvBeFqZbkvEyzHC4rKJYjEYqhgMyy1YSpGrg6uKqVsRGhjqGKlKWHq16qo1sNUdFwo1YUaXyB+08l38O/2iNW1/wAKznRNQuYtI8T2VzZLGr22o3th9mv7tFZXTzru9gvLucurb5rmVz97K/xP9LOGN8M/pM5zxJwhXeQZli6OS8WYDF4CNONTDZnj8u+q5jjYRnCpT9vjcfh8di8RKUJe0r4qrVacpvl/r/6ME8J4h/R3yrh/iugs8y7C1s34YxmFx0qkoYjLsFj/AKzgMJOUJQm6ODweIweFoKMo+zo4alTWkLS+8P2TvGPifxz8K31vxbrF1rmqjxPq9kL288rzvssFvpzww/uY4k2RtNIV+Un5zk9q/wBDvoccccV+IHhBLP8AjLO8Xn+cLivO8CsfjVRVb6phqGWyoUP3FKlDkpyrVXH3Ob33ds/hD6WHB3DPA3ipHJOE8nwuR5U+GcnxjwWD9q6P1rEV8wjWrfvqlSfPUjRpp+9b3VZKz5vz1+Mnxp+Kc/jP4n+DZvGmrSeGB4t8YaB/Y7C0+y/2PBreoWUVh/qPN8lLWNIR+9L7F5cnJr/NTxy8d/F3Ecd+LfA1bjrOKnCa40444cWSNYP6n/YmHz/MsDRy7TCe19hTwlOFCP73n5Ir95zXkf6E+DXgt4WUOC/C7jKlwXlUOJ3wlwdn7zlPF/Wv7Yr5Jl+Nq4/XEey9tPFVJ1n7nJzyfuWtE+lv2Av+QX8T/wDr/wDCn/pPr1f1R+zi/wCRT4sf9jHg/wD9RuIj+afp+/8AI18Mf+xfxV/6k5EaP7S/7TOv/DjxZdeBPh3badpmrwJZal4n8QXNja3k8l7f6batZW1vazwvbSTRaUNOee+vVuneMWtnFHDFZsZfT+lX9KziLwv4xxfh54ZYXLMqzvD08DmvFvEuJy/CY7EVMdmOV4SWAwmGweIpTwlSvRydZZOvmOPp4ypOisHgaNKjRwUnX8/6NH0Zsh8R+FMNx34iYnMczyetUxuW8L8PYbH4nB0KeCwGZYqONxOJxVCrDFU6NXNXmMKGBwU8JCFX61jK1SvVxcY0Piu8+OHizxZ4p8Fa98UZv+E/0/wVqsmpWujTW2jaKt0k81lcXNlPcado+yS2uZtNsvOS6tbxfJjkhjVEmev4Sx3j/wAZcZ8XcBcReLlf/iI2W8CZxVzTCZHWwuR5DHGQxFbAYnFYDEYnLMkVOrhcViMrwHtqeLweMj7ClVw9NRhWm4/2lg/A7hPhLhXjbIfC2j/qDmHGuVU8txWcUsTnOdSws6FHHYfD42hh8xziVSnicNQzLHexnhcXhJe2nTrTcp0IOXvXxE/bf8X+JtHh03wRoZ8AXbXBkvtXXVbbxBeTWoQhbS0W50GyhsS0jb5bkJPOQipC0GXdv6I8Tfp98a8VZJQyvgHh+XhzjZYn2mYZ0s3wnEeOrYSMGo4PBRxWQ4KhgHOpL2lfFKFfEuMIU6E6F6kpfg3h19CDhHhrOK2ZccZ4uPsJHD8mByf+y8VkGCpYpzTli8ZLDZ7jK+O5KceSjhnOjQUpznXhXtThCl+zl8efi1e/FLw1oGt+Jda8VaB4j1BtN1O01bdqP2Y3EM7QXtpdSI89ibScLI6RzJatbCWOSFsQvBw/Rf8ApE+MuYeLvC3Dmf8AFOe8X8OcT5jPLM1wecc2Z/VHXw+Inh8fg8XUpyxGXPB4n2dSrClWhhKmF9rTq0G1Qnh+36RvgL4S4Hwt4kz/ACThvJuFc/4dwEMxyzFZVbLvrSoV6Ea2CxeFhUjQxyxdBzp051KMsVDEulUpVYp1oV/YP299DsX8PeA/EvkoupW2s3+hmcDEktje2LX6wyEffSCewZ4Q2fLa4nKY81937Z+0W4fwFThnw74q9jTjmeFz3MeH3iIq1WrgMfl8sxjRqyX8Snh8Rlsp0FO/sZYrEOnb29Tm/H/oEZ5jYcRcecNe2nLLcTkuAzxUG706WNwOOjgHWpxd+SdehmEYVnHl9pHD0FPm9lT5O9/Yd/5I1ff9jxrf/ps0Kv0T6AH/ACY3H/8AZf5//wCqrh0+C+nD/wAnlwf/AGRGR/8Aqyz0+dP2hP2lfHWl+P8AXPBnw91RfCHh/wALape2Fy2kW1it3q+ufaZZ9avrq4e1kaEHU5rtGt7cr9onE95fPcT3IW3/AJj+kr9KjxCynxH4h4F8NM2jwVw3wjm2Oy/FzyXC5esZnfEH1uric9zDF4mphKk8Onm1fGU5YbDSh9ZxEcTj8fUxWIxPs8P/AEX9Hv6NXAmaeH+RcZ+IWVy4vz/inLMHj8NDNsTjnhMnyP6tTw+TYHC0KeKhGu1llHCzjXxCl7Cg6GCwUMPh8Nz1/of9kX43eKfijpvibQfGl1Hqes+GTp13aawLe3tbi/07Umu4mhvIbWOG3aexntVC3McSGaG6jWYNLE00/wDTP0LvHvi7xcyvivh7jvF081z3hR5XjMHnaw2GwmJzHK80ljaUqOOo4OnQw0sRl+IwcYxxNLD0nXo4qlGup1qMsRiP54+lz4I8LeFuZcM57wXhamW5LxMsxwuKyiWIxGKoYDMstWEqRq4OriqlbERoY6hipSlh6teqqNbDVHRcKNWFGl8Vftd+H7TQfjl4kaygitoNcs9I19oYVCJ9qvrJIb+baP8Alpd39rdXk7Hl57iWQ/eFfwd9NPhzB8O/SA4plgcPRwuH4gwWTcRyo0IqEHi8fgYUcyxDitFVxuZYPF43ES3qV8RVqPWZ/av0Q8/xefeB3DkcbXq4mvkeNzfII1a0nKawmBxkq2AoKT3pYPAYvDYOgtoUMPTprSCP1AurXV9H+CMdp8JYbZ9XtPAdivgxI/sxilkOmW7WtxB9pLWk91LE7XVubovBdXrRm5ZklkZv9asXg86yTwFp4LwaoYSpnOC8PcBDgWEFhfY1ajyrDPB4mh9adTB18XVoyljMO8ZKph8Xj5U3jKk4Vasz/L7C4vKM48bamL8Wa2KhlOM47xs+M5zeJ9tSp/2nXWKw9b6soYujhaVWMcLXWEjCthcFGawsITpU4Q/J8/Fv9oH4f+J4r/XfE/xBsdVt7lZZ9I8XXWuPYXio4aS2udG1d/sklrImYx5ECGKOTfaSQOUdf8c34z/ST8NuLaOZcQ8WeJOAzfDYqNXEZJxpi8/nluOhTmpVMLicjzmawVTCVIOVOMsPh4So06jqYKrRm4Th/q+vCP6PniDwxWy/IeGfD7G5XiMNKlQzjhDDZJHMMHOpBxp4nD5zlKeLhiac7TaxFepGrUh7PF0a0OeB6R8af2qbD4yeCZfCd58NU0e7S/sdS0zWz4rGptpt3ay7Z3jsj4X09pBd2Et3ZMovotn2hZm87yRG/wCn+O30v8u8cOAq3BmN8K6eSYyGY5fmuVZ++MVm08qxmDrcuIqU8A+E8ulVWNy6rjsvnFZhQVNYqNd+39gqUvzrwW+itj/Bvjajxbg/EuecYSWAx2W5nki4TeWQzPCYulehCpjVxTmMaTwmPpYTHQk8DW53h3RXsvaurD2X9gD/AI8vin/19eDv/RXiWv3L9nB/yL/Fz/sM4J/9M8Un4z9P7/fvC3/sE4v/APT3DZ4B+05rmreGv2mPFuu6FfTabq+mP4VuLC+t9nnW0/8AwhWgJ5kfmK6btrsvzKwwfxX+b/pX8QZzwr9KvjTiHh7MK+VZ1lVTg/E5dmGG5Pb4WuuA+HaftKftIVIc3JOUfehJWls/s/0B9GPIsp4m+jPwjkWe4GjmeUZnDirD4/AYjn9jiaP+uufT9nU9nKE+XnhGXuyi7x+Uvvj9k7xj4n8c/Ct9b8W6xda5qo8T6vZC9vPK877LBb6c8MP7mOJNkbTSFflJ+c5Pav8ARj6HHHHFfiB4QSz/AIyzvF5/nC4rzvArH41UVW+qYahlsqFD9xSpQ5Kcq1Vx9zm993bP4H+lhwdwzwN4qRyThPJ8LkeVPhnJ8Y8Fg/auj9axFfMI1q376pUnz1I0aafvW91WSs+b89fjJ8afinP4z+J/g2bxpq0nhgeLfGGgf2OwtPsv9jwa3qFlFYf6jzfJS1jSEfvS+xeXJya/zU8cvHfxdxHHfi3wNW46zipwmuNOOOHFkjWD+p/2Jh8/zLA0cu0wntfYU8JThQj+95+SK/ec15H+hPg14LeFlDgvwu4ypcF5VDid8JcHZ+85Txf1r+2K+SZfjauP1xHsvbTxVSdZ+5yc8n7lrRPmqv5WP6WCgD9pfgJ4X0T4P/AnT9cvIUgmuvDcnj7xZeoFa4mEumtqyxMzMARpmkiGyhhVkhEsUsq4kuZ5H/3c+jpwjkHgp9HvLM+x1GGHr4vhap4jcZZhCMZYqsq2VSzr2U5S5VbKcmVHAUaEZxoRq0K1aP7zFV6tX/Fjx74pzvxf8dcxyTB1p16OG4kp8A8J4GcpRw9L2OZRyj2sIxTaeZ5s6uNrVnCVZ061Kk708PRpw/OXxb+1N8ZfEuv3WrWPi3UPDVgbiRtN0PRHitrKwtNx8mCZhAJNSlVCDPcX3nGWXc0aQwiK3i/zA4z+l5448U8R4vOcv4zzLhXLniak8ryDIZUcLgMvwanL6vh68lQdXNK0YNPEYnMHXdaq5OEMNQVHD0v9G+EfoseDfDWQYXKcdwll/E2YLDwjmWd51GtiMbjsW4x9vXoxdf2WXUXNNUMNgfYqlSsp1K1Z1sRV+t/hV+174I1nwJNpPxr1SKHXw93pV75fh7Ub6y8R6PPboq3d1b6VptzZW80yzXFle2irHDL5IuIoo0uTDF/Z/g/9NXgHPPD2tlHjzm1HD8SKpjcnx/s+Gszx+A4nyPEYanGOMxeFyfLMVgMNXxEa+JwGPwUYUKFVUFiaVCnTxToUv5H8VfohccZNx1SzXwUyurX4fcMHmuB5+IctwON4czihiKkpYTC4jNsyw2NxFGhOhh8bgcW5VK1L27w9SrOeG9vV+c/2dPhv4V8c/H3UYbIjWfAfhC51nxLppu4Z411TTrLU47TwxHd293HHPueS8sr26trmHEy2VxbzoySMrfzB9GLwu4P4/wDpHZnQy+Sz3w84KxWe8U5W8bRxFJZvlmBzWng+E6eNw2MpUcQ5yq43L8fjMLiqEYV44HE4bEwlSqzhP+jfpF+JHFXA/gDl1XHReTcecX4bJuGsyWErUKksrzHGZZUxXE9TCYjCVa1BRVPCY7BYXE4as5UZYyhiMPUhUpwlH6u/a3+PfiD4ZxaJ4P8ABV0mneItes5dV1DV/KgnuNM0cTyWlsljFcJLCt1qNzBeI11JEzWsNo32cGeZJ7X+xfpnfSK4l8KKOQ8E8CYuGWcT8RYGvnGZZ06NDEYnKskjiKmBwsMupYmFahDF5li8PjoPF1aM5YSjgp/VksTXhiMJ/KP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zf8AYC/5BfxP/wCv/wAKf+k+vV+W/s4v+RT4sf8AYx4P/wDUbiI/SPp+/wDI18Mf+xfxV/6k5EZn7U37QvjDwZ46vfAXw9vYPDH2OCwv/FGrWNnYyapq2ralptjLbpLPcWsptxZ6OmmRLPCwvJU2QvOttbwQ15f0u/pL8b8C+IOO8OvDXHYfhT6jh8uzHi3OcBgcvq5vnOcZplWArYWnVxGKwdd4aOCySnlFKGJoWx1an7PD1MSsJhqGHj6X0Wfo88HcacDYPj3xCwVfib65iMfl/C+UY3GY+nlWU5VluZY2lialKhhsXRWIli84qZpUlh6yeDoz568cPLFV61aXrX7Inxp8V/FLSPFOkeNLuPVNX8Ly6VNbauLW3tLi+0/V/wC0FEN5HZxQWjTWMun7VnjhikmhuIxMJZo3nf8AZfoW+O3GPi7kvF+TcdYylm2dcI1snrYXOo4TD4PE5hludLMoxo42lgaWHwcq+X1sscY4inh6NXEUcTT9sq1alVxE/wAm+l14LcKeFmccLZtwXhKmWZPxTSzWjiMoeKxGLw+BzDKP7PlKrhKmMq4jFxo46lmClKhUr1adCth6nsXTo1YUYeYftSfHXxP8NfE8Pw7+GUll4Si+yN4i8R6lpun2H2291bxBc3V3NEgmtJIrZ5F26jeX8QN/eXV6N08SwuLj8m+l19ITizws4roeGfhTVwPBtJ4KXE3FGa5XlmW/X8fnHEmLxmLrUYKvg61HC1Ki5c0x2Z0I/wBo47F4+08RShh5rFfp30WvAnhjxK4ZreIfibSxvFlRYyPDvDeW5lmOYfUsHlXD+EwmFo1ZuhjKVXEwpPmy3B5fWay/B4XBe7QnKtTlh+2/ZB+OHjL4kv4p8MeN9RXWr7RbWy1bS9Ve2tra9eymmezu7S7+x29tbzrbzfZZbed4vtZNxcLPNMiwrB979Cnx+448U58XcKcfZnDPcwyHCYDOMozieEwuEx1TA1608FjcFjfqNHDYbERw1b6nVw2InR+uSeJxMcRiK8I0I0vivpfeB/B3hrHhbifgjL55NgM7xWOyrNMpjisTisFTxtCjDF4TGYR42tXxFCWIo/WqWIoRq/VUsPh5UKVGbruv8t/tqaRaaZ8bJ7m1iSJ9d8MaFq95sGBJdq19pBlYdN7waTb7iMbjl2y7Oa/kb6d+S4PKvHnEYvCUoUqnEHCXD+dY7kVlUxkZ5hkrqyWi554bJ8NzuK95x55c05TlL+pPoVZvi8z8E6OGxVWdWGRcUZ7lGD53d08JKGBzdUovfkjiM2xDinflUuVWhGKPoD9gnw15GgePPF8kfOo6tpvh60kYYKppFo+o3oj7lZn1iyDnkbrZQOVcL/R/7OnhX6vw34ica1afvZpnOV8NYOpKNpQp5Lg55njlTfWFepnmBVR6xc8JFL3ozUfwD6e3Evt+IOA+EKdTTLcozLiHF04u6lUzjFwy/BOotbTowybGOC0ahim2mpxZ8nfFfXNO8cftIa5datMp0Kb4gad4eupmk2wDQ9FvrHw7NMr7lCQyWVjJc7wyf61pSQzM1fxz4w5/lfiB9KTP8XnNeL4er+JOV8M4utKpy0FkGRZhl/DGIrQmp0+ShVwOX1cVzxnSv7WVVyjOUpH9X+FGR5jwP9G3I8NlNGSz2j4f5lxFhaUad67zvOsFjuIqFGcHCbnXpYvHUsNyyjU/hRpqLjGMI/qZ8dv+FhWPws1iP4S206+I4RYwQRaTFD/aVtoySKl8NDtmVlN7HaqsVvFbobqOEytp4+2x21f67fSE/wCIlZf4R53S8GcLWjxRQjgMPh6OT0qH9p4XI4VIwzD+wMLKEoSx9PCRjSw1HDw+tU6Eqs8tTx9LCKP+WngV/wAQ9x3ilk9TxaxNJ8N1pY2viKua1a39nYnOJ05TwP8AbmJjNTWBqYqTq4irXn9WqVlThmEng6mIZ+WvhT48/Gn4Y+L7a+8Qa74z1VLe6U634U8ZanrDx6jab9t1bGLWxeS6Xduu4Qahb2xmtpkjLpcQpJbS/wCRnB/0ifHfwn41wuP4l4g45zeGHxcJZ9wdxzmud1KeZ4Nz5cXhvY59HGVcnxk4Jxw+ZYXCe3wtaFJ1KWJw8KmGq/6k8V+Avgr4ncIYnA8O5HwZlVSvhZLJOK+DMsyeM8vxfJzYXE+1yWpg6Wa4SMmpV8BicU6WJoyqKFXDVpU8VDY+Pf7RNh8cdK0G0fwAnhrVNB1Ce4t9Y/4SRdZkksLu2aO800wf8I7pDIk1xHY3QmNzIsbWhQQEzmRPZ+kX9JvLvH/J+HsFPw3hwrm3DuZV8Vhs8/1pWeVKmXY3CzpY7Knhv9WcnlCGIxNLL8Wq7xdRU5YJ01hpOvKrS8nwE+jtj/A7Nc9xcPECfEuV59l9DD4jJ/8AVt5NThj8JiY1cHmSxH+sWbxnOhh6mOwro/VqbqRxfO66VFU5/Yf7CP8AySXxJ/2UXVf/AFGvCdf25+zz/wCTM8U/9nOzj/1leDD+O/p3f8nb4c/7NzlP/rTcXH56fHT/AJLL8T/+x48R/wDpzuK/zT+kJ/yfLxZ/7L7ib/1aYg/0L8Cv+TNeGH/ZEcO/+q2gfpD+xfoMXhz4KyeIbvbB/wAJLruta3JcSfLs03SxHo0e48Yhik0q+uFJ7TuwyhU1/qL9BXhyjwx4Dz4kxnJQ/wBauIc9z+riaq5HTyvKvZ5FSU3a6o0quT5hioNp6Ymc1eEon+b300M/q8ReNcOH8JzV/wDVrIslyOnh6fvc+Y5n7TOqnIlvWq082wWHkk/ioRg1GUZc35VeL9fl8VeK/Eviafd5viDXtW1lw3VP7Sv57sR98CNZhGqj5VVQq4UAV/j/AMa8R1uL+MeKuK6/N7XiTiLOc8nGe8P7UzHE42NLqlGlGuqUIr3YQhGMbRikf6q8H5BS4V4T4Z4Zo8vs+H8gyjJoygrKf9m4ChhJVPOVWVJ1Jyd5SlJyk3JuUudr5g+jCgAoAKACgAoAKACgAoAKACgAoAKACgAoA8L/AGgP+RQ0v/sZLX/02avWNf4F/iX5MD5DrlAKACgAoAKACgAoAKACgAoAKACgAoAKACgAoAKACgAoAKACgAoAKACgAoAKACgAoAKACgAoAKACgD//0v8AP/oAKACgAoAKACgD9Lx0H0Fd62XogFpgFABQAUAftv8AtQ/8kB+IX/YO0j/1IdGr/fD6Wv8Ayjl4l/8AYryb/wBaXJD/ABG+i7/yfzw8/wCxjmv/AKz2cH4kV/gef7cn7bfs3f8AJvfgT/sA6r/6dtWr/e/6Lf8AyjZ4d/8AZPZt/wCrnOD/ABH+kj/ykFx7/wBj7Lf/AFVZUfi/oH/Id0X/ALC2nf8ApZDX+FXDf/JRZB/2Osr/APU6gf7Q8Qf8iHO/+xRmX/qHWP2R/a4/5N98ef7/AIV/9TPw9/n/APXX+4n0zlf6NniN5S4Qfp/xnfDH9f0j/G76JDt9ILgLzjxUvX/jC+Iv6/pn4sV/hCf7UH68/sRf8kWk/wCxx13/ANJdJr/ar6BH/JiJ/wDZbcQ/+o2UH+Qv03P+T0w/7I/Iv/UjND8yvi9/yVn4of8AZRPGv/qS6nX+UfjareM3i4no/wDiJ3Hu/wD2VWbH+mvg+7+Evhc1qv8AiHXBO3/ZNZYfpd+w7/yRq+/7HjW//TZoVf6p/QA/5Mbj/wDsv8//APVVw6f5o/Th/wCTy4P/ALIjI/8A1ZZ6fnH8dNLvdI+MfxNtL9HSeTxr4g1JPMBDPZ6xqM+rafNzjInsb23mBA2kOMYGK/y/+kHlOOyXxw8V8HmNOpTr1ePOJc0pqorSqYLPM0xGdZbX2Sca+X4/DVouPuuM042TtH/RzwKzTBZx4N+GWLwE4ToUuCuH8tqezd4wxmTZdQyjMKO8mnRx2BxFKSk+ZOHvXfw9R+y9pd5qnx18AJZo5+xahd6pdSIPlhs7DS76ed5WwQiSbUtgTjfLPHEDvkWvrvok5Tjs3+kJ4cwwNOpL6hmWOzbGVIJ8tDA5dlGPr4ipVltCFS0MLFysp1sRSpL36kFL5f6UWZ4PK/Arj6WMnCP13AYLLMJTk/erYzH5pgaNCFKN05zppzxMkr8tLD1ajThCTj9lft63cCeBvA9ixT7Tc+LLm7hUkeYYLLR7qG4KrnJQSX9qJCAQrNGCRuUN/cf7RTG4eHh7wDl8nT+t4rjLE42im17V4fAZJjKGKcFu6aqZjhFUaVlJ0k7cyP42+gVhK8+OuOMdFT+rYbhPD4Ss0n7NV8bnGFrYZTdrKbp4DFOmm03FVWk+VuPx/wDBr9pTxz8HYG0ezitPEPhWW4e5bQNUeWL7JNKd08ukX8IeXT3uHw88UkN3ZO5kmFotxLLO38T+Bv0p+P8AwQw88kwVHBcTcH1cTUxUuHM3qVqLwVes+bEVslzKhzVctniZpTr0atDH4CdT2taOCp4qtWxE/wCv/GX6NXA/jFiIZzjK2M4d4qpYeGGWf5XCjVWMoUly0KWb5fXcKWPjhotwoVaVbBY2MPZ0ZYyeGpUqEPtHw5+3B8L9eVLDxh4c17w4LoLHcO8Fr4k0VFbhxcSW4ttQkjGf4NFl3LklAQFr+7OGPp++EnEUYZfxpwxxFwssXaliqlTD4PijIacJWU1iauFeGzOrTT3VPIK7lFXcYtKMv4t4j+g/4o5DKeP4R4iyHiR4Vuph6dKvi+HM6nOOsHh6eJeIy+nUa6zzqlyysk5JylHa+M/7PHwx+IfgLUfGvgXTNJ0fXY9Cm8SaHqvhuGKy0rxBbpZnUY7e9sbXyrGddTgBWG/jghvYbiSKaWaaFJ7af3fHX6M/hR4meHeZ8d+H2VZLkfEVLh6txRkGc8LUKGByfiTC08DLM6eGx+X4RUcvxEM2wy5aGZ06NHH0MTVoV61evh4V8LiPG8F/pDeJ3h3x7l3BfHOZ5vnOQ1c9pcN55lPElatjc14fxFTGLLqmIwWOxTq46hPLMQ+atl861TBVsPTrUaVGjWnRxdD8jK/xcP8AXQKAPpv9kPw1/wAJF8cfDkzx+ZbeGrPVfEtyuMgfZLU2Ni5PO3y9V1LT5AfVABjOa/q/6FfCv+s/j/wxXqU/a4XhXA5xxVio2uo/U8G8uy+o39n2WcZrltVPX3oJKzaZ/Mn0veJf9XfA7iKjCp7PE8S43KeGsNK9m/reK+v46mlpf2uVZbmFJrpGbbuk0ex/t6+JftHiXwL4Rjk+XStG1DX7qNTwZdavFsLXzO2+GLRbhkH3lS6LEAOpb9w/aK8VfWeKvD3gulU93KMizPiPF04yvGVbPcdDLsIqsVoqlClkOJlTTakqeMbtyzi5fjf0CeGvq/DfHfF1Sn72aZzl2QYWpJWapZNg5Y/FezfWFarnWHjNq8ZTwqivepzUcP8AYT8Nf2j8RPE3iaSPfD4b8NC0ibH+q1DX7xI4HDdibDTdUjxxkSE9iG+f/Z68K/2n4mcV8WVafPQ4W4VWCoztpRzPiTHU6eHqKXSTy7Ks3pW3aqt3STUvd+nZxL/Z3h5wxwxTqclbiTiWWMqxv/Fy/h/BznXg11Sx+ZZXVvqk6aW7Tjyn7afiX+2/jPPpMcm6Dwn4f0jR9inKC6u45NduXHbzCmrW8EmM4+zqhwyMK+P+ndxV/b3jpiMnp1ObD8G8N5JknJGXNTWMxtOrxDiqi6Kq4ZxhsNWs3Z4WMJWlBo+q+hXw1/YngxRzapT5a/FnEGb5xzyVqjwmEnSyLDQez9mp5Via9K+6xMpxvGaZ2n7Bf/JQPGn/AGJyf+nvTq+7/Z2f8nG47/7Iml/6vcuPi/p6f8kBwV/2WFT/ANUuPMb9uz/kr2gf9k70f/1I/Fn+f/1V4f7Qtf8AG6eGvPwxyW3n/wAZTxn/AF/TPZ+gm/8AjUPEHl4i5vfy/wCMb4S/r+kbP7Bl7bxeP/Gdg5QXN34RjuICxAdo7LWLJLhIwSC2TeQu4AJxGDwAa9v9nbjsNS8RuOsuqOmsVjODKWKw3M0qkqWBzvAwxMKabTkm8dQnNJN2pp6KLPG+nng8RU4B4Lx8FUeGwnF1XDV+VXpxqY3J8ZPDyqOz5Wlg60INtJ87WraMz9uvTruD4p+HtTkR/sWoeCLK3tZiPkM+n6zrRu7dD3aFLy0mcdvtS+teV+0KyzGYfxe4ZzWpCbwGZcA4DDYSs/4bxGW57nzxuGg/5qMMdg681rb65B9bR9P6CeY4Sv4WcRZZTnBY3L+N8biMVSXxqhmGTZIsJiJq70rTweKow0V/qst7HxfaWlxf3drY2kTz3d5cQWlrAgy81xcSLDDEg7vJI6oo7kgV/CuCweJzHGYTL8FRniMZjsVQweEw9NXqV8TiqsKFCjTXWdWrOEIrrKSXU/tHGYvD4DCYrHYyrGhhMFh6+LxVebtCjh8NSlWr1ZvpGnShKcn0UWftn+0TNFpH7P8A47S8kR9nhuz0zfI3+surq80/ToGB+UtI1zMjpxkuM4HO7/er6TmIo5L9HDxEjjqlOpy8L4PKueo7KrjMZjstyzDyjdq9SWKrwqU1q+ZLTQ/xL+jrQq5v4/8AAcsFCpT5uJMVmfJTTbpYTCYPH5jXjKydqaw1GdOo3ZKDeup5L+wj/wAkl8Sf9lF1X/1GvCdfjP7PP/kzPFP/AGc7OP8A1leDD9a+nd/ydvhz/s3OU/8ArTcXHu2hfHDwR4h+J3iL4U2dzNH4h8PxYE1wqQ2eq3tsGOsafprM3mS3Wjjy/tCusZn23slsktvYyXDf0Lw74+8A8S+LHE/g/gcXXp8S8NUtK2KhChgs4x2FVSWeZblUpzVWti8jj7L61GdKEsQo46rhI1cLl9XEz/Cc+8EON+HvDHh3xVxuGo1OHuIav8LDynWxmVYLEuEcnzDM1GPsqOGzmXtFhpQnNUebB08TKnicdToR/OX9q74EH4a+I/8AhL/DVmV8D+J7uRvJhQ+V4d1yXfNNphA+WOwvQJbrScBUiVLmw2Klrbvcf5hfTE+jw/C3id8bcK4Fw4A4sxtRvD4enajwxn9bnr18qcY+7Ry3HqNbF5Ny2hRjHFZb7OlDB4WeI/0a+ij48LxJ4dXB3EuMUuOOGMJTSr15/vuIsjpclGjmScnzVcwwV6WFza7nOs5YbMOeU8ViYUOu/YMvLePx/wCM7BygubvwjHcW+4gO0dlrFklwkYJBbJvIHcAE4QHgA19n+ztx2GpeI/HWX1HTWKxnBdLE4fmklUlSwOd4CGJhTTa5k3jaE6iSbSpxeiUj5H6eeDxFTgHgvHQVR4XCcXVcPiOWN6aq43J8ZPDzqOz5Wlg68INtJubWraPpf46/tP3fwV8XWXhlvAP9v29/odrrNtqreJG0pZPOu760ltlthoGpLutpLPLt9p3ESoTGgZC/9VfSE+lnjPAfjTAcKT8Of9ZMNmPD+Ez3C5xLimWTwqe3xuYYKthY4ZcO5nHnwtTA3nL605ONenKVKEZQcv5o8CvowYXxq4RxvE0OP/8AV/EYDPMVk2JyqPDUc2nT9jhMDjKOJliXxFlclHEwxjUI/VuVSo1Eqs3Gaj4sP+CgEuRn4UIRnkDxywJHsf8AhDzg++D9DjFfhK/aQ1bq/g7Bq+qXH8k2uyf+pbs/Ozt2ex+1P9n9Dp4sTv0vwLF/h/rmr/f9x5X8Zf2sz8XfA174LfwAmgi7vtOvU1P/AISc6q0DWFyJ9otD4d03eZkDQl/tK7A5bY3C1+QeOX0yn40eH+P4Fn4cQ4dWMzDLMfDNf9bHm8sPLLcXHE8iwf8Aq1lim60FKi6n1mnyKblyS+A/U/Br6Ja8IuOcFxpHxAnn31TA5jgp5Z/qusqjXjmGGlh+Z4v/AFkzNwVGTjWUPqs+dwUeePxx+rf2Hf8AkjV9/wBjxrf/AKbNCr+w/oAf8mNx/wD2X+f/APqq4dP5S+nD/wAnlwf/AGRGR/8Aqyz0/NL4wf8AJWvij/2UXxt/6kup1/lb43f8nn8Xf+zn8ff+tXmx/pb4Pf8AJpPC3/s3PBH/AKzOWH1x+wN/yNHxC/7AGj/+nG4r+zf2c/8AyV/iV/2TeS/+rPEH8kfT5/5Jfw9/7H+cf+q7Dnnv7bP/ACWs/wDYpaD/AOjNRr83+nt/yfj/ALsvh3/0/mp+g/Ql/wCTK/8Ad3Z9/wCmctPr79iL/ki0n/Y467/6S6TX9rfQI/5MRP8A7LbiH/1Gyg/kH6bn/J6Yf9kfkX/qRmh+ZXxe/wCSs/FD/sonjX/1JdTr/KPxtVvGbxcT0f8AxE7j3f8A7KrNj/TXwfd/CXwua1X/ABDrgnb/ALJrLD7n/YC/5BfxP/6//Cn/AKT69X+gf7OL/kU+LH/Yx4P/APUbiI/hj6fv/I18Mf8AsX8Vf+pORHzB+1p/ycF8Qf8Ae8L/APqF+Ha/k36Zn/KSfiR68If+sHwuf0/9Er/lHzw/9OKf/W14jON+CHw0/wCFs/EbRPCEtzLZabMLnUNZu4ApuIdJ0+LzrlbbflFubp/JsoJHWRIJblJ5IpkieNvhvALwr/4jJ4n5DwVXxdXAZXWjiszz3GYdQeJoZPllH2+KhheeM4RxWMqOhgMPVnCpDD1cVDE1KVaFGdGf2Xjh4l/8Qm8Oc64vo4anjMypSw2XZLha/N9Xq5tmNX2OGnieS05YbCwVbG16cJU516eGlh4VaM6sakf0l8feKfgf+y3puiabYfD+zudX1SGV7C106wsZNUnt7Jo45b/WPEOp+delTJL5cLSPezyS+asVukKSSJ/qV4i8X+AP0RsryDLMt8OMFic7zajWqZbhMry7L6ub18NgZU6VXMc84mzVVse4OrV9nQlUrY3EVa3tI0cPToU6k6X+bXAPCvjf9KTMs7zHMOP8Zh8nyutShmGKzLH46nldDEY2NSpSwGTcO5Z7LBKap0/aVoQp4KhTpezlVxE61SlCfJfD79s1fHnjrwx4Ksvhq+nRa/qcenm/bxUty9nG6SSPcixj8NQLIIUjaR4/tiAop/eJ96vjPDb6c8PEXxB4T4DwHhZUyylxHmtPLXmU+L44qeBpSp1alTErLqXDGHhVjQp05VZ0/rtJOEZLnjbmPrfEH6GU+AuBeJ+Ncb4k08xqZBltTMFl8OFZYaGMqxqUqcMO8fV4krypSrTqKnCf1Oq+eUfcd+UZ+3n/AMk88G/9jn/7g9Tqf2iX/JsuCP8Asu1/6z+cF/QM/wCTicZf9kW//V5lR0f7Dv8AyRq+/wCx41v/ANNmhV9N9AD/AJMbj/8Asv8AP/8A1VcOnzn04f8Ak8uD/wCyIyP/ANWWen5pfGD/AJK18Uf+yi+Nv/Ul1Ov8rfG7/k8/i7/2c/j7/wBavNj/AEt8Hv8Ak0nhb/2bngj/ANZnLD64/YG/5Gj4hf8AYA0f/wBONxX9m/s5/wDkr/Er/sm8l/8AVniD+SPp8/8AJL+Hv/Y/zj/1XYc89/bZ/wCS1n/sUtB/9GajX5v9Pb/k/H/dl8O/+n81P0H6Ev8AyZX/ALu7Pv8A0zlpQ+EH7Wnjj4X6Va+GtQ0+08Y+GLEeXp9nfXUthqmmW+ci0sdWjgvF+xJl/KtryxvDANkVtLb26JDXneCf0y+PvCXJ8HwpmeW4PjfhPL4+yy3BY/F1suzjKcNzXWCy/OadHFweAp803RwuOy/GvDpwo4TEYbC0oYePf4wfRK4I8UM1xfE2XZhi+DuJ8e/aZhi8FhaWPyrM8Ry2eMx2U1K+EmsbUtBVcTgsdg1XfPWxNDE4mc68vr7w3+2R8GvGvlaL4u0nUvDovmSGUeINPstZ8OlpSEVZ7q2eaRYtxw815pUFtEh8yWWOMOy/2twt9OLwO47dHIeM8nzXhhZhKFCuuJctwGdcMOdV8kIYjG4WriKkaXNK1TEY7J8NhKMH7SvWhSU5Uv5B4k+hv4y8Fe1zrhLNct4ieBjOtRfD2YY7J+I1CmueUqGExMaEJVOWN4UMHmmIxNWf7ujRnNwU+T/ah/Zw8DReCNY+I3gfSrTw3q2gRw6hqOn6Si2+i6xpbzxRXLx6fE32Sxu7SOYXkU9glvDPDFNDPbzSzQTW/wAb9Lb6L3h/S4BzvxO4AyfBcLZ1w5To5lmmW5NThhchzvKKlejRxc6eWUnHBZdjcFTr/XqFfLqeHoYmjSxFDE4avWrYfEYX6z6Lv0juOanG+T+HPG+bYziTKM/qVsvy7H5vUnic6yfNIUKtbCxnmNXmxePwmLqUXgq1DH1K1ahVq0K2Hr0aVGvh8Rj/ALAH/Hl8U/8Ar68Hf+ivEteJ+zg/5F/i5/2GcE/+meKT2Pp/f794W/8AYJxf/wCnuGz5q/a4/wCTgfHn+54V/wDUN8P1/K30z/8AlJLxE/wcIf8ArDcNH9LfRH/5R+4D/wAfFX/rZcQH3R+xF/yRaT/scdd/9JdJr/Qf6BH/ACYif/ZbcQ/+o2UH8LfTc/5PTD/sj8i/9SM0PzK+L3/JWfih/wBlE8a/+pLqdf5R+Nqt4zeLiej/AOInce7/APZVZsf6a+D7v4S+FzWq/wCIdcE7f9k1lh53X5ifooUAfuFrcT+KP2bL+PRl82TWfg2zafFbkN5r3HhASQ2seMgmUkWwXsW2nHO3/fzP6M+LfotZlTyOKrVM88Dqksso4a0/bTxPBPtMPhKVua7rSawqjq05crs0z/DvJKsOFvpJZfUzlulTybxkpxzCriFy+xhh+MOSviqvNaypRTxLl1UeZXumfh7X+AZ/uIdNofgrxl4ngluvDXhLxN4htbeb7PPc6HoOq6tBDcbEk8iWawtbiOOby5Ek8p2D7HRsBWBb6zh/gLjnizDVsZwtwZxZxLhMNX+rYjFcP8O5xnOGoYn2cKv1etXy7CYilSr+yqU6nspzjP2c4T5XGUGfMZ5xtwZwxiKOE4l4u4Y4exWIo/WKGGzzP8qynEV8Pzzp+3o0cfisPUqUfaU50/awjKHPCcbqUWj7P/YZEmkfErx5oGqWk2n6wPDGJbK/hktL+2k0zWrOG9tJrW4WOeGaOS6i8+GSNZIzFhlXa1f3T+z8VXJfFPxE4czfB18szyPCdquAzGhVwWY4SrlWe4Khj8HWwmJjSxFGvSq4yj9YoVKUatOVK04x5ZI/jD6czpZv4a8BZ/lWLo5jk8uJ26WNwFaljMBiaeZ5Li62CxVHFYeVSjVo1KeEq+wrU6kqdSNS8ZS5omF+3Xp13B8U/D2pyI/2LUPBFlb2sxHyGfT9Z1o3duh7tCl5aTOO32pfWvnv2hWWYzD+L3DOa1ITeAzLgHAYbCVn/DeIy3Pc+eNw0H/NRhjsHXmtbfXIPraPu/QTzHCV/CziLLKc4LG5fxvjcRiqS+NUMwybJFhMRNXelaeDxVGGiv8AVZb2Pi+0tLi/u7WxtInnu7y4gtLWBBl5ri4kWGGJB3eSR1RR3JAr+FcFg8TmOMwmX4KjPEYzHYqhg8Jh6avUr4nFVYUKFGmus6tWcIRXWUkup/aOMxeHwGExWOxlWNDCYLD18Xiq83aFHD4alKtXqzfSNOlCU5Poos/bP9omaLSP2f8Ax2l5Ij7PDdnpm+Rv9ZdXV5p+nQMD8paRrmZHTjJcZwOd3+9X0nMRRyX6OHiJHHVKdTl4XweVc9R2VXGYzHZblmHlG7V6ksVXhUprV8yWmh/iX9HWhVzfx/4DlgoVKfNxJisz5KabdLCYTB4/Ma8ZWTtTWGozp1G7JQb11Pm/9gL/AJBfxP8A+v8A8Kf+k+vV/Ln7OL/kU+LH/Yx4P/8AUbiI/pD6fv8AyNfDH/sX8Vf+pORHzB+1p/ycF8Qf97wv/wCoX4dr+Tfpmf8AKSfiR68If+sHwuf0/wDRK/5R88P/AE4p/wDW14jPoH9gL/kKfE//AK8PCn/pRr1f0l+zh/5Gni1/2AcG/wDqRxKfz99P3/kW+GH/AGHcWf8AqPw+eN/tl/8AJdda/wCwJ4c/9NkVfh305v8AlILPP+yf4Y/9VkD9k+hn/wAmLyb/ALHnEf8A6spnon7Bf/I++Nf+xQi/9PNjX6Z+zr/5OJx7/wBkXQ/9XmBPzv6ev/JB8E/9ldW/9U2NOc/bl/5LHpn/AGIei/8Ap48RV8v+0C/5PflP/Zu8i/8AV5xOfR/QZ/5M7mv/AGXudf8Aqm4bPsr4FwxfC/8AZj03xBdIqSW/hXX/AB7dlxtE/wBrjvdZsAR1ZpNMXTrdAMtJtULksq1/cn0fcPR8JPon5VxHi6cYVcPwfxF4jY3n9z6z9epY7PcuTW7lUymOWYamvelUcYKKvKMT+NfHSvV8UPpN5nkGFqSnTxHFeQ8BYPkfM8P9TqYLJcdZ6pRp5m8xxE3pGnzTctIyZ+OE80tzNNcTyNLPPLJNNK5y8ksrl5JGPdndizH1PvX+HlevWxVeticRUlWxGIq1K9erN3nVrVpupVqTel5TnJyk7at30uf7IUKNLDUaOHoU40qGHpU6NGlBWhTpUoKFOnBdIwhFRiuiSPs34Y/tp+NPB2mWWg+LdGt/G2m2EUVra6g18+meIIraMbI0ubw2t9a6n5EYVYmntobuXaftN9M7eYn90+E/07+OuCMpwHDvGmRYbj3LMuo0sJg8zlmFTKeJKWEpRVOlTxeOeGx+Ezb6vSjCFKeIweGxtXlk8XmGJnL2sf4w8TvoV8GcY5njs+4RznEcE5jj61XFYrLlgYZpw/UxNWXPUnhcGsVgcVlnt6kpzqQo4qvg6TklhcBQhFwPq/wj+0/8Efi5dWPhLX9KmsL7V54rK00rxno2najpF9e3LCOG0gu45NQs/MndlihOoQWPnSssKbpHjR/7F4L+ln4CeNGMwHBnEOUV8uzDOcRRwGDyfjrIsszLJcxzDFSjSo4HD4ynWzTAupiKko0aH9pYfLliK0oUKanWqUoS/lHi76MHjb4R4THcW5FmlHH4HKaFXG4vNeC85zHL83wGBw0XUq4yvhakMvxnJh4KVWt/Z9bH+xpRnWm404VJQ+f/ANrf9nrwl4L0O2+IvgayXRLZtVt9N1/QYGc6av29ZTa6np0UkkhsStxELW5soW+yOLi3ktobUwz/AGj+bfpnfRp4N4E4fwvid4f4COQYWWb4fK+I+HcNKbypf2jGs8HmuV0ak5vLnDE0o4PF4Cg3gpxxOGq4Shg3h8T9a/oH6JH0heLeNM8xHhzxzjpZ5iI5ViMyyDPsRGKzN/UJUVisszKrCMfr6nh6rxWGxta+MhLD4ilia2KVeg8L7B+wj/ySXxJ/2UXVf/Ua8J1+2/s8/wDkzPFP/Zzs4/8AWV4MPx76d3/J2+HP+zc5T/603Fx+enx0/wCSy/E//sePEf8A6c7iv80/pCf8ny8Wf+y+4m/9WmIP9C/Ar/kzPhh/2RHD3/qtoH6h+Nf+LR/sqXung/Zr3S/h1YeHCR8sg1rxBb2ujXc0a9RKNS1S4u8AHZtZm+VWZf8AWzjz/jS/0P8AH5Yv9lx2UeGOXcLy5X7Oos+4kwuEyLGYikldqtHNc3xOOslJw5JSldQnKP8Al5wV/wAbc+lVgsxf+04LNfEbH8Rq/v03kmQYnFZzhaFR6p0nluV4fB3dlNSjCOsoo/Gav8MT/ZoKACgAoAKACgAoAKACgAoAKACgAoAKACgAoA8L/aA/5FDS/wDsZLX/ANNmr1jX+Bf4l+TA+Q65QCgAoAKACgAoAKACgAoAKACgAoAKACgAoAKACgAoAKACgAoAKACgAoAKACgAoAKACgAoAKACgAoA/9P/AD/6ACgAoAKACgAoA/S8dB9BXetl6IBaYBQAUAFAH7b/ALUX/JAfiF/2DtH/APUi0av98Ppa/wDKOXiX/wBivJv/AFpckP8AEb6Lv/J/PDz/ALGOa/8ArPZwfiRX+B5/tyftt+zd/wAm9+BP+wDqv/p21av97/ot/wDKNnh3/wBk9m3/AKuc4P8AEf6SP/KQXHv/AGPst/8AVVlR+J0E8ltPDcwsUmt5Y54nHVJInDxsOvKsoPTt3r/BbD16uFxFDFUJOFfDVqVejNbwq0ZqpTkttYzinv8Acf7Z4ihTxNCthq0eejiKVShVh/NTqwlTqR+cZNH7jaT4n+Gv7RPw6uNLGpWl7YeJNLt4dc0KLUIIdd0W8YxXIgntwzT213YX0CS2lw0MltO9vHPCbi3OW/6AMm4r8K/pNeGOJylZpgswy3inKMNQz/h+jmWHocQZFjZOlilh8RhlKeIwuOy3MMPCtgsTLD1cJiKmFp4mi8VhpR5v8OM24Z8Svo7+IuHzR5djMDmHDeaYitkeeVcvr1cjzrBxVXDOvh8Q4RoYnB5hga86WLw8a0cTQhiKlCsqGIjyx/NT9pr4I+GPgrqXhSz8NaprmpR6/aatdXX9uT6fNLB9hnsordYTYafYKA63MvmGRX3silPLw6t/ld9K7wD4T8CM04OwPCubcQ5pT4jwWdYvF/6wYjLcRVw/9n4jAUcNGg8uyzLIpTjiavtZVYT55Qi6apKM1L/Sv6MvjfxR41ZbxZjOJcsyLLamQYzKMLhf7DoZhRpV/r1DHVcRKssfj8fJyhLDUvZxpyjyRnLnc+aDj9B/sTfFfwtpXh3WPh14g1iz0fVX8QS61oTancwWdtqcGo2djazafZzzvHG19bXVgZ/szMJbhL5TbLL5Mwi/pT6BXjFwjlHDOd+GPEed4HJM5lxJVz3h6Wa4uhgsLm2GzTA5fg6+W4GviKkKU8wwmLy6WI+qSnCtiaeYReFp1vYYjk/nz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dJ+w7/AMkavv8AseNb/wDTZoVfUfQA/wCTG4//ALL/AD//ANVXDp839OH/AJPLg/8AsiMj/wDVlnpna54b+CH7TPifxFo+vT3Phf4l+C/EfiLwpOmlalZWmr6xpmgaveWVjfRxX9ncW2sWUkEayyBLX7fpczTWjXAsxazz+dxDwt4A/Sr4s4myTiHE4nhPxU4E4n4n4OxEMnzXA4LO86yrhvOsdgMBmNOjmGBxOFzzL6uHoxr1PZ4P+0coryr4GpiY4OODr4rvyLiXxw+jPwzw7nGRYfD8T+GvGvDnDnFlCWa5ZjMZk2UZnxBlGCxuNwNStgcXQxOTY6lXrOlT58X9QzSjGljI4eWLliKOE9a+H3wf+FH7POmaprlveizkngEOq+LvF2p2SXK2YcTLYx3AisLCztnmRX+z2sEc15LHAJ3uZIICv7J4beCng79GnKs3z/CY1YCpiMOqGccacaZtgI4uOBjUVdZfDFrD5bl+Bwk69OFR4bCYalVxlWjhvrNTGVcNh3D8n8QfF/xW+kLmeVZHisG8bChiHWyrhHhHLMbLDSxsoOi8dLDOtj8djMVCjOdNYjE4ipSwlKriPq8cNTxGI5vzT/aa+M1v8YPHEMuimX/hEvDNvNpnh9po2hlvnnkjk1PWHhcCSEahLDBHbxSBJBZWdo88UFzJNEv+Vv0rvHLC+NniBQrZDKs+DOFMLXyrhydejOhVzCpiatOrm2dzoVL1aEcxrUMNSwtGryVVl+BwVTEUMNiquIw8P9LPoyeDOJ8H+B61LO1S/wBbeJ8TRzPP4Uasa1LAU8PTqU8syeNaF6daWApVsRVxNWm503jsbi6dGtXw1KhWn9j/AAI8UfA/4t+ALLwb4h8P+C9P8aQ6Ivh7WbC50vSNN1TWFS0+wjW9D1AQRXVxdXkAW6neylXUNO1EzOEWJbW6n/uD6PHF3gB4zeHGX8D8S8N8C5bx1QyCPDWe5bisoyXK81zyNPB/UP7eyDMo4fD4rEYvHYdLGV6mArwzPLMydaap06UMHjMR/G/jvwr44eEnH+O4x4f4g4zzDgyrnb4hyXMMNmmb5jlmTyqYv67/AGLneAeIr4bD4bB128JRhjaU8vzHL1Ri5zqzxOEw+G37A3hg6sZl+IWuLonnBhpx0WwbUxBvyYv7Y+3C28zZlRN/Ym0MQ5hOGR/Al+zn4TecSrw8SuIY5A6/NHK3keXSzZYfnTdH+2/riwjq8l4qv/YCipWm6MknCXux+nzxQsqVGXh9kUs7VHleYrOcfHLHX5GlV/sf6lLFKnz2m6P9ttuN4KvG6nHvvjZ8YPAHwZ+GU/w38KahaXviNfDn/CJaJotldJfT6LaNYnTm1PW54mYW0ttblp4452+239+0TeQ1u1xcRfo3j142eHPgX4U4jwv4PzHB4/iePC/+puQZBgcXTzDEZFg5Zf8A2W814gxFGa+qVsJhXLEUqWJf17MswlSl9WeGnisVQ+B8E/CDj7xn8TaHiPxVgMXguHJcSf62Z5neNws8DQzrFRxyzJZZkdGrFfWqWJxKjQqVMOng8vwEasfbqvDDYav+fv7Nmh+DvEXxg8L6V44W0n0ec3zwWOoFBp+patFZyyaZYXnmERyRTXABS2kJS9uEgsXSVblon/zc+ixw/wAD8T+NvCWT+IEMFiMkxDzCeGy/MpQWW5rnVHBVamU5djlUcadWlXxMVKnhKrdLH4qnQy+pTrwxUsPX/wBAfpKZ5xlw74PcUZrwPPGYfN6H1GOIx+XqbzDLcoq4ylDM8fg3TUqlKrRw75amKpr2mCw1SvjYTozw8a9L6z/bX8E/DXQPB3hvVdJ0bQfD3i2XXYrGzg0WystMl1LRRY3kl+bqzsordJ7exnjsPKvJIma1kmS2jdUunRv7K+nlwF4WcOcD8L5tk2R8O8NcZ1eIqOAwVDIsBgMpr5pkKy/HTzF4zA4CnQhicNgMRTy32WNq0pywlWtSwlOpGGMlA/kz6FHG3iVn/GXEeV5tnOfcQcJU8hq43GVs6xuNzOjludPHYKGA+q4zG1K0qGIx1CeP9phKdSMcVTpTxM4OWFjOVP8AYH8NcfEHxjLH30nw1Yy49PO1TVo8/jorYB+uflrg/Zz8K6eJPG1anu8m4Vy+ty9vb5vnFPm875HLlT6Xlf3Du+nxxLr4fcH0qmyzbiXHUr93RyvKqlv+3c5jd37K3vc3y9+094l/4Sj44eOrlJN9tpWoxeG7Zc5WIeH7WHTLtFOTw2pwX8x9HlYDPVv5K+llxV/rZ4/eIWKp1PaYXJ8zo8L4WN7xpLhvCUMqxsIu70lmuHzCs+0qskr2vL+oPowcNf6seB/AuHnT5MTm2X1uJMTK1nVef4qtmWDnJa6xyytgaKfWNJPS9j7n/Ya8NDSvhdrPiOaPZN4o8TXJilPAk0zQ7eKxtznjPl6i+sDrgZ4wdxr/AEE/Z/cLLKPCPPOJ61NQr8W8V4t0qrVvaZVkGGo5fhry0bVPM552t+VX0s+dn8MfTk4k/tXxSyfh2lUc6PC/DOFjVp3v7PM87xFbH4iy6OeXQyd931bXKo/ml8SfEp8YfEDxn4nEhki1vxLrF/aknO2wlvZv7PiB5ysNiLeJD3VB06V/lZ4pcU/67eJHHPFiqOpRz/inO8xwcm78uXVsfW/s2knreNHARw1GL/lgtr2P9LfDXhtcH+H3BfDDh7OrkvDWT4HFRtbmx9PBUXmFRrW0q2OliKslfSU2tT2n9kz4laF8N/ifJN4mvE07RPEmh3WgT6jMwSz068e8sb+xvL6Q/wCqtd9lLZPN9yA3qzTFII5JU/d/oa+KfD3hd4s1K3FeOhleQcU8P4vhyvmeIkqeByzHTx2X5jl+NzCq/wCDhHPAVsDUrtOnh5Y6OIrypYalWqw/FvpaeG2e+I/hhTpcM4OeY53w3nmFz+jl1CMp4zMcHHB47AY7CYGmr+1xSjjaWNhRV5144KVCjGderSpz/RT4pfAn4b/Ht9H8QX+r36XWn2X2Sy1rwrqemSxXmmyyvdxW87T2mp2txBHLNPPbSQeW6tcSEyPGwRv9OPFz6PXhd9IqeR8R5lnOZQxmW4D6ngc+4PzXKq1LHZVWrTxlHDYiWIwObYPE4anVr4jEYSrh3QqRliardWrSlyH+dfhd47+JHgJDOMgy/Kcvnhcwxv1vG5LxXluZ0qmDzKlShhauIoRoYrLcXh8RUpUKFDFU6/tabjQpJUo1Iucfyt8LeLrn4I/GGfWdBMl/beFPEut6PJb3Mib9W0KK8utLuraeWONIhcXNkpkinSDyob5YLlYCsYjr/IDhDjTF+AfjdiM84e9rmGE4P4rz7JK2FxVSn7XOeHqOPxeU4zC4irSpUqCxWKwEXVo4iNCNGhmEMPi44dxoxon+qfFPCOG8bvB2hk+e+zwOK4r4ZyTOaWIw1Ofs8pz2rgsLmmExNClVqTrPD4fGy9nVoSr+1rYGVfDSrqVWVQ/UfVbL4M/tXeDLKKPVVvHtd19ZvY3VtZ+LvC13MixXEd1Yzee8KSlViuoLi3uNOvhFDPbSy+VZ3af65ZvgPAz6YnAuBo083jj5YTmzDBTy/F4XA8acI42tGNHFUsXgK8cVPCxrOEKOLoYrDYrK8wVGhicLVxKpYLGw/wAt8qxvjL9FLjTGVamVTwUcVbA4uGOwuJxvCXFOEoydXD1MLjqP1aGJlSU51sNWw2IoZjgXUrUMTToupjMHPmPh/wDso/C74T6zH441XW7/AFm40NvtthdeJJ9N0/RdHmjOYtSljjSKN7q2JVre4u7r7PbzbZ47dbhIJoPk/Df6HnhJ4OZ5T4/zbPsxzzFcPz+v5djOKcTleXZFkVak70s0q06dKhSnjMI3GeGxWMxX1bC1lDE0sPDFUsPXofT+IH0rfFHxYyapwPleS4DJsNnkfqWPwvDdDMsfnOc0qitUy2nOpOtVhhMSlKOIw+Ew/t8RRcsPUrzw069Gr8yftb/tCaP49W1+Hnge9XUPDum34v8AXtbhH+i6xqVqHjs7TTJcj7Rplk0k00t2FMN/d/Z5LQm2tUuLr+UPpnfSUyTxEhhPDTgDHRzPhnK8xWY8RZ/Q/wBzzrNMJGpSwWByqrf/AGrKsA6tavWxqX1fMMZ9WqYKUsLg4YjF/wBN/RI+j3nHAc8T4h8cYKWX8Q5lgHgMhyOvpi8ny7FOFTGYzM6Vv9mzPGxp0qFLCNqtgcI8TTxcVicVPD4T3v8AYR/5JL4k/wCyi6r/AOo14Tr+iv2ef/JmeKf+znZx/wCsrwYfgn07v+Tt8Of9m5yn/wBabi4+B/i3rOp+Hvj34/1zRbybT9W0n4ia5f6fe27bZbe6t9WmkikXOVYBhh43DRyoWjkVo2ZW/wA6PGfPM24Z+kX4jcQZFjq+WZxk/iXn2YZbj8NLlrYbF4XOK1WlUje8ZrmjapSqRlSq03OlVhOlOcJf3x4R5NlnEXgJwDkWdYOjmGU5t4eZJgMwwWIjzUsRhcRlVGnVpytaUXZ3hUg41KVRRq0pRqQhKP6jfDfxt4R/aZ+E97Y65aW8k91aDRfGmhKwEmn6nsDxahYlt0kME8kS6nol4NzW88Ri82S6sJwv+uHhdx7wX9Kzwdx+Az/BYapXxeCjkPHfD0J8tXLM1cPaUcxy9z9pVoUMTVoxzbIManOWGr0XQ9rUxmXYk/y58SOCeLvoz+K+CxmSYzEU6OFxcs64Lz2UW6eYZYpuFXA45Q5Kdavh6dWWWZ3g7whiKNX2vsqeFx9Dm/N+ey8Wfsp/G6zuJojfw6TcvPZzlTDbeKfCOo+bazGM5dYbiW1MsUikzjTtYtgwWeO3R5/8usTgOMvoe+PmCxNajLMaGT4meIwNdxdDC8X8F5p7XCV3Tb54UcTVwrrUKkX7aGWZ5hFNfWqeGpTq/wCkGHxvCf0rfBHGYelVjgK2a4eFDGUFJV8Twrxdl3ssVRVRe5Oth6eJVGtTklQlmOT4rlboTxE4UP0M13Q/gx+1n4T02e21nzb7T45LmxudOubW28V+GpLny1urLU9Mn88i3lliiW4huIWtbkxJPp13hobxv9LuIcg8C/plcG5XiMLnntsfllOpisBissxWEwnGHC1bFqlDF4DNsqxCxUoYatVo0Y4mhicPUweKdClicsxzTo4yX+eeRZ34z/RM4tzGhicm9jgswnTwuNw2Y4bFYrhXiWlhnUlhcblmZUPq6niKVKrVnh6+Hr08VhlWqUMxwd1WwUeK8Ifsc/C34f6lF4r8V+IbzxDbaK/29Idf/s3SfDkDW7iaK51WMu4uYrbYGaO5vI7GTB+1W8sRMVfCcFfQh8IvDfNKXGPF/EmO4lwuQ1P7RhR4jeV5RwxhpYaarUsVm9LVYqlhXBTlTxWOp5dVs1i8LVov2Z9pxh9MXxT8QMtqcJ8LcP4Ph3EZ1D6hOtkCzLNeI8RHEQdKrhcrq8sXhqmJU3BVMNgp46ndfVcVRqpVD5f/AGqfi34C8XXGn+DPhtpeiDRtHvDf6v4k0rS7OyTV9RWGS3gsrCWG1t5ptNskmnea4LG3v7t4nt0aGzhubj+SvpfeM3h1xlict4F8LMpyBZHkuNeZZ1xRk+UYHAU85zONGrhsPl+W16GFoV6+VYCFevUr4lzlhsxxk6U8NTlQwFDGYr+oforeEfHvCVDMONPEnM87ecZvg/7PyfhvNc0xmNnlOXyrUq+Ix2YUa2KxFCjmWNlRoQoYdRWIwGEhVjXnGtja+Ewv1Z+w7/yRq+/7HjW//TZoVf2D9AD/AJMbj/8Asv8AP/8A1VcOn8p/Th/5PLg/+yIyP/1ZZ6fml8YP+StfFH/sovjb/wBSXU6/yt8bv+Tz+Lv/AGc/j7/1q82P9LfB7/k0nhb/ANm54I/9ZnLD64/YG/5Gj4hf9gDR/wD043Ff2b+zn/5K/wASv+ybyX/1Z4g/kj6fP/JL+Hv/AGP84/8AVdhzz39tn/ktZ/7FLQf/AEZqNfm/09v+T8f92Xw7/wCn81P0H6Ev/Jlf+7uz7/0zlp7R+xN8V/C2leHdY+HXiDWLPR9VfxBLrWhNqdzBZ22pwajZ2NrNp9nPO8cbX1tdWBn+zMwluEvlNssvkzCL91+gV4xcI5RwznfhjxHneByTOZcSVc94elmuLoYLC5ths0wOX4OvluBr4ipClPMMJi8uliPqkpwrYmnmEXhadb2GI5Pxf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c5+wF/yC/if/1/+FP/AEn16vl/2cX/ACKfFj/sY8H/APqNxEfR/T9/5Gvhj/2L+Kv/AFJyI+YP2tP+TgviD/veF/8A1C/Dtfyb9Mz/AJST8SPXhD/1g+Fz+n/olf8AKPnh/wCnFP8A62vEZgfs9/Eix+FvxR0PxLqwk/sOaO70bW5IY2llt9P1OIR/bEjTLyCxu47S8mjRZJZLaCaOGNpnQV839GnxRy/wi8XMg4qzpVP7Ar0cbkWfVKNOdWthctzWnGH16FKHv1Y4DG0sHja9KEKtWrhqFanQpyryp8vv/SG8N8d4peFud8NZQ6f9t0auEznJadWcadLE4/LKjn9TnUnaNOWNwlTFYShUnKFOnia1GpWmqMah+oHxS+DXw9/aN0jQdbh8QusthDMNG8S+HLmz1C2nsrwxSTWl1CzPBdQh0WWNVmtbm1nLgyKrywv/AK0+Lvgd4bfSfyTh7PqHEs4Vsuo11kXFXDGKwOZ4TEYLHOjVrYPGUXz0MZQjUhCrThCthcXha8pr2sIVcRQn/l/4WeMviD9HLOM+yWtw9CVLH1qP9tcNcR4bGZfiaGMwaq06OLwtWMYV8JWcJypVJTo4jDYqgofupThRrw8s8EfDv4J/s8+OvDOlw6vdeMvih4p1O00HTorufT2uPDdrqEcqXuqrp9op/seGe1ZofOvJbq/vFf7JYPFZzalJX5HwD4Z+A30Z/EHhTKKGc4vjjxb4vzbB8PZZSxuJy2WK4YweZUqsMfnEcswdJLJMPiMJKdD2+Oq4vMcfGp9Sy6dHB1c0qn6lxv4ieNn0huBeJs0rZRheDvC7hbLcVn2Y1cJh8wjhuIsVgKlKWCyp5ji6n/CxXoYpRrexwdPC4DBSp/W8fCpi6OWUpVP28/8Aknng3/sc/wD3B6nXF+0S/wCTZcEf9l2v/Wfzg7PoGf8AJxOMv+yLf/q8yo6P9h3/AJI1ff8AY8a3/wCmzQq+m+gB/wAmNx//AGX+f/8Aqq4dPnPpw/8AJ5cH/wBkRkf/AKss9PzS+MH/ACVr4o/9lF8bf+pLqdf5W+N3/J5/F3/s5/H3/rV5sf6W+D3/ACaTwt/7NzwR/wCszlh9cfsDf8jR8Qv+wBo//pxuK/s39nP/AMlf4lf9k3kv/qzxB/JH0+f+SX8Pf+x/nH/quw5wf7aUz23xyiuI9pkt/DHhyaMOiyIXinv3XfG4KOu5RuRgVYZDAg4r89+nbXnhfpAUMTSUHUw/CPDFemqlOFWm50cVmdSCqUpqUKkOaK5qc4yhON4yTTaPu/oW0IYnwNr4ao5qniOKOI6FR05yp1FCrhsvpycKkHGdOfLJ8s4yjKL96LTVz678GyfAH9ovwDLo8Oh+FdB17UdPhj1nR9LsNH0fxToWpwmKV7vSJktVubiziuoxLaXsST2t1bMLXUYlZ7yyX+1OB630cPpO+HVbJKOQcIcPcQ5pltClnmSZTl2SZHxfw9mtF0qs8bktanhIYrE4KjjKSq4PH0IYnB4vCyWEzOgpVcbl0P5D4xo+P30dOPqWcVs74pzzIstzCtUybOM0x+cZxwrn2W1lUpQwmb0ZYueHoYurhKkqWLwNWdDF4XExeJy6tKNPCY44LSf2DPClnq0d5rPjzWNV0WGcTPpUOkWulXE0EZ3fZ7nVv7SvB5bgKs8lvYW0hj8zyXgdkkT85yb9nbwdgs5p43PPEPO84yKhiFXnk9DJsHlGJr4enJz+rYrOP7Qxy9nNKMK9XDZdharp+09jPDVJQqw++zb6efFmMympg8m4EyfKs6rUHRjmtbN8VmmHo15xUfrGGyp5dgm6kG3KjSxGPxFNT5PaxrwjKnVsftYfHjwfYeCNS+F3hHUrHWNb1pLfTtVbSpY7nT/D+kWs0E09tLcwEwHULoQJYx2MTSNbW7XUl39mcWyT9P0xvpD8FZdwFmvhJwbmmX53xBn0MLlmbvKK1LFZbw1k2Er0K2Iw1bF4abwzzPFrDwy+nl1J1Z4TDTxVXGfVakMJTxXP9E/wH4vzDjfLfFHi3Lsdk+R5JPEZjlazWlVw2YcQ5viaNajQxFHDYiKxH9n4V1546pj6sYRxOIjhqeF+swliamF579gD/jy+Kf8A19eDv/RXiWvmv2cH/Iv8XP8AsM4J/wDTPFJ9D9P7/fvC3/sE4v8A/T3DZ81ftcf8nA+PP9zwr/6hvh+v5W+mf/ykl4if4OEP/WG4aP6W+iP/AMo/cB/4+Kv/AFsuID6S/Ym+K/hbSvDusfDrxBrFno+qv4gl1rQm1O5gs7bU4NRs7G1m0+znneONr62urAz/AGZmEtwl8ptll8mYRf1N9Arxi4RyjhnO/DHiPO8Dkmcy4kq57w9LNcXQwWFzbDZpgcvwdfLcDXxFSFKeYYTF5dLEfVJThWxNPMIvC063sMRyfzZ9Nnwp4pzTiLJ/EXIMnxucZTHh+lk2erLMLXxmIyyvluMx2Ko5hjKNCFSpDA4nC4+ND6zGDo4eeCksTOl7ehz9X+0H+zP8O7rRviJ8XLPUNesdZXStV8SyWNne6c+hXurJC073Bjm06e8UX1xmW6SG+VXlkYweTuxX2H0k/oqeGWLyPxM8aMDmPEWX57DJ834pq5dgcfllTh7HZxCjKvUxMqVfKsRjYLH4rmrYyFDMYwq1qs3h/qzkz5T6Pn0mfETC5z4d+EeMwGQY7JZ5rlXDVLH4zBZjDPcFlM60aEMPGpQzChg5vA4blpYWdbAynTpQgq/tuVI8o/Yi8I/DzxJdeM7vxJpuj654n07+zBpWm61bWt9Ha6VMtz9r1CysbtJYpZmulht7i6ELyWSeRGjwi9bzfx76AvBXhpxRi+OsZxRlWR8QcWZZ/ZUcnyzPcLhMwhg8nrxxX13M8Bl+NjUo1q88XGhhsVjFRqVcBBYanTqUFj5xxX6t9N7i7xC4cw3BmE4czLOcj4YzFZk81zHJcTisDPF5tRnhvqmX47H4SUKtOlDCutiMNhHVhTxk3iKkoVngoOh5j+1/4b8D+GPiqll4KtdP043Gg2d74h0nSUhisNP1ma6vlCpawBYLGe50+OzuZ7KKOJF8yO68sNduW/Jfpr8L+H/Cfi/TwPAeEyvK3iOHMDjeJcmyanQoZdlueVsZj4qMMJhuXD5fiMVlsMBisRgaNOlCPtKWL9nGeNm5/p/0QOJOOeJvCupjONcTmOZLD5/jMHw9m2bTrVsfmGTUsJgpNzxWIcq+OoYbMJ4zDUMZVqVZy5KmF9o44SKj75+yZ+0X4esfD9n8L/HmqW2jT6XJNH4V1rUZUt9NurCeV7j+x7++mKw2d3azyzCwluWS2ubV4rFZI7mCBLv+jfoafSd4ay/hrBeEviFm+FyLE5RUrw4Qz7M6tPC5Vi8uxFWeJ/sTMMfWqRo4PHYTEVa6y6tiZ0sLi8JOjgIVKWLw2HhjfwP6Wf0dOIcdxDjPFDgTK8TnWHzSnRnxVkuX0p4nMsLj6FKGH/tfA4GjCVXF4PFUKVJ4+lh4TxOFxUKuNlCphq9eeE9I8V/sWfC/xXrc/iHR9Z1zw5aapK19PpmjNp11pJa4JleTSjcwyNZQTM/mJCslzaxBttrHDAI4l/UOMfoI+EvGOf4jiXJc8z/hfB5vWeYYjKsjnlmLydyxLdapUyf6zhassBQxEqntYUY1cVg6Sly4SjRw3JRpfm/Cf00/FDhPI6HDub5PkfEeKyqksDh8zzmOZYbNlHDpUoU81+rYiEcbWoKHs51ZQw+Kqtc2KrVa/PWl1uueLfhP+yn8PG8P6PNBJqMCXNxpfhw3sd34h8Qa1cpGDqGrtEA9vC5WD7XqE0FvbQ2cCWthCzx2lk32nEPGfg59D7w0lw1klbD1Mzw9PFYrJ+F3jqeN4l4jz3Fwgv7SzuVHlqYehUcaDxuZ16GDwtDA4eGDy2hOdLBZfL5LIuEvFj6VfiHHiHOKVeGXV6mGw2a8SLBVMJw9w/k2FnUf9n5RGrJwxFempV1hMvo18Ria2MrzxWYVYwq4vGw/LfwF8Vtf8E/E+1+JuRqGpS6vf6hrsDERpq9vrcsza3bsfmWKS5W5mltpCsq212tvP5b+SEb/ACN8OvGHiLgLxZwnivf+0s0rZ1mOZcRYeb9nHOsNn1avLP8ADSavGlUxccVXrYWrKM4YXGww2JdOr7FQl/qRx74UZBxt4YYrwxS/s/LaWUYDL8hrxXtJZRiMkpUY5JiIp2lVhhpYajSxNNSpyxODliKHtIe2cz9VtVsvgz+1d4Msoo9VW8e13X1m9jdW1n4u8LXcyLFcR3VjN57wpKVWK6guLe406+EUM9tLL5Vndp/sFm+A8DPpicC4GjTzeOPlhObMMFPL8XhcDxpwjja0Y0cVSxeArxxU8LGs4Qo4uhisNisrzBUaGJwtXEqlgsbD/KnKsb4y/RS40xlWplU8FHFWwOLhjsLicbwlxThKMnVw9TC46j9WhiZUlOdbDVsNiKGY4F1K1DE06LqYzBz5j4f/ALKPwu+E+sx+ONV1u/1m40NvtthdeJJ9N0/RdHmjOYtSljjSKN7q2JVre4u7r7PbzbZ47dbhIJoPk/Df6HnhJ4OZ5T4/zbPsxzzFcPz+v5djOKcTleXZFkVak70s0q06dKhSnjMI3GeGxWMxX1bC1lDE0sPDFUsPXofT+IH0rfFHxYyapwPleS4DJsNnkfqWPwvDdDMsfnOc0qitUy2nOpOtVhhMSlKOIw+Ew/t8RRcsPUrzw069Gr8yftb/ALQmj+PVtfh54HvV1Dw7pt+L/XtbhH+i6xqVqHjs7TTJcj7Rplk0k00t2FMN/d/Z5LQm2tUuLr+UPpnfSUyTxEhhPDTgDHRzPhnK8xWY8RZ/Q/3POs0wkalLBYHKqt/9qyrAOrWr1sal9XzDGfVqmClLC4OGIxf9N/RI+j3nHAc8T4h8cYKWX8Q5lgHgMhyOvpi8ny7FOFTGYzM6Vv8AZszxsadKhSwjarYHCPE08XFYnFTw+E9F/YC/5BfxP/6//Cn/AKT69X6b+zi/5FPix/2MeD//AFG4iPzr6fv/ACNfDH/sX8Vf+pORHzB+1p/ycF8Qf97wv/6hfh2v5N+mZ/ykn4kevCH/AKwfC5/T/wBEr/lHzw/9OKf/AFteIz6B/YC/5CnxP/68PCn/AKUa9X9Jfs4f+Rp4tf8AYBwb/wCpHEp/P30/f+Rb4Yf9h3Fn/qPw+eN/tl/8l11r/sCeHP8A02RV+HfTm/5SCzz/ALJ/hj/1WQP2T6Gf/Ji8m/7HnEf/AKspnon7Bf8AyPvjX/sUIv8A082Nfpn7Ov8A5OJx7/2RdD/1eYE/O/p6/wDJB8E/9ldW/wDVNjTN/bO0y51r48eGNGsl33mreFPDGmWidd1zf+IdetYFwOTullQcV5X06MqxWffSH4TyPAx58bnPB3CeVYOFm+bFZjxNxFhMPGy1fNVrQVlq+h6X0MMzw2S+A/FGc42XJg8p4s4nzPFzvblw2A4dyDFV5Xd0rUqU3dr77H1b+1Vqdt4E/Z6u/D2nt5CaifDfgnTACAy2kBjuZogBtBD6Po13A4AwEkJ4wA39ifTAzXCeHv0acbw1lsvq9PNHwvwFlKVoyjhMO6WKr0VFcqtPJMixmHmkrKNTpaKl/KP0VcsxPHX0hcFxBmEfbzy7/WPjbM202pYqtGph6NVybunDOM5wleLfM3KCXVs/Jfwnrq+GPE2g+IX0+01aLR9VstQn0q/ijmstSt7adJLiwuo5Y5YzDeQCS3kLRvtEm8KWVa/xp4N4gjwpxXw7xLUy3BZzRyPOMBmWIyjMaNKvgc0w2FxNOpicuxVKvSrUpUcbh41MNNypT5FV9oouUYn+tPFuRS4n4Yz7h6nmGLymrnOVY3L6GaYCrUo4zLcRiKE4YbH4apSq0airYSu6eIgo1Yc7p8jkoykfrTJ4O+AH7SXgVIPC8ehaRcM0GoJN4dsNG0jxX4ev0jdDb6pYQwiR4CJZYLi3nElheLi5srlnjtbtP9l6nBP0b/pSeHsMPwnS4fybESlh8xhX4Zy7JMk4w4ZzGnSqQeGzbLqGHVWVBqtWw+KwuJjXy3HRSxOAxU50sFmFL/JWnxh4/wD0beOp4jiepnma0IxxGXzo8RY/Oc34U4iwE6kJfWMrx9WvKmq16VKvhsTQdLH4OT9hjsNGFXFYKrxvgX9ivwj4I8R6d4s8Q+Nb3xBb+H72DWLSyfS7XQbBbmwmjubWTVLh9S1Nri1gliWWWJDZpMVVZWMPmRT/AA3h99BDgvgHijK+MeJOO8w4kw/DeYYfO8HgJ5Vg+H8ujisur08XhKubYipmOayxOEw1alGtVowlgqddwjGtJ4d1aNX7Pjr6anF3G/DmY8J8P8F4Hh+vxBga+T4vHQzPF57j3hsfRqYXFU8roQy7LI4fFYilVdKlVmsZUo80pUYe39nVpeX/ALYnx48MeKdLs/hr4N1G31uKDVIdU8R6zYyLPpqyWKTx2ek2N1GTFeuJpjd3s8Be2iMFrDDPLK10kH5L9N36Q/CfF2UYLwr4HzPDZ/SoZvRzbijPMvqRxGVQqYCnXp4HJsvxtOboZhP29d4zH4jDqphaMsPhKFHEVq08XTwv6h9DvwH4n4XzXF+JfGWX4jJKlbK62V8OZNjqcqGZSp46dGeMzbHYSpFVsDD2NFYXBUK6hiKyr4qtVo0qMcLPEetfsI/8kl8Sf9lF1X/1GvCdfsv7PP8A5MzxT/2c7OP/AFleDD8l+nd/ydvhz/s3OU/+tNxcfHmq+Gv+Ew/a21Pw60fmwaj8Xr/7bHjO7TbPW5b/AFTjkcada3TcjHGTkA1/EmccK/66/TOzXhmVP22HzLxpx7x9Pl5ubKsFntXMc201TtlmExb1XKrXldXP7DyriX/VD6JGWcRRqeyr5f4Q4JYKpe3LmWMyWlgMr131zHFYVaWbvZNOzPrP9u7xL9g8AeFfC8cmybxH4kkv5lB5lsPD9k3mxsM/c+3atpsuccPAoGcnb/ZP7Qzir+zvDjg/hKlU5K/E/FNXMa0E9auXcN4Cftqclf4f7QznK6t7fFQile75f5M+gjw1/aHiBxVxRUp89HhzhqngKUmtKWP4gxsFRqKXSX1HKsypWtrGq3pY/K6v8gz/AFSCgAoAKACgAoAKACgAoAKACgAoAKACgAoAKAPC/wBoD/kUNL/7GS1/9Nmr1jX+Bf4l+TA+Q65QCgAoAKACgAoAKACgAoAKACgAoAKACgAoAKACgAoAKACgAoAKACgAoAKACgAoAKACgAoAKACgAoA//9T/AD/6ACgAoAKACgAoA/S8dB9BXetl6IBaYBQAUAe9fBH4Ca38b/8AhJ/7H13S9F/4Rj+xftP9pw3c32n+2v7W8nyfsqtt8n+yZfM8zr5se3OG2/0V4BfR0z3x+/1s/sXiLKch/wBU/wCwvrP9qYfGV/rf9vf2z7H2H1SMuT2H9jVfa+0+L21Pkvyz5fwXxv8AHvJfA/8A1Y/tfIc0zv8A1n/tr6v/AGbiMLQ+rf2L/ZPtfbfWfi9t/a1L2fJ8PsqnNvE95/4YJ8bf9D14W/8AALVv/jdf0V/xTp45/wCjh8J/+G7OP/lZ+Cf8T78Gf9EHxP8A+F+Vh/wwT42/6Hrwt/4Bat/8bo/4p08c/wDRw+E//DdnH/ysP+J9+DP+iD4n/wDC/Kw/4YJ8bf8AQ9eFv/ALVv8A43R/xTp45/6OHwn/AOG7OP8A5WH/ABPvwZ/0QfE//hflYf8ADBPjb/oevC3/AIBat/8AG6P+KdPHP/Rw+E//AA3Zx/8AKw/4n34M/wCiD4n/APC/Kw/4YJ8bf9D14W/8AtW/+N0f8U6uOv8Ao4nCd/8AsX5x/wDKw/4n24L/AOiD4n/8L8qHN+wZ44diz+PPDDserNaauzH6kx5NVP8AZ2ceTk5z8RuFZye8p4DOZSfq3Bt/P8bJymP09OCacVGHAPEsIraMcdlMYr0UdN/T9ZN/4YJ8bf8AQ9eFv/ALVv8A43U/8U6eOf8Ao4fCf/huzj/5WV/xPvwZ/wBEHxP/AOF+VnNeNP2M/GHgrwh4h8U3njPw/e2Xh3S7zWJ7K2ttUSWdLOEyvHCZUESyyKu1Wc7c9cCvlePPoM8Z8B8FcS8X4zjvhzH4HhjKMdndfL8Ng81p1cTDBUXVqU6LqxVGFapGPLGc9Nk9NY/S8FfTM4R414v4e4WwnBef4LGcRZrg8noY7EYvLJ0sPPGVlShUrKm1VlShKXNKMLvstT6k/Yd/5I1ff9jxrf8A6bNCr+t/oAf8mNx//Zf5/wD+qrh0/lz6cP8AyeXB/wDZEZH/AOrLPT88/GXh+48WftCeLfC9pcxWd14i+MXiHQ7a7nDtDbT6p4zvLKKeVY8yGOKSdZHCDeVU7ckiv80+OeGsTxl9JfjThHB4qlgcXxP438T5BhsZXVSVDCV8246x2BpYmrGknVlTo1K8ak1TXO4xajaVj/Qvg3iHD8JfR54R4oxeGq4zC8O+DvDmd4jCUXCNbFUMs4MwWMq4elKpamqlaFF04OfuKUk5XSaPpi6/YY+Il95f234j6Dd+UoSL7VHrk/loBgLH5obYoHAVcADgdcL/AFZi/wBn34lZh7P6/wCKWQY32UVCl9boZ/ifZwirRjT9tz8kUtFGLSS0V7H8z4X6c/h7gef6l4bZ5g/ayc6v1WtkmH9pNu7lP2MY88m9XKV23q9W3Kp/wwT42/6Hrwt/4Bat/wDG64v+KdPHP/Rw+E//AA3Zx/8AKzr/AOJ9+DP+iD4n/wDC/Kw/4YJ8bf8AQ9eFv/ALVv8A43R/xTp45/6OHwn/AOG7OP8A5WH/ABPtwZ/0QfE//hflX/A/P7ja/wCGLfiv9n+yf8LZsPsuNv2Xz/En2fbjbjydxixt4xjpxxXu/wDEiXjB9W+p/wDEZsB9Uty/Vfb8UfVuW3Ly+w9r7K1tLcm2ljxf+J0vCr6x9b/4hJjfrV7/AFn2XDn1i9739t7JVL31vzb63Zi/8ME+Nv8AoevC3/gFq3/xuvC/4p08c/8ARw+E/wDw3Zx/8rPa/wCJ9+DP+iD4n/8AC/KxR+wV42BBHjrwuCDkEWerZBHcfu+opr9nVx0mmvEThRNO6ay/OE01s0+RWafn9wn9Pbgtpp8B8TNNWaePyppp7pp6NPzPFPjv8C/FHwgj8OX3iXxTZ+JpPEL6jaWz2/8AaLTWqaSlk5WWTUPmMbC+URJGcJtfhc/N+DfSH+j3xZ4KUuGMx4p4wwXFlTiSpmWCws8OsylXwlPJ6WBnyVauYylJ0pRx8Y0adN2hyT0Vz9r8B/HXhjxfq8R4DhrhTF8MU+H4YDGYmFf+zo0cVPNamMhz06eAUUqqeCk6s6ivPmjq7H6Bfsv6fbeAP2dbLxDqCeSt5b+JPHOqfwn7NEZxBKWOM79F0mylBPADYGQM1/pF9ErLcL4cfRky/iXMoOhDG4binxBze9oP6rSeIjh63M1/y8yDJsvqqTTSUktYxR/n79KDMMTx/wDSKx3D+Xy9tPB4jhvgXK/tf7TUVF16XKn9jO82x1NxTTbjd2cj8gdT1C51bUtQ1W8fzLzU7271C7k/56XN5PJcTvzk/NLIzcnv3r/FHNsyxWdZpmWcY6ftMbm2YYzMsZU1/eYrHYmrisRPVt+9Vqzlq29dW9z/AF/yzL8NlGW5flODjyYPLMDhMvwsNPcw2Cw9PDUI6WXu0qUVoraaWP2Mg/4tF+yerf8AHpfaT8M3l/u+T4j8TWpkUHoSU1/WgueGYjPBYV/t9hv+NLfQ6hPXB4/JfCmdZJ+48PxRxXhJVVF7NuHEufKL+GU3s4ylc/xyr/8AG3vpXSj/AL1gs38TI0n9v23DnDWKjScuqtLh7JXJbxh15oxsfm38EvgRrXxul8Rw6Prml6KfDcelSXB1KG7mFwNVbUFjEP2VWKmI6e+/f18xducHb/lv4B/R4zzx9q8U0sl4hyrIXwtTyapiXmmHxldYpZzLM40lR+qKXK6P9l1HU9otfaQ5L2ny/wCknjd48ZN4IUuG6mb5FmedriWpm0MOsur4Wg8M8pjl0qrrfWfi9r/aMPZ8m3s5828T37/hgnxt/wBD14W/8AtW/wDjdf0d/wAU6eOf+jh8J/8Ahuzj/wCVn4D/AMT78Gf9EHxP/wCF+Vjl/YM8cJuC+PPDC7htbbaauNy9cNiPkZwcH+lVH9nZx5DmUPEbhWKmuWXLgM5XNF/ZlaCurq9npprbRxmX08+CZ8vNwDxLLlfNHmx2Uy5ZfzRvaz807+mo3/hgnxt/0PXhb/wC1b/43U/8U6eOf+jh8J/+G7OP/lZX/E+/Bn/RB8T/APhflZLD+wh48tpFmt/iB4bgmQ5SWG21mKRD6q6KrKfoRW1D9nj4g4WrGvhvErhnD1oO8K1DB53SqwfeNSnGM4v0f3XbMq/07+BcTTlRxHh7xFiKM9J0q+LyerTmu0qdROMvmvuLl7+xD8TNTCrqPxO0fUFTGwXv/CQXQXaMLtE+8LgcDHQcccbu7H/QF8U81UI5p4t5PmUaaioRx64jxigoq0VBYidRRUVpGy0Wisvi4sD9N7w1yxyllvhdmuXubbm8C8gwjk5aycnh6cHJt6tvfrf7Od/wwT42/wCh68Lf+AWrf/G68v8A4p08c/8ARw+E/wDw3Zx/8rPS/wCJ9+DP+iD4n/8AC/Kw/wCGCfG3/Q9eFv8AwC1b/wCN0f8AFOnjn/o4fCf/AIbs4/8AlYf8T78Gf9EHxP8A+F+Vh/wwT42/6Hrwt/4Bat/8bo/4p08c/wDRw+E//DdnH/ysP+J9+DP+iD4n/wDC/Kw/4YJ8bf8AQ9eFv/ALVv8A43R/xTp45/6OHwn/AOG7OP8A5WH/ABPvwZ/0QfE//hflYf8ADBPjb/oevC3/AIBat/8AG6P+KdPHP/Rw+E//AA3Zx/8AKw/4n34M/wCiD4n/APC/KyWH9hDx5bSLNb/EDw3bzIcpLDbazFIh9VdEDKfcH8+K2ofs8fEHC1YV8N4lcM4avTd4VqGDzujVg+8KlOMZxfnF/de5lX+nfwLiacqOI8PeIsRRnpOlXxeT1ac12lTqJxl819xavv2HfiTqbI2pfEvRdQaMBY2vl166ZABgBDPvKgAAADjHHAA3deYfQB8UM2lCea+K+SZnOmlGE8whxDjJQSVkoSxDquKS0STSS0Ry4H6cPhxlcZxy3wxzjLozbc44GeRYSM23duccPCCk29W5J666XKH/AAwT42/6Hrwt/wCAWrf/ABuvO/4p08c/9HD4T/8ADdnH/wArO/8A4n34M/6IPif/AML8rD/hgnxt/wBD14W/8AtW/wDjdH/FOnjn/o4fCf8A4bs4/wDlYf8AE+/Bn/RB8T/+F+Vh/wAME+Nv+h68Lf8AgFq3/wAbo/4p08c/9HD4T/8ADdnH/wArD/iffgz/AKIPif8A8L8rD/hgnxt/0PXhb/wC1b/43R/xTp45/wCjh8J/+G7OP/lYf8T78Gf9EHxP/wCF+Vh/wwT42/6Hrwt/4Bat/wDG6P8AinTxz/0cPhP/AMN2cf8AysP+J9+DP+iD4n/8L8rD/hgnxt/0PXhb/wAAtW/+N0f8U6eOf+jh8J/+G7OP/lYf8T78Gf8ARB8T/wDhflY7/hgzxxtCf8J54Y2A7tn2TV9oY9wvl4BIHUfSq/4p2cecip/8RG4V5FLmUPqGc8ik9HJR5OXmasr2v01+zP8AxPnwTze0/wBQeJee3Lz/AF7KeZx/l5visnrbVfnFv/DBPjb/AKHrwt/4Bat/8bqf+KdPHP8A0cPhP/w3Zx/8rK/4n34M/wCiD4n/APC/Kw/4YJ8bf9D14W/8AtW/+N0f8U6eOf8Ao4fCf/huzj/5WH/E+/Bn/RB8T/8AhflYf8ME+Nv+h68Lf+AWrf8Axuj/AIp08c/9HD4T/wDDdnH/AMrD/iffgz/og+J//C/Ky5a/sNfEaxEi2XxI0KzEo2yi1TXbcSqRgiQRbA4xxhgwwcdzXdg/2fviZl8ascB4qZDgY11y1o4Ojn+GjWi1Zxqqi6aqKzatNSTWnX3eLF/Tl8O8e6csd4aZ1jJUXzUpYurkeIdKSd703WjJwadneNtdVrrGof2C/G7Es3jvwuzMSWY2erkknkkkx5JJ5JPWuJ/s6+O5Nyl4icKSlJtyk8vzhtt6ttuDbberbevmdi+nrwVFKMeAuJoxiklFY7KkklokktEktElougn/AAwT42/6Hrwt/wCAWrf/ABul/wAU6eOf+jh8J/8Ahuzj/wCVj/4n34M/6IPif/wvysP+GCfG3/Q9eFv/AAC1b/43R/xTp45/6OHwn/4bs4/+Vh/xPvwZ/wBEHxP/AOF+Vh/wwT42/wCh68Lf+AWrf/G6P+KdPHP/AEcPhP8A8N2cf/Kw/wCJ9+DP+iD4n/8AC/Kw/wCGCfG3/Q9eFv8AwC1b/wCN0f8AFOnjn/o4fCf/AIbs4/8AlYf8T78Gf9EHxP8A+F+Vh/wwT42/6Hrwt/4Bat/8bo/4p08c/wDRw+E//DdnH/ysP+J9+DP+iD4n/wDC/Kxy/sGeOEZXTx54YR0YMjraaurIynKsrBAQykAgg5BGRjAqofs7OPKc41KfiNwrCcJRnCcMBnMZwnF3jKMowUoyi0nGSd09VaxM/p6cE1Iypz4B4lnCcXGcJ47KZRnGStKMoy92UZK6ad01o072Na4/Yr+Kt3b/AGS7+K+nXVqQVNtcTeJJrfaeq+TIzRYPcYwe+cAV7OJ+gf4u4zDPB4zxjy7F4RxcHhcTV4nr4Zxe8XQq1J0nF9Y8ln12PJw/01PCzCYj63hfCfH4XFKSksTh6fDtHEKUdpe2pUoVOZdHe66GP/wwT42/6Hrwt/4Bat/8brxP+KdPHP8A0cPhP/w3Zx/8rPY/4n34M/6IPif/AML8rD/hgnxt/wBD14W/8AtW/wDjdH/FOnjn/o4fCf8A4bs4/wDlYf8AE+/Bn/RB8T/+F+Vh/wAME+Nv+h68Lf8AgFq3/wAbo/4p08c/9HD4T/8ADdnH/wArD/iffgz/AKIPif8A8L8rD/hgnxt/0PXhb/wC1b/43R/xTp45/wCjh8J/+G7OP/lYf8T78Gf9EHxP/wCF+Vjv+GDPHG0J/wAJ54Y2A7tn2TV9oY9wvl4BIHUfSq/4p2cecip/8RG4V5FLmUPqGc8ik9HJR5OXmasr2v01+zP/ABPnwTze0/1B4l57cvP9eynmcf5eb4rJ621X5xltv2E/H9lMlzZ/ELw7aXEefLntoNagmTIwdksSrIuQSDtIyDg8GtsJ+z18RMBXp4rA+JvDeDxVJt0sThMLnmHr021ZunWpKFSDabT5ZLR2ejZlifp2cBY2jPDYzw74gxeHqWVTD4nE5NXozSd0p0qqlTlZpNcyeupHJ+wb45ld5ZfHvhmSSRmeSSS01h3d3JZndmQszMxJZmOSck5JrKp+zt49q1J1aviPwtVq1JyqVKlTA5zOpUnNuU5znKMpSnKTcpSk25NtvVmlP6efBFKnClS4A4kp06cYwp06eNymFOnCC5YwhCPuxjGKUYxjZJKySskM/wCGCfG3/Q9eFv8AwC1b/wCN1H/FOnjn/o4fCf8A4bs4/wDlZf8AxPvwZ/0QfE//AIX5Watp+xN8ULCJrex+KWl2UDDa0No/iG3iZc5IaOFkQgnnBGM885xXsYP6BXizl1GWGy/xfyvA4ea5Z4fBy4kwtGUb3tKlRqQpyV9bOO+ttDysX9Nnwwx9aOIx3hVmWNrwd418WuHsTWi9rxq1qU5xdtLp3M1/2DfHMrvJJ498MySSMXeR7TWHd3Y5ZnZkLMzEklick8nOa8qp+zt49qznVq+I3C1WpUlKdSpUwOcznOcneU5zlBylKTbcpSbberbbuenD6efBNKEKdPgDiWnTpxUIU4Y3KYQhCKtGMIxtGMYpJKMVZLRWshn/AAwT42/6Hrwt/wCAWrf/ABuo/wCKdPHP/Rw+E/8Aw3Zx/wDKyv8Aiffgz/og+J//AAvyslh/YQ8eW0izW/xA8NwTIcpLDbazFIh9VdFVlP0Irah+zx8QcLVjXw3iVwzh60HeFahg87pVYPvGpTjGcX6P7rtmVf6d/AuJpyo4jw94ixFGek6VfF5PVpzXaVOonGXzX3Fy9/Yh+JmphV1H4naPqCpjYL3/AISC6C7Rhdon3hcDgY6Djjjd3Y/6AvinmqhHNPFvJ8yjTUVCOPXEeMUFFWioLETqKKitI2Wi0Vl8XFgfpveGuWOUst8Ls1y9zbc3gXkGEcnLWTk8PTg5NvVt79b/AGc7/hgnxt/0PXhb/wAAtW/+N15f/FOnjn/o4fCf/huzj/5Wel/xPvwZ/wBEHxP/AOF+Vh/wwT42/wCh68Lf+AWrf/G6P+KdPHP/AEcPhP8A8N2cf/Kw/wCJ9+DP+iD4n/8AC/Kw/wCGCfG3/Q9eFv8AwC1b/wCN0f8AFOnjn/o4fCf/AIbs4/8AlYf8T78Gf9EHxP8A+F+Vh/wwT42/6Hrwt/4Bat/8bo/4p08c/wDRw+E//DdnH/ysP+J9+DP+iD4n/wDC/Kw/4YJ8bf8AQ9eFv/ALVv8A43R/xTp45/6OHwn/AOG7OP8A5WH/ABPvwZ/0QfE//hflYf8ADBPjb/oevC3/AIBat/8AG6P+KdPHP/Rw+E//AA3Zx/8AKw/4n34M/wCiD4n/APC/KzyH9nXwPJeftFeH9AuSl1H4Q17WNRv541byjJ4UF21rcIrDISTWLewVN+0qJVJ+ZQK/FPox8AVcb9Jzhvh3FOGLp8E8RZ3mmYYmlGXsva8HLGTweKhGa5o06ud4bLow5+WUVVi37ysfr30iuOaeE+jrn+f4ZTw1TjHIcny7A4epKPtFT4s+qRxeHnKL5XOnk+Ix7nycyk6Ukvddz6B/b48S5uPh94Pik/1cOreJb6HPXznh0vSpMdtvkayuSOd3GMGv6R/aMcVXr+G3BFGpb2dHOeKswo339tOjlGT1OXpy+wzyN2nfnsuXllzfz/8AQH4atR8QeMatP46uU8NYGrbb2UK2aZrT5ut/bZNKytblu73jy+aeCv2MfFvjbwl4e8W2fjDw7ZWviLSrTVYLS5tNSe4t4ruMSLFM0SGNpEBwxQ7Sema/LOAvoL8Yce8GcM8Z4PjjhrAYTibJ8HnGHweJwOaVMRhqWMpqrCjWnSg6cqkE7ScHy32vofpXG30zuFOCeLeIeEsXwbxDjcTw7muLyqvi8PjcuhQxFTCVHTlVpQqfvIwm1eKn7yW51sP7CHjy2lSe3+IHhu3njO6OaG21mKWNsY3JIiq6nBIypBwa+zofs8fEHC1qeIw3iVwzhq9KXNSr0MHndGtTla3NTqU4xnCVm1eLTs7dT5Kv9O/gXE0p0MR4e8RYihUVqlGvi8nq0qkb3tOnUThJXSdpRlr0W5oXv7E/xR1KIQaj8U9Lv4V27Yb2TxFdRLt5XEc5dBtPK4HHavSx30CvFjNKSw+Z+L+V5jQjy8tHHS4lxdJcjTjaniJ1YLlaTjZKzs1sjz8F9Nnwwy2q6+XeFWZYCtLm5q2CXD+Fqy5laV6lCnCb5lpLV3WjsZX/AAwT42/6Hrwt/wCAWrf/ABuvH/4p08c/9HD4T/8ADdnH/wArPV/4n34M/wCiD4n/APC/KylqX7C3jPTdOv8AUZPG/hiSOwsrq9eNLPVQ8iWsEk7IhaPaGZYyqk8ZPPSuDNP2fHG2V5ZmOZ1PEDhWrTy7AYzHzpQy/N1OpDB4epiJU4OVPlUpxpuMW9E3dnblv06uDsyzHAZdT4H4lp1MfjcLgoVJ47LHCnPFV6dCM5JWbjB1FKSTu0rK2hhfsQeGv7W+LV5r0ke6Dwp4a1C6ikIzs1HVpIdIt09AZLC41Vgc5/dEDO41899APhX+2fGbHcRVaTlQ4P4VzLF0a1rqnmec1KGS4anf7Lq5bis5kne9qTWqbPe+nBxL/ZPhLgsgp1LVuK+Jsvw1Wne3Pl2UQrZviJ23kqeYYfKVa1v3l3ayJv24vEv9q/FbTPD8Um6Dwt4ZsopYs58vUtYmm1O4b0Hmae+kcYz8mTnIrb9oBxV/bHjBlPDVKpzYfhDhTA0q1K9/Z5pnlevmuJlbaPtMslkulr+5dtqUVHH6DnDX9leFWacQ1afLX4q4mxlSjUtb2mW5NRo5bh1feXJmMc31296ySabl8YV/Cp/aAUAFABQAUAFABQAUAFABQAUAFABQAUAFABQB4X+0B/yKGl/9jJa/+mzV6xr/AAL/ABL8mB8h1ygFABQAUAFABQAUAFABQAUAFABQAUAFABQAUAFABQAUAFABQAUAFABQAUAFABQAUAFABQAUAFABQB//1f8AP/oAKACgAoAKACgD9Lx0H0Fd62XogFpgFABQB2/g34keOfh7/aX/AAhfiTUPD39r/Y/7S+wGEfa/sH2r7H5vnRS/8e/2268vbt/175zkbfv+BvFLxA8Nf7U/1F4pzLhr+2vqX9q/2f7D/bf7O+t/Ufbe3pVf92+v4v2fLy/x581/d5fiOMvDbgbxC/s3/XThvAcQ/wBkfXP7N+vKs/qn1/6r9c9l7GvQ/wB4+pYXn5ub+BC1rM7f/hpH45f9FI8QfnZf/Ilfff8AE0n0gf8Ao6XEf/lh/wDMh8P/AM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ZusfHr4wa/pd/ous+Pdbv8AStUtZbLULKc2nk3VrOpSaGTZbK2yRSVbaynB4PXb5ed/SJ8bOI8ozHIc88RM9zLJ82wlbAZlgMR9T9ji8JiIOFahV5MNGfJUg3GXLKLts/5fSyfwF8H8gzTAZ1k/AWS4DNcrxVHG5fjaCxarYXFUJ89GtT5sZUjz05pSjzQkrrVO75eT0L4h+PfC1k2m+GvG3izw9pzzyXTWGieItX0qza5lSNJbhraxuoYTPIkUSPKU3uscasSEXb8Zw94leIvCWAllfCvHvGXDWWTxFTFzy7IOJs5yjAyxdaFOnVxMsLgMdh6DxFSnRowqVnT9pOFKnGUmoRPrc98POAuKcbHMuJeCeE+IcxjQp4WOPzvh3KM1xkcNSlUnSw8cTjsLVrKhTnVqzhSU+SMqtSUUnORj2/iDW7XXovFEWqXp8RQasuuprM073OoHWUuxfjU5bm58ySe8a9H2mSecyPLMWkk3MzbvEw3Emf4TiOjxdRzfHPiehnMeIYZ7XrzxWZSzyGM/tD+1a2KxTq1MTjpY7/a6lfEOpOtXcqlVzlKTl7GI4eyTFZBV4Wq5Xglw5WymWRTyWjQjhsvjk8sJ9R/s2lhsP7GFDBxwf+zU6FBUoUqKjTp8kYxPVv8AhpH45f8ARSPEH52X/wAiV+xf8TSfSB/6OlxH/wCWH/zIflH/ABLb4G/9G3yD7sb/APNwf8NI/HL/AKKR4g/Oy/8AkSj/AImk+kD/ANHS4j/8sP8A5kD/AIlt8Df+jb5B92N/+bg/4aR+OX/RSPEH52X/AMiUf8TSfSB/6OlxH/5Yf/Mgf8S2+Bv/AEbfIPuxv/zcH/DSPxy/6KR4g/Oy/wDkSj/iaT6QP/R0uI//ACw/+ZA/4lt8Df8Ao2+Qfdjf/m4P+Gkfjl/0UjxB+dl/8iUf8TSfSB/6OlxH/wCWH/zIH/Etvgb/ANG3yD7sb/8ANwf8NI/HL/opHiD87L/5Eo/4mk+kD/0dLiP/AMsP/mQP+JbfA3/o2+Qfdjf/AJuOL8Y/Ezx58QY7CLxn4m1HxBHpb3EmnrfeQRavdrEty0XkwxHMy28IfcW/1a4xj5vhOOPFbxE8SaWXUeOeK8z4kpZTUxNXLYZh9XthKmMjRjiZUvY0aTvWjh6KnzOX8ONra832nB3hlwH4fVMfV4M4Zy/h+pmkMPTzCeBVdPFQwkqssPGp7bEV1alLEVnHlUfjd73Iv+FlfET+xv8AhHB478Yjw/8A2f8A2T/YY8TayNI/sryPsp03+zftQs/sBtv9HNn5X2cwfuthQ7ax/wCIpeJv9h/6sf8AEROOP9W/7N/sb/V//WrPFkv9j/V/qn9lf2X9feC/s76r/s31L6v9WeH/AHLpqm2jb/iGvh3/AGz/AKx/6h8Hf6wf2h/a/wDbn+rOTPN/7V9v9a/tL+0vqn1z6/8AWf8AaPrntfrCr/vfac65jiq+DPtTtdX+JXxE8QabNo2u+O/GOs6RP5Pn6VqvibWdQ06b7NLHPbiWyu7qS2k8ieKKaHfGfLlijkTa6Ka+8zrxS8TeI8rrZHxD4iccZ7kuJ9h9YyjOOKs8zLLK/wBVrUsRhvbYHGY+vhav1evRo16PPS/dVqVKpT5Zwiz4rKPDXw74fzKjnORcB8HZNm+H9t7DNMq4ZybL8xo/WaVShiPZY3CYSliaft6FWrRrck4+0pValOd4TlEPB3xG8b/D5tQfwZ4jv/D76qtsmotYmEG6WzM5tRL50UvEJuZym3b/AK1s5yNr4H8UOPvDWWZz4F4ozHhqWcRwkczll/sL4yOAeJeDVX29Gr/AeLxLhyuP8aV+b3eVcZeHHBHiDHL4cZ8OYDiGOUyxUsuWO9s/qksasOsU6Xsa1H+OsLh1Pmcv4UbLRuPc/wDDSPxy/wCikeIPzsv/AJEr9A/4mk+kD/0dLiP/AMsP/mQ+G/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Hmmm+MPFWi6xe+INF8R63ouuaibr7dq2j6neaVf3Qvbhbu7SW5sJIJWiuLlEnliyInkRGK5RNv5VlfG3GGRZ3j+JMi4oz7Is/zR4v+0M4yTNcbk+Y4uOPxMMZjadbFZdXwtWVHE4qnSxFajz+ynVp0puF6cOX9MzLg/hTOsnwXD2dcOZJnWR5csL9RynOMswea4DCvA4eWEwk6OGx9KvSjVw+GqToUq3L7WNOpUipJTmpV9e8S+IvFV6mpeJte1nxFqEdulpHfa5qd7qt3HaRSSyx2yXN9LNMlvHLPPIkIYRrJNK4UNIxfl4i4p4m4vx1PM+K+Is84mzKlhqeCp5hxBmuOzjG08HSqVa1LCU8VmFfEV4YanVxFerChGp7KFSvVmoqVWZ0ZDw1w7wrgp5bwzkOTcO5fUxE8XUwOR5ZgsqwlTF1adKlUxM8NgaVGjPEVKVChTnWcXUlTo0oOTjTioeg6P8efi/4f0uw0TRvHmt6fpWl20Vnp9lAbTybW1hXbFDHvtmbYigAbmY+p6bv0rI/pE+NfDeUZdkOR+Ime5bk+U4SlgctwGH+p+xwmEoR5aNClz4aU+SnFcseaUnZav+b89zjwF8IOIM0x+d5zwHkuYZrmmKq4zMMbXWL9tisVWlzVa1TkxlOPPOV3LlhFX2S15tL/AIaR+OX/AEUjxB+dl/8AIler/wATSfSB/wCjpcR/+WH/AMyHm/8AEtvgb/0bfIPuxv8A83B/w0j8cv8AopHiD87L/wCRKP8AiaT6QP8A0dLiP/yw/wDmQP8AiW3wN/6NvkH3Y3/5uD/hpH45f9FI8QfnZf8AyJR/xNJ9IH/o6XEf/lh/8yB/xLb4G/8ARt8g+7G//NxDcftE/Gy7t57W4+ImvS29zDJbzxMbPbLDMjRyxti0ztdGZTjnB4rDE/Sb8esZhsRhMT4m8Q1sNiqFXDYijP6jy1aFenKlVpythU+WdOUouzvZ6WNsP9HXwTwmIoYrD+HeRUsRhq1LEUKsVjOalWozjUpVI3xzXNCcYyV1a61ued+HvGPi3wi123hXxR4h8NNfiFb5tB1nUdIa8W2MptxdHT54DcCAzzGESlhGZZSmN71+Y8Ncb8acGSxkuD+LeJeFZZiqEcwlw5nmZ5LLHRwrrPDLFvLsVhXiVh3iK7oKs5qk61Vw5faT5/0XiHg3hHi5YSPFXC/D3EscA68sDHP8my7N1g3iVSWIeFWYUK6w7rqhRVZ0uV1FSpKd+SBm6vrGra/qNzq+u6pqGs6reGM3ep6re3GoX90YYY7eI3F5dyS3Exigiigj8x22QxRxrhEVa8vOc7zniPM8VnXEGbZlnucY10njM1zjHYnMsxxboUaWGovE43GVa2Jrulh6NGhT9rVn7OjSpUoNQhBHp5Rk+U5Bl2GyjIsry/JsqwaqLCZZlWCw+X4DCqtWqYiqsPg8JTpYeiqterVr1PZwjz1qtSpK85ykZteWeiFABQAUAFABQAUAFABQAUAFABQAUAFABQAUAeF/tAf8ihpf/YyWv/ps1esa/wAC/wAS/JgfIdcoBQAUAFABQAUAFABQAUAFABQAUAFABQAUAFABQAUAFABQAUAFABQAUAFABQAUAFABQAUAFABQAUAf/9b/AD/6ACgAoAKACgAoA/S8dB9BXetl6IBaYBQAUAFAHUeFPBXizxzqJ0nwj4f1PxBfqgklh062eZbaJm2Ce8nwLezgLkIJ7uWCHeQvmZIDfW8HcB8ZeIOZvJ+C+G824kzCEI1a1DK8JOvDC0ZS5I18bifdw2Bw7n7ixGMq0aLm+TncmkfL8Wca8J8C5cs14v4gyzh/ATm6dGtmOJjSliasY87o4PDrmxGMrqF5uhhaVaqoJy5GlePfeLP2fPjB4H8PXnirxT4Ol0rQdP8Asv22/Os+HLz7P9tvLewtvMtdP1i6vB5t3dQQjFu21pAz7EDPX6Nxl9Gvxs8P+GsdxhxdwRVyjh3Lfqn17MHnvC+N+rfXsbh8uwvtMJlud4vHL2uNxeHoK2FfLKrGVTkgpSj8Dwn9ITwf444hwfCvC3GNPNc+zD619SwCyXiPB/WPqWDxGPxPs8VmGTYTBP2eEwtes74lc0aTUOabjCXjNfhh+z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X/wA/+gAoAKACgAoAKAP0vHQfQV3rZeiAWmAUAFABQB+yv7Ifh7TPD/wN0DVoYI477xJPrOtaxdKimW4a31W/06zVnA3tHbadY26xxElUle4dADM+7/cn6FfDOVcN/R/4bzjD4elSx/FOIzzPs7xkYRdbEzw+cZjlmCjOoo+1lSwmWZfhoU6LcoU608TUpxjKvNz/AMafpecRZnxB45cQZVXr1KmC4boZNkuT4WU2qWHhXyrAZjjJRg5ezjVxOY47ETqVUoyqUo4enUbjQhy/AfxS/an+IXxO0rxD4Wu4NF03wjrc9vs0y2sC17DaafqlrqenrJqUs0kslyJrG2N1KixQynzRFBFG6pF/nH4u/S88SfFjJ+JuEcZh8hyvgvPsRhuTKsLl0p4+hg8tzfB5tlsauaVsRUq1MXGtl+FeLrU6dKjWftlSw1GnOEKX9+eFv0V/D7wxzXh7inCYjO8y4uyShiHPM8TjoRwNbF5hleKyvHunltGlTp08K6OOxKwtOcqlaivZSqV604znP5mr+Uj+mgoAKACgAoAKACgAoAKACgAoAKACgAoAKACgAoAKACgAoAKACgAoAKACgAoAKACgAoAKACgAoAKACgAoAKACgAoAKACgAoAKACgAoAKACgAoAKACgAoAKACgAoAKACgAoAKACgAoAKACgAoAKACgAoAKACgAoAKACgAoAKACgAoAKACgAoAKACgAoAKACgAoAKACgAoAKACgAoAKACgAoAKACgDwv9oD/kUNL/7GS1/9Nmr1jX+Bf4l+TA+Q65QCgAoAKACgAoAKACgAoAKACgAoAKACgAoAKACgAoAKACgAoAKACgAoAKACgAoAKACgAoAKACgAoA//0P8AP/oAKACgAoAKACgD9Lx0H0Fd62XogFpgFABQB7j+z54q8AeDvH51f4k2FtqPhz+w9StPs91osOvRfb55LRrWT7BNDOm5VjmAm2Zj3YBG47v6A+jXxh4ccEeI8s78UsuwuZ8Mf6v5pg1hsZkNHiOj/aVetgZYSp/Z1elWhzwhSxCjiOVSpczSkudqf4b9IThTj/jHgCOT+G2OxOXcR/27luLeIwudVchq/wBn0KWMjiqf16jWoTcZTqUG6HPapyptPk939kvAGueE/EngvRtb8F2kFp4Uv7e6k0q0g02PSoI4Iry6guFXTY44Y7cNdRXDFFjUSFjIc7yW/wBxfDfP+DuKuBciz7gTB4fBcH5lhsVPJ8HQyqnk2HpYeljsXhsTCOV06VOnhYyxdHEylTjStUcpVWpe0bl/jbx/kfFfDPGedZJxpiq+L4ry/EYaGa4qtmU81r1K9TB4XEYeUsyqVatTESjhauHjGcqsnTUVTTSgkfnj8dPi3+zv4r+G2s6J8PvD+mWHim6udIexubbwNZ6JMkVtqlrcXoXUYbKGSEPaRzKyiQCUExHIYhv8zvpBeM/0ZeMfCzPcg8N+Gspy7i7F4rJamX4vC+H2CyCvTo4XN8Hiceo5nRwlKpRVTBUq8JQjOPtoydJ3U3E/0O8C/CP6RHCniVkueeIGf5nj+FsLhs3hjsNieOMXnVGdXE5Vi8PgnLLquNrwrOGLqUZxk6b9lKPtU04pnrvwV/Z4+Gvw9+H1p8SPipZaXquqzaNF4i1B/EMIu9E8M6dcQLdQWkelzLNbXeoJBJD9pnuLW6uBft9l02NdqvcftPgP9Gfwr8NfDbB+KPi/gMpzfOK+R0uJsyqcTUY4zIOFMrxOHhjMPg6eUV4VcLjMzp0KlH61XxOFxmKWYy+qZVCHLGeL/IvGr6Q/iV4heIGL8OPCvG5pleU0c5q8O5fT4dqywuecT5jQrzwtfF1Mzo1KWJwmX1K0K31ahh8Vh8P9QX1vM5y5nDC9BaftO/sz3+oxeHWsYoNOnkS3TUb7wXbw+HgZT5S+crRNd28J+USTXGlxQRIweaRIlkeL6XB/Sx+ipmWZ0OGZYKjh8sxNWGGhmeY8DYahw0nW/dRdeFSg8ZhqDfLCpXxOWUqFKElUxE6VCFScfnsX9GL6S+X5fW4hji6tfMcPTliJ5dgOM69biFql+8l7GUKv1XEV0ryhRw+Z1a1WceSiqlWVOEvO/wBqn9nLwfZ+D7/4l+AdKtNBvNFNvc63pOkxpBo+p6VczQ2731pZRsLWxurFporh/sKRW1xZi5Z4nuQklfmX0vvowcE4LgnMfFTw6yjBcOY7Ifq2Kz/JsmpQw+SZtlGKxFDCzx+CwFKUMJl2Ly+VeliZrAQoYTFYGOKlUoVMVGnUn+i/RW+kbxhi+MMB4acfZrjM/wAFnf1jDZJm2bVJ184yvNcNQq4mGCxeOqRlisfhccqNXDR+vTrYnDYyWGjCtHDOcI+PfsS+H9B8Q/ELxVa+INE0jXbWHwbLcQ22sabZanBDONb0eMTxQ3sFxHHMI5HjEiKH2O67grMG/EfoFcN8O8TeJXF+E4kyHJeIMJQ4GrYmhhc7yrA5th6OIWf5JSVelRx9GtSp1lTqVKaqwjGfJOcE+WUlL9h+m1n+fcPeH3CuKyDOs3yPE1+MqdCtiMnzLGZZXq0Hkmb1PY1a2CrUalSk6lOE/ZzlKHPCMrc0YuP2V4y+EfwV8NeMm+Knjux8HaJ4W0rw7o+h6Tos2n2djop14aprt5fane6Ra2sVtq99NaXWnW2nweRduEtbyaa3b7PaS2/9zcceDHgPwrxxPxe8Qsu4IyHhHJ+GMk4fyfJK+WYHL8hfESzfiLG4/NcdkuFwawud5jXwWMyvCZZQ9jjKip4PHVq+En9VwVfD/wAacG+LfjVxLwbHwr4Fx/GOdcU5rxHnGe5rnFDMMZjs6WQvKsiweCy3B5viMVLE5PgKOLwuY4nMa/t8LTc8Vg6NHE0/rGMpYj5Z/ak+KfwV8c+A9F0f4b3ml3Gs6b4vtLmeOx8MajojLpCaPrsEzxXV3o9hDJbfbJ7MGCOfeztFL5DIm9P5C+l14veBHiB4eZDknhdjsoxOd5Xxrg8ViKWA4TzPIZwyWGScQYavOji8bkuW0auEeNr4BSw9Ks5zm6Vb2DhTU4f1P9Frws8aeBuPM6zjxIwWaYfJ8y4QxeGoVMdxPl2dxlm884yKvRhVw2EzjMK1PFfU6GMca9SjGMYKrSdZTmqZ2/7OH7MXhSHwpafEz4rWVtftqFidZ0vQ9XdYtE0jQxH9ph1fWo3kWC8lu7Rftgt73/QLOwlR7qKW6ZhZff8A0Xvom8H0OD8D4reMOBwuYzzPL/7cyjIM6nClkGS5Aqf1uhnWfU6lSNDG1sZgo/Xlh8fKWW4LLa0ZYzDVcXOTwHw/0j/pO8V1uK8Z4Z+FONxOX08ux39jZpneUQlVzvOM7c/q1bKMlqQhKvhKOExcvqbr4JLMMZj6Uo4SvTwsY/W/QJf2nP2YrbUD4bTR430hZ/s7anbeB7FvDYCnYZRb7U1GSBeQJItGk3IN0YdCN36RV+lf9E7C5lLhaGS0amTRr/V5ZtheAMBLhZcr9m60cP7OOZ1MPHVKpRyOanBc1JTpyjKX5/S+jH9JzE5euJZ5tVp5tKj9YjlmJ44xkeJXzLnVJ1+eWX08RLRunVzmDjNqFXknGXLxv7QP7NHgrX/Blz8TfhHaWNjdWmm/2/NpmhFDoHiPQzF9rmvNKt4maCzvIbMm7t009I7W9hia3Fr9rlimb4b6SX0VOBOI+BsV4reDGCy/LsZg8q/1ir5Vw9Kk+HOKMgdH67Xx2UYai3hcDjaGBcsbhYZZGng8fQpSw0cI8ZVpVj7L6P30mONOH+MsN4Z+LeMx2PwmLzP+wKOZ56qn9v8ADedxqvB0cHmmJq0/rGMwdbGpYTEyzGU8Vga1WOIeM+q0q1GPxJ8FfhRqXxh8cWfha0mex06GF9T8QaqqLIdN0e3eKOaSJHZFku7maaGzs4yWHnziaRDbwzOn8EeA/g5mnjdx/guEsHXnl+WUKFTNeJM4jTjUeV5JhqlKnWqUac2o1cbi69ehgcDSbkvrGIVerB4bDYiUP7c8a/FjLfB3gfGcUYujDHZjWrQyzh/KpTlBZjm+IhUqUoVZxvKng8NRo18ZjKis/Y0HRpyWJr4eE/081ay/Zy/Zq0PTk1TRtGs7q7XZZtPpUfiLxdrklqEE90080M1wsSM/mSyNJYaVBNL5NukLSQwN/rLnOB+jD9FfIMsjmuR5HgcXjYeywMq+T0+JuM8+qYWMI4jFyxFelWxUaUZT9pWqyqZdk9CtV9jhoUJ1KOHP8wspxn0jPpK55mMssznOsbhcLJ1MZGjmtTh7hHJKeJc5UMLGhSq0cK6kow9nRpRpY7Na9Gl7bETrQp1qxF4b8Tfs3/tGR33h+30PRr7VI7aS4k03VtBh0XxDFbHbHJe6ZqFttn/dNIqzSaZqTzQHY04WN0LY8L8WfRd+k9SzDhzD5BkWZZtSwlbEVcrznh2jkXE1HCPkpVsflOZYZQxCdKVSEa1XKMylXw75JYiFOnOlOrtxJwx9I/6OdTAZ/XzzOcvyypiadCnmWU59Vznh6tilz1KeBzPL8RKeHftY05TpUszy5Ua651QlKpCpGH5zftC/BmX4M+NRpVrPPe+Gtatn1Pw3fXAX7R9mWYxXOm3bphJL3TZDGsssaok9vPaXPlwvO8EX+YX0lvAyr4GceLKMHiMRj+Fc+wtTNuF8wxSj9ZWFjWdHF5VjZwjCnVx+VVXShVrUoQhiMLiMFi/Z0amIqYeh/oz9HrxmpeM3BTzTF0KGC4myTEU8s4kwOGclh3iJUva4XM8HCblUpYLM6aqSp0akpzw+Jw+LwyqVoUYYiv8AVH7MH7N/g278HWnxS+JNla6x/aSXN/o2j6ocaJpukWcksf8Aamq27usF9LdfZ57hIbwS6dBp5hmkilnl/wBH/r36Jn0XOB8bwTgvFzxSwGEzp5pDFZjkeS5vJLIMqyTBVK1J5vnOGqShh8wq4xYeviadHHutlmHy10a9ShVxFVywv8r/AEn/AKSPGWE4wxnhd4b43FZOstnhsBnOcZXFvPMzzjF06VT+y8pr01LEYGlhHXo4edXBOlmNfMFVo06kKFJRxHpsv7T37MelXa6FZ6fFJpqv9ne+0zwPCuhQpG3lg+SYLa8lgUZZGtdLuFaNcxhtyBv1ir9LL6KGUYyHD2Cy+lUyqNRYWeOyrgGjDh6hCnP2XN7CWFw2Nq4anG8oSweV14ypRvRU+aCPzGl9GH6Tea4SWe4zG1aeZSh9Yjgsz43qyz2vKpD2vL7aNfFYSliJu0ZrFZnRlGpK1VwtPlp/HT9nr4dePvh/feP/AIdabpWla5a6K/ibTLvw5BDaaV4n02O1bUHt57G38qzNxeWu+Szv44Yrs3RiS7eSEtGnD9IP6NPhj4jeG+YeI3hllWTZPxBhMhqcV5VjuGMPQwWT8WZXTwcsznhsRl+F9hgJYnH4Pnq4HMqVGjjHjJUaeNrVaEpwpdngX9IXxG4A8QMDwD4iZnm2bZHis7hwzmeC4jr1sZmvDGZVMVHLoYjD47Ee2xscPgsVyU8ZgKlathFhFVqYSnCsoSPir9lHSdL1v43+GNO1nTNP1fT5rLxG01hqdnbX9nK0WgahLE0lrdxTQO0UqLJGWjJR1V1wwBX+DvodZNlGf+PvCeWZ7lWW51ltfAcTyrZfm2BwuZYGtKjw5mdWjKrhMZTq4epKlVhCrTc4NwqRjONpRi5f2t9K/Ns0yTwR4mzHJsyzDKcwo47hyNLHZZjMRgMZSjVz7L6dWNPFYWpSrQjUpylTqKM0pwk4SvFtR/Qb4s/Aj4VanqfhXxZ4ls/C/hDwD4Js/Ed74pt9Os7bw9/bdzfvoUei297c6XbWbtZW7Wt+XCTG/lnnt7GwjY307p/pT4x/R48H82zXhDjHinBcJcFeHXAWC4px/F2Gy3A4Xhn+38TmM+HaWRYbHYvKKWDqTwOGnhMxlONOv/aFXE4jC5fl9Kcsxr1KH+fHhP47+KuV5ZxVwpw1i+KOLuPuNsZw3guF8RmGLxPETyTD4CGfVM6xGCwuZ18VTjjcRHF4BRlUo/UaWHoYnHY+pGOX0ITo+Dvi7+yrrd9beC/D9t4TsftckVlYW1/4JXSdM1KY7YoIVuL7SYbdp5iRHF/aLQTXMjbV3zOEbz+CPGn6IGfZhhuBOG8NwbgFjatLA5fhMw4Djk2UZpXvGlQowxWYZLQwssRXk1CisylQr4qtJQg6terGM+7jHwh+lTkmBxHGnEFfizHfVKdTG47FYHjWWbZpl1Gzq160sNgc3r4mNCioudZ4CNajhqceeXLRpucfF/2qf2Z/DukeHrz4lfDvTI9GOlMkvifw7YoV0yTT5ZNj6xpltv26fLZSSRC8srVEsXsd91FFayWswv8A8J+l99FThjJuGcd4p+GeU0sjlk8oVuLOGcvhyZVWy2tV9nPO8qwibhl1bL6lSl9ewGEhTy+eX8+MpUcHVweI+u/tP0VvpMcRZtxDgvDXxEzSpnKzZTpcMcRY+fPmdLMKVPnp5PmWJcXLH0sdCnV+pY3FVJY6GO5MLVq4qnjKCwX5xV/l6f6PBQAUAFABQAUAFABQAUAFABQAUAFABQAUAFABQAUAFABQAUAFABQAUAFABQAUAFABQAUAFABQAUAFABQAUAFABQAUAFABQAUAFABQAUAFABQAUAFABQAUAFABQAUAFABQAUAFABQAUAFABQAUAFABQAUAFABQAUAFABQAUAFABQB4X+0B/wAihpf/AGMlr/6bNXrGv8C/xL8mB8h1ygFABQAUAFABQAUAFABQAUAFABQAUAFABQAUAFABQAUAFABQAUAFABQAUAFABQAUAFABQAUAFABQB//R/wA/+gAoAKACgAoAKAP0wr0ACgAoAKACgD9t/wBmD/kgPw+/7Bmr/wDqQaxX++H0Sv8AlHLw0/7Fec/+tLnZ/iP9KD/k/viF/wBjLKf/AFn8nPxIr/A8/wBuD6l+GX7KPxR+JWlWuvTTWPhTw9fxpPY3evS3TXuo2rjdFd2Ok2sbytbSjDwy301gk8RW4tWmhdHf+u/Cj6Hni54p5Pg+Iq9fAcH8M5jShXy/F8R18ZLHZng6i5qOMy/JsJSrVXhKi5Z0K2YVcuhiaMoYjCPEUZwqS/ljxM+lb4WeGubYrIqFDG8VcRYCrOhjsLkFHCQwWXYuEuWrhMdm2JqU6UcVTfNCtSwNHMJUKsZ4fFKhWhOEPdLb9gIqok1D4qJGAMult4OyoPfE8/ilOAcctb8/7P8AF/QWF/ZxcsVUzLxfhTSSdSGF4IvGP81sTX4tp6LVJywyvu+W1pfhmJ+n7zSdPL/CuU23aE8TxjaT7J4ehwtLV6aLE+Wu8frL4x6auk/ADxzpPnPdrpfw7vbAXEygSXH2DSlgW4kX5gJZDCJWwTtc8HgGv7J8bsrhlH0cfEHJvbTxkcp8Msxy6OJrxSq4n+zsm+rwxNWN5JVajoRrSs5cs3pLRSl/Jvg7mUs18fuBc29jDCyzTxEwGPlh6Mm6eH+vZs68sPTl7rdOmqzpRulzQWq1aPhj9g3/AJKT4u/7EeX/ANP2i1/n1+zu/wCTpcaf9kBW/wDWiyE/uf6eX/Jt+EP+y3p/+qHORf28dWv5fiP4T0N7iU6ZY+CrfVILTefJW/1PXNctbu52fd82S30qyiLEZCRADALVX7RDOcxq+J/BvD88TVeU4DgPD5xh8Hzv2MMxzXiDiDBY3E+z0j7WphsnwFLnfM1ClZWTkhfQOynAUvDnizPYYemszxvGtfKq+L5F7aWAyzI8jxeEw3tNZezp4jNsbV5Fypzq3ak1Fx+L9DsU1PW9H02Q7Y9Q1XT7F2LbQEu7uGBiW424EhO7PHXjFfwnw/l8M2z7JMrqNRp5lm+W5fOTlyKMMZjKOHk3K65Uo1W3K6tvdWuf2jnuOnleSZzmVNN1MuyrMcdBKPO3PCYSriIpQ15m3TXu297bW5+8HxH8CJ45+Hus+ArPWJPCttqtlY6cNQs7RLn7Hp9reWcstmlq1xaK0F3Z2z6c6CeLbBcPjeB5b/8AQ94oeHsPEDw2z3w7wWdVOEcLnGBwGVxzLA4OnivqWXYXG4KrWwUMHLE4SEsPjMFhZ5ZUgsTS5aGIlbnUXTn/AIPeHHHcuBvEHJePMZlFPinE5TjcbmTy/G4qeGWLx+JwmLpUcZPFxoYmUK+ExmIhmNObw9Xmr4eKtFvnh8Yf8MEaP/0VO6/8Ja2/+aGv4W/4pz5L/wBHexn/AIiOE/8AokP7O/4n5zj/AKNbg/8AxKcT/wDQ8fYnwp+H6fDLwFpngafX28S2umvqIt728tIrPdZ395Pdmy+zfartTDDJcTIu6aUFG8sKiKiL/bvg94bw8KPDvKvD+vxHPirCZVPM1hsfjsFSwPNgsxx2IxrwH1X65jYyoUKmJrU481eonTl7PkhTjCnD+PPFbxAl4m8eZnxzRyGHDWKzOGXSxGCweMq4xLF4DB0MIsasT9WwclWrQw9GpLloQanH2jcqkpzl8v8A7Fnhyy0e/wDjRJDHH5tl4ut/DkDg7nistJm1hhGjHJEcrTIWIP70wIWz5aV/Jf0EuGMDkmY+O1WhTo+1wPGuH4YoTT5qlLA5NXzuUacJNuUaNaWIg5NcvtZYem5ubpQ5P6g+mlxHjc5wHgvTrVKvssbwhX4jrQa5YVcbm1HJ4yqTSSTq0o0JpJ39kq81FR9rPm+TP2utavdX+O3iy3upHa30K30PRtNiYnFvaJo1jqEqICSAsuoahe3Py4BM+cEkmv41+mnn2Pzr6QvGOFxdWpPDcPYbh/JMrozcrYbBxyLAZnWhBS0Ua2ZZnj8V7sYp/WL+9fnl/Wf0RMkwWUeBPCmJw1KEMRnuIzzOMyqwUb4jFyzrHZdSnNpJuVLL8vwOG95ya9hZcqtE8H8L+KNf8F67YeJfDGpS6TrmmNM1lfwxwTPCbi2mtJx5VzFPbypLbXE0LxzROjI5BHQ1/O/CXF3EfAnEOX8VcJ5pWybP8qlXlgMxoU8PWnQ+tYWtgsQvY4ujiMNVhWwuIr0KlOvRqQlCpK8W0j944o4WyDjTIsfw1xRltLNsjzONCONwFapXowrfVsTRxdBqthatDEUp0cTh6NanUo1qc4zgrStc6Xx38V/iB8TF0xPHHiF9eGjNdtphl07SLJrU34thebX02xtHdZxZ225ZWdQYlKqCCa+q8Q/GPxI8VoZTDxA4lqcRRyOWNllXtcsyXAywbzFYVY3kqZXluBqTjiFgsLzwqynBOhBxSkmz5vgPwn8P/DKWZz4G4ehkLzmODjmfssyzfGxxawDxLwfPDM8fjIQlQeMxPJKkoSarTUm1ZHoXwn/Zw+Jnxasl1fSktdD8MGR4Y9d124uILW8MTmO4TS7O2iuLu/8AJYNE0oihsDMklubxJopUX9K8HPov+K/jNgI5zk8cJkHCcqlShT4g4hxWKw2DxzozdLE08pwWFo4nG5h7GanSnWVCjl3toVcM8dGtSq06X554sfSO8MfCXHSynNXic84ojCFapkeRYbDV8VgvawVXDzzTGYmrh8JgXWi4VI0vbV8eqU6eIWClRq0pz+jrP9gG5Kq2o/FK3hIGZEs/CElwox12zz+J7YgAZO5oPqp5K/1Dgv2cOKcIzzLxdw9CaV6lLBcFVMTBPqo4jEcU4R2W/NLDf9ur7X844z6f2HUpRy/wtr1ot2hUxnGFPDy8nKhQ4YxSbf8ALHELykz7b8L+D4vAfwttPBseoyazDoPhm+sF1GeBYGvE8i6k3m3WW4SKPEvlxxCaYLEqrvfBNf3vwjwTQ8PPCXA8DUszqZ5h+HuFcdlsMzxFCGHljqf1fFVPaPDRrYmFKny1fZ06Sr1lGlGEeeVrn8ScU8YVuPPFHG8ZVMvhk9fPuJcHj5ZfQrTrxwdT2+Gp8ixEqVCdWpelz1KjpUnKrKUuSOx+Vv7Hv/Je/Cn/AF4eJ/8A1HNTr/IH6Ev/ACkXwf8A9i7iv/1mM0P9Uvph/wDJhOKv+xhwz/60OXH0v+3xr99a6F8PPDUEsken6xqXiDVr9FLKs82hwaTb2KPjAkSP+2rqUxtuUSLDJgMiNX9V/tGOI8wwfDvhnwtQrVKeW55mnEmcZjThKUIYitw9h8mw2X06lrKrCm8+xdV05NxjVhQquKnGEj+aPoD5BgMVn3iHxLXpU6mYZNluQZVgKklGUqFLPa+bV8dOmmm6c5rJcLSVRWbpyrU03GU0fmWDjkcEcgjtX+UadtVo1qmuh/pq1fR6p6NPqfuT4EvJviB+z7okuvE3c/iL4byWGrS3JJa9kk0efTLu5uGcgs92Ue4lfIBaUuCAVNf9Avh5ja/iR9G7IKvEMvruI4n8Lp5bnFbFNyeOq1skr5VjcXiZTacp42UJ4mtO6TnVnKLSsz/DTjrB0eAPpAZ3SyKP1Shw54kQx+U0sMklgqdHOaOZYPDYeMFaMcIpww9KNm1GlGMotpxPw2r/AJ+j/csKACgAoAKACgAoAKACgAoAKACgAoAKACgAoAKACgAoAKACgAoAKACgAoAKACgAoAKACgAoAKACgAoAKACgAoAKACgAoAKACgAoAKACgAoAKACgAoAKACgAoAKACgAoAKACgAoAKACgAoAKACgAoAKACgAoAKACgAoAKACgAoAKAPA/2gpwvhvRLbIzLrnngd8W9hdxkj2BuVzx3HSsK/wx9f0/r+mB8l1zAFABQAUAFABQAUAFABQAUAFABQAUAFABQAUAFABQAUAFABQAUAFABQAUAFABQAUAFABQAUAFABQB/9L/AD/6ACgAoAKACgAoA/TCvQAKACgAoAKAP23/AGYP+SA/D7/sGav/AOpBrFf74fRK/wCUcvDT/sV5z/60udn+I/0oP+T++IX/AGMsp/8AWfyc/GTwzHp0viTw/Fq5RdJl1zSY9UaQhY1057+3W9LsSAqC2MpYkgAckjrX+F/CdLLK/FXDVDOnCOTVuIMmpZtKpJRpxyypmOGhj3UlKUYxgsK6rlJyilG7cla8f9nOJ6mYUeGuIa2UKbzalkebVMsVNOVR5hDAYiWCUIpSbm8SqSilGTcrJJ3SP2o/aHj8dx/CPX4/hiuoR67H/Z6eXoAdNXTRUuIxqCaMtti4W5W2CgLZf6ULUTraAzbBX+730mKfiJT8GOI6fhPHMqfEVL+zYez4cjOGdwyKGJpxzOGRRwtsTDFxwqSjHAf7YsJHERwSdf2aP8Vvo8VOA6ni3kFTxOll9TIKjx83Uz+UJ5PLOZ4eq8unnUsTehLCyxLblLG/7K8U6EsW1Q9oz8lPC/wu+K3xM1+30qy0LxLeXFzdCG71bW7fVI9M00dZrnVdUvYjFbpDGC5Rna6nKiG1gnuHihf/ABn4S8I/GLxW4jw2T4Lh/irG4jE4tUcbnOf4bN6WU5UlrXxOb5tj6M6WGjQpqU3SlKeMrySw+Ew+IxM6VGX+tXFHil4UeGeQYjNcZnvDODoYbCurg8oyTEZVUzPMulHDZVlmCqe1xEq0+WCqRhDC0It1sVXo4eE6sf1x+L+mpo37P3jjR45DKmlfDm901JWG0ypY6QLVZCuTtLiIMRk4Jxk9a/2g8a8rhkf0cPEDJKVSVank/hfmOV060o8sqsMvyT6pCpKN3yyqRoqTjd2btd2uf5H+EGZTznx/4HzipTVGpmviPgMynSi+aNKeOzj61KnGTSclB1XFNpXSvZbHwz+wb/yUnxd/2I8v/p+0Wv8APr9nd/ydLjT/ALICt/60WQn9zfTy/wCTb8If9lvT/wDVDnJnft2f8le8P/8AZOtH/wDUk8W15v7Qv/k9PDP/AGbDJf8A1quND0foJf8AJouIf+zjZv8A+s1wifGdrcS2dzb3cDbZ7WeG4hbrtlgkWWNsAgnDqDwR9R1r+GMJiauCxWGxmHajXwmIo4mjJq6jVoVI1aba0ulOEXa/3XP7NxWGpYzDYnCV05UMVQrYatFaOVKvTlSqJNppNwm1qn6PY/azxvp1r+0V8ALkeGbi2Nx4q0PTtY0jMwEVvrum3NvfvpNzKflhkjv7O40W8dwRbO0shB8sFv8AePj3LMJ9Jv6OOKjwrisK8Txhw/lmdZK3Wj7HDcQ5VisLmUsmxdVvloVKeZYLE5Djp1Ob6rOVao0/ZLm/xS4JzHFfR18fsM+JcNiFQ4VzzMcozdKjL2uIyLMsNiMvjm2FpL3q0KmX4yhnWDhB3xMI0qaceeR+QF98OPiBp2rSaHeeCfFMWrxSNEdPGhalNcOysF3QLDbSC5ifKmKe2MkMyMkkMkiOjN/ihj/C3xJyvOavD2O4C4vo51SqyovLo8PZrWxNSUZcvNh40MLWWKozupUsRhXWoVoThUo1J05wlL/X/A+JPh7mOU089wfG/CtXKKlONVY+We5bRw9OMk3y4iVbFU3hqsLONWhiFSrUZxlTq0oTjOMfpXSP2L/HM3hIeK/FHiTQPBiRWF1quoabq8N5Pd6TYWqSzNLqMlpugil+yxG5kgVnkgVhFNtuFliT+psl+gp4gV+DY8YcWcU8OcC06WW4vOM0yvOqOOr4zJcuwkK1edXM6mDjUw9GqsJR+tVcPCpUqYaElRrqGJhVw9L+as3+mjwNR4slwrwxw1n/ABnOpmGFyrLsyyitg6GFzfH4qdKjCll1PF8lerTeKq/VqVeahDESj7WjzYeVKrPsf2FPGthpfifxf4Fu7iOOTxLa2Wq6I0x8prq80P7Yl5aRISQ1xPp94L1YgcrDp1yQW24b7j9nvx5l2U8Wca+HuMxVKnU4pwmBzjIJ1n7GWLxuQfXYY3BUablJSxOJy3G/X1SUnKNDK8U05qL5fjvp18FY/NOGOD+OsLhqlSHDeKxmVZ3CkvaxwuEzz6pPB4urNKLjh6GYYN4J1WuWVbMcMmotpSf+2F8D/Flx42l+JPhfRNQ17SdesrCLXY9JtJr680vVNNtYtOSeeztlkuDY3lhb2ZW6jiaOK5iuFuWi327T6fTb8AuMsTx7V8U+EshzLiLJ+IsDl1HiClk2Dr5hjsozfKsHRyunXxGCwtOriHl2Ny7C4FxxlOlKlRxdLEwxcqLq4WWIj6HnjhwnhuCqfhrxTnWAyHNchxuPq5FVzbF0cDg80yvMsVVzKpQoYzEypUFj8JmGJxnNhKlWNSrhquHlhfbcmIjh/G/gd+zb4q+JviWKPxLo/iPwz4LtYp5tV1uWyfTLmZxA4tLLRjqlq0V1dS3TwtO6288FtaLO8pWZreOX8O+j/wDRa4v8VuKaMOKsk4n4V4DwlHE1s3z6tgZZTi8RUVCawWAyN5vg6tLF4uri50J4mpHCYjD4XBQxE6soV54alX/ZPHH6SXCvhlw1VnwznHDnE3GuKq4ejleSUsbHM8NQpuvF4vHZysrxUKmFw1LDRrRoU5YnD18Ti5UYUlOjHEVKC/tLfCPwF8HNZ8OeHvCes+INW1W/sLzU9bi1u70y4FjaNNFBpHkpp2lWBjku3i1J5RPJIRHBA6xqsodn9KrwX8OvA/POF+GuDc94kzjOcxy7HZtn9HP8blOJWX4KVehh8lVCGWZPljp1sZUo5rOsq86rVKhhpwhGNVSkvo0eLnH3jHk/EfEPFuTcP5VlOAx+DyzJKuSYTM8O8fjI0a1fN/bSzHNceqlLCU6uWwpuhTpp1a9eMqkpUnCP6bXtvq1v8BEt/hWFXVU+HFgPB5svJ3sTots1rJYlj5RvZbctJaSMSHvXikZiSWr/AFezDDZ1hfo7Rw3hCoxzil4YZdHgl4H2HtJt5FhZYOpgHKToSx9bDOVTBVJzlGeOnSqTnJycj/MjA4jKMT48yxHim5Symp4jY6XGH1323JFLOsRHFwxyilWWCpYiKp4ynCKlDBxq04RjZRPx+i8FfF/xvrx0qTw/4713XZ7tYLpdVtNalmguJZSjSapd6mojsY1kLGe51CaCGEeY80iAO1f4nUeBPGzj/iOWT1eHPEPiDiHEYyOHxkc4wmfVq2GxNaq4zqZvjc1h7PLqcajlPEYvMq2Ho0Up1K1WMYykf7A1eNfB7gjIY5rSz/gPI8ioYSVfCSynF5JSpV8PSpc0aeVYTLJOpjqkqaUaGGy+jXrVm4Qo05NwjL9lfAvhC58BfB/RvCF7NFcX2heEZ7W+ltyzW7Xz2txcXot3dUd7dLqaWOCR0R5IkR2jRm2J/uR4e8FYrw68Fsi4Kx1ejicfw/wZWweYVsO5Sw0swng8RicesNOcKc6mGp4uvWp4epOnTnUoxp1JUqcpOEf8a+OuL8Nx74vZ1xfgqFXDYLPeLqWLwNGuorERwMcVh8PgniIwcoQxFTC0aVSvThKcKdWU4RnOMYzl+XH7Hv8AyXvwp/14eJ//AFHNTr/I36Ev/KRfB/8A2LuK/wD1mM0P9R/ph/8AJhOKv+xhwz/60OXH3p+1d8H9V+K3gzTJfDMcd14q8J3d3qOn6a8sUUuqaZewwQ6vZWrSvHGLrfBp1zD5jrHI1t9m3CW4hNf6KfTD8E848YeBcqrcK0qWL4v4OxuNzPLMsnWpUamb5XjqOHoZzgMJOq4044xzw+WYqg6s4UqksL9VuquJouP8F/RS8YMq8KONMyp8TVKmF4V4rweEy7McxhSqVaeV5lg6tetlGOxUKUKlSWFUa+Y4asqcJVKccT9Zs6eHqRPzR8NfAH4veJtdt9Bg8BeJtLlknSK61DXtF1HRtJ06MuBLc3l/f28MAjiQmURQGW5uUUi0hncojf5VcK/Rw8a+K+IMPw9h/DrivKKlTEwoYvM+IsizTI8myym5pVMTjcyzDB0qHs6VNusqOGeIxeJpxaweHxM3GB/pdxL4/wDhBwzkVfPa/H3DOaU6eHnWwuXZDnWW5zm2Y1FBulh8Jl+BxNWv7SrUSpOrXjQw2HnK+Lr0IKU4frF42vNI+CfwF1G2S5QQ+F/BCeG9Heb93JqOsPpo0nTcxqxYzX2oSLc3KxEmOM3EwKxxM1f7Ice43JfAb6O2Z4Wnioew4R4ChwvktSvalUzTOp5Wsmyq9KMnJ18fmVSGKxUaXO6VOWJraUqM5x/yd4Iweb+NfjzluJqYaft+KeN5cR5xChepTy3KI5k82zO1SUVFUcDl9OeGw0qvIqk44ajrVqwhL8Oq/wCf8/3GCgAoAKACgAoAKACgAoAKACgAoAKACgAoAKACgAoAKACgAoAKACgAoAKACgAoAKACgAoAKACgAoAKACgAoAKACgAoAKACgAoAKACgAoAKACgAoAKACgAoAKACgAoAKACgAoAKACgAoAKACgAoAKACgAoAKACgAoAKACgAoAKACgD5X/aE1JZdV8P6Src2djd38qj1v50giDdtyrYOQOoWTOAGBbmrvVR+YHzvWABQAUAFABQAUAFABQAUAFABQAUAFABQAUAFABQAUAFABQAUAFABQAUAFABQAUAFABQAUAFABQAUAf/T/wA/+gAoAKACgAoAKAP0wr0ACgAoAKACgD7c+F/7Y/8AwrfwB4f8Df8ACuf7Z/sK2u7b+1P+Ev8A7O+1fatQvL7f9h/4RW/8jy/tflbftk2/y/M3Lv2J/fHhJ9OH/iFvhzw14f8A/EMP7d/1dwuMw39r/wCuv9mfXPreZY7Mef6h/qlmH1f2f1z2PL9cr8/svac0efkh/Efih9Dj/iJPH/EPHP8AxEb+xf7exOExH9l/6of2j9U+q5fg8ByfXv8AWnA+35/qnteb6lR5Paez5Z8nPP4jr+Bz+3D7e+Fv7aviXwdodl4d8Y+H18Y2umQR2lhq8WpnTdaS0hQJBDftNZ31vqjQxqIo7hvsdyyKrXMtzNulf++/CP6ePFPBGQYDhnjjhuPG+EyvD0sFl2dUM1lleewwdCEadCjmMq2Dx+GzadGnFUqeJl9SxMoRjLFVsXWc60/4g8UvoU8N8YZ5jeIuDeIHwficyxFTF4/KK2WrMslniq8pTrVcAqOLwOIyyNWpJ1Z4dLGYeM5SjhqeGoqFOFv4k/tv+JPE2jXmh+CfDa+DxfwzWtzrtzqralrCW0ybH/stILLT4NLutpZftjS30sYbfa/ZrhEuF7PFH6ffFPFWR47h/gLhaPBKzGjXwmK4hxWbyzXO6eFrw9nP+yYYfBZdh8oxjg5R+uyq5jWpKftMJ9UxMKWJhyeG/wBCDhvhrOcHnnG/EkuMPqFajisNkWGyqOW5PUxNGfPFZpOvjcfXzTCqSjL6nGlgKVRw5MV9Zw054eVHxD+2O2v/AAxv/hy/w8aBr/wkvhdtcbxgbhlYadHYHUW08+F4TIzFDObY6iDlthumwXbz+Jfpwy4j8KMy8MZ+GcsPPMeC1wjLP5cbPEyhL+y6eWyzOWXPhOi6spOH1h4V5hBty9m8U9ah38PfQ3jkHibl/iLDxDVeOA4ufFMckjwesPGUf7Rnj1l0cwXFFZU1FTVBYlZc1aPOsLG6hHxb4DfGf/hSPiXV/EP/AAjf/CTf2rob6N9j/tn+xfI339jffaftH9k6v5uPsfleT5EefM3+aNmx/wAJ+jv46f8AEA+Kc64l/wBVv9bP7YyCeRfUv7c/sL6vz5jgMf8AWvrP9kZz7a31H2XsPq9K/tfae2XJyT/afHnwX/4jdw3k/D/+sn+rP9lZ5HOfrf8AY39tfWOXAY3BfVvq/wDa2Ueyv9b9r7b29S3s+T2T5+eFf47fGD/hdfi/T/Ff/CO/8Iz9h8O2egfYP7X/ALZ837JqWr6h9r+1f2ZpOzzP7U8nyPszbfI8zzn83ZFzfSG8bP8AiPPGuWcYf6s/6qf2dwxguG/7O/tr+3fbfU81zrM/rv1v+ysn9n7T+2PYfV/qs+T6v7T28/bclLo8CPB//iCnCGY8K/6xf6zfX+I8ZxB9f/sj+xvZfW8tyjLvqn1X+1M35/Z/2V7b2/1mHP7f2fsY+y56vitfg5+1Huvwd/aC8c/BqWe30Z7fV/Dl7L5174b1ZpzZfaDtD3mnzQuJtNvnjQRyTRCW3nUIbu0uXht2g/oTwQ+kn4geBtavhcknhs74Xx1f6xj+Fs4lXeA+svkjPHZZXo1I18rzCpSgqVStSVXDYiEYPGYLFSo4edD8K8Yvo+cDeMtKhic4hico4jwVH2GC4kylUVjfq65pQweY0asHRzLAwqTlUp0qrpYmhJzWExeGhWxEa/12v7fmjfZC7fDXVBfYGLdfE1obQnHIN4dEWZRkAA/YW4OSBgB/7Sj+0cyL6m5z8K82WYWVsNHinBywbdtb455LGulfRf8ACdK610aSl/IkvoB539bUI+JWVvA3d8RLhrFxxaV9LYNZzKi21q19ejZqybu3H5n+Mn7Ufjn4t2cugLb23hXwlM8Uk+iabPJdXOoGFhJGur6tJFbSXkMcoEqWtva2VoXWJ57eeWGKVf5V8cfpceIHjPga3DkcLhOD+DK9SjUxGQZXiKuMxeZOhJVaUM6zmrRwtTG0KVZKrTwmGweX4OU4UamIw1etQo1of0v4N/Rc4G8JMbSz+WJxPFfFtGFWnQzvMcPTwmGy9VounUllGU062Kp4OtUpN054rEYrHYuMJ1adCvQpVq0JfOumanqGjahZatpN7c6dqenXMV5Y31nK8Fza3MDh4poZUKskiMAQQe2DkEhv5jynNszyLM8DnOTY/FZXmuWYqjjcvzDA1p4fF4PF4eaqUa9CtTanTqQkk1JejTTal/ReZ5Zl2dZdjcpzbBYbMcszHDVcHjsDjKMK+FxWGrwcKtGvRmnGcJxbTTXmrNI+8vBf7eGu6fYQ2XjnwdbeILuBI4zrWi6gNGuLkIoVpbzTZbG9tHupf9ZJJZz2NtvyI7OJGAX/AER4E/aHcQZdl1DA+IPBGF4kxlCnSpPPchzKOSYjFKnHllWxuV18HjcFPF1mvaVamCxGXYXn5lSwFGEoxh/BnGn0D8jx+Pr43gXjHEZBhK06lRZLnWXvOKGGlOXNGjhMzo43BYuGFpX5KdPGYfHYnkUXUxlWcZSlq+KP29p5bKaDwd4CW0v5EdYtR8QasLuG2YrhZBpdjZwfaHBJcB9SijUqAySqxC+vxb+0VxFbAV8PwP4drBZhVhONHNOJc4WLoYSTjaFRZRl2FoPEzi3zxU80pU4yilOnWjKUY+Xwv9AmhSxtGvxjx68XgKc4Sq5dw/lLwlbExUryp/2pj8ZXWHg0uSThltWpJSbhOlKN5fA3iXxJrni/XNR8SeI9Rn1XWdVuGub29uCu+RyAqIkaBYoLeGNUhtraBIoLaBI4YYkiREX/ADn4p4pz/jXP8z4o4ozPEZxnucYmWKx+PxLjz1ajSjCnTpwjCjh8Nh6UYUMLhMPCnhsLh6dLD4elTo04Qh/fPDXDWR8H5Hl3DfDmXUMqybKsPHDYLBYdS5acE3Kc6lScp1a+IrVJTrYnE16lXEYmvUqV69WdWc5n038GP2tvFPwt0a38K6zpEXjDw1Y7l0uOS/fTtW0mF2ZzaW9+bW+iubCNmZoLS5tt8AbyYbqK2WKBP6v8Cvpm8XeEmR4XhDPclpcbcK4DmhlNOpmNTLM6yahOUpvB4bMHhcfRxWX0pycsPg8ThfaYdSdGhjaWGjRw9L+Y/Gj6JPC3ijnOJ4qyXN6vCHEuOcZ5pOngIZjlGbVoRjD61iMCsTgK2Gx9SMUq+Lw+IlCu17athKuJlWr1fUPGP7eWq3umXFl4J8FRaJqM6FE1rWtVXVTZ70Ks9tpUGn2kD3MZO+Ca5vZbdWUGaxnQlK/WeNv2iGcY/KsTgeAuA6OQ5liKbp089z7N4Zu8FzwcZ1MNk+Hy/B4epiqbanhq2Kx1fDRnFOvl+JhKVM/MODvoG5Xgszw+N4241q53l9Coqk8lyTK55WsZyTUoU8RmtfMMXWhh6ijyYijhsFSxEoSao46hNKZznhH9tO98OeBbHwhqPgW48Q39vp9/Z3niO78aPDc6jc6hNdzzX89tJ4YvpBKXuyXVtQlMhXcZV34X5ngr6d+O4X8Psv4LzTw9xPE2Y4XLcwweO4nxnHc6GKzTFZjiMZiK+YYjC1eFMfUVaVTFylOM8wryqSi5Osuf3fouLvoV4LiPjnHcXZbx1h+HcvxGYYHF4LhzCcFwrYbLcNgKOEoUcBQxNPifBU/ZRp4VKEo5fSVNSsqU+W8vOP2Pf+S9+FP+vDxP/wCo5qdfl30Jf+Ui+D/+xdxX/wCsxmh+j/TD/wCTCcVf9jDhn/1ocuPrX9r74h+J/hh4p+DfivwpdpbajbRePoJoLhDNYajZTnwb59hqNsHiNxaylUfaJI5Ypoobm3lhuIYpk/s36a3iZxZ4S8WeB3GHB2Np4XM8NS8SMNXw+Jpyr5dmeArvgX6xl2Z4WM6TxGDrOFKpyxqUq1GvSoYnDVqGJo0a8P5K+iD4d8MeKHC/jJwpxXhJ4jL8RV4AxFCvh5xo4/LcdRXGnsMfl2JlCqsPiqSnOneVKpRrUatXDYmlVw9apTnx9l+37bixH9o/DOZtTREDCy8UIljPIF/eSAz6DJcWiM3KQ4vWVThp3IDN8Rgf2juGWXx/tPwpryzWEIRksDxbThl+IqKP7ypF4jIKmJwcJTu4UHHHShF2liKjXNL7DG/QCxLxz/s7xMoRyyc5uLxvC8547D03L93TaoZ9DD4ucYaTrJ4KM5K6oU1Llj8nfGX4+eM/jReWy6z9n0nw/p0rzaZ4b015jZQzsHQX19NNiTUdSELtALqRIYYYmkWztbXz7nz/AOOPHL6RnHPjrjcLDPPq2S8NZXWnXyrhbKp1pYGjiZKpTWYZhXrS9rmeaKhUlh4YqpChQw9GVWOCwWE+tYuWI/rHwZ8AuDPBfCYmWTfWM34hzGlGjmfEmZQoxxtWhFwm8DgaNJOnl2WutTjXnhoVKtavVjSli8Xivq+GVDw6v5/P3IKACgAoAKACgAoAKACgAoAKACgAoAKACgAoAKACgAoAKACgAoAKACgAoAKACgAoAKACgAoAKACgAoAKACgAoAKACgAoAKACgAoAKACgAoAKACgAoAKACgAoAKACgAoAKACgAoAKACgAoAKACgAoAKACgAoAKACgAoAKACgAoACQASTgDkk9APU9On1/KgD4A8fa+PEvi3WdVjffavcm2sT/AAmys1Ftbuo7CZI/tBH9+Vq4py5pN/Jei/z3+fkBx1QAUAFABQAUAFABQAUAFABQAUAFABQAUAFABQAUAFABQAUAFABQAUAFABQAUAFABQAUAFABQAUAFAH/1P8AP/oAKACgAoAKAJYImnnhgQEvNLHEoHUtI4RQPckgUAfpXXoAFABQAUAfWP7L/wAS/hX8O/8AhOP+FmWMd7/bH/CM/wBieZ4ei17yv7P/AOEg/tLHmRS/ZN/22wzjb5+wZz5I2/2T9EnxW8IvDH/iIH/EVMDTxv8Abf8Aqp/YPtOG6XEPsv7N/wBZP7Ut7ShX+p8/1/Lr25frHKr39ij+TfpQ+Gfin4i/6jf8Q0xlTCf2P/rN/bXs+IKmRe0/tD/V/wDs2/JVpfWuT6jj7X5vYcztb23vfWH/AA0v+yv/ANAK2/8ADe23/wAiV/ZH/E1n0Rf+hHhv/FbYb/5hP5N/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Z8UfDv4peE/Av7QGpfEie01Kfwmdd8b3Vja6NY2i3o0/XRq0WlLDY3d1YW0CRx3lv5kDTp5ESsiKzKqV/BXhn4ucG+H/0kc28Uq+CzSvwbLiLj7GZfg8jy/Bxx6y3iFZzRyeNDL8ZjcrwuHhSpY7De0oSxNL6vSjKEISlCMJf2z4ieFvFvHP0fsr8NqGLy2jxZHIuCMLj8VnOOxUsE8wyL+yauayrY7CYXMMRXnUqYPEezrRoVPb1ZRnOajKU49R+1F8dfCHxrbwOfCth4isR4aHiUX/8Ab9pptr5v9sHQfs32T+z9U1LzNn9l3Hn+cINu+Hy/M3Ps+t+lt9ITgrx4fh//AKn5dxNl/wDqquKv7R/1jwWWYP239uf6ufVPqf8AZuc5v7T2f9j4n6x7b6vyc9D2fteafsvmPou+BXF/gouOFxXj+Hcd/rK+GvqH9gYzMcV7L+xv7f8ArX1v+0Mry32fP/auH9h7J1+fkre09nyw5/f/AIe/tBfs3aH4D8GaNr+jW82uaT4X0HTtYlbwNb3rSanZaZa2985u2tS1yWuY5CZyWMud5Zs7q/pLw1+kp9F7h/w74FyLiLJ8PVz/ACbhHh3K87qvgDD411M2wOU4TDZhN4yWDnLFueLpVpPEucnWb9o2+Y/n3xC+j39I/POPOM86yHNq9PI824pz/Msnprjitg1TyzG5pisRgYLCLFRWGUcNUpRVBRiqVvZpLlSOw/4aX/ZX/wCgFbf+G9tv/kSvtv8Aiaz6Iv8A0I8N/wCK2w3/AMwnx/8AxLP9KX/oc4j/AMWDX/8Ams+Iv2lPHPgDx/460rWfhzaJZ6JbeE7HTLqKPRk0MNqsOsa7dTyG0jjiWQm0vbFftBUlwvl5/cgV/An0qPEDw58SPELJ888McJDB5DhODcvyrF0qeSQyFSzehnfEOMxFR4OnSoxqN4LHZfH6y4tzUPZcz9ilD+3/AKNXA3H3h/wLm2TeIuJnis7xPFuOzPC1J5xPO3HKq2T5FhaEPrc6lV00sXgsdL6vzJQ5vaJfvpM+e6/mk/oUKACgAoAKACgAoAKACgAoAKACgAoAKACgAoAKACgAoAKACgAoAKACgAoAKACgAoAKACgAoAKACgAoAKACgAoAKACgAoAKACgAoAKACgAoAKACgAoAKACgAoAKACgAoAKACgAoAKACgAoAKACgAoAKACgAoAKACgAoAKACgDyL4w+MV8N+HJNMtZQNX16OW0hCt+8trFhsvbw4IZC0bG2t2+U+dKZYyxt3Wsqs+VWW7/L+vW+3nEPiyuQAoAKACgAoAKACgAoAKACgAoAKACgAoAKACgAoAKACgAoAKACgAoAKACgAoAKACgAoAKACgAoAKACgD//V/wA/+gAoAKACgAoA7j4b6M+ueNdAtAhaKC+j1G6IHyrbacftcm884WVokgz3eVFGC2aumuaaXnd+i/r+rAffFdoBQAUAFABQAUAFABQAUAFABQAUAFABQAUAFABQAUAFABQAUAFABQAUAFABQAUAFABQAUAFABQAUAFABQAUAFABQAUAFABQAUAFABQAUAFABQAUAFABQAUAFABQAUAFABQAUAFABQAUAFABQAUAFABQAUAFABQAUAFABQAUAFABQAUAFABQAUAFABQAUAFABQAUAFABQAUAFABQAUAFABQAUAFABQAUAFABQAUAc34q8U6V4R0mbVdUlwFylraoR9ovrnaSltboerHGZHPyQx7pJCqjNTKSgrv5LuB8I+JfEWoeKdYu9Z1J8z3DYjiUnyrW2TPkWsAPSKFTgfxO7PLIWkkdq45Scm2/+GXb5f8ABe4GDUgFABQAUAFABQAUAFABQAUAFABQAUAFABQAUAFABQAUAFABQAUAFABQAUAFABQAUAFABQAUAFABQAUAf//W/wA/+gAoAKACgAAzwOSeAB3oA+x/g54Dm8M6bNrWqwmLWNYijVIHGJbDTQRKkMgwClxdSBJ7iNsmNY7aNgkyTpXVShyrme7+Vl2+e/8Aw4HtNbAYPiLxLo3hawfUdZvEtoQGEUQIe5u5QOILS3yHmlORnGEjH7yZ4ogZEmUlFXYHzvY/H2+Gv3E2oaajeG52WOC0twv9o2MaEgXImZ1ju5pQd08DlI+EEEkWx/tGCrvmu4+72vr/AF/XQD6L0LxHoviWzW+0XUIL6EhfMWNsT27H/lndW77ZreTg4WVF3D5kLoVd94yjLZ/1/VgNuqAKACgAoAKACgAoAKACgAoAKACgAoAKACgAoAKACgAoAKACgAoAKACgAoAKACgAoAKACgAoAKACgAoAKACgAoAKACgAoAKACgAoAKACgAoAKACgAoAKACgAoAKACgAoAKACgAoAKACgAoAKACgAoAKACgAoAKACgAoAKACgAoAKACgAoAKACgAoAKACgAoAKACgAoAKACgAoAKACgAoAKACgAoA8x8afFTw94SSa2jlTVtaUFU020lVlgk6f8TC5UPHahTy0OXujkYgVCXrOdWMdtX2X6v/AIft1biHx/4m8U6x4t1F9S1i5MsnKW9umUtbOEnIgtYdziNOm5iWllYb5pJHy1cspOTu3/kvJb/n63A52pAKACgAoAKACgAoAKACgAoAKACgAoAKACgAoAKACgAoAKACgAoAKACgAoAKACgAoAKACgAoAKACgAoAKAP/1/8AP/oAKACgBQMkDIAJAyc4HucAnA6nAJ9AeBQB7v8AD+b4TeHJINV1jXJtR1mPbJCLnRtSFjp8o5D28ENtdefOhzsuZmO0hZIYIZVDttT9lHVyfN6PT7v8/v1A9du/jb4BtlLQ3t/qBHRLTTLlGPsDfizTP+84HrnrWvtoeYHm2v8A7QF7Mjw+G9HjstwIF9qbi5nUHo0dpCy28ci9QZZbpCesRxhs3Xb+GNvV3/r8fycQ8G1bWtV168e/1i/udQu34824k3bFySI4YwFigiBJKwwokS5O1BmsW3J3bu/6/r/hwMykBd0/UtQ0q5S90y9urC7j+5cWk0kEoBxlS8bKSjY+ZG3I44ZSDTTa2bQHsmh/HjxRp6pFq9rZa7EuAZGB0++IHGDPbq1seO5sWcnln5y2sa0lulLz2f8AXy9b3QHpdh8ffClwFF/p2s6fIfvFYra8tx9JI7mOc/8AgKPXI4FaKtF7pr+v66feB0cfxm+HkgBbW5YT/dk0nViR9fJtJlP4N+eAGr2sO7Xyf3afeBL/AM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Pxi+HP/AEMOfYaRrv8AXTQP89+lHtKf8/4SAo3Hxs8AQAmK/vrwjotvpl2hPsDdi2XPb5iPwxS9tDz/AK/r+rMDjtU/aE05FZdG8P3lw3RJdTuIbRFP94wWrXjSDP8AB9ojJHO9cVLrr7MW/Nu3+f8AXa9gPIvEXxW8Z+Ilkgl1H+zbKTIaz0hGs0ZTwUkuPMkvJVKnDxvc+U3OUGaylUlLrZdl/nr/AFta7QHm9ZgFABQAUAFABQAUAFABQAUAFABQAUAFABQAUAFABQAUAFABQAUAFABQAUAFABQAUAFABQAUAFABQAUAFABQAUAf/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k=">
            <a:extLst>
              <a:ext uri="{FF2B5EF4-FFF2-40B4-BE49-F238E27FC236}">
                <a16:creationId xmlns:a16="http://schemas.microsoft.com/office/drawing/2014/main" id="{3A1F1AE0-AD88-A2A1-43E2-23D8F432BB0D}"/>
              </a:ext>
            </a:extLst>
          </p:cNvP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0" name="Group 29">
            <a:extLst>
              <a:ext uri="{FF2B5EF4-FFF2-40B4-BE49-F238E27FC236}">
                <a16:creationId xmlns:a16="http://schemas.microsoft.com/office/drawing/2014/main" id="{3E98BDC6-225B-9737-3ED9-EDBBD435408E}"/>
              </a:ext>
            </a:extLst>
          </p:cNvPr>
          <p:cNvGrpSpPr/>
          <p:nvPr/>
        </p:nvGrpSpPr>
        <p:grpSpPr>
          <a:xfrm>
            <a:off x="5540202" y="1477913"/>
            <a:ext cx="1925443" cy="1850588"/>
            <a:chOff x="3009360" y="1370336"/>
            <a:chExt cx="1925443" cy="1850588"/>
          </a:xfrm>
        </p:grpSpPr>
        <p:grpSp>
          <p:nvGrpSpPr>
            <p:cNvPr id="29" name="Group 28">
              <a:extLst>
                <a:ext uri="{FF2B5EF4-FFF2-40B4-BE49-F238E27FC236}">
                  <a16:creationId xmlns:a16="http://schemas.microsoft.com/office/drawing/2014/main" id="{80EB2995-9FC1-3BFF-F5D4-C95E5C590723}"/>
                </a:ext>
              </a:extLst>
            </p:cNvPr>
            <p:cNvGrpSpPr/>
            <p:nvPr/>
          </p:nvGrpSpPr>
          <p:grpSpPr>
            <a:xfrm>
              <a:off x="3096183" y="1830676"/>
              <a:ext cx="1647265" cy="575965"/>
              <a:chOff x="3096183" y="1830676"/>
              <a:chExt cx="1647265" cy="575965"/>
            </a:xfrm>
          </p:grpSpPr>
          <p:sp>
            <p:nvSpPr>
              <p:cNvPr id="19" name="Rectangle 18">
                <a:extLst>
                  <a:ext uri="{FF2B5EF4-FFF2-40B4-BE49-F238E27FC236}">
                    <a16:creationId xmlns:a16="http://schemas.microsoft.com/office/drawing/2014/main" id="{BDB19BEA-06CB-40C8-A62D-CBACB151F738}"/>
                  </a:ext>
                </a:extLst>
              </p:cNvPr>
              <p:cNvSpPr/>
              <p:nvPr/>
            </p:nvSpPr>
            <p:spPr>
              <a:xfrm>
                <a:off x="3096183" y="1830676"/>
                <a:ext cx="1647265" cy="575965"/>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7953E23-5CD4-472C-A15E-42DD220DA3FB}"/>
                  </a:ext>
                </a:extLst>
              </p:cNvPr>
              <p:cNvSpPr txBox="1"/>
              <p:nvPr/>
            </p:nvSpPr>
            <p:spPr>
              <a:xfrm>
                <a:off x="3309558" y="1903150"/>
                <a:ext cx="1273910" cy="461665"/>
              </a:xfrm>
              <a:prstGeom prst="rect">
                <a:avLst/>
              </a:prstGeom>
              <a:noFill/>
            </p:spPr>
            <p:txBody>
              <a:bodyPr wrap="square" rtlCol="0">
                <a:spAutoFit/>
              </a:bodyPr>
              <a:lstStyle/>
              <a:p>
                <a:r>
                  <a:rPr lang="en-US" sz="2400" b="1" dirty="0"/>
                  <a:t>$20.00</a:t>
                </a:r>
              </a:p>
            </p:txBody>
          </p:sp>
        </p:grpSp>
        <p:sp>
          <p:nvSpPr>
            <p:cNvPr id="21" name="TextBox 20">
              <a:extLst>
                <a:ext uri="{FF2B5EF4-FFF2-40B4-BE49-F238E27FC236}">
                  <a16:creationId xmlns:a16="http://schemas.microsoft.com/office/drawing/2014/main" id="{6E1BC40A-C400-9F08-1CB2-CB39218580C0}"/>
                </a:ext>
              </a:extLst>
            </p:cNvPr>
            <p:cNvSpPr txBox="1"/>
            <p:nvPr/>
          </p:nvSpPr>
          <p:spPr>
            <a:xfrm>
              <a:off x="3009360" y="1370336"/>
              <a:ext cx="1925443" cy="461665"/>
            </a:xfrm>
            <a:prstGeom prst="rect">
              <a:avLst/>
            </a:prstGeom>
            <a:noFill/>
          </p:spPr>
          <p:txBody>
            <a:bodyPr wrap="square" rtlCol="0">
              <a:spAutoFit/>
            </a:bodyPr>
            <a:lstStyle/>
            <a:p>
              <a:pPr algn="ctr"/>
              <a:r>
                <a:rPr lang="en-US" sz="2400" b="1" dirty="0"/>
                <a:t>7-day</a:t>
              </a:r>
            </a:p>
          </p:txBody>
        </p:sp>
        <p:sp>
          <p:nvSpPr>
            <p:cNvPr id="22" name="TextBox 21">
              <a:extLst>
                <a:ext uri="{FF2B5EF4-FFF2-40B4-BE49-F238E27FC236}">
                  <a16:creationId xmlns:a16="http://schemas.microsoft.com/office/drawing/2014/main" id="{1E6AA0A0-1804-451E-8C88-9709F865F2D1}"/>
                </a:ext>
              </a:extLst>
            </p:cNvPr>
            <p:cNvSpPr txBox="1"/>
            <p:nvPr/>
          </p:nvSpPr>
          <p:spPr>
            <a:xfrm>
              <a:off x="3050241" y="2513038"/>
              <a:ext cx="1647266" cy="707886"/>
            </a:xfrm>
            <a:prstGeom prst="rect">
              <a:avLst/>
            </a:prstGeom>
            <a:noFill/>
          </p:spPr>
          <p:txBody>
            <a:bodyPr wrap="square" rtlCol="0">
              <a:spAutoFit/>
            </a:bodyPr>
            <a:lstStyle/>
            <a:p>
              <a:pPr algn="ctr"/>
              <a:r>
                <a:rPr lang="en-US" sz="1600" b="1" dirty="0"/>
                <a:t>TOTAL COST:</a:t>
              </a:r>
            </a:p>
            <a:p>
              <a:pPr algn="ctr"/>
              <a:r>
                <a:rPr lang="en-US" sz="2400" b="1" dirty="0"/>
                <a:t>$20.00</a:t>
              </a:r>
            </a:p>
          </p:txBody>
        </p:sp>
      </p:grpSp>
      <p:pic>
        <p:nvPicPr>
          <p:cNvPr id="32" name="Google Shape;128;p3">
            <a:extLst>
              <a:ext uri="{FF2B5EF4-FFF2-40B4-BE49-F238E27FC236}">
                <a16:creationId xmlns:a16="http://schemas.microsoft.com/office/drawing/2014/main" id="{07C86F45-3D5A-C254-7B0E-7F04AB171D46}"/>
              </a:ext>
            </a:extLst>
          </p:cNvPr>
          <p:cNvPicPr preferRelativeResize="0"/>
          <p:nvPr/>
        </p:nvPicPr>
        <p:blipFill rotWithShape="1">
          <a:blip r:embed="rId5">
            <a:alphaModFix/>
          </a:blip>
          <a:srcRect l="18992" t="12862" r="18710" b="12225"/>
          <a:stretch/>
        </p:blipFill>
        <p:spPr>
          <a:xfrm>
            <a:off x="10901" y="1377724"/>
            <a:ext cx="3534483" cy="3671647"/>
          </a:xfrm>
          <a:prstGeom prst="rect">
            <a:avLst/>
          </a:prstGeom>
          <a:noFill/>
          <a:ln>
            <a:noFill/>
          </a:ln>
        </p:spPr>
      </p:pic>
      <p:grpSp>
        <p:nvGrpSpPr>
          <p:cNvPr id="7" name="Group 6">
            <a:extLst>
              <a:ext uri="{FF2B5EF4-FFF2-40B4-BE49-F238E27FC236}">
                <a16:creationId xmlns:a16="http://schemas.microsoft.com/office/drawing/2014/main" id="{963335D4-0907-A3A9-9A98-F2A59A1FB079}"/>
              </a:ext>
            </a:extLst>
          </p:cNvPr>
          <p:cNvGrpSpPr/>
          <p:nvPr/>
        </p:nvGrpSpPr>
        <p:grpSpPr>
          <a:xfrm>
            <a:off x="4880153" y="5219589"/>
            <a:ext cx="3532909" cy="1236183"/>
            <a:chOff x="4357703" y="5251908"/>
            <a:chExt cx="3532909" cy="1236183"/>
          </a:xfrm>
        </p:grpSpPr>
        <p:sp>
          <p:nvSpPr>
            <p:cNvPr id="5" name="Flowchart: Alternate Process 4">
              <a:extLst>
                <a:ext uri="{FF2B5EF4-FFF2-40B4-BE49-F238E27FC236}">
                  <a16:creationId xmlns:a16="http://schemas.microsoft.com/office/drawing/2014/main" id="{4AFF7307-ADD1-1E30-FB92-F7103EA64454}"/>
                </a:ext>
              </a:extLst>
            </p:cNvPr>
            <p:cNvSpPr/>
            <p:nvPr/>
          </p:nvSpPr>
          <p:spPr>
            <a:xfrm>
              <a:off x="4357703" y="5251908"/>
              <a:ext cx="3532909" cy="1236183"/>
            </a:xfrm>
            <a:prstGeom prst="flowChartAlternateProcess">
              <a:avLst/>
            </a:prstGeom>
            <a:solidFill>
              <a:srgbClr val="C6232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67DD5A8-898E-305B-E41D-9A788780538C}"/>
                </a:ext>
              </a:extLst>
            </p:cNvPr>
            <p:cNvSpPr txBox="1"/>
            <p:nvPr/>
          </p:nvSpPr>
          <p:spPr>
            <a:xfrm>
              <a:off x="4800317" y="5331390"/>
              <a:ext cx="2844881" cy="1077218"/>
            </a:xfrm>
            <a:prstGeom prst="rect">
              <a:avLst/>
            </a:prstGeom>
            <a:noFill/>
          </p:spPr>
          <p:txBody>
            <a:bodyPr wrap="square" rtlCol="0">
              <a:spAutoFit/>
            </a:bodyPr>
            <a:lstStyle/>
            <a:p>
              <a:r>
                <a:rPr lang="en-US" sz="3200" b="1" dirty="0">
                  <a:solidFill>
                    <a:schemeClr val="bg1"/>
                  </a:solidFill>
                </a:rPr>
                <a:t>RIDE MORE</a:t>
              </a:r>
            </a:p>
            <a:p>
              <a:r>
                <a:rPr lang="en-US" sz="3200" b="1" dirty="0">
                  <a:solidFill>
                    <a:schemeClr val="bg1"/>
                  </a:solidFill>
                </a:rPr>
                <a:t>SAVE MORE</a:t>
              </a:r>
            </a:p>
          </p:txBody>
        </p:sp>
      </p:grpSp>
      <p:grpSp>
        <p:nvGrpSpPr>
          <p:cNvPr id="25" name="Group 24">
            <a:extLst>
              <a:ext uri="{FF2B5EF4-FFF2-40B4-BE49-F238E27FC236}">
                <a16:creationId xmlns:a16="http://schemas.microsoft.com/office/drawing/2014/main" id="{8DF6446C-5051-C06A-5B0E-A0489E0F27CA}"/>
              </a:ext>
            </a:extLst>
          </p:cNvPr>
          <p:cNvGrpSpPr/>
          <p:nvPr/>
        </p:nvGrpSpPr>
        <p:grpSpPr>
          <a:xfrm>
            <a:off x="7584127" y="1481444"/>
            <a:ext cx="1748131" cy="2393957"/>
            <a:chOff x="7584128" y="1481444"/>
            <a:chExt cx="1647266" cy="2393957"/>
          </a:xfrm>
        </p:grpSpPr>
        <p:sp>
          <p:nvSpPr>
            <p:cNvPr id="24" name="TextBox 23">
              <a:extLst>
                <a:ext uri="{FF2B5EF4-FFF2-40B4-BE49-F238E27FC236}">
                  <a16:creationId xmlns:a16="http://schemas.microsoft.com/office/drawing/2014/main" id="{C1A9D23C-6AE2-F9DD-9926-518804F8F038}"/>
                </a:ext>
              </a:extLst>
            </p:cNvPr>
            <p:cNvSpPr txBox="1"/>
            <p:nvPr/>
          </p:nvSpPr>
          <p:spPr>
            <a:xfrm>
              <a:off x="7645198" y="1481444"/>
              <a:ext cx="1525126" cy="830997"/>
            </a:xfrm>
            <a:prstGeom prst="rect">
              <a:avLst/>
            </a:prstGeom>
            <a:noFill/>
          </p:spPr>
          <p:txBody>
            <a:bodyPr wrap="square" rtlCol="0">
              <a:spAutoFit/>
            </a:bodyPr>
            <a:lstStyle/>
            <a:p>
              <a:r>
                <a:rPr lang="en-US" sz="2400" b="1" dirty="0"/>
                <a:t>SAVINGS</a:t>
              </a:r>
            </a:p>
          </p:txBody>
        </p:sp>
        <p:sp>
          <p:nvSpPr>
            <p:cNvPr id="27" name="TextBox 26">
              <a:extLst>
                <a:ext uri="{FF2B5EF4-FFF2-40B4-BE49-F238E27FC236}">
                  <a16:creationId xmlns:a16="http://schemas.microsoft.com/office/drawing/2014/main" id="{227728B0-3BEB-D243-1DB0-651BD7FD51C2}"/>
                </a:ext>
              </a:extLst>
            </p:cNvPr>
            <p:cNvSpPr txBox="1"/>
            <p:nvPr/>
          </p:nvSpPr>
          <p:spPr>
            <a:xfrm>
              <a:off x="7584128" y="2921294"/>
              <a:ext cx="1647266" cy="954107"/>
            </a:xfrm>
            <a:prstGeom prst="rect">
              <a:avLst/>
            </a:prstGeom>
            <a:noFill/>
          </p:spPr>
          <p:txBody>
            <a:bodyPr wrap="square" rtlCol="0">
              <a:spAutoFit/>
            </a:bodyPr>
            <a:lstStyle/>
            <a:p>
              <a:pPr algn="ctr"/>
              <a:r>
                <a:rPr lang="en-US" sz="1600" b="1" dirty="0"/>
                <a:t>TOTAL SAVINGS:</a:t>
              </a:r>
            </a:p>
            <a:p>
              <a:pPr algn="ctr"/>
              <a:r>
                <a:rPr lang="en-US" sz="2400" b="1" dirty="0"/>
                <a:t>$4.00</a:t>
              </a:r>
            </a:p>
          </p:txBody>
        </p:sp>
        <p:pic>
          <p:nvPicPr>
            <p:cNvPr id="10" name="Picture 9" descr="A close up of a credit card&#10;&#10;Description automatically generated">
              <a:extLst>
                <a:ext uri="{FF2B5EF4-FFF2-40B4-BE49-F238E27FC236}">
                  <a16:creationId xmlns:a16="http://schemas.microsoft.com/office/drawing/2014/main" id="{414ECB48-AC3E-CCE7-3B2A-A4B63B04C0C1}"/>
                </a:ext>
              </a:extLst>
            </p:cNvPr>
            <p:cNvPicPr>
              <a:picLocks noChangeAspect="1"/>
            </p:cNvPicPr>
            <p:nvPr/>
          </p:nvPicPr>
          <p:blipFill>
            <a:blip r:embed="rId6"/>
            <a:stretch>
              <a:fillRect/>
            </a:stretch>
          </p:blipFill>
          <p:spPr>
            <a:xfrm>
              <a:off x="7611349" y="1948398"/>
              <a:ext cx="1548448" cy="871002"/>
            </a:xfrm>
            <a:prstGeom prst="rect">
              <a:avLst/>
            </a:prstGeom>
          </p:spPr>
        </p:pic>
      </p:grpSp>
      <p:grpSp>
        <p:nvGrpSpPr>
          <p:cNvPr id="41" name="Group 40">
            <a:extLst>
              <a:ext uri="{FF2B5EF4-FFF2-40B4-BE49-F238E27FC236}">
                <a16:creationId xmlns:a16="http://schemas.microsoft.com/office/drawing/2014/main" id="{D00BC7B5-94E2-3462-3BB2-0E81745C4082}"/>
              </a:ext>
            </a:extLst>
          </p:cNvPr>
          <p:cNvGrpSpPr/>
          <p:nvPr/>
        </p:nvGrpSpPr>
        <p:grpSpPr>
          <a:xfrm>
            <a:off x="9747830" y="1476588"/>
            <a:ext cx="2192530" cy="5381412"/>
            <a:chOff x="9747830" y="1476588"/>
            <a:chExt cx="2192530" cy="5381412"/>
          </a:xfrm>
        </p:grpSpPr>
        <p:pic>
          <p:nvPicPr>
            <p:cNvPr id="31" name="Picture 30" descr="Business woman holding sign">
              <a:extLst>
                <a:ext uri="{FF2B5EF4-FFF2-40B4-BE49-F238E27FC236}">
                  <a16:creationId xmlns:a16="http://schemas.microsoft.com/office/drawing/2014/main" id="{48CEE6E4-3CB2-D15E-4532-0199C1167DEF}"/>
                </a:ext>
              </a:extLst>
            </p:cNvPr>
            <p:cNvPicPr>
              <a:picLocks noChangeAspect="1"/>
            </p:cNvPicPr>
            <p:nvPr/>
          </p:nvPicPr>
          <p:blipFill>
            <a:blip r:embed="rId7"/>
            <a:stretch>
              <a:fillRect/>
            </a:stretch>
          </p:blipFill>
          <p:spPr>
            <a:xfrm>
              <a:off x="9747830" y="1476588"/>
              <a:ext cx="2191821" cy="5381412"/>
            </a:xfrm>
            <a:prstGeom prst="rect">
              <a:avLst/>
            </a:prstGeom>
          </p:spPr>
        </p:pic>
        <p:sp>
          <p:nvSpPr>
            <p:cNvPr id="36" name="TextBox 35">
              <a:extLst>
                <a:ext uri="{FF2B5EF4-FFF2-40B4-BE49-F238E27FC236}">
                  <a16:creationId xmlns:a16="http://schemas.microsoft.com/office/drawing/2014/main" id="{0823A8D9-F7D8-16FA-3464-4E73505B9259}"/>
                </a:ext>
              </a:extLst>
            </p:cNvPr>
            <p:cNvSpPr txBox="1"/>
            <p:nvPr/>
          </p:nvSpPr>
          <p:spPr>
            <a:xfrm rot="21354725">
              <a:off x="9787876" y="2996490"/>
              <a:ext cx="2152484" cy="1200329"/>
            </a:xfrm>
            <a:prstGeom prst="rect">
              <a:avLst/>
            </a:prstGeom>
            <a:noFill/>
          </p:spPr>
          <p:txBody>
            <a:bodyPr wrap="square" rtlCol="0">
              <a:spAutoFit/>
            </a:bodyPr>
            <a:lstStyle/>
            <a:p>
              <a:pPr algn="ctr"/>
              <a:r>
                <a:rPr lang="en-US" sz="2400" b="1" dirty="0" err="1">
                  <a:solidFill>
                    <a:srgbClr val="00B0F0"/>
                  </a:solidFill>
                </a:rPr>
                <a:t>MyJTA</a:t>
              </a:r>
              <a:r>
                <a:rPr lang="en-US" sz="2400" b="1" dirty="0">
                  <a:solidFill>
                    <a:srgbClr val="00B0F0"/>
                  </a:solidFill>
                </a:rPr>
                <a:t> app </a:t>
              </a:r>
              <a:br>
                <a:rPr lang="en-US" sz="2400" b="1" dirty="0">
                  <a:solidFill>
                    <a:srgbClr val="00B0F0"/>
                  </a:solidFill>
                </a:rPr>
              </a:br>
              <a:r>
                <a:rPr lang="en-US" sz="2400" b="1" dirty="0">
                  <a:solidFill>
                    <a:srgbClr val="00B0F0"/>
                  </a:solidFill>
                </a:rPr>
                <a:t>gets me the </a:t>
              </a:r>
            </a:p>
            <a:p>
              <a:pPr algn="ctr"/>
              <a:r>
                <a:rPr lang="en-US" sz="2400" b="1" dirty="0">
                  <a:solidFill>
                    <a:srgbClr val="00B0F0"/>
                  </a:solidFill>
                </a:rPr>
                <a:t>BEST FARE</a:t>
              </a:r>
            </a:p>
          </p:txBody>
        </p:sp>
      </p:grpSp>
      <p:sp>
        <p:nvSpPr>
          <p:cNvPr id="37" name="TextBox 36">
            <a:extLst>
              <a:ext uri="{FF2B5EF4-FFF2-40B4-BE49-F238E27FC236}">
                <a16:creationId xmlns:a16="http://schemas.microsoft.com/office/drawing/2014/main" id="{B3841768-127A-717D-5DA0-2D2748059EEA}"/>
              </a:ext>
            </a:extLst>
          </p:cNvPr>
          <p:cNvSpPr txBox="1"/>
          <p:nvPr/>
        </p:nvSpPr>
        <p:spPr>
          <a:xfrm>
            <a:off x="203239" y="5765266"/>
            <a:ext cx="3705232" cy="307777"/>
          </a:xfrm>
          <a:prstGeom prst="rect">
            <a:avLst/>
          </a:prstGeom>
          <a:noFill/>
        </p:spPr>
        <p:txBody>
          <a:bodyPr wrap="square" rtlCol="0">
            <a:spAutoFit/>
          </a:bodyPr>
          <a:lstStyle/>
          <a:p>
            <a:r>
              <a:rPr lang="en-US" sz="1000" dirty="0"/>
              <a:t>*</a:t>
            </a:r>
            <a:r>
              <a:rPr lang="en-US" dirty="0"/>
              <a:t>Passes activated within 7-day period</a:t>
            </a:r>
          </a:p>
        </p:txBody>
      </p:sp>
      <p:grpSp>
        <p:nvGrpSpPr>
          <p:cNvPr id="40" name="Group 39">
            <a:extLst>
              <a:ext uri="{FF2B5EF4-FFF2-40B4-BE49-F238E27FC236}">
                <a16:creationId xmlns:a16="http://schemas.microsoft.com/office/drawing/2014/main" id="{35C519A4-8159-07A0-7DF8-6EB273BC07A4}"/>
              </a:ext>
            </a:extLst>
          </p:cNvPr>
          <p:cNvGrpSpPr/>
          <p:nvPr/>
        </p:nvGrpSpPr>
        <p:grpSpPr>
          <a:xfrm>
            <a:off x="3545384" y="1476588"/>
            <a:ext cx="1803463" cy="2567304"/>
            <a:chOff x="3545384" y="1476588"/>
            <a:chExt cx="1803463" cy="2567304"/>
          </a:xfrm>
        </p:grpSpPr>
        <p:grpSp>
          <p:nvGrpSpPr>
            <p:cNvPr id="34" name="Group 33">
              <a:extLst>
                <a:ext uri="{FF2B5EF4-FFF2-40B4-BE49-F238E27FC236}">
                  <a16:creationId xmlns:a16="http://schemas.microsoft.com/office/drawing/2014/main" id="{402781E6-5D4C-0688-2B14-6476E82D761C}"/>
                </a:ext>
              </a:extLst>
            </p:cNvPr>
            <p:cNvGrpSpPr/>
            <p:nvPr/>
          </p:nvGrpSpPr>
          <p:grpSpPr>
            <a:xfrm>
              <a:off x="3545384" y="1476588"/>
              <a:ext cx="1803463" cy="2567304"/>
              <a:chOff x="3545384" y="1476588"/>
              <a:chExt cx="1803463" cy="2567304"/>
            </a:xfrm>
          </p:grpSpPr>
          <p:grpSp>
            <p:nvGrpSpPr>
              <p:cNvPr id="23" name="Group 22">
                <a:extLst>
                  <a:ext uri="{FF2B5EF4-FFF2-40B4-BE49-F238E27FC236}">
                    <a16:creationId xmlns:a16="http://schemas.microsoft.com/office/drawing/2014/main" id="{62BADDBC-B812-DAEB-877B-709DD9CA779A}"/>
                  </a:ext>
                </a:extLst>
              </p:cNvPr>
              <p:cNvGrpSpPr/>
              <p:nvPr/>
            </p:nvGrpSpPr>
            <p:grpSpPr>
              <a:xfrm>
                <a:off x="3653671" y="1922930"/>
                <a:ext cx="1647265" cy="1245122"/>
                <a:chOff x="1122829" y="1815353"/>
                <a:chExt cx="1647265" cy="1245122"/>
              </a:xfrm>
            </p:grpSpPr>
            <p:sp>
              <p:nvSpPr>
                <p:cNvPr id="12" name="Rectangle 11">
                  <a:extLst>
                    <a:ext uri="{FF2B5EF4-FFF2-40B4-BE49-F238E27FC236}">
                      <a16:creationId xmlns:a16="http://schemas.microsoft.com/office/drawing/2014/main" id="{3821E777-2716-35C1-48FC-A20652D796C7}"/>
                    </a:ext>
                  </a:extLst>
                </p:cNvPr>
                <p:cNvSpPr/>
                <p:nvPr/>
              </p:nvSpPr>
              <p:spPr>
                <a:xfrm>
                  <a:off x="1122829" y="1815353"/>
                  <a:ext cx="1647265" cy="575965"/>
                </a:xfrm>
                <a:prstGeom prst="rec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FD93605-6D3A-6AC7-3C29-5B4F80EEACE1}"/>
                    </a:ext>
                  </a:extLst>
                </p:cNvPr>
                <p:cNvSpPr txBox="1"/>
                <p:nvPr/>
              </p:nvSpPr>
              <p:spPr>
                <a:xfrm>
                  <a:off x="1167305" y="1889382"/>
                  <a:ext cx="1527158" cy="461665"/>
                </a:xfrm>
                <a:prstGeom prst="rect">
                  <a:avLst/>
                </a:prstGeom>
                <a:noFill/>
              </p:spPr>
              <p:txBody>
                <a:bodyPr wrap="square" rtlCol="0">
                  <a:spAutoFit/>
                </a:bodyPr>
                <a:lstStyle/>
                <a:p>
                  <a:pPr algn="ctr"/>
                  <a:r>
                    <a:rPr lang="en-US" sz="2400" b="1" dirty="0"/>
                    <a:t>$12.00</a:t>
                  </a:r>
                </a:p>
              </p:txBody>
            </p:sp>
            <p:sp>
              <p:nvSpPr>
                <p:cNvPr id="13" name="Rectangle 12">
                  <a:extLst>
                    <a:ext uri="{FF2B5EF4-FFF2-40B4-BE49-F238E27FC236}">
                      <a16:creationId xmlns:a16="http://schemas.microsoft.com/office/drawing/2014/main" id="{4633DA5E-0CE8-CAF2-C310-5D18A7BFE71F}"/>
                    </a:ext>
                  </a:extLst>
                </p:cNvPr>
                <p:cNvSpPr/>
                <p:nvPr/>
              </p:nvSpPr>
              <p:spPr>
                <a:xfrm>
                  <a:off x="1122829" y="2484510"/>
                  <a:ext cx="1647265" cy="575965"/>
                </a:xfrm>
                <a:prstGeom prst="rect">
                  <a:avLst/>
                </a:prstGeom>
                <a:solidFill>
                  <a:srgbClr val="00B0F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3BF5627-1850-36A7-CF8F-A4BA7F8277DA}"/>
                  </a:ext>
                </a:extLst>
              </p:cNvPr>
              <p:cNvSpPr txBox="1"/>
              <p:nvPr/>
            </p:nvSpPr>
            <p:spPr>
              <a:xfrm>
                <a:off x="3701581" y="3336006"/>
                <a:ext cx="1647266" cy="707886"/>
              </a:xfrm>
              <a:prstGeom prst="rect">
                <a:avLst/>
              </a:prstGeom>
              <a:noFill/>
            </p:spPr>
            <p:txBody>
              <a:bodyPr wrap="square" rtlCol="0">
                <a:spAutoFit/>
              </a:bodyPr>
              <a:lstStyle/>
              <a:p>
                <a:pPr algn="ctr"/>
                <a:r>
                  <a:rPr lang="en-US" sz="1600" b="1" dirty="0"/>
                  <a:t>TOTAL COST:</a:t>
                </a:r>
              </a:p>
              <a:p>
                <a:pPr algn="ctr"/>
                <a:r>
                  <a:rPr lang="en-US" sz="2400" b="1" dirty="0"/>
                  <a:t>$24.00</a:t>
                </a:r>
              </a:p>
            </p:txBody>
          </p:sp>
          <p:sp>
            <p:nvSpPr>
              <p:cNvPr id="18" name="TextBox 17">
                <a:extLst>
                  <a:ext uri="{FF2B5EF4-FFF2-40B4-BE49-F238E27FC236}">
                    <a16:creationId xmlns:a16="http://schemas.microsoft.com/office/drawing/2014/main" id="{ED265FE6-5B74-9E30-26C3-F2ECF38D6CF3}"/>
                  </a:ext>
                </a:extLst>
              </p:cNvPr>
              <p:cNvSpPr txBox="1"/>
              <p:nvPr/>
            </p:nvSpPr>
            <p:spPr>
              <a:xfrm>
                <a:off x="3545384" y="1476588"/>
                <a:ext cx="1803463" cy="461665"/>
              </a:xfrm>
              <a:prstGeom prst="rect">
                <a:avLst/>
              </a:prstGeom>
              <a:noFill/>
            </p:spPr>
            <p:txBody>
              <a:bodyPr wrap="square" rtlCol="0">
                <a:spAutoFit/>
              </a:bodyPr>
              <a:lstStyle/>
              <a:p>
                <a:pPr algn="ctr"/>
                <a:r>
                  <a:rPr lang="en-US" sz="2400" b="1" dirty="0"/>
                  <a:t>3-day </a:t>
                </a:r>
              </a:p>
            </p:txBody>
          </p:sp>
        </p:grpSp>
        <p:sp>
          <p:nvSpPr>
            <p:cNvPr id="38" name="TextBox 37">
              <a:extLst>
                <a:ext uri="{FF2B5EF4-FFF2-40B4-BE49-F238E27FC236}">
                  <a16:creationId xmlns:a16="http://schemas.microsoft.com/office/drawing/2014/main" id="{9CD8D72A-C801-CF1D-53E2-2C52DA945C89}"/>
                </a:ext>
              </a:extLst>
            </p:cNvPr>
            <p:cNvSpPr txBox="1"/>
            <p:nvPr/>
          </p:nvSpPr>
          <p:spPr>
            <a:xfrm>
              <a:off x="3698147" y="2657639"/>
              <a:ext cx="1527158" cy="461665"/>
            </a:xfrm>
            <a:prstGeom prst="rect">
              <a:avLst/>
            </a:prstGeom>
            <a:noFill/>
          </p:spPr>
          <p:txBody>
            <a:bodyPr wrap="square" rtlCol="0">
              <a:spAutoFit/>
            </a:bodyPr>
            <a:lstStyle/>
            <a:p>
              <a:pPr algn="ctr"/>
              <a:r>
                <a:rPr lang="en-US" sz="2400" b="1" dirty="0"/>
                <a:t>$12.00</a:t>
              </a:r>
            </a:p>
          </p:txBody>
        </p:sp>
      </p:grpSp>
      <p:pic>
        <p:nvPicPr>
          <p:cNvPr id="42" name="NEWslide6">
            <a:hlinkClick r:id="" action="ppaction://media"/>
            <a:extLst>
              <a:ext uri="{FF2B5EF4-FFF2-40B4-BE49-F238E27FC236}">
                <a16:creationId xmlns:a16="http://schemas.microsoft.com/office/drawing/2014/main" id="{BBE4A4F7-9373-042E-7217-AC671A3422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20076" y="6220360"/>
            <a:ext cx="406400" cy="406400"/>
          </a:xfrm>
          <a:prstGeom prst="rect">
            <a:avLst/>
          </a:prstGeom>
        </p:spPr>
      </p:pic>
    </p:spTree>
    <p:extLst>
      <p:ext uri="{BB962C8B-B14F-4D97-AF65-F5344CB8AC3E}">
        <p14:creationId xmlns:p14="http://schemas.microsoft.com/office/powerpoint/2010/main" val="3385924901"/>
      </p:ext>
    </p:extLst>
  </p:cSld>
  <p:clrMapOvr>
    <a:masterClrMapping/>
  </p:clrMapOvr>
  <mc:AlternateContent xmlns:mc="http://schemas.openxmlformats.org/markup-compatibility/2006" xmlns:p14="http://schemas.microsoft.com/office/powerpoint/2010/main">
    <mc:Choice Requires="p14">
      <p:transition spd="slow" p14:dur="2000" advTm="36000"/>
    </mc:Choice>
    <mc:Fallback xmlns="">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64" fill="hold"/>
                                        <p:tgtEl>
                                          <p:spTgt spid="42"/>
                                        </p:tgtEl>
                                      </p:cBhvr>
                                    </p:cmd>
                                  </p:childTnLst>
                                </p:cTn>
                              </p:par>
                              <p:par>
                                <p:cTn id="7" presetID="2" presetClass="entr" presetSubtype="4" fill="hold" nodeType="withEffect">
                                  <p:stCondLst>
                                    <p:cond delay="6000"/>
                                  </p:stCondLst>
                                  <p:childTnLst>
                                    <p:set>
                                      <p:cBhvr>
                                        <p:cTn id="8" dur="1" fill="hold">
                                          <p:stCondLst>
                                            <p:cond delay="0"/>
                                          </p:stCondLst>
                                        </p:cTn>
                                        <p:tgtEl>
                                          <p:spTgt spid="40"/>
                                        </p:tgtEl>
                                        <p:attrNameLst>
                                          <p:attrName>style.visibility</p:attrName>
                                        </p:attrNameLst>
                                      </p:cBhvr>
                                      <p:to>
                                        <p:strVal val="visible"/>
                                      </p:to>
                                    </p:set>
                                    <p:anim calcmode="lin" valueType="num">
                                      <p:cBhvr additive="base">
                                        <p:cTn id="9" dur="500" fill="hold"/>
                                        <p:tgtEl>
                                          <p:spTgt spid="40"/>
                                        </p:tgtEl>
                                        <p:attrNameLst>
                                          <p:attrName>ppt_x</p:attrName>
                                        </p:attrNameLst>
                                      </p:cBhvr>
                                      <p:tavLst>
                                        <p:tav tm="0">
                                          <p:val>
                                            <p:strVal val="#ppt_x"/>
                                          </p:val>
                                        </p:tav>
                                        <p:tav tm="100000">
                                          <p:val>
                                            <p:strVal val="#ppt_x"/>
                                          </p:val>
                                        </p:tav>
                                      </p:tavLst>
                                    </p:anim>
                                    <p:anim calcmode="lin" valueType="num">
                                      <p:cBhvr additive="base">
                                        <p:cTn id="10" dur="500" fill="hold"/>
                                        <p:tgtEl>
                                          <p:spTgt spid="40"/>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850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05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3000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1+#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32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8" fill="hold" display="0">
                  <p:stCondLst>
                    <p:cond delay="indefinite"/>
                  </p:stCondLst>
                  <p:endCondLst>
                    <p:cond evt="onStopAudio" delay="0">
                      <p:tgtEl>
                        <p:sldTgt/>
                      </p:tgtEl>
                    </p:cond>
                  </p:endCondLst>
                </p:cTn>
                <p:tgtEl>
                  <p:spTgt spid="4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1">
          <a:extLst>
            <a:ext uri="{FF2B5EF4-FFF2-40B4-BE49-F238E27FC236}">
              <a16:creationId xmlns:a16="http://schemas.microsoft.com/office/drawing/2014/main" id="{3F02CDF2-9A11-F18D-E93B-BB99EB5DD2B3}"/>
            </a:ext>
          </a:extLst>
        </p:cNvPr>
        <p:cNvGrpSpPr/>
        <p:nvPr/>
      </p:nvGrpSpPr>
      <p:grpSpPr>
        <a:xfrm>
          <a:off x="0" y="0"/>
          <a:ext cx="0" cy="0"/>
          <a:chOff x="0" y="0"/>
          <a:chExt cx="0" cy="0"/>
        </a:xfrm>
      </p:grpSpPr>
      <p:sp>
        <p:nvSpPr>
          <p:cNvPr id="202" name="Google Shape;202;g1f00f8a77ea_0_719">
            <a:extLst>
              <a:ext uri="{FF2B5EF4-FFF2-40B4-BE49-F238E27FC236}">
                <a16:creationId xmlns:a16="http://schemas.microsoft.com/office/drawing/2014/main" id="{6BC927FE-2080-522A-5F4D-F0AA26855DA0}"/>
              </a:ext>
            </a:extLst>
          </p:cNvPr>
          <p:cNvSpPr txBox="1">
            <a:spLocks noGrp="1"/>
          </p:cNvSpPr>
          <p:nvPr>
            <p:ph type="title"/>
          </p:nvPr>
        </p:nvSpPr>
        <p:spPr>
          <a:xfrm>
            <a:off x="365760" y="219456"/>
            <a:ext cx="10689300" cy="859500"/>
          </a:xfrm>
          <a:prstGeom prst="rect">
            <a:avLst/>
          </a:prstGeom>
        </p:spPr>
        <p:txBody>
          <a:bodyPr spcFirstLastPara="1" wrap="square" lIns="91425" tIns="45700" rIns="91425" bIns="45700" anchor="ctr" anchorCtr="0">
            <a:normAutofit/>
          </a:bodyPr>
          <a:lstStyle/>
          <a:p>
            <a:r>
              <a:rPr lang="en-US" dirty="0"/>
              <a:t>How Does “Best Fare” Work</a:t>
            </a:r>
            <a:endParaRPr dirty="0"/>
          </a:p>
        </p:txBody>
      </p:sp>
      <p:sp>
        <p:nvSpPr>
          <p:cNvPr id="204" name="Google Shape;204;g1f00f8a77ea_0_719">
            <a:extLst>
              <a:ext uri="{FF2B5EF4-FFF2-40B4-BE49-F238E27FC236}">
                <a16:creationId xmlns:a16="http://schemas.microsoft.com/office/drawing/2014/main" id="{2E6F4D8C-C14E-01CD-CB91-1D727B468551}"/>
              </a:ext>
            </a:extLst>
          </p:cNvPr>
          <p:cNvSpPr txBox="1"/>
          <p:nvPr/>
        </p:nvSpPr>
        <p:spPr>
          <a:xfrm>
            <a:off x="9556475" y="6408325"/>
            <a:ext cx="67647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endParaRPr>
          </a:p>
        </p:txBody>
      </p:sp>
      <p:sp>
        <p:nvSpPr>
          <p:cNvPr id="4" name="AutoShape 4" descr="data:image/jpeg;base64,/9j/4AAQSkZJRgABAQAA2ADYAAD/4QCMRXhpZgAATU0AKgAAAAgABQESAAMAAAABAAEAAAEaAAUAAAABAAAASgEbAAUAAAABAAAAUgEoAAMAAAABAAIAAIdpAAQAAAABAAAAWgAAAAAAAADYAAAAAQAAANgAAAABAAOgAQADAAAAAQABAACgAgAEAAAAAQAABGWgAwAEAAAAAQAABiwAAAAA/+0AOFBob3Rvc2hvcCAzLjAAOEJJTQQEAAAAAAAAOEJJTQQlAAAAAAAQ1B2M2Y8AsgTpgAmY7PhCfv/AABEIBiwEZQMBEQACEQEDEQH/xAAfAAABBQEBAQEBAQAAAAAAAAAAAQIDBAUGBwgJCgv/xAC1EAACAQMDAgQDBQUEBAAAAX0BAgMABBEFEiExQQYTUWEHInEUMoGRoQgjQrHBFVLR8CQzYnKCCQoWFxgZGiUmJygpKjQ1Njc4OTpDREVGR0hJSlNUVVZXWFlaY2RlZmdoaWpzdHV2d3h5eoOEhYaHiImKkpOUlZaXmJmaoqOkpaanqKmqsrO0tba3uLm6wsPExcbHyMnK0tPU1dbX2Nna4eLj5OXm5+jp6vHy8/T19vf4+fr/xAAfAQADAQEBAQEBAQEBAAAAAAAAAQIDBAUGBwgJCgv/xAC1EQACAQIEBAMEBwUEBAABAncAAQIDEQQFITEGEkFRB2FxEyIygQgUQpGhscEJIzNS8BVictEKFiQ04SXxFxgZGiYnKCkqNTY3ODk6Q0RFRkdISUpTVFVWV1hZWmNkZWZnaGlqc3R1dnd4eXqCg4SFhoeIiYqSk5SVlpeYmZqio6Slpqeoqaqys7S1tre4ubrCw8TFxsfIycrS09TV1tfY2dri4+Tl5ufo6ery8/T19vf4+fr/2wBDAAEBAQEBAQEBAQEBAQEBAQEBAQEBAQEBAQEBAQEBAQEBAQEBAQEBAQEBAQEBAQEBAQEBAQEBAQEBAQEBAQEBAQH/2wBDAQEBAQEBAQEBAQEBAQEBAQEBAQEBAQEBAQEBAQEBAQEBAQEBAQEBAQEBAQEBAQEBAQEBAQEBAQEBAQEBAQEBAQH/3QAEAI3/2gAMAwEAAhEDEQA/AOp/4L7/APBff40x/Gn4gfsSfsSfEHVvhZ4M+FmrX3gv40/GnwVfyaX8QPGfxA0uWWz8UeCPBPiizlXUvBvhXwbqSS6FrWtaDLpnifXvE2m6pbWuq2vhe2VfET/r5d/w7/eH9d/6/X5H8cXiHxL4i8W6tda94r1/W/E2t38zT32s+IdUv9a1W9uJG3STXd/qVxcXdzKzEl5JZmdjyxJO6j/g/wDDf0uut7If+Wm66rXre+ul+70tYx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n0h+zp+1/8AtPfsleL9N8cfs4fHP4j/AAk13TrqG78vwr4lvoPD+reS4k+x+JvCVy9z4V8V6TK6r9p0TxNomr6VdbV8+1k2oyv+v6101/4bSweT776fj/w+lran+mX/AMEVf+Ctfh//AIKcfs16r4i8dQeHvBH7Q3wb1HRvCfxu8NafOLDw9qM+uWmoXPhL4heFIL67uJ7TQPG1vo2txto9zdT3eieINA1/TxJc6XHpOo36/r+tvy+4R//Q/kK8S+INV8W+Itf8V67dy3+ueJtb1XxDrN9OzPNe6rrV9PqWo3UzsS7yz3lzNLI7NuZ3LEkkmnu/+H9OieqWvn5u8R/18v6/rcxc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ntXwg/aB+KvwK/4SH/AIVl4s1Pwv8A8JT/AGT/AG3/AGddT2327+xP7T/s0TeSwL/Zf7Yv/L3k7ftD7fvPS/r+v6fn2iadW/z/AK/rsf/R/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D16HI/T09/6Gj/gd+nT5+q20togt/X+Xfr+XUXpjrk9MfhnHcH35B6DoCp/W++71/4dW313iej8/u9Ur3v/AJpWAf09M5I/yCfb60fg/wCu/bfb71YLP9fTz+e3n0Drx+uPbnpn+Rz1+XJFH3bf13v53t2Sdrjfz13bX436X1drv1dmGP6njkDPTkY9Op/XBFHy7b+XT+rbaWvyit/X9b9vX1Dp657Y4+vuD2zyD0HQFT+t993r/wAOrb67xPR+f3eqV73/AM0rCY/Udh3H+QT7fWj8H/Xftvt96sFn/wAP0216+m2vS7sHb/PpyP8AI/Ff4j7tu1v+Hb6t/crJyLP7/Lv93bvr3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p+Hr0OR+np7/0NH/A79Onz9VtpbRBb+v8ALv1/LqL0x1yemPwzjuD78g9B0BU/rffd6/8ADq2+u8T0fn93qle9/wDNKwD+npnJH+QT7fWj8H/Xftvt96sFn+vp5/Pbz6B14/XHtz0z/I56/Lkij7tv6738727JO1xv567tr8b9L6u136uzDH9TxyBnpyMenU/rgij5dt/Lp/VttLX5RW/r+t+3r6h09c9scfX3B7Z5B6DoCp/W++71/wCHVt9d4no/P7vVK97/AOaVhMfqOw7j/IJ9vrR+D/rv232+9WCz/wCH6ba9fTbXpd2Dt/n05H+R+K/xH3bdrf8ADt9W/uVk5Fn9/l3+7t317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E/z/AJ/z796P66/15/P/ALdiv6/r+vyP/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Gfb+nc9Pf35xRt1stNd+vTRdU3b3ezbdw/r8Pl/wN9b3D8P849PXng9/bksdv6Xr6b/n3DTvp6a7/wDDf1cUj8SfrnnPUdc9D0P45+Yvrr+X4WurLpo/NW2D8fw+abWn3eq0sLjsf6Aj8O/TPOPxJ+U2v/w/49GvntZ73idut9X5+Wq332TXrYPpnHoBnjrz0PTjGcnGcnANFmtf17Ppp310+/oHfpv06+l9O2m3bqJx/L2zx6djzwe/thixbzvrv+r+V+vdu1g/L0/L8Pv9QP5k/nk57cc/4fxdWL/P1/LfS2uzXdWDTv8A8H58un3PdXtqhP5/T27j8Py570b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5/193b/AA/hYPv3003X/D+X32F+nX69f0BGD/Dg5/vDAo07XX4/8C+97u3z5Ymq/K+lteje2z76eYuPqBxkY5/H06Z/kD1Vv1u9e/4Pr1Wt/wAU4mn9f1r0v877C46f4frj5e56gcAAHOfmXn599fPXp+vyQdLf5O/krff2+dxSPx6e3U9+v+0OOxycYxRff/g/dv8AnfbdfaQ3nAPqPp+XTv2AO71GA1HfS6+d7d99On5WtoP8++nXu9b3Wt3bqrO9xP5cZGO49eQRkAnjt6cFX6u++ur+70d9+/2r3idn5/db779On32D07DI7cZ78cdOnHpjJzml+H9bfd5ddb6B+i0+/fbVu70vp5W95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09O/r279m+nNHz/r7u3+H8LB9++mm6/4fy++wv06/Xr+gIwf4cHP94YFGna6/H/gX3vd2+fLE1X5X0tr0b22ffTzFx9QOMjHP4+nTP8geqt+t3r3/AAfXqtb/AIpxNP6/rXpf532Fx0/w/XHy9z1A4AAOc/MvPz76+evT9fkg6W/yd/JW+/t87ikfj09up79f9ocdjk4xii+//B+7f877br7SG84B9R9Py6d+wB3eowGo76XXzvbvvp0/K1tB/n30693re61u7dVZ3uJ/LjIx3HryCMgE8dvTgq/V3311f3ejvv3+1e8Ts/P7rfffp0++wenYZHbjPfjjp049MZOc0vw/rb7vLrrfQP0Wn377at3el9PK3v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j0P5kD+f+f0o+f56+fwy/rv9kV+l/lf9N/68z//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KO3J57Zx6dOCOvGfm+gxmj8ei2/L+u6D+vu3/Dy7bXYoHH1HQg/wCA68dCSTjpij0++/3ddLbLfvpdKJ+Ou67b25bafe1o0r2chR249xgEdevfnHTqc8Hnmjv0/rbt/XoF7efn36Lf/L77IdjB/PkdccdeD3Oc/ic5IZf8P2/r+rbi/r+v+H+8Q59PyyM8cYxkDnjkcD14o/r+v6/IP6/r+vyD1/4FwRgdePr+GSTj0wr/AOB5a/8AA7/8Af8AwO3q9Lf8BW+1vFvbp7jgj69+cDg88g5zwTTtutV0tvr6rfq+u2zvY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M+39O56e/vzin87LTXfr0+Hrd202aeqbDT528+1/LXptZb635hc/0/HHtnjrwec+g+Ystfm76+u/lprrb1uGnnb0F9jz9f5EcHPfIzz/AL2aP6/pa+S9O1rB8u2n9X89323shc/hnjnHH4dwAvcLx6k4U/pf10Dt/X3bPe+342uL1/njAPXnnjJ4xxhemeTjcarVffftvbZa+V9NLq1heX9fr/Xbcb0+nBwe/wBfQ+4znjPQlT081968+m9vx2Q/Xb/L7/L08thD6dT+Oe/Ucc9+nfndn5i+vf8Arbfp5NeVg01/q/o9eX7n0vbVxT+f09u4/D8ue9G3z/rfTX5vzQf8P+Nt/wDKydrb6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LFlZ3mo3lpp2n2lzf6hf3MFlY2NnBLc3d5eXUywW1pa20CvPPc3E0iQwwQxySyyuscaM7AUvn/wfw/Pl/QP626f0trfefqF8Lf8AgiZ/wVY+MWhWPiTwT+xD8ZI9G1OD7TY3Hji28OfCma7ttu+O6hsPinr/AIM1E21wm2Wzn+y+TfRNHNaPNG8bM9P6/wCH+f6dA/Dz9d77v8PLXQ8c/aK/4Jmft9/snaLN4o/aB/ZP+Mnw98IWqb7/AMbzeGH8SeBNM3TCGNNX8ceD59e8J6PLPIVW3i1LWbWW5zm3SRfmY+d9fw7/AIPd/fqHp935ep8MfoMjtxnvxx06cY7DnO5j/g/8N/S663sg/wAtN11WvW99dL93pawg9Pw57c8/Tvnr+uVXz/4P4fny/oH9bdP6W1vvD6enqOf0Hf8Ahwc/3hgU/wCv6101/wCG0sH/AA19Ovf5efRrUOP89+fqCOnb9M5U+d9fw7/g939+oel9/wDhvX/hyWKKW4miggjkmmmljihhijeWWaaRgiRRxJ88kjuwRI0G5mKoMlgWP+D/AMN/S663sg/y03XVa9b310v3elrH2av/AATb/wCCiZAI/YI/bSIIGCP2WvjkQQe4I8DdCD1G7g8etL5/8H8Pz5f0DT8fw/z02t955d8Wf2Tf2p/gHoOn+Kfjp+zR+0B8FvDGratFoGl+I/iz8G/iL8OdB1PXprO91GHRNP1jxj4a0bT7zV5bDTtQv49Lt7iW8ls7C8ukiMNrPIj/AK/rXTX/AIbSwf1fTr3+T7+Wp8/cf578/UEdO36Zyp876/h3/B7v79Q9L7/8N6/8Oew/Bb9n346ftHeLE8DfAL4QfEn4yeLSIJJtA+G3g3X/ABhfWUE7mNb7VYtEsbxNI01WWTztT1NrPT7dIpJLi5SON5FP+D/w39LrreyD/LTddVr1vfXS/d6WsfpAP+CBf/BXz+yBrZ/Yj+IP2L/nj/wlvwo/tfGAxz4fHxAGvjIOP+QXy3yAFwRR3/r9O3+H9A0/Ht0/rpb7z82vjL8A/jf+zr4sfwJ8evhF8SPg34xWJrhPDnxK8Ha/4M1W7tEleH+0NOttesLFtT0uSVCLfUtO+16fdgCS2u3QozGnb/hvv0u+v3Ws4h/V9OvR/Lu9PPU8k/l6dc4z7gjPU46e2cq/nffXXr2/yff7V24n9f130S1v99w/QZHUcZ78ZXpyOPTGRnLLr23166rTW/4/N82ii+637d9/x32v62shc/zxzx1zyTzjuMfNjNHf+vLT5W3X3WZP9f1v/XbYT6dfYj9OBjB/hwc9Qw4o/Ffiunyvprd2268sa/Pvp16N6306u1tVZ6sOPw/PJH4gjPt9OM5U9dd9dfW6/wCD31vvFeie6/4C82/X77lmzs7vULu1sLC1ub2+vbmC0srK0glubq8vLmVYYLW1tYUaa4uJ5nWGGCFHllkZI41Z2AY/D+tvmvLrrfQP0WnTqtet73fXvtax+5n7Lf8Awbl/8FR/2o/CaeObf4S+HfgN4XvLVbrQ7r9pDxDqPw41nX43TzFNl4I0/wAPeKPH+nRSxtG9teeJfC2g2F7HMktjd3MO+SJf1/W35fcGn49un9dLfeflt+1b+yj8cv2Kvjf4t/Z6/aG8Hv4M+JPhA2U91ZxX1pq2j6zo2q263mieJfDWuWDy2Os6BrVm6z2V1bt5sUq3OmanBp+s6fqOn2j/AK/rXTX/AIbSwL/gX9e/47vo1qfOX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defpzx35+nvw305o7/1+nb/AA/oH9bdP6W1vvPStP8AhB8R9TsYdRsvC909pcQpPC8t7pdpLJFINyOLa7vobobhhlUwbiCDgZUsadv+G+/S76/daziGu3yvp16P/gvTz1OAvbK7027uLC+t5bS8tJWhubadCksU0ZwyOhOV9cgkFSCpKsGp/O++uvXt/k+/2rtxP6/rvolrf77lX9BkdRxnvxlenI49MZGcsuvbfXrqtNb/AI/N82ii+637d9/x32v62shc/wA8c8dc8k847jHzYzR3/ry0+Vt191mT/X9b/wBdthPp19iP04GMH+HBz1DDij8V+K6fK+mt3bbryxr8++nXo3rfTq7W1Vnqw4/D88kfiCM+304zlT113119br/g99b7xXonuv8AgLzb9fvuHp2GR24z3446dOPTGTnNH4f1t815ddb6B+i06dVr1ve7699rWEHp+HPbnn6d89f1yq+f/B/D8+X9A/rbp/S2t94fT09Rz+g7/wAODn+8MCn/AF/Wumv/AA2lg/4a+nXv8vPo1qHH+e/P1BHTt+mcqfO+v4d/we7+/UPS+/8Aw3r/AMOL+gyO3Ge/HHTpxjsOc7mP+D/w39LrreyD/LTddVr1vfXS/d6WsIPT8Oe3PP0756/rlV8/+D+H58v6B/W3T+ltb7y5p+n32q3tppml2V3qOo388NpY6fYwS3d7e3U7iOC2tbaCN5555ZWVIoIo3klcgLklaf8AX9a6a/8ADaWD19L+u97JvZ/haz1PtHwt/wAE+/2h/EdjBf3mn+FvCS3MSzR2vinX5I79UflBPaaHp2uSWkrKQz29w0dxDzHNHHKrop8+v3+f/Dv77sPT+v8AM7Af8E0/jscZ8V/CZehwdd8XnnvnHgXb7cf40v6/r5eX3h/S/wA+u/8AVthf+HaXx2/6Gz4S/wDg98Y/08CnH5fnQGn49un9dLfeH/DtL46/9DZ8Jv8Awe+MPz/5EP8AT9TkFXp/X/D/AD/ToF/+B+t/+D6B/wAO0vjr/wBDZ8Jf/B74w5/8sQ4/D68/dpf0/wCuoen9f5h/w7S+Ov8A0Nnwlx1/5DnjHr34/wCEEA9fw9MkKf1/Xy8vvD+l/n13/q2wn/DtL47D/mbPhMcdv7d8YjPt/wAiLxkZoDT8e3T+ulvvMDW/+Cdf7Quk2klxYnwL4kkRGYWWieJLmK6lKAkJGfEGjaDa7nPCK9yoJxudcgq9P6/4f5/p0C//AAP1v/wfQ+LfEfhnX/B+tX3h3xRo+o6Drmmy+TfaVqlrLaXlu5AdC8MoRjFNGyywTxloZ4XSaCR4pEej531/Dv8Ag939+oel9/8AhvX/AIcxP0GR24z3446dOMdhzncx/wAH/hv6XXW9kH+Wm66rXre+ul+70tYQen4c9uefp3z1/XKr5/8AB/D8+X9A/rbp/S2t94fT09Rz+g7/AMODn+8MCn/X9a6a/wDDaWD/AIa+nXv8vPo1qHH+e/P1BHTt+mcqfO+v4d/we7+/UPS+/wDw3r/w4v6DI7cZ78cdOnGOw5zuY/4P/Df0uut7IP8ALTddVr1vfXS/d6WsIPT8Oe3PP0756/rlV8/+D+H58v6B/W3T+ltb7w+np6jn9B3/AIcHP94YFP8Ar+tdNf8AhtLB/wANfTr3+Xn0a1DHofzIH8/8/pR8/wA9fP4Zf13+yK/S/wAr/pv/AF5n/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ip/wbTf8Eo/hT8Gf2Z/AH7d3xY8G6T4s/aJ+O1hL4s+GV/4jsLHVE+Dvwtluryz8L3Xg2K4hnj0zxd4+02P/hJtW8U28v8AasPhvVtG8N2J0pB4lTWU/wCv6/r8RH6S/t6f8F1v2Bf+CePxNi+C/wAY/E3j3xr8WYbHSdT8R+A/g14W03xhq/giw1yOK60qXxne6z4l8KaBot7e6ZPDrkOg/wBsXPiQ6FcWGrHRxZatpD6gf1/W/wDXbcLf1/X9Pp1PuD9kr9rv9nH/AIKB/ASz+NvwA8TWvxC+F/iW51jwjr2na1pLWeqaJrtlbW6+IfA3jnwvqccj6dq0FhqljPd6ZdpcWWpaLq2m6rYT6jomrWF7dgH+fn/wcs/8E1/hj+wt+1F8Ovip8BvD9j4M+DX7VWkeNPEEHw+0iJbfQ/AvxO8CaloQ8f6d4W0+GFLfQvBus2HjTwnrmg6DC7Wukalc+JdM0a30/wAPWOkaXYP+v69dh/10/rfr+hy3/BGL/ggl4h/4Kh+BfG3x1+IPxeuvgr8C/Cni6f4faLP4e8N2nifxt488Yabpuk6xr8OnQ6lqem6Z4e8P6DY65pMcmuXcGsvqWqXU+m2emr/Z1/dwJ/1/X9fiI8P/AOCy/wDwRp8Y/wDBKDxn8Nbuz+JSfGL4J/GSPX4PBXjS50CPwv4l0bxL4WTS5td8KeLNDt9U1izE62esWGoaJrmn3i22t2y6hG+madcaZLDK9/6f/DdLfPrvF7/1/wAP+Lv010PxL/x/w49eOn3vpnk0bv8A4f06J6pa+fm7xD+vl/X9bn9SP/Bsh/wTBX9qj9oyf9sb4ueHftnwG/Zd8Q2E3g2x1O18zS/iH8f4IrbV/D1kEkQxXelfC60nsPHGtpvX/iobrwHZSQ32nXetW8S/r5P/AIH9ah/XT1+/8eh/oSW3xo+G178ZtV/Z+svE1pefFnQfhzpfxX17wnbLJLdaJ4G13xDfeF9A1fVJlX7PaHXNZ0nWINMtHk+1XEWk310Yo7dYZLgEfzJf8HfP/KP/APZ7/wCzxPDH/qlfjb+Ix14B9MHJo/r+vy6/LcD+Er9j39mvxV+2H+1B8Df2ZPBlwlhrnxl+Ieh+EP7XkjE0Ph7RZ5GvfFXiie3MkZurfwr4XstZ8RXFpHKs93Dpj21vunlQU/6t+Hlr139b6xH3/r+un9XP9bH9mz9mP9lj/gm7+zYvgL4WaJ4U+Enwk+GXhW48SfELx9rsmlaXqGur4b0eS78T/E/4s+M5IbEatq72VndalrGt6m8VhpVjH9g0u30rQNPsNOtUI/LHwV/wc5/8ErPG/wAaNO+D1t45+Knh6w1jXbTw7pXxk8XfDhdA+Dtze3161hZ3N3rFxr8njDQdHluPIabXPEvgnRdI061uEvdVvbGygvri0P6/r+vQP6/r7/L8Upfq3+2p+xN8AP29/gX4p+A/7QPg6w8QaHrVjeHw14njs7P/AITL4beJ5IQum+NfAOuzQS3OheINMuI4JH8lvsGtWKT6Fr9nqug6hqOm3AB/kC/Hf4ReI/2fvjd8YfgT4vltrjxV8F/ij49+FXiO5sRKLC81vwB4o1Pwpql3p/nBZWsLu70qW5spH2tJaTQyDO7Kvd+vr+Nlq18X2r+t0P8A4H3ev6JfdY8pHHTP9TjBxjtj1/wNH9bbL1+a6Wd9bWD/AIb+nt63ennqH4nntn8sduox39OMbqPx6LVf11/VdQ3u/n/mu3W/5NNuJ2HgD4d+P/it4t0fwD8MPBHi34jeOPEVyLPQfB3gbw5q/ivxPrF03/LDTNC0KzvtTvZQoLsttaylUBZ8KGNH9a3+X3JW26/OI/l8revk+tvO2l7Jn9Qn7C3/AAam/tafG7+xvGn7Yni/S/2Vfh7c+Rev4H08af48+OOrWT7Zfs8umWN43gvwH9st2UJd67r+va/pc+6HVfAscsTxUf1/W2v59b6oR/ZP+xF/wSM/YL/4J/2lhd/AP4I6NL8RLW2EF38a/iJ5Pjz4v38jReTcz2/izVbZYfCcd9HtW+0rwBpfhHQbrYjzaU8oL0g/r+u/9eR+ldAH+Wh/wcbftTeFP2pf+CovxXn8Dva3nhb4B+G/D/7NlnrlqyPHr+s/DnVPEmp+N74PHlJI9N8f+K/FXhqzuo5J473T9Bs72JzDcpHE/wCuv/DeXz67xLf1/X9Pp1Pwn/x/w49eOn3vpnk0bv8A4f06J6pa+fm7x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W/wCGf/BCP/grL8X/AIdaB8VvAn7HHi6/8E+KNFsvEWgXutePfg74M1nU9G1GFbmwvYfCHjX4i+HfGKLd27pPBFNoENw8TxyCEpIhY/D+v6Qev6Pz/PTv9x+YXxC+Hnjj4TeOPFPw0+JfhbWvBPj3wTrV74d8V+E/ENlLp2s6HrOnS+VdWN7ayrlWVgGhlQy291A8V1bSy200M7j/AOB/X9egW/r+k/Ldr53P00RVjRY1ACIoRVxwqqNoHtgAdN3THOSKN/6fRafda23X5xN+3yt626Prbz2V9Gfnj8cVVPil4pCDAL6O+BkAtJ4e0l5PzZiT82Tu75zRu/X1/Gy1a+L7V/W6D/gfd6/ol91iL4GfDxPi78bPg98J5bu5sIvif8U/h98O5b6zjjlvLKPxp4t0fw3JdWsUwaJ7i2XUjNAkqtG8qKrgoWFH9bbL1+a6Wd9bWD+tv6v563Xnc/u2/wCIPX9lL/o7b9ob/wAJz4b/APyq9vf9AVQv1/r+tPuD/iD1/ZS/6O2/aF/8Jv4b/n/yChzwP655FO/9fl16eml+t1yu/wDX9f19yP4J/G/hceGviB4u8F6Y13qY0Dxlr/hfTmMW+91AaXrV1pVqfIt0O+7uvs8eYoV+aaTZEhyoo3f/AA/42T1S18/N3iH/AAPu9f0S+6x/Yh/wT8/4NNdU+Jfw58PfFD9vn4teO/hHqPizS4NVsfgP8I7Tw1beP/C1nd7ZrI+PfHfizTPF2g6Xr8toQ994P0vwbqU2jNNFDqPiGDVYb7R7JCufbvxu/wCDQf8AY/13wlqA/Z6/aL/aB+HPj9LVjpVx8UZvAfxP8DXVzDAxht9S0jw94N+G3iOzF9cLGlzqdr4kvUsI3kuLfQbwolo5/X9f1+YH8Qn7Y/7Hfxy/YS+Pni79nP8AaD8NxaB468K/Z721vtOlnv8Awt4y8MakZTofjbwVrM1rZNrXhbXI7ef7JeG0tryzvrTUND1nT9N17StW0uye/wDT/wCG6W+fXeL32/D7+uvW2t+yb3P3O+Kn/BJj9lDwf/wb/wDgn/gpNo4+Jf8Aw0fr+kfD6+v/ALV4ytp/APn+Jfj7B8N9S8nwsNCiuI0/4RyVvs6nWn8q/wAXW5xmKjd/l/ST238/PaR/X/Df1+ofsRf8EmP2UPj/AP8ABEv9qv8Ab68fD4mH49/B3Sf2jr3wh/YnjK203wX53wu8C6V4h8Mf2r4cfQbqa9T+0LyY6iE1SD7XBsiXycF2Pw/r9UH9dPXf16/fsfzHfrn8P6EdeP4voOtD/wCB/X9egW/r+k/Ldr53P0M/Y6sdH+HXwy+Nv7TGoaXa6trfgDTx4f8ABUV8rG0tNav7WL7TM2NrrLdz6roVhJPbul1Fp0+o28Ug+3PtN/67bLr+S83sH9af1d221v6vRn9Jn/BOf/g3fl/4KAfs8eBv2uP24/2lfjRoh+N2lweNfh/8OPhJc+F9HbSfAuouz+H9S1HUfFnh3xdo1mdcsAuq6do2i+F7OCz0+8tZp7y4uZpRS/r+tv677C/r+v6/Nn6GH/g0O/4JuNyfjh+3CW7sfiR8Bjk9+P8Ahm3I59WP49aB3f8AX9f1sA/4NDf+CbWOfjd+3Afp8SPgMP0/4ZsP6k+vHG0/r+v6/MQf8Qh3/BNn/ot37cP/AIcn4C//AENY/wA9c9Kd/wCv6f6ffpyn9f1v+L++wf8AEId/wTZ/6Lb+3D/4cj4C/l/ybXn9fx70v6/rb+t76oP6/r+v1Pj39tD/AINKvg54L+B3j/x7+x/8d/jTq/xK8FeGtX8U6b4F+Ndx4E8RaV4yi0KyudTutAsdZ8EeBPAt3pGsaja2zWulTz2Go2r37xLcRxxSFlB3/r+vPqfwvDgggnPbBIP4EA9xj+L3A603/wAD+v69At/X9J+W7XzudR4Y8ceMPBepW2r+FPE+ueH9RtJknhudK1K7tGEkZGBKkUqxXETAbZYJ0lgmiLQzRyxO6Mfd+P6adOvfrq4m/wCn5211621v2Te59+/G/UY/2h/2TPCnx/1mxsofiR4B8SL4L8V6pYW6W8eraZPdpaATxRbQhe51LQtTgiyLexur7V47GKGC+CIddOvrp+HTfTm/NC/r+u39eZ+bOPr9O/v6449vzxR96/y/4Oi87j1+/rp67/PXt12D9c/h/Qjrx/F9B1of/A/r+vQLf1/Sflu187h/n6fyx65G70weRRv/AE/+G6W+fXeJvt+H39dettb9k3uH+P8Ahx68dPvfTPJo3f8Aw/p0T1S18/N3iH9fL+v63DH1+nf39cce354o+9f5f8HRedw1+/rp67/PXt12D9c/h/Qjrx/F9B1of/A/r+vQLf1/Sflu187h/n6fyx65G70weRRv/T/4bpb59d4m+34ff11621v2Te4ceuPz/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X9tfhN/wAHDX/BU/4IfC34cfBr4b/G3wbonw++E/gXwn8OPA+jSfBP4RalLpfhLwToVh4c8PWM+pX/AIQn1DUbi20rTbWK41DULm5vr6ZZLu8nmuZZJXP+B/we++/Tb0QW/r/Lv1/Lqfll8c/jZ8Wv2rPjd43+NvxY1efxv8Xfi74mTWPEmpWGk2ljLrOu3cVnplna6ZoWiWtvZ2iJb21lpmm6XplmkMUMNvaWkACoqn9eu+60/PTfQP8AgOzt/wADve3n1s2f6Xf/AAbu/sD/ABV/YL/YMOjfHG1u/D/xV+O/xEv/AI26/wCAbuSZLn4caTqvhbwr4Z8L+FNasmcw2vi46T4bXXPFESxxXenXesQeGdSU3nhx2Zf1+X9bd9xH88H/AAd1ftW+CfiP8fv2dP2U/B+p2mra5+zx4b8beNfijPZTJcR6P4p+LyeDv+Ed8IXbIxNvrOk+FPCEHiPULYoQLDxtopaRZlniiP6/r+v0Gtfnp/W35/ddngf/AAQq/wCC+Hw8/wCCbXwq8afs0/tJfDfx/wCMfhDrPjm/+I/gbxj8KoPD+seLfB+v6/p2jaT4i8P6z4a8S+IPCthqvha//sSy1qy1HT9eh1fRtSbV4X0nXYNXtn0V/wDA/rr+nl2C39f5d+v5dT5+/wCC6/8AwWg8Pf8ABVDxR8JPB/we+Hni34e/Af4LS+I9Z0eX4gto8Pj3xx4y8V2+l2V9rWtaP4d1bXtC8O6ZoenaX/Zvh/TbPX9cupzqOr6nqF9E15a6VpQv6/4K0/PTfTQP+H/r+v1Pxi/Zx+APxH/an+Ovws/Z5+EmknWfiH8XPGGleDvDdqwkFpay38u+/wBb1aaKOV7PQPDekw3/AIi8R6iUZNN0LS9R1CUGK3cUf0/y6/fp+nLE6f1p5/p/wyP9Xfw9o/7Nf/BFz/gm6sE840/4Pfsr/C2XUNZ1IRWtl4i+J3ju7lD3l1sZzBN44+L3xG1ZLTTrWSY2VrqviCw0yKS10WwgECFv6s/nI/4Nn/2nvib+2V/wUN/4KTftK/F7UPt3jj4q+BPAOvXdtDNLLpvh3SE8aanYeGvB+hCYmWLQPB/h200zw3oscpM/9nabbyXUk12887gH09/wd8/8o/8A9nr/ALPE8MdOv/JFfjd0/wAn+RVr+v8Ag7afPTfSwf1/Xf8ArzP4M/2YP2l/i9+x78cfA/7RnwH1zTvDfxX+HZ8Qv4S1zVfDuh+KrLTpPE/hXXPBesSPoXiOx1PRryWXw/4i1W2ge7spmtJp4721MV5BbzxH4d/y66een6csX+X9a9fvt5a2P0e+PX/Bfr/gqD+0p8HPiF8B/ix8cvDurfDb4o+Hrjwr400vSPhH8L/DN/qegXkkMt9p0euaD4XsNWsYr1IRa3Zs7qB7izluLWUmGeRGP6tr/wAHfff7rJBa9vPT0v8Ad+fzWvL8f/8ABP8A/YR+NP8AwUQ/aR8Gfs9/BzSLlhqV3ban8Q/HMlpNP4b+Fvw8t7y3j8Q+N/EtymyGKKxt5Tb6NprzxXXiPX59M0DT915fJtP+B36dPn6rbS2iF/X9dz/Xt8SeJvA3wQ+F+seLfGviS38MfDn4U+CLrWfEvivxLqDvBovhPwdor3Go6xrOpXBaac2umWElzd3Ll7i6kV2AkmlCsgP8cf8AbC+OEH7TH7V/7SP7QtpYz6Zp/wAavjf8T/iZpGl3KqLrTNE8YeMdX1vQ9MugjyIbvT9Iu7GzumWR1eaCRwxDgs/wf9d+2+33qw7P9fTz+e3n0PnHrx+uPbnpn+Rz1+XJFH3bf13v53t2Sdrjfz13bX436X1drv1dmf1g/wDBGL/g3E039uP4OeDv2uv2qviV4k8E/BPxnqWryfDz4WfDqGxtfHHj/Q/DutXug3niHxD4w1eDULXwd4evtd0jUtPsNM0/w9qWva7pUD6tbax4chn0u6vR77dt/Lprp+Hpy7E/1/X9fmf3Mfsq/sOfsm/sS+Ev+EN/Zf8AgZ4F+E+nz20Ntq+saNpzX3jTxOsGGjfxf491qXUvGfiuRJF8yH+3tcv47ViVtI4IgEVAfVtABQB+af8AwV0/bdtP+Cf37Bfxu+PdpfW9r8RZ9H/4V18FLWYxNJf/ABf8eQ3Wl+E7iC3m/d3sfhOFNU+IGq2LMn2vQvCGqwxt5rIrH9f1t+f3Af5Ft5eXeoXdzqF/dXN9f31zPeXl7dzy3F3d3dzI01zdXNxM7zT3NxM7yzzyu8ksru7szksr+9/r6q/66b36j/4Ds7f8Dve3n1s2Vu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XD4Z/8EJP+Csvxe+HWgfFbwH+xx4uv/BPijRbLxFoF9rXj74O+C9Z1LRtSgS5sb6Dwf41+Inh/xii3duyTwxTaBFPJDJHIIdjozmnn/n6q/Xyatv0vIv28nbzX/D/57H5g/EL4eeOfhN448U/DX4leFda8E+PfBOtX3h3xX4T8Q2Munazoes6dKYbqxvbWUbkdGAkilQvBdWzxXVrNLbTwzOdun9W66een6csT8vy216+m332R/tl2NlbabZWenWUSW9nYWtvZWkEYxHDbWsKQQRIOyRxIqKOyqB2pCP8AK6/4ONbK2sP+CzX7ZsFpCkMT3XwHvWSMYU3OpfswfBTUb2Ygfxz3l1PcSE/eeQnuaf8AX/A+frHbfYdv6/y79fy6nmHTHXJ6Y/DOO4PvyD0HQFT+t993r/w6tvrvE9H5/d6pXvf/ADSsfnj8c/8Akqfij6aJ2zkjw7pH/wBYn2+tH4P+u/bfb71YLP8AX08/nt59D6J/4JjaD/wk/wDwUe/YI0Qp5kN5+2P+zY90m3O6ws/i/wCD77URjOP+PG2uOvHdtoyGP+B5fdvd+bt2Sdrg/nr3X436X3sm/V2P7g/+Dlj4X/te/tDa3+wF+zn+xfo/xL8Q/E7x14g/aH8Xalpfw58R3XhKK28OeCdO+DWjy694y8SnWNB0Pw/4Y0u+8e2lvJrHibVLLSob/UrS0jnN9fW1vcC/q/5fO/lt6KSP5gf2n/8AglJ/wW8/ZJ+GOqfGP4nWXxh1n4deHNPbVfF+vfDL9oG6+I0vgzToYfPvNR8SaF4c8YXPiO00jTYVmm1bxBa6TfeHtJt4JbrUtUtbRUnY07f156/ly238x+n9ffbR+nrayOd/4N3v2ddE/aa/4KtfAuHxvZ2viDw18JLPxj+0Dr+natF9uXVtU+H+nr/whkswn82OeSx+JeueDdduPtQkS5h06eGTc8+aPz/r+tvvD1+X+fz763+Scf6if+DqX9vr4s/sx/AD4H/s5/BDxrrvw+8TftL6x451P4geLfCOq3Wi+KLX4X/Di28N21x4UstYsHg1LSbTx3r/AIxs11O80u6trq80fwrq3h+6kfSNb1K1u1/X9f0vyUhK/wB9vv8Au/P7j+WH/gjd/wAFdviJ/wAE7f2oNG8Q/FLx78VfGH7LPjGy8Q6T8Zvhnp2p3Hi55pLrSL+58NeMvCXh3xFrllo9p4x0bxbHpD3WqRXmnXmo+GrnXtInunW8jKP/AIH/AAe++/Tb0QW/r/Lv1/LqfUn/AAcBf8FRP2G/+Cnlh+zn4t/Zx8M/F7RPi18Jrzxr4c8Uar8R/A3hrwxDrfw78Tw6TqWmaemp6J428T3N9N4c8S6VeXGl2Fzaw29qnijXriG4WS4lSUX9f8FafnpvpoGv5P8Ay/P+tT9nv2G/Cnw6/wCCtn/BvNp3/BPL4MfGfwJ4Q/aR+HmjaRoninwv4vvLhJ/Cus+C/j7L8SvDWp+IdH060v8AxFJ4H8ceHLK3hsvFeg6XqlrYajfXNm0d1qWhanpLIX9f1/T/AATj03xK+FHgv/gih/wQC/aB/ZI/aV+Nvw48Q/Hj4+eGvjho/hHwv4H1G/uP+Eo8Z/GHTLHwhBpvgbT9b0zRPFGt+HPB+ixWGu+LPFOpeHtGsLAi8gk8ma50a31AHu/V/wBdvz+4/wA+U/498jn6Y5Hv+uCKf/A79Onz9VtpbRBb+v8ALv1/Lqfof8OSR/wTl+PTR/I3/C2NHSRh96RTqfwaG0H0xJt7D7w7ksde+7/4fXT7/O+zF/X9bb/1fc/1Ef8AgmBDFB/wTW/4J8JCgjRv2JP2VpioAUGW5+BvgW4nfAwMyTSySE9WLbjktmkB9z0AFABQAUAQXMMVxbXFvMiyQzwSwyxuAyyRSxskiMpBBVlYqQQQQcEHJFAH+H+f8e+Rz9Mcj3/XBFP/AIHfp0+fqttLaIdv6/y79fy6h6fpg/y9+ozyD0HTKn3v9fVX/XTe/UP+A7O3/A73t59bNn6HfDglv+Cc3x7L/OqfFfR1iXgmNjqfwa+ZfT5pCxA5Pz/3zR+H6ff9/VemiF/X9b/l99jjP2kv2Urf4RfB39nz42+GdTvr7w18XPAXge68Q6fqOx5tA8c614G03xLdJZXUSRifSNbB1a5sraaM3Gmtp88L3M8M0HlH9bW/4e/d/crJye/z+fX5a/P5rXl+JD/j3yOfpjke/wCuCKP+B36dPn6rbS2iC39f5d+v5dQ9P0wf5e/UZ5B6DplT73+vqr/rpvfqH/Adnb/gd728+tmw5/w/zzz0P09M5o/Dv+XXTz0/Tlifl+W2vX02++yDt/n05H+R+K/xH3bf5fff/NWVk5G/z072v92vz+a15Q/498jn6Y5Hv+uCKP8Agd+nT5+q20togt/X+Xfr+XUPT9MH+Xv1GeQeg6ZU+9/r6q/66b36h/wHZ2/4He9vPrZsT/P+f8+/ej+uv9efz/7div6/r+vyP//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1tA0DXPFeu6P4Y8MaLqviPxJ4i1Sw0Tw/4f0LT7vVta1vWdVuorLTNI0jS7GK4vtR1LUbyeG0sbGzhmurq5lihgjeV0Vj56aK+/np8Ntdbadn3D8/+B8tfy31vc/0O/8AghV/wb86J+yNb+Ff2t/2zPD+leJv2pJ4LbWvhx8L7wWmreG/2elnjWW11XUipuNP1/4wxoyt/aEL3GkeApt0egy3uvwp4gsl/X9f1+Yj6I/4La/8F2/h3/wTy8L638B/gNqGh/EP9tHxHpDQ2+nRva6t4Z+Adlqtpus/GHxDiBlt7zxY9vPHqHhD4dzAzXata+IPFkdn4cl0qy8VgL+un42dvu9bH+ad428aeLfiR4w8UfEDx94i1fxd438a69q3inxb4p1+8m1HW/EHiHXLybUdX1jVb64Z57u+1C+uJ7m4nlYs8kjNwCFV7fP+t9Nfm/ND/wAr/jb+rWT23Vpfph/wTc/4I4/tg/8ABUFfGOufAez8CeEPht4C1K30LxL8V/ixrmsaB4LXxNPbW+o/8IjoaeHfD3ivxF4h8SQ6TdW+qX1tp2iPpukWd3pja7q+lSazo6X5e3/D389NFbXXbTZ3Db1/Rr5f0tL3TPMv+Ch//BMX9qX/AIJkfEXw34B/aQ0Xwxc2HjnTb/Vfh98R/h7rN74h+Hfji20d7OHXbfRdS1TR/D2uWmreH59R0+PWdG8QeH9G1S2TUNOvo7WfS9RsL+6X9f1+P5h33t6fd+mp/VH/AMGk/wCwb4btfB3xR/4KG+MotP1TxZq+s658CfgzZuqzzeEtF0qHStQ+Jfitg6yR2+r+KLu+0nwrpc0Rgv8AT9E0fxPC7SWHisox/X9fMR9Sf8HG/wCy/wD8FSP28L34Sfs5/si/s56x40/Zs8Fwr8SfH/iyH4q/BPwdB49+Kt0dR0rQtEk0Txr8TPDfiF9G+HegNdXcE11plvZapr3i26lENwfDek37H9f8Hp+b81Zh/X9f0vyUvP8A/g2q/wCCY/7cf7BPxj/ad8U/tZ/Ayf4SaD8Qfhn4H0Dwhfy/EH4U+Mxq+r6R4p1HUdRs1t/h3468XXdkbazuIZvP1K3s7eXfshmklVkU/r+tuvl9wf1/W39Lrufff/BxH+wZ+0v/AMFB/wBkf4QfCf8AZc8HaT418b+Ef2jdD+Imu6brHi/wx4Mt7bwrZfDP4n+Gri+j1HxVqel2NzMmr+JtHgWygne7ZLiSdYmhgndD+v6/r8g/r+v6/U/zR/jj8FviD+zp8X/iJ8C/itpVtonxI+FfinVPBnjTSLPVNP1u10/xBpExgvrW31bSbm703UY4pOFurG5mtpeqSOpBZ/1/wPx7fdcfzX5d+tnb7uqvax9Pf8E9f+CdX7Q//BSX456f8GfgVoXk6dYGy1L4m/FHWrW5XwL8KPCdxO0T674mvYQPtGoXghuYfDPhayc614nv4JYbKOGwtNW1TSzb+r27dvzfmtA/r+v+Bp31P9QT9iL9hv8AZR/4JP8A7Ml/4M8ATaL4W8O6FpD+Mvjl8dvH13pOja1421HRNOmm1Xxt4/8AEl1Jb2Oj6Bo1r9tOiaILqLw/4R0l54rUPeXWr6pqi/r+v6/MR/EN/wAF4v8AgvJqP7dt/qv7K37LWoat4e/ZC0DWUPizxXIlzpOu/tFa3ot7Hcadf3ljLHBfaN8LtJ1G2i1Pwx4bv0i1HxBfwWPifxRa2VzZ6Romhu39dPXz637D+f8AX9dr/haP8wRH4k/XPOeo656Hofxz8xfXX8vwtdWXTR+atsH4/h802tPu9VpYXHY/0BH4d+mecfiT8ptf/h/x6NfPaz3vE7db6vz8tVvvsmvWx/Vn/wAErv8Ag5euv2E/2W/CP7Kvxn/Z21T4xeHfhdLrNt8NPG/gvxxYeF9etfC+ua5qPiP/AIRjxPouseH9TstSfR9T1fUY9I12y1aycaMbDSbnSJZdOOqXpb+vTe356X/C0TvfT/Ptb5fI/S//AIjFPgD3/Yt+MA7j/i5/gs57/wDQBHr6n8MGi35/09l5/qkI/b//AIJQf8FXvA3/AAVZ8C/F3xz4H+EXiz4R2/wk8WeHvCl/YeK/EWj+IZ9Yn8Q6Pd6xDd2k2kWdmltFbR2jQSRTI7u7q6MFJFIP6/rRf121Uf1koA/zqv8Ag6x/bp/4Xf8Atb+Ef2PPBesfavh7+ynpZvvGyWc+6y1f45ePNPsr/VYpzE7295/wgngttC0G1cn7RpOv65460uVYpFlSmvu/q/l27/dcf5/1+L/A/lN+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H9JPwr/4NYP8Agpr8Uvhh4X+Jh1f9mn4fnxZ4b0nxPp/gTx/8SfG1p47tbPWrCHULKy1a18LfCrxX4Z0/VVtp4jdWU3ijNnKzQXEiXCSxof1/W39b3vYX9f1/wLX+V5fgz+0H8BPid+y78aviP+z/APGXQF8N/E34WeJLnwx4s0eG9ttStYryKKC7tbzT9Rs5JLe/0rVtMu7LVtJvYmxdabfWk5SN3aNX96Wi7+flbXW3yu9x/wBeW3y16eXnuf7TVjZW2m2Vnp1lElvZ2Frb2VpBGMRw21rCkEESDskcSKijsqgdqQj/ACuv+DjWytrD/gs1+2bBaQpDE918Brx0QYDXWpfswfBXUbyYjPLz3l1PPIeN0kjEg5NH9f1/w33XH81+XfrZ2+7qr2sf6p9Aj/K6/wCDkD/lNB+2Xxn/AJN4/wDWU/gZ+PT0+vYU1fu0v+D0+avvH11Y9P69P1f3Hkv4f5x6evPB7+3JY7f0vX03/PuGnfT013/4b+rn55fHQf8AF0/FHcn+xPXPPh3Seo656Hofxz8xfXX8vwtdWXTR+atsH4/h802tPu9VpY9u/wCCe3x5+H37Ln7bP7M/7RHxV0/xPqvw/wDg38VfD3j/AMTad4M0/S9U8VXVp4faW8t4tF07WNZ8PaXdXhv47RlS+1rToRGsknnl1RGO/wDw/wCPT8ez3vE7d3/XW2vpo/O1z+qr/goR/wAHX2ieKfh34b0f/gm94H8ffD74q3+oajb+L/iv8f8A4bfDe5vfB/hNU065t9N+Hmgaf43+I2iarqviLU4EbWbvxZZHStKsNIgS20XVdR1K31Lw8Wf9dbPpa/r/AJWsFu+n+f8ASP2F/wCDfP8A4Kj/ABZ/4Kbfs9fGKw/aMs/DWpfF/wCBHi3w54f8R+KPD+j2mh6Z478H/EPStZvvDOpat4Ys4U0bTtahufDfijStUTSIrXSL+zttPnj0yxme7Wdf1/Wi/rdIR+Sv/BK74LfDv9jr/g5p/bh/Z68H2dhonhB/hF8WU+GOgRIIbbQdO8f6n8CPjxpXhTQ4g8hWz8MeEr3UNG09Xdpho2k5mZpRIzF77h/X9f0/wajwv/B474R1WHx9+wp488i7k0TUfCHxz8Im5WJ2sbXVdG1n4caysEkoQxw3eoWmutJDHI6vcQ6bcPCjLazsh/X/AAen5vzVmPv/AF/W/l+Sl13/AARa/aP/AOCIHjv4E/sd/sd/GL9lj4I/FD9tfxdc6r4H8Q6r4x/Yx8D+Pb/XvFOteO/Fuq6LPr3xP1zwbqcupWlh4TuNKFzq2oX9xHpem2P2Z3SCwCK9V1+7712/L1sI7L/g6a/ZV/Y4/Zz/AGKvgLf/AAH/AGY/2dfgd8QvFX7Uej2k/iD4RfBb4b/DfxHq/gzS/hP8VZtd0e+1rwd4a0XU7vRDrl74TvbjS57iWwlv7XTbuWEz2Vs6L+kH9f18/wCtT8r/APgm5/wQJX43/sy237ff7Zn7U1j+xX+zlNaSeIPBGsEabpXjDUfD0GrDR7bx3q/inxZqui+HvAWg63qH+h+CP3Gv614ua5s76zsbKwvtDm14/r+vn5fcH9f19/z+R6R+2R/wb3+Edb/Zo8eftvf8E6f22dM/bn8B+B7bxB4i8f6JqOoeHPEXjGTQvCujLrniqXSPH3hLWb7T/EHjjw1pLwapq3w/13w34W8QS6U5k0+W81iTS9D1Q/r+tv63vewf1/X/AALX+V5fyp/h+H9O5/X88U/npor7+enw211tp2fcf5/8D5a/lvre5+h3w6GP+Ccnx54zv+LOjk4/hA1T4MdfTOwY/wB4E9TS/r+v6/UX5H+ot/wTFdX/AOCbH/BPcqwYD9iD9lFCQc4eP4EeAkdT/tI6sjDqGUg8g0AfcdABQAUAFADJWVIpHdgqqjszMQFVVUksScAAAZJJwB1xQB/h9/h+H9O5/X88U/npor7+enw211tp2fcf5/8AA+Wv5b63uH1/zx6dvrnn2o+/y/r7/wCrh33t6fd+mp+h3w3Bb/gnN8flII/4uvo7bj0Y/wBqfBg4HPLfIB25YDB5pf1/XzC23/Dfo7X7283axL+1d+1B4S+In7PP7MvwD8FzTamPh34C+HGq+PNWa3kt7ODxfo3w3svDcXh6w89I5buXRv7Q1yPV7pI/sYuXt4bSa5aK4dH8tP69Ndv1vewfL/g/035LTvpL87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P9Fn/g3A/wCCRvwI+C37P3wl/wCCgPjeOz+J/wC0N8bPCH/CU+AL7VNOT+wvgb4P1h7yxj0/wfZ3JlM3jrW7FJP+Ek8bzRxXdnYXb+F/DUOnac2v6l4sX9f1t+X3C/r+v+G+8/pI/aF8CfFH4nfBj4geAPgv8ZH/AGffiZ4r0ZNH8M/GWDwRYfEW88BNcahZHVtX0zwhqet+HtP1HWZdCTU9O0W6utVhi0PVb2z1822pHSxpt0AfyJ6//wAGe8HivXdZ8UeKP+CkXjLxJ4l8Rapfa34g8Q69+zimr63rms6pdS3up6tq+q3/AO0FPfalqWo3k013fX13cT3V3cyyzTyvJI70B/X9dz8cv+Cxn/BB/Sf+CU3wM+GPxlsP2ntR+OEnxE+LMPwyfw9efCC2+HkekpL4P8T+KjrS6nD8S/GpvWU+HRY/2ebCzUrdmf7bmEQyn4f1t/S9b6D7+nfz6b/dp38j9KP+DbL/AILB/sd/srfs5eOf2R/2pvHmn/BDWbf4ra/8T/AnxA1/TNTk8F+LtM8X6N4Y0zUdA1bV9F0zUP7C8S6Df+HZbmO98QfZNL1TRb+zs7S+iutIa3uj+v62/L7hf1/X9fkfLn/By9/wVS/Zh/br1X9n/wCCP7LXiNfif4Z+C2p+NPGHjD4r22k6npfh/UPEHivT9D0nTvCvhB9d07TdW1K10uz0y9vfEGqx2qaNf3d1pEGl3F6dOuZ0P6/rbr/T2Hb5dP8Ah+2l/XY7r/gjF/wcC/sof8E4P2LLD9m34w/Cb9oXxl4xtfid498bPrPw10T4bX/hptM8VPpTWNss/ij4leFtV+3QDT5vtaNpS2674vJuJsttffW/6+f4dX9+ovT/AD/r9fkfrD/xF8/8E/v+jfP2xfT/AJFf4K/j/wA1t7d6X9f1v/Xbcf8AX9f8P06WP1M/4Jjf8FkP2eP+CqesfGLRfgb8OvjR4EufgrpvgrVPEknxY0rwPpsGpQeOrrxPaaYmiHwh458YSSy2snha+a/F+lgiJPam3e5ZplgP6/rb8vuF/X9f1+R6/wD8FKf+ClPwb/4Je/BvwX8bPjZ4M+Jvjjw344+Jlh8LNM0z4WWHhXUdcttc1Hwt4r8Ww319D4t8V+EbBdKSw8I6hbySW9/cXgvLizVLNoWnngP6/r+vzA/zbNX0Tw7/AMFdv+CwGt6b8O9V1n4U+Ev2zv2l9Z1HRNV8aaPY6h4j8G+GfEE13rV3PquhaHrd3pt5rtnpFhdi306z8QnT7nUWtreXV7a2lkvIj5/132/O3o9eV/15X6eT+fn5n+nn+xb+xR+z/wDsD/Azw78Av2dvCMXh3wtpAW+17Xb3yLvxh8QfFU1vDDqnjbx3rscFvJrfiPVPIjVnEVtpulWMVpomgadpOg6dp2mWoL+v6/r8z4d/4Kw/8EtfjD/wU/0vwp8Obb9uHxH+zr8AdFsLW68TfBzw38HrbxlbfETxxa6tfXtv4o8Y+Jl+KHgi71TSdLsW0eDQPBd1p1xo+laxp114mklvtUutN/sM/r+v6/ID8Lf+INjw12/4KEa77/8AGMNh+H/NfR3/AMjGVfy/r79P62V4jv8A167+vz2+Z/Jb/wAFCP2Tbf8AYY/bH+OH7KNr46m+Jdt8Htb8PaOnjifw4nhObxANb8FeGvFxuJPDset+Ik0v7M3iBrDy11u/81bUXO9DOYYi/wB+vyXrf1VnzfjcNP6/rXp69dj40x0/w/XHy9z1A4AAOc/Mefn3189en6/JB0t/k7+St9/b53FI/Hp7dT36/wC0OOxycYxRff8A4P3b/nfbdfaQ3nAPqPp+XTv2AO71GA1HfS6+d7d99On5WtoP8++nXu9b3Wt3bqrO9z++T/gzr/5IB+2iP+qw/DL/ANQrW+3bOM9fyofrf+vl1v8A8G9wf9f110tc/px/bm/ar8J/sSfsl/HT9qDxj9mnsfhR4G1HV9F0i6mMKeJ/G+oPDofgDwisissqN4p8aanoWhNNFue0hvpbwjy7aRlQj/HY+IXj7xb8VfH3jb4nePdZufEPjj4ieLfEXjfxhr162brWfE/ivV7vXNe1S5I2gS32p391cyKihVMpVFVQoo+f/B/D8+X9B/1t0/pbW+84/wC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3ArfyfIh+z48jyo/I252+TsXy9uecbNuM8460hH+Vz/wcdeT/wAPnf2zPJ27PN/Z/BxnHm/8Mt/BD7RnuD5/m7+vzbscEFT+v6/pfkpP+vl/SfT7z/VIjkSWNJY2DRyIsiMOjI43Kwzg4KkEZH5UCP8AK6/4OPZEk/4LPftlsjBlDfs9xnHPzxfsr/A+KRT90grIjKSO44wDuZ/18u/4d/vH/wAD79bev9dj/VFjkSWNJY2DRyIsiMOjI43Kwzg4KkEZH5UhH+V1/wAHHsiSf8Fn/wBstkYMof8AZ7jJHQPH+yv8D4pFz22ujqeDyDjPBo/r+vl6fpJ/n6b/AOevl955QMEAqc5APB6+mO45/h+bP97gGnp2uvx/4F973dvnyxP+GT0tr0b9O7087n55fHLB+KfinHT/AIkYbjPI8PaSDnpjoc+nQZ+9Tfrd69/wfXqtb/inE0/r+tenr12PoH/gnF+0L4F/ZU/bh/Zt+PPxS8OWHiz4Y+B/iFDH8R9F1LRLbxHbSeAvFuk6p4I8Zainh+8s7y31m90Lw74l1LXNM042xku9R0yzgglgnkjuIE/173fz/rW/kg6W/wAnfyVvv7fO5/oP/wDBTb/gjl+zX/wVx+AXwW8c/sz+OvhX8IvEnhpdS8W/C34q/DzwX4f1X4cfEjwV46sdKbUdH8SL4NfRLq/tJptE0e+8P6/b3d/P4auYtZtDot5/bN6luv6/r+vyEeq/8E0v2Avgh/wQx/Y9+LusfFz47aHq8mramfih8d/jVr9gngfwjp9joGmnS/Dfhnw9o1xqmsXhsdGhuLu20qOS8vfEXi7xNr90lhpsE2o6R4etD+v63/rtsH9f13/ryP4PH/4Kr67of/BZjWv+CofhnRNTbRLj9oDVfEyeDHeGz1rV/gVeaZL8M28H3zNNPYweJNQ+DITTnneS406y8T+VqEatDawhX6/q/u6aP5a/aunF2/r+vVfkf6Bv7VP7NX7HX/Bdz9hfwza6B8SotZ8BeJb3TviR8GfjR4F8i+134c+PLHTrzTZBqfh+8ns3a6trHV9T8NePvhz4lOm30Rmlt7j+w/Eel6RrGlL+vv8A+B/Woj4P/wCCWv8AwbhfCL/gnR8fLX9qL4jfHq9/aF+JHgjT/Edv8MYz4Aj+GHg7wFNrdhe6HqHi69sm8ceNbrxB4i/4Ra91PT7Q3t/ZaJoQ1jUbpLDUdTs9I1uwA/r+v+G+8/nd/wCDnj/gpP8ADn9sT9ob4b/s6/AjxR4f8dfCP9mK18Q3Ot/EHwvqMGr6D4z+LfjZdLh8QWmg6xZyz6brPh/wPouh6Vo9pq2myPb3viHU/FsMc11ZWWn3cp/X9bdf6ew7f5enr208+jWp+zHx7+B/jX/gq1/wbj/se+B/2GpNK8WeNPhJ4X/Zzi8T/DDT/EOj6Jd674g+Avw21D4W/En4ZT3Gs6jZ6bY63pniHUIvHOk2fiTUdOk12w0fRtSt5ZrjW9J+1Hz+f6iPyY+A/wDwRK/b0/Zm/Ya/aG/aN/aM/bw+JH/BMvwT4b0jxN4p1r4H+F/Eesa43xP0rS/CcaadJ4uj+Gfx78F+F7bxF431C4XwD4X8J6ha+J/FWpXEsVjc6VbPe2Gm3p/X9f8ADffYf9L/AD67/wBW2P5Rh6fhz255+nfPX9cqfP8A4P4fny/oH9bdP6W1vvP0X/ZNij+KH7Pv7Q37PthcWw8W6xBb+NfC2m3M8cH9q3NtHpgZIXkZEjEGqeHdCtrmWT5IBqdtM7eUsrIf1/W+/wDVtgt/l0/H7/06H9a3/BJz/g4d/ZD+A/7J3wp/ZU/bk1Dxz8Bfil+zn4W0j4S2+rXPw68ceM9A8ReEvCNpDpXhS6ki8FaL4j8R6Rq9locFnp9/YXugJaMtnFc2F5cxzoqn4/1uHpf+tvX+ux+q3/ESH/wRhxk/tjOPY/s8ftU5B9OPgeeR3wcfXNAv6/r+v1D/AIiQ/wDgjD/0eO3/AIjx+1V/84+gBf8AiJC/4Iw/9Hjt/wCI8ftU/wDzj+vt1o/r+v6/Mdn+nT8e3z/QT/iJD/4Iw/8AR47f+I8/tU//ADj89v19xQI+Pf21P+DoH/gnv4S+BXxEs/2VfHfiv47/ABn1zwxq+heB7Oz+GnxI+H/hvR9b1ezuNPtdf17WviR4X8I3C2eiNOupm20uwvrq7aCO3RI2kZlP6/rf+u24f1/X9fqf5vw9Pw57c8/Tvnr+uVPn/wAH8Pz5f0H/AFt0/pbW+8ntra4vLiC0s4Jrq6upY4La1to3nuLmeZxHFBBDEpllmkkZUjhjR3kchVyxWn/X9a6a/wDDaWD/AIa+nXv8vPo1qfo98QtHvPgT+w3o3w18WRf2V46+LXjhfElz4bmZRqVjplldadqLTX0G8tC9tb6D4bivIW2y2l7qcVpKomguFgPnf+tX+HV/fqHp/n6Lz/X5H5t/oMjtxnvxx06cY7DnO5j/AIP/AA39LrreyD/LTddVr1vfXS/d6WsIPT8Oe3PP0756/rlV8/8Ag/h+fL+gf1t0/pbW+8Pp6eo5/Qd/4cHP94YFP+v6101/4bSwf8NfTr3+Xn0a1Dj/AD35+oI6dv0zlT531/Dv+D3f36h6X3/4b1/4cX9BkduM9+OOnTjHYc53Mf8AB/4b+l11vZB/lpuuq163vrpfu9LWEHp+HPbnn6d89f1yq+f/AAfw/Pl/QP626f0trfeH09PUc/oO/wDDg5/vDAp/1/Wumv8Aw2lg/wCGvp17/Lz6Nahj0P5kD+f+f0o+f56+fwy/rv8AZFfpf5X/AE3/AK8z/9T+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H9FX7L3/BzV+3j+yZ+z78Jf2bvhz8Jf2R9a8DfBzwfYeCvDGq+NfAfxk1HxZf6VpzTPBca7faF8efDuj3WoO0ziWXT9C0y3bAC2kRBLL+v6/r0C39f0n5btfO57x/xF4/8FJf+iJfsPf+G2+PX/0Sn48bv1xR/X9aP9N/mFv6/q3p59L6MX/iLx/4KTf9ES/Ye/8ADbfHr2/6uU7fX8O9O19v1f6Ppr/m/dF/X9fh/SZ+d3/BSD/guB+1f/wVC+Ffgb4Q/H74e/s9eEfDfgD4gx/EjRr34PeFPiRoGu3WuReHNd8MC01O58afFj4gWEulHT/EF7MYLXTLO7+2RWsgvhCk1vcH3r/L/g6LzuP9fT+u1+3Xqfjb+ufw/oR14/i+g60P/gf1/XoFv6/pPy3a+dw/z9P5Y9cjd6YPIo3/AKf/AA3S3z67xN9vw+/rr1trfsm9w/x/w49eOn3vpnk0bv8A4f06J6pa+fm7xD+vl/X9bhj6/Tv7+uOPb88Ufev8v+DovO4a/f109d/nr267H6gf8E0v+Csv7Rf/AASv1f4u61+z54L+CvjG6+NOm+DNM8Ux/GTw5468QQWFv4GufEl3pL+H18EfEX4fSWs1zL4p1BdRbUZdWSZILMW0dk0U73Q/+B/X9egW/r+k/Ldr53PW/wDgo7/wXL/az/4Kf/B/wb8FPj78Pf2dvCPhXwR8SbD4paVqHwg8JfEvQfEFx4g0/wAMeKfCUFnqN34z+Lfj7TpdHbTvF2pTywWulW1617BYyLfpAlxa3S/rr/Xl8/8At6Jb+v6t6efS+jPzo/ZS/aT8c/sfftEfCn9pj4Z6V4T1zx38H/Ev/CU+GdJ8dWGsan4RvtQ/s6+03yNcsNA13wzrNzZiDUJm8uw1/TJ/OWJhcMgdHe/9f5J9Nf8AN+6H9fL+v63P6H/+IvH/AIKTf9ER/Yf+n/Ctvj1n3/5uUOOPb88Uf18vx8vXy3C39f16q/bqH/EXj/wUm4/4sl+w9z/1Tf49f/RJkdeOT+XWjv8Ah/X9eWwW/r03/DXr+LUVH/B3h/wUm/6Il+w90/6Jt8e/X/s5Png9ixzjij0/F/1b53vv5RPveu67ejSs99b23te1z+fP9sD9qb4g/tr/ALSPxR/ai+KmjeDtA8f/ABa1PSNX8R6R8PtO1zSfB9lcaN4Y0PwpbJolh4j8ReKtat4X07QbOW4W+8QanI95LcSRPFA0VtAd+n9bdv69A22113tv9/8Al9+h82Ywfz5HXHHXg9znP4nOSGX/AA/b+v6tuL+v6/4f7xDn0/LIzxxjGQOeORwPXij+v6/r8g/r+v6/IPX/AIFwRgdePr+GSTj0wr/4Hlr/AMDv/wAAf/A7er0t/wABW+1vH+q7/g2k/wCCq37Lf7CFx+0P8F/2q/Fc/wAL/Dfxh1TwR408E/EyXQte17w1aa94YsNc0bWfDHieLw1pus6vpR1Kz1LSr3QtXOmyaOr2Orwaxf6c76aboa9d7d/x69f6YfO/T+vu+RY/4ONv+Cz/AMHv26dP+Gv7LH7I3izVvGHwP8DeJJviJ8TviEdH1vw1o/xD8d2tjPo/hLQfD2na/Y6Tr914c8GWWo+Ib7UL/VNMt9P13X9U0y50q3mt/Ddlq2oFvl1+Xn2v+Nw/r+ui6X1+/U/lF/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pJ+FX/B0//wAFNvhb8MPDHwyOj/s0/EA+E/Dek+GNP8d+P/hr43u/Hl1Z6LYw6fZ3mrXPhb4q+FfDOoaqbWCIXV7N4WzeTK1xcRyTvLI5/Xy/Hy9fLcLf1/Xqr9up+DX7Qfx7+J37UPxq+I/7QHxm15fEvxN+KniO58T+LNWhsrbTbWW8migtbWz07TrONbaw0rSdNtLHR9JsolcWmm2NrAzyPG0zD/4H9f16Bb+v6T8t2vnc/eT4Vf8AB0//AMFNvhb8MPC/wyOkfs0/EA+E/Dek+GNP8eeP/hr43uvHd1Z6LZQ6dZXmrXXhf4qeFPDOo6qbaCL7VezeFibyVTcXMck8kjsv6/rR/pv8wt2/ry118tb36N7n4N/tCfHv4nftQ/Gr4j/tA/GXXk8S/E34qeJLnxP4s1eKyttNtJbyaGC1tbLT9Os0jt7DStI0y0stI0qyi4tNNsrWAySujSs93/w/p0T1S18/N3iH9f157f0mfvL8Kv8Ag6f/AOCm3wt+GHhj4ZHR/wBmn4gHwn4b0nwxp/jvx/8ADXxvd+PLqz0Wxh0+zvNWufC3xV8K+GdQ1U2sEQur2bwtm8mVri4jkneWRz+vl+Pl6+W4W/r+vVX7dT8G/wBoP49/E79qH41fEb9oD4y68viX4m/FTxJc+J/FmrQ2dtplrLeTRQWtpZ6dp1nGtrp+l6TptpZaPpNlEri102xtYC8jxNMx+PRbfl/XdB/X3b/h5dtrs0tN/aG8f6fp9vYeXoN59nt44Eu73T7trtlhVY1eRrfULa3kkKqu5/s4LtywydzHp+L2/wArba376XtE+967+XazS13620dr7nj+s6xf+IdVvta1SXz7/UJzcXEqoI1LEBQqIu1VjijVIo1GcRqg+YqTR36f1t2/r0C9vPz79Fv/AJffZGbjB/PkdccdeD3Oc/ic5IZf8P2/r+rbi/r+v+H+8+uv2d/2+f20v2S7G50f9nH9pr4xfCTw9d3D3l14T8K+M9Vj8GXF9KweTUJPBl9LfeFG1GVl2y6i2j/bZIyYpJmidlY/r+v6/IP6/r+vyMv9oj9uD9r79rQWMP7SX7R/xe+MenaXO11pegeNPGesX/hXS7wmQfbtM8JRzweGbC/ZJWje/stKgvZIfLgeZoYoo0f9du39f0h/8Dt6vS3/AAFb7W8flbt09xwR9e/OBweeQc54Jp23Wq6W319Vv1fXbZ3sH5X362/4ZdtOtz6H/Z+/a3/af/ZT1a91r9m/4+fFj4K3uqtG2sw/Dzxrrnh3S9faBGjgHiLQbO8TQ/EC2yu/2Vdb02/W3fDwBHVXRf8AD7bL5bbrpZ3u3H7R/wAN0+T7b6O7uvM93+NX/BVT/goz+0R4R1DwB8Yf2x/jp4u8D61ZyafrvhGPxjc+GfDviPTpovJm03xLo/hKPRLDxJp06DE2n65Bf2cz/vZYHlG9V/X9f16Bb+v6T8t2vnc/P/8Az9P5Y9cjd6YPIp7/ANP/AIbpb59d4m+34ff11621v2Te59P/ALNX7af7V/7HeraprX7Mfx9+JfwZuNeMB8QWPg7xDc23h3xE9qkiWcviLwpefbfDGv3Fgk0yWFzrGk3lxYLPN9jki86Tcbv/AIf06J6pa+fm7xD+vl/X9aM2/wBpb9vf9sz9sWKws/2mv2kfir8YNH0rUjrGleF/E3iOdPBml6wYJbX+1tN8EaUmneEtO1MWk89qmoWeix3cdtPPbpMIZpUY+9f5f8HRedw/4bp67/NX7dT5F/XP4f0I68fxfQdaH/wP6/r0C39f0n5btfO50XhLxb4k8C+IdM8VeEtYu9C8QaPP9p07UrJwssEhUxyI6OkkM9vPCzwXdpcRT2t3bSSW1zDNBLJExv8A0/8Ahulvn13ib7fh9/XXrbW/ZN7n3TB+3v8A29aWqfFn4B/DD4m6jbW8dv8A2peW1pZTT+V0kkh1bQ/FMMTtuLyJai3t/MdmhggQiJS19v1f6Ppr/m/dF/X9f1+TH/8ADZXwMb7/AOxJ8JWfufN8H8/n8JmI/wA9ein4f5f8HRfMfr16/wDB+6/YP+GyfgV/0ZH8Jef+mvg/n/zEp7/r2GMKP/gf1/XoFv6/pPy3a+dw/wCGyfgT/wBGSfCX/v74P/8AnSf5/Ol8/wCvufp06eoW/r+renn0vow/4bJ+BP8A0ZH8Jf8Av74P/wDnSU0r/wBP/J9Nf837ov6/r8P6TD/hsn4Ff9GR/CXPp5vg7/50v9Pz5o/D/L/g6L5j/Xr5+vz17ddg/wCGyfgWMbf2JPhKD2Pm+D/6fCb16cjnsOVof/A/r+vQLf1/Sflu187j0/bw8P8Ah7ddfDb9mX4VeBtZCyCDVIksZ2hkdDGr7ND8MeFblgFbDKt/HvT93lQSaX9f1o/03+Yf0vz8v+C9r6M+LPiT8TvGvxa8T3Pi7x5rU2taxOiW8JZEgstPsY2Z4dN0uxhWO3sbGBpHZYYQDJNLLdTvNdT3FxK/66/ontv/AJ/CH9f157f0mcDj6/Tv7+uOPb88Ufev8v8Ag6LzuGv39dPXf569uuwfrn8P6EdeP4voOtD/AOB/X9egW/r+k/Ldr53D/P0/lj1yN3pg8ijf+n/w3S3z67xN9vw+/rr1trfsm9w/x/w49eOn3vpnk0bv/h/Tonqlr5+bvEP6+X9f1uGPr9O/v6449vzxR96/y/4Oi87hr9/XT13+evbrsH65/D+hHXj+L6DrQ/8Agf1/XoFv6/pPy3a+dw/z9P5Y9cjd6YPIo3/p/wDDdLfPrvE32/D7+uvW2t+yb3Dj1x+f5dGPHufpnnav6/r+n59omnVv8/6/rsf/1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49cfn+XRjx7n6Z52r+v6/p+faJp1b/P8A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v05A/L07nngDg4xRf8ATfy6df08uwav9P8Agd9rdfvs4qOMDnP4jngeox9eR1A4GKP+Ge7823vtbfyuk7NyPnt89u1+XR32v68tveXrx7+gIPPA49OSfVeeM7VP6e//AAL2/T7Wrkar7nvpbz+a0v12Ww7/AD7Hg5z3PuOegPqFQg9f/wBefy9QvUg9eM4wr8/+B/wN+z89A/r+tv677iE89+vA5HPoPmwMevIOeMchj5eX5v8Ap30t10H/AE+/9eSfraw3/IxznB6DoPQnA5GScZp+vkuv46q9tt47bPVj1t16+Xz873td73sthO2Px/Tkf06e+Vz8y/r/AIbe/wA2t7JaB2Wutt15vVbWvva7/wAW7EP+PfI5+mOR7/rgij/gd+nT5+q20toh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6cgfl6dzzwBwcYov+m/l06/p5dg1f6f8Dvtbr99nFRxgc5/Ec8D1GPryOoHAxR/wz3fm299rb+V0nZuR89vnt2vy6O+1/Xlt7y9ePf0BB54HHpyT6rzxnap/T3/4F7fp9rVyNV9z30t5/NaX67LYd/n2PBznufcc9AfUKhB6/wD68/l6hepB68ZxhX5/8D/gb9n56B/X9bf133EJ579eByOfQfNgY9eQc8Y5DHy8vzf9O+luug/6ff8AryT9bWG/5GOc4PQdB6E4HIyTjNP18l1/HVXttvHbZ6setuvXy+fne9rve9lsJ2x+P6cj+nT3yufmX9f8Nvf5tb2S0Dstdbbrzeq2tfe13/i3Yh/x75HP0xyPf9cEUf8AA79Onz9VtpbRC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xP8/wCf8+/ej+uv9efz/wC3Yr+v6/r8j//S/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Pt/Tuenv784p/Oy01369Ph63dtNmnqmw0+dvPtfy16bWW+t+YXP9Pxx7Z468HnPoPmLLX5u+vrv5aa629bhp529BfY8/X+RHBz3yM8/72aP6/pa+S9O1rB8u2n9X89323shc/hnjnHH4dwAvcLx6k4U/pf10Dt/X3bPe+342uL1/njAPXnnjJ4xxhemeTjcarVffftvbZa+V9NLq1heX9fr/Xbcb0+nBwe/19D7jOeM9CVPTzX3rz6b2/HZD9dv8vv8vTy2EPp1P4579Rxz36d+d2fmL69/6236eTXlYNNf6v6PXl+59L21cU/n9PbuPw/LnvRt8/6301+b80H/AA/423/ysna2+k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FALEAAsxOMAEkk9MAck/lzwfVl/X9fPy+4Lf1t+Nnb7uqbtY9E8OfCD4s+MQn/CI/C74i+KvM5jPhvwT4k1zeMfwf2Xpt1u+ozx83fC6RpVZfBSnO/SMZS/FR39LdmtbSlzgt5RXrJfm/+An62Uu1u/2Vf2oLCA3d/wDs3fHuytQpk+0Xfwf+IdtbhByXM03h5I9gHVt6gdSf72jw2JjvQrpd/ZT9bq8F62vp1v7xKq0ulWm/+3o229Xr08vPeXkWt+FvE3hqY2/iPw5rugXAJBg1vSNQ0qYEcYMN9bwSA545B564xWLjKOklJPs01b77efTz00LTi9ndfJ/l8rvTt0vLC/n098nPvk/p7g1P9f18/L7h2/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z7f07np7+/OKfzstNd+vT4et3bTZp6psNPnbz7X8tem1lvrfmFz/T8ce2eOvB5z6D5iy1+bvr67+WmutvW4aedvQX2PP1/kRwc98jPP8AvZo/r+lr5L07WsHy7af1fz3fbeyFz+GeOccfh3AC9wvHqThT+l/XQO39fds977fja4vX+eMA9eeeMnjHGF6Z5ONxqtV99+29tlr5X00urWF5f1+v9dtxvT6cHB7/AF9D7jOeM9CVPTzX3rz6b2/HZD9dv8vv8vTy2EPp1P4579Rxz36d+d2fmL69/wCtt+nk15WDTX+r+j15fufS9tXFP5/T27j8Py570bfP+t9Nfm/NB/w/423/AMrJ2tvp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MZ+vfOB/P/wCt79ixfyv63/SUev8AS15heqXqr/1/wUf/0/48OP8APfn6gjp2/TOVfzvr+Hf8Hu/v1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68/Tnjvz9PfhvpzR3/r9O3+H9A/rbp/S2t94v0/n/8AWB64+XBzjO4cUadv+G+/S76/daziGu3yvp16P/gvTz1D+Xp1zjPuCM9Tjp7Zyr+d99devb/J9/tXbif1/XfRLW/33D9BkdRxnvxlenI49MZGcsuvbfXrqtNb/j83zaKL7rft33/Hfa/rayFz/PHPHXPJPOO4x82M0d/68tPlbdfdZk/1/W/9dthPp19iP04GMH+HBz1DDij8V+K6fK+mt3bbryxr8++nXo3rfTq7W1Vnqw4/D88kfiCM+304zlT113119br/AIPfW+8V6J7r/gLzb9fvuHp2GR24z3446dOPTGTnNH4f1t815ddb6B+i06dVr1ve7699r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5JHHJNLHDDG8sssiRxxRo0kksrkKsaRKCzuzEIqIu4nCgMSCx6b/1p5/d11voHftbS91136769e70tY/Tv9nD/AIJM/tS/HiLT9f8AEOkWvwV8DXghmTXfiHDdweIL6ykILTaN4Ht1GuTOYmE0Da83hqwvImD22oSKcr6NDK8VXtKS9lB/aqXUmv7sNG/LmUVbZu5y1MVShom5v+7a3zfMrfJT+enL+0/wb/4Iw/slfDyG2uviGPFnxs11I4zcSeJNXuvDHhkXUbA+fp/hvwncaddpEx+9Z634k8QwMOGDDIb2KOUYaH8RSqu2rk7Rv5RhNP75P02RxzxlWWkbQXkrv5tv/P0Vz9IfAHwN+Cfwq8s/DT4SfDjwFNHCsH2vwp4L8PaHqEsYUD/SdR0/T7e/u3YAGSW6uZpJT80juxNehCjSp/wqVKD/AJoxUX53tG99/tN+bOeVScvilKXq3/w39ebPVvMxnH5gkHt/sEfr+ZIrVX6tfL+v6+RAnmcd/pnj+R/l+VMCK4jt7uCW2uoIbm3njaKa3nRZoJonG145oniMciOpIdGBDZIYHJFS77ON199/va/rtvEPlD4l/sK/sgfFmCWLxn+z58OGuJneWTV/DGiJ4E1+SZx/rp9e8EP4c1i7YE7wl5eXERb78TqTXNUwWErfHQp37xXJK/nKm4t2v3f4G0a9aHw1JW7P3k/lK35+lrn5YfHP/ghZ4O1KK71X9nf4q6r4a1D55ofCHxOiXXdBmkd9y29r4q0OztNY0e2iQhIxfaH4nuZCAJbpSS6+ZXyWLTeHquL6QqarzXOrNdfsyb26KR1Qxz2qQv5x0a+TnZ/fHvpoo/hv8f8A9kj9oH9mPVPsPxf+HmraFp007W+meLLLZrPgzWGySg0/xNprT6d58sYMo029ez1eGJs3Wn27ZWvFr4Wvh3++pyitlLeEvJSWl7dHZ2Wu9pdlOrTqr3Ja9YvSSXmrv8Lp30tax83fT09Rz+g7/wAODn+8MCsP6/rXTX/htLGv/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Xn6c8d+fp78N9OaO/wDX6dv8P6B/W3T+ltb7xfp/P/6wPXHy4OcZ3DijTt/w336XfX7rWcQ12+V9OvR/8F6eeofy9OucZ9wRnqcdPbOVfzvvrr17f5Pv9q7cT+v676Ja3++4foMjqOM9+Mr05HHpjIzll17b69dVprf8fm+bRRfdb9u+/wCO+1/W1kLn+eOeOueSecdxj5sZo7/15afK26+6zJ/r+t/67bCfTr7EfpwMYP8ADg56hhxR+K/FdPlfTW7tt15Y1+ffTr0b1vp1draqz1Ycfh+eSPxBGfb6cZyp66766+t1/wAHvrfeK9E91/wF5t+v33D07DI7cZ78cdOnHpjJzmj8P62+a8uut9A/RadOq163vd9e+1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Y9D+ZA/n/n9KPn+evn8Mv67/ZFfpf5X/Tf+vM//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0Wn3Wtt1+cTft8retuj6289lfRh/j79xyPw6H5s9Ouc0bv19fxstWvi+1f1ug/wCB93r+iX3WFHHTP9TjBxjtj1/wNH9bbL1+a6Wd9bWD/hv6e3rd6eeofiee2fyx26jHf04xuo/HotV/XX9V1De7+f8Amu3W/wCTTbiJ/n/PTHQHI3Z6EHkUf1rf5fclbbr84m/b5W9bdH1t57K+jD+WffvjI/Dp97P160bv19f0Tu0tfPzd4h/wPu9f0S+6w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mP2ZP2TfjD+1f4zTwp8MNCL6faSwnxL4y1RZrXwp4Vs5MFp9U1AI/m3Jj3G00qzFxqV62BDb+X5kydGHwtXFT5aUdPtSekYLzdt7aq3Nfr2MqlWFKPNN+SitXL01Vtv0bR/VZ+yN/wTi+An7Ktpp2uRaVD8RPixFFHJd/EfxTZQTTafeFf3q+DtIfz7TwxbKSVjuYTca3ImVudVaNvJX6bCZfRwyUlH2lX/n5O2j2agto9dbJu2+rUvLrYmpW0fux/lWl/OW/M/uXbsfoTv+mPbn8/kH8/zruu92rf9vaelm108+l9dDnF3gd/0/w/z2pqT7L71+kpfl993yghfvgkcckn8+h/UfngGjmXWyd9r/nv+n6AHmD0zwOw/rjOOnT8sUPlve+vk/L+u342kAJBz2OPXHcdgP5E+v8Aul30Wne97/fb13Wi67SA8z1x+ufz2E9Pf86La35det3/AMGdnfy8gDzPUDp7n+aqOnv09M/M9e2nZS/DbS3/AG727oA8wf5PH6KcfgT6cfwrzUXdd2telr6v8tvOwGPr+haD4r0bUfDvijRtK8Q+H9XtZLLVdF1qwttU0vUbSXiS2vbC9gltrmFuCUmjZchTjIU1MkppqcE4vRxk04vyaem138tOg02ndNprZrRn4F/tpf8ABG7SNQt9X+Iv7JgGl6nGlxqGpfBzUrx20u/OTLKPAurXjtJpt0V3eToGrTy2MzBYbC/sVEVk3h4vKU+aphVZ2u6Lldf9uO90+yd10TWnN30cY9I1dtlNL/0pJ6+qV/8A23+dXX9A1vwtrOpeHfEmk6hoWu6NeTWGq6PqtpPY6hp97A22a1u7W4SKeGWNuCrqpIKsu5WD14Li1JxaaktHFppp7Wa5b3W+2u/XlPQTTV07p2+a8t/Lr9+pkY+v07+/rjj2/PFL71/l/wAHRedx6/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Rafda23X5xN+3yt626Prbz2V9GH+Pv3HI/Dofmz065zRu/X1/Gy1a+L7V/W6D/gfd6/ol91hRx0z/U4wcY7Y9f8DR/W2y9fmulnfW1g/wCG/p7et3p56h+J57Z/LHbqMd/TjG6j8ei1X9df1XUN7v5/5rt1v+TTbiJ/n/PTHQHI3Z6EHkUf1rf5fclbbr84m/b5W9bdH1t57K+jD+WffvjI/Dp97P160bv19f0Tu0tfPzd4h/wPu9f0S+6w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Puv8AYc/Ye8b/ALYXjowxG78N/Czw3cwP448b/Z2ZYkbbINC0ISKIbzxBfRAiOPc0NlC32u7AjREfsweEnipvdU4v36n42tr7z7X031MK9eNGOms3ZqL1+b95adfh621snL+wn4RfCL4efArwJo3w4+GHh2y8MeF9EgCQ2tsitdX10wX7Tqmr3r/6RqerX0gM15f3TNLK52KEhSKOL6qjSp0acadOlaK7atvu3yq77u6+d/e8ec5VJOUm2/y8kui8lf1drnpnmf7X5Dp/n8ME/g1vR7+kXfTy0fT1j/7aSHme+foOnv0b+X5/wl76tL/wLfp8vx23d2wDzPUj6Hj+WD+n5ZNVdtbO3k97aaPld/u6bv7QJ5g9f1b/AOv/AJ9OlJKL6uPdNp/5dr6r5Ky5Qf5hx7fj/Lbn/wAe9/ajTo/L4rf+2pfi/LuA0yZzzg/U/wBcY/X+Rp30tq/K8H5+r/Dv2UgPM/2s/Qf/AFmz+X5/wy9N4/mvl0V1132+YB5h9QPy/XO3Hr09uOrVdP7Da8vy+Fbbb/eAeZ/tfkOn+fwwT+DS9Hv6Rd9PLR9PWP8A7aAeZ75+g6e/Rv5fn/CXvq0v/At+ny/Hbd3bAPM9SPoeP5YP6flk1V21s7eT3tpo+V3+7pu/tB+bP7e//BPjwP8AtaeHLnxT4bg07wn8dNFsGGh+KEiWC08VQW6M8PhzxaUH+kQuf3emaw4N3pbsI2aWwZ4U8/G4CniouUUqddLSTatK32Zaxbv0b28k7HTQxEqTs7yh2/l81qvu67aWUj+RHxz4H8V/DXxZrvgXxvot94e8U+GtQn0zWNJ1CFobm1uoDtcYIxJDKu2WCePdFPA8c0b7HBb5acJU5OE1yyj7ri1azXXs773u/lZOXrxamlKLupW19fXrp3fm9fd5M/498jn6Y5Hv+uCKn/gd+nT5+q20toh2/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J/n/P+ffvR/XX+vP5/wDbsV/X9f1+R//W/jw/n098nPvk/p7g0f1/Xz8vuH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I/D8P6dz+v54o+emivv56fDbXW2nZ9w/P/gfLX8t9b3D6/549O31zz7Uff5f19/9XDvvb0+79NQ/n098nPvk/p7g0v6/r5+X3Bb+tvxs7fd1TdrB/P6e3cfh+XPent8/6301+b80H+V/xt/VrJ7bq0j8Pw/p3P6/nij56aK+/np8Ntdbadn3D8/+B8tfy31vcPr/AJ49O31zz7Uff5f19/8AVw7729Pu/TUP59PfJz75P6e4NL+v6+fl9wW/rb8bO33dU3awfz+nt3H4flz3p7fP+t9Nfm/NB/lf8bf1aye26tI/D8P6dz+v54o+emivv56fDbXW2nZ9w/P/AIHy1/LfW9w+v+ePTt9c8+1H3+X9ff8A1cO+9vT7v01D+fT3yc++T+nuDS/r+vn5fcFv62/Gzt93VN2sH8/p7dx+H5c96e3z/rfTX5vzQf5X/G39WsnturSPw/D+nc/r+eKPnpor7+enw211tp2fcPz/AOB8tfy31vcPr/nj07fXPPtR9/l/X3/1cO+9vT7v01D+fT3yc++T+nuDS/r+vn5fcFv62/Gzt93VN2sH8/p7dx+H5c96e3z/AK301+b80H+V/wAbf1aye26tL6L/AGWv2cPGH7Ufxd0D4ZeFIpILa4lW+8Ua+yH7H4a8OW8inUNSuZCHXzjHmCwt9sstzduixxSqkgXfDUJ4iqqcNFvKW6jFO7d7K2uyavfTUzq1I0oOT1fRd21otvP+6lb4tUz+1b4NfCTwN8CPhz4b+GPw80eHSPDfhuySCNY0AudRvXVTfaxqU2xpLzU9SnBuLu6mkkkdmWMMIoo1X62lShSpxpwSjGK7bvq20m7vd6fdqeLOcqknKT1f4eS30+f36nqHmE9Bj8D/AFAz+Q/HA3arlW+vpr+Diund/JW92A83B5OfbGP8f8+nSm9VpzeltH92nn/TADIeoOBx6e30H+e+M1N1azX5L/ggHmfQ/Tk/pj/63TnOaasu/wApW+X9W/G0gXzc9uffI/mh/n+XFT3/AF/r/P8AJxDd0Pw14n8UT/ZfDfh7W9fueAYNF0q+1SZc92jsreZlHuQo7nFN1adOP7yaiv7zglv/AHmr/wBaqyKUZS2Tfov+H/L77HaXvwT+M2m27Xl98LPiFbWqpvaeTwhrqoqjkszCwbCgdSQAByelY/WMO27VqXl+8hf5JPe3+FfNNleyqfyS+6/4KC/P7zzOdJ7aaSG6hngniYrLDcRvFLGw4KvG8SurDoQVUjuP7uyd1urdHZa/NJv8PuM2raPR+ZD5hPQY/A/1Az+Q/HA3Ncq319NfwcV07v5K3ugebg8nPtjH+P8An06U3qtOb0to/u08/wCmAGQ9QcDj09voP898Zqbq1mvyX/BAPM+h+nJ/TH/1unOc01Zd/lK3y/q342kC+bntz75H80P8/wAuKnv+v9f5/k4h+UP/AAU5/Yasf2jfAdz8UvAOk20Xxp8B6ZJMv2VY4Z/HPhuyRpZtBvW/dpdalYxK82iTzbJlw9isxidIW87MMHGvT9pTX76CfRe/H+Xo7r7PzWt7HXha/s5KEn7kn/4C313Vl3/TVx/kwngmtZ5ra5glt7m3lkgnt5o3imgnhcxywzROBJHLG6tHJG4Do6lWAYEV807p21VtH1t18raq9vk29z1v68rW+W/fpvre5F9f88enb6559qX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MZ+vfOB/P/AOt79ixfyv63/SUev9LXmF6peqv/AF/wUf/X/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kkcck0kcUSPJJLIkccUaM7ySuwVUSNeXdmIVVUZJwoyWyx6b/1p5/d11voHftbS91136769e70tY/sG/wCCav7Klp+zZ8CtN1bXLGBPib8S7Wy8R+Lbt44GudOsLiJZ9G8ORXKSzsLeztpUuLmOOVIpryXfJBHPE1fU4DDfV6Kcl+8naU31StpG+ui8tPTY8fE1faVPdfux0X6v+rfheX6MCQH0z7N/9gf5/nXccwvmjvj/AL6/+w/xz+ZUAPM9v1/+w/x/kVd36+tn+D/r8A/r+v6/MPM9v1/+w/x/XKoB8fmTSJFFG0kkjJHHHGpkkkkchEjRFUM7sxCqq5ZiQAozRd2309dAP1s/Ze/YEsr/AE/TvHnxwt55Fu0ivNI8BJI9svkOA8Nx4kniZZyZFIdNLt5YtqkC6kcEwV4mMzNxbp4fdaOpv8o307a2fla1pehQwminV9VD/P3V/wClL5bH6taB4a8PeFdOg0jw1omlaBpdsipBYaRYW2n2saqMDENtHGhbA+Z2BdjyxJNeJKcptynKUpPdyd3/AF/XQ71FRVopJdkrf5fl91zbqRnjHxV/Z/8AhT8ZNOns/GvhTT57943W28Q2MMVh4isZCMJLb6rbxidwhO77PdfabV+kkDg4Xoo4qvh2nTm0r6wbvF+qf5ozqUqdRWlH5rRr52lf8vXeP4UftL/sv+LP2etbSSV5Ne8D6pM66F4njiMeDkldO1eJVKWmoxp3XMF0B5kO3JRfo8HjIYqP8tSPxQ/9ujvp89PM8uvQlSfeD2f6PRWfz+8+WfM9v1/+w/x/kV7rv19bP8H/AF+Bz/1/X9fmHme36/8A2H+P65VAHmE/T8/0wP5/gOdru9tbev6AHmeg/M//AGB/n+fFIA8w+g/P/wCwP+fTIFAf1/X9fmfyu/8ABW39k63+D3xTtfjN4L0yOz8B/Fa6uH1W0tIYobTQvG0a+dqEUcMMg8i01iIm+i220NvHcGWFZJp3dq+czTDeyqe2ikoVHql0n10899LL70perhKqnDkk/ej+Mfm3d/JP10Px++np6jn9B3/hwc/3hgV5f9f1rpr/AMNpY7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noPwz+GXir4r+KbLwr4UsWubu4dWu7uRWWx0uzDATX+oTqCIYIVbOMGSZ9sMKPIyq36F4Y+GHFnizxVguE+EcBPE4zEyjPF4uopQwGVYFSSrY/McQoTjRw9GLulZ1K8+WjRhOpOMT4XxE8ROGvDLhvGcTcT4yNDC0IuGGwsHCWNzLFuPNSwWBouUXVr1Ho3eMKUL1K1SFOLkfsv4I/Y++CnhjwnDoGteE9P8XapPbbdX8Q6us51G6unXE0lhLFOj6PAjHbbR6e8EkaKjSyzT753/ANouB/oc+CPC/CVHh/O+Esu4vzSvhlDOOIs4hXeY4rFVIWrVMvq068KmTUISbjhqeXToVacIwlVr1cRz15f5KcY/Ss8X+I+J6ueZRxPj+Fsuo4jmyrIcrlRWAw2GhO9KnjqdWhOnm1aSSeIqY+FWnUm5Rp0aVFQpR/HT4zeDdL+H3xS8ceDdFvGvdJ0HXLi00+aVxLKls6RXMVrcSqFElzYrP9iuZVUeZPbyN5SbmjX/ABq8aeDMr8PfFTjngzJcZLHZTkGe18Jl1epNVK0cLOnSxNLCYirC0KuKwEa/1DE1FGHtMRh6s/Z0+Zwh/q/4ScWZlx34bcG8W5vhYYPM87yajicbRpwdOlLEQnVoVMTQpyvKnh8a6P1zD03KXJRr04Kc+Xnl5l/j/hx68dPvfTPJr8w3f/D+nRPVLXz83eJ+jf18v6/rcMfX6d/f1xx7fnij71/l/wAHRedw1+/rp67/AD17ddjS0zRtX1qf7Lo+l6lq9yQD9m0yxur64weh8q0ilkwSCoO05IxwQGb0ssybOM7xH1TJcqzLN8VpbDZXgcTmGIs3ZP2OEpValm7292zd0trnn5jmuV5RQ+tZtmeX5XhrtfWMxxmHwVBtate2xM6dO6TTfvaJ312Ozf4P/FuKD7TL8LviLHa43faJPBHiZYAO7ea2mhAOhyHPp3NfbVPBzxep0PrVXwr8R6eGtf6zU4G4nhQ5V19q8sVO2lr8yWt3f7HyMPFbwuqVvq9PxJ4AniL29hDjHh2VZPfl9ksxdS/yu9le15cLe2F9ptw1pqNld2F1Hy9te201pOmezQzqkq4II+bHtnk18Fjcvx2W4meEzHBYvL8XD48LjsNXwmIp3ulz0a1OFWOzfvQjez63UvtMHjsFmFCOKwGLw2Ow0/gxGDxFLE0J235K1Gc6baTj8Mno+xUx9fp39/XHHt+eK5PvX+X/AAdF53Or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z9B/+CaH7P8fx3/aZ8NnWbI3fg74cqnjjxKrxGS2mfT5l/sTT7nZNBJEt9qYQpKjkpJbgMjqzLXdl9D22Ii2nyU/fl8vhT1W7ts/PU5sVUcKT196Xurvrq2ttUv6drH9hocAfLxgDHOBj0AA9PQn/AOJ+pPJu9nK69Ltffy37fF920l8zrnH5t/8AEH+f5c0Bp3f/AICvyul+PnrYPMHOR+pz+GU/x+g4oC725mv+3VH8rvX189RPMHv+J/8AsP8AH6Cgadut/Ra+t3v1Qebwc4A/Dn6nap9+v5fxAm77OT8rbfc/0Xb/ABfo9/wT0+A1p8QfGd78S/EllHdeHfBE0KaXbTpvt77xDIvmQyOjrtljsIx5uMsom2qy5Cs3lZpiXSpqjF2lUXvW3UdV3ur+no+h2YWk5yc5XtG1k9fe+f3n7qgY4HAHAA7V84ekFABQAUAcJ8S/h74f+KPgrXfBPiS1judO1mylgDOoaS0uth+y3tu20tHPbTbZEdCrcFckFq1o1ZUakakHZxd/VdU/lf8ApkzgpxcXs+3Tz/r9D+YD4l+CNU+GnjrxN4H1mNlvvDuqXNiXPC3ECPm2uUOzBWeApJuXcuSyjpmvr6VSNanCpHaav6d116/0r2PGkvZzcW9n2971u9/x+Wxw3m8HOAPw5+p2qffr+X8WhDd9nJ+Vtvuf6Lt/iBIPUdOxz/LH/wBbpznNAO/W9vO/6/1+AGTk9/fJ/wDiT9OSfw42hS2Wrj8pP/ga76d/UPMXuecDuOP5fTkflkUEdW0/ntf+v66nzj+1n8EtM/aH+AXxB+Gd5AJL/UdHm1Hw1P5bTS2fifSY3u9GubaJZIRJcNOhtow8hj/0gu6NtCthiaKr0KlN7tXj5SWsfx01v+sdaVR05xlzXV9V1s99Xy+nxfda0v4iNU0290XU9R0fU4GtdR0q+u9Nv7aT79ve2Nw9rdQv0w0U0ToxAOSuMHovyDTTae6dnvutPTS1vn13j7S95JrZq6/Prr1trfsm9yh/j/hx68dPvfTPJpbv/h/Tonqlr5+bvEf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9H+F3wt8VfFrxTZ+F/C1m000zK99fOpFlpdmGAlvLyUKwRIxyqfflbCICWyv6T4WeFfFni7xVg+FuFcFKtWqyjPH4+cZrA5Vg1JKrjMbW+GnCCu4Q+OrO0Kak3yx/P/ABI8SeGfC7hvFcR8S4uNKlTjKGCwUJReMzLF2/d4XB0m7znN2UptclON5zfu2P3X+DHwX8K/BbwvDoOgQLPqE6xy65rksai91a8C4Z5GwWjtozlba2VtkSckNI7vX+8ngr4K8KeCfCtHIOH6Ea+YYiNOrnue1acVjs4xsY+9OpP4qeFpNuOFwsbQpQ953qTnI/xc8XPF3ibxe4kq51nladHA0JVKeT5NTqSeDyvCSlpCEdI1MTUSi8RiXHnqz092ChCPz1+1P+1bZ/DO1u/A/gS6gvfHt3CY72/jKT23hWGVP9Y4+aObWHVt1ravmO3yLm6VlEdtcfzt9Kv6WOD8McJi+BuAsVh8dx/i6LpY3MIcmIwvCdGrH+LUT/d1s5nCXNhcJJThhrxxOLi0qeHxH7t9Gr6MuK8RcThuMeNcNXwfBGGrKphMFPnoYjiatSl/Cpu0alLKoyXLicTBqeIs8PhZQk6lfD/jfd3d3f3dzf31xPeXt7cTXd3d3ErzXNzdXEhluLiaaQmSWeaV3eWWQs0jsxOSSV/xkxeMxWYYvFY/HYivjMbjcRWxeMxeJqzrYnFYnEVZ1sRiMTVqSlUq1q1WUqlWpOcpynJzcm22f6zYXC4bA4XD4LBYejhMJhKFHD4XC0KcKWHw+HoU1SoUKFKEYwp0aVOMYU6cIxhCCUUrRXLFDDNczRW9vFJPPcSJDBBDG0s000jBI4oo0DPJLI7KqRqC7s21eWFZUaFbE1qOHw9KpXxFerTo0aFGnOpWrVqs1TpUaVKKlOpVqTko06dOMpTlJRSbagXVq0qFKpXr1KdGhRpzq1q1acadKjSpx56lapUlaNOnCMXKdSb5YxTbson6f/AH9hm1ktLDxX8ZkneWZYbuz8DwTPbrErFZUHiG7gdZmkZQqyabayoqhnjuZmIMTf6j/R++gnhKuEwHFnjVTrTrVoUcVg+BMPWnh4UYNwq0/wDWLF4eUa8qrilGrluFq04w5p08TXk4unL/ADj8cPpm4qnisbwz4STowpUZVsNi+Mq9GFeVaSUqc/7Bw1eE6Uaald08xxMZynywnh6UE/aH6PeHfC3hvwlYRaX4Y0LSdA0+FEjS00mxt7KLbGMIXEEaGVwM5kl3SMSSzEk1/pLw7wrw1wjl9LKuF8hynh/LqMKdOGEyjAYbA0eWnHlg6iw9ODqzSv8AvKvPUbbcpybbP4Bz7iTiDijHVMy4jzrM87x9Wc5zxWZ43EYyrzVHeag605qnFtL3KShBKyjCKSRvV754hyHi7wB4K8e2L6b4y8MaN4itHUKF1KyimniAOQba7CreWjg8iS1uIpAejrk7vj+L/D/gnj/ATy3jPhfJeI8JOPKo5ngaNavRSlzJ4XGJRxmDmpaxqYXEUaie0lf3vquFuOOL+CcbDMOE+I82yHFRk5OWX4yrSo1brlaxGFblhMVBrR08TRqwfVKycfy3/aJ/YpvPBVlfeMvhW19rXhy0R7rU/DVwWu9Y0i2RSZrjT5gBLqtlEq+ZJFIDfQpvbdcqhav8r/pGfQjxnBOCx/GnhS8dnXDmEpyxWacMYiUsXnOUYanG9bE5dWjH2ua4OjFOpVpVE8fRp8874qMD/STwF+l/heL8ZguEvEtYLKM/xdSOGy7iKgo4bKc0xE5WpUMdRdqWW4yrJqnTqwnHB1p8sbYeU+WX57n/AB75HP0xyPf9cEV/nh/wO/Tp8/VbaW0R/ddv6/y79fy6h6fpg/y9+ozyD0HTKn3v9fVX/XTe/UP+A7O3/A73t59bNhz/AIf5556H6emc0fh3/Lrp56fpyxPy/LbXr6bffZB2/wA+nI/yPxX+I+7b/L77/wCasrJyN/np3tf7tfn81ryn4evQ5H6env8A0NH/AAO/Tp8/VbaW0QW/r/Lv1/LqL0x1yemPwzjuD78g9B0BU/rffd6/8Orb67xPR+f3eqV73/zSsA/p6ZyR/kE+31o/B/137b7ferBZ/r6efz28+gdeP1x7c9M/yOevy5Io+7b+u9/O9uyTtcb+eu7a/G/S+rtd+rswx/U8cgZ6cjHp1P64Io+Xbfy6f1bbS1+UVv6/rft6+odPXPbHH19we2eQeg6Aqf1vvu9f+HVt9d4no/P7vVK97/5pWEx+o7DuP8gn2+tH4P8Arv232+9WCz/4fptr19Ntel3YO3+fTkf5H4r/ABH3bdrf8O31b+5WTkWf3+Xf7u3fXu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P6gP+CNnwog8I/AHxD8TLq3Qax8SPE08VvLJbmK7g0Pw+q2tvFHcFCZbO9uXe7VVOzzEJ4avo8qp8tB1LWc5W+Udvv3669tEebi581RR6RXVc3vO99N+i6eeiufsJ5nHf6Z4/kf5flXqHG93qk/mn+O2n9bB5nt6dD/APa/8mgacu/3Wf5/194eZ2I7D0z277M/z/LlQP8At+z7P8ftP8vuF80jofTuf8Mcf8B/mKBWvve99+XR+jSbd99vuEMmeec/X6f7Jx+Z/DPyg1ddXbyi219/Lf8AD52R/Sh+xF4Qt/CP7OHgBY4ljuPEFnP4jvuPnNzqU7nDtgFtscShckgKeOtfKZhUdTFVNdIvkXpH/gv+rHq4ePLSj3fvPpv6X/rtex9Z1xG4UAFABQAUAfhR/wAFN/CUGifFzwx4ptYgh8WeGP8ATXUbVa60i5+yoWAXBkeF9zMTuIXktgbfo8pqOVCUG/glouyevz/ruzzcZBe0T25lul1W97Jv8Netj80zJnnnP1+n+ycfmfwz8vqnKrrq7eUW2vv5b/h87IUSnGOgx26/0/l+XNAra6vV/wA2nnrZtr738vsnmA9z+PP+f84oFt2fpzf5x/P7vtHmY6fnkg/+gEfr+ZxQXrZXWnmr/wDt0m/kr+qvyp5nHf6Z4/kf5flQS93qk/mn+O2n9bH8fX/BTH4TwfCj9rPx5HptulvovjUWfjjTI7e3+zWlu2txbr+ytlGFY213G5mdRgyznOCTt+WzCl7LFVNNJ2mrba6tNaX13tte93a562Gm50ld3cXZ+fLonr69N1q1HY+AOf8AD/PPPQ/T0zmuH8O/5ddPPT9OWPR+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D16HI/T09/6Gj/AIHfp0+fqttLaILf1/l36/l1F6Y65PTH4Zx3B9+Qeg6Aqf1vvu9f+HVt9d4no/P7vVK97/5pWAf09M5I/wAgn2+tH4P+u/bfb71YLP8AX08/nt59A68frj256Z/kc9flyRR9239d7+d7dkna4389d21+N+l9Xa79XZhj+p45Az05GPTqf1wRR8u2/l0/q22lr8orf1/W/b19Q6eue2OPr7g9s8g9B0BU/rffd6/8Orb67xPR+f3eqV73/wA0rCY/Udh3H+QT7fWj8H/Xftvt96sFn/w/TbXr6ba9Luwdv8+nI/yPxX+I+7btb/h2+rf3Kyciz+/y7/d2769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PTfhT8KPFXxe8U2nhnwxZs5dkfUdSkRvsOlWWQJLu7kG0KFXPloCXmfCIpJ+b9P8JvCbivxh4qwvDHC+EnNylGpmWZVITWBynBc1qmLxdVJxSirqnSTjOrUtCF2z868TfE3hnwr4bxPEXEWKjBRjOGX5fCUXjMzxlr0sNhaW8m2k6lT4KULyk1opfux8Hvg54V+DXheDw/4et1ku5VSTWdZlRft2rXgUb5ZXxlYVbPkQAlI1x1bLV/vJ4N+DXCngvwrQ4e4dw8amLqxp1M6zqrTisdm+NUVz1a07XhQg21h8NFunShteTlI/wAW/FfxX4m8WuJK2e59XlTw1OU6eU5TSnL6nleEcvdpUobSrSik69drnqS/likj5o/ap/autfh7bXngTwDdxXfjW5iaHUdUhKzQeG4pFIIUglZNUKn92n3bb/WSAnCN/Mv0rfpZ4Tw7wuM4D8P8XRxnG+KpTo5jmlGUK2H4apVIuMlFq8Kmayi/3dO0o4a/tKi5koH9DfRp+jJieO8RheNeN8LVwvB+GqRrYDLasZ0q/ENSnJOPNfllTy1SX7yaV6/8ODjFty/Hm7vLrULu4vr6ea7vLuaS4ubm4keWe4nlffJLLI5Z5HkYkszEsScnqK/xvxmMxeYYvE47HYmvi8Zi61TEYrF4ipKvXxFetN1KtarVm+edSpNucnJ3bvd9T/VvC4XDYHDUMHg6FLC4XC0adDDYehTjSoUKFOCjTpUqcVGMIQilGKikopadCv8AX/PHp2+uefaub7/L+vv/AKudHfe3p936an6T/sI/A201ie5+MXiWzS4ttMvJdN8G21wiPHJqdvt/tDWyhLk/YWcWdkWRNt19qkBZoRX+l/0CvAvCZxXxPjLxNhI4jC5XjKuWcF4WvCnOlPMsOl/aOd8rlKT+oymsFgm4QtiliqilJ0Yn+e/01PGXFZVRw3hPw/ipUMRmWEp5jxbiKMpwqwy+u5fUMnUlGKSxkYPF4xKc+bDfVqcoqNaR+rFf6wH+Zx7r8A/2afjb+054pn8IfBTwHqfjLUrGKG51m8iktNN0Hw9aXDSLDda/4h1W4s9H0pJ/JuPscF1eJeak1vPDplreTxPDX574jeKvAPhPlFPOuPOIsJkeFxE50sDQnGtisxzOtTUXUo5dlmDp18djJU+el7epSoSoYVVac8XVoU5QmfdcBeGvGviZmk8o4LyHFZziaEYVMZWjKlhsBl9Go5KFXH5hiqlHB4VVOSp7GFWtGtiXSqQw1KtODgfoLrH/AARG/bc0zRZNUs7b4T+IL1ITKvhzR/H8kOtSuAMW8c2vaFovh8TNkgGTXUgyDmUZXd/NeC+nz4B4vHRwlerxlluHlNReaY3hyE8DBP8A5eSp5dmOYZk4LqoZfKeukHqj9/xn0J/GzDYKWKo0+FMwrqDksuwefyhjZNf8u4zx2BweX876OWOjDTWeyl+W3j74feN/hZ4t1nwH8RfC+s+DfGHh+5FrrHh7XrKWx1GzkeNJoXMUg2zWt3byRXdjfWzzWV/ZzQXllPNazwyv/XfDnEuQcX5LgeIuGM3wOeZJmVJ1sFmWXV4YjDV4qThUipw1hWo1Yyo4ihVjTr4evCpQr0qVaE4R/l7PuH874XzbGZFxFleMyfOMvqeyxmX4+jKhiKMnFTg3GSSnSq05Rq0K1Nzo16M4VqNSdKcZnGkBgVYAggggjIIPBBByCCOCCPzzXtNJpppNNNNNXTT0aaejTW6f6nkJtNNNpp3TWjTWzT6NM/Fn9tP4HWvw08Z2njHw5aC38J+OJrlzawqiwaV4ihAmvrONVYFLe/ic31onlBVZbyNZGEQFf4n/AE2fAzDeGXGmE4y4bwkcLwjxzWxM5YWjGEaGU8R0v9ox2EpQjJOnh8fSn9fwkOSMYyjjKUZNUkf67/RC8ZMR4hcI4rhPP8U8RxPwbSw8I4mrKc62Z5BVvRweKqScbTxGCqw+pYmfO5OMsJUcU6rPif6/549O31zz7V/EP3+X9ff/AFc/sHvvb0+79NQ/n098nPvk/p7g0v6/r5+X3Bb+tvxs7fd1TdrB/P6e3cfh+XPent8/6301+b80H+V/xt/VrJ7bq0j8M+39O56e/vzijbrZaa79emi6pu3u9m27h/X4fL/gb63uH4f5x6evPB7+3JY7f0vX03/PuGnfT013/wCG/q4pH4k/XPOeo656Hofxz8xfXX8vwtdWXTR+atsH4/h802tPu9VpYXHY/wBAR+HfpnnH4k/KbX/4f8ejXz2s97xO3W+r8/LVb77Jr1sH0zj0Azx156HpxjOTjOTgGizWv69n00766ff0Dv036dfS+nbTbt1E4/l7Z49Ox54Pf2wxYt5313/V/K/Xu3awfl6fl+H3+oH8yfzyc9uOf8P4urF/n6/lvpbXZrurBp3/AOD8+XT7nur21Qn8/p7dx+H5c96N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igEkAAkk4x3LEnGOck5+nPBB4pf1/Xz8vuD1/4P6/8G6elrn9un7Kng0fDn9nL4N+Dsxu2leAtCaR4woV5NQtl1NmOQrM4+2BGLZbK9TjLfY4WHs8PSj2hHbz18u//AA9rniVXGVSe9+Z66K9vV/ovy5voASDnsceuO47AfyJ9f93clRtqk2v8S1+7z/LzYvmnHX6cn/4kHpnv+dAnZ9En3cm/y/rp3E8zrkc/iT+qgdPc/rmgORvtbutb/fNfl99w8z6/TPH6A4/L8s0ByPffpZ26ab86/rTXRh5n0A9uf/ZV/n+X8QFt7qz2sppbdPhdu+rle3S6Z/Uz+y/eQX/7Pvwlu7ZlaGXwdpwUoQV/dmWNugHRkOePz5r5DFq2Jr/9fJfj9/8AXbY9mj/Ch/hX9df67bHvNcxoFABQAUAFAH4v/wDBVe9gGu/Cmx3L9p/snWbor/F5P2xIsnAJxv6cdfTNe7k60rPzivw/Hfyt5393gxqu4K12k36/+TK39bn5G+Z9APbn/wBlX+f5fxe2cNt7qz2sppbdPhdu+rle3S6Yu8Dv+n+H+e1ALS+kfm07+X2Vouun42EL98Ejjkk/n0P6j88A0A31aT9HH9LvT1+8XzeMdRgen9cZx06e/GKA9x9GvS36v9F+K5kEg57HHrjuOwH8ifX/AHQajbVJtf4lr93n+Xmz8A/+C3HgrJ+CfxGUx8/2/wCDZUX/AFjEBNZjlchQSAMxqWLEHjgV4ecQ/g1P8UPnv+Xn9x3YOWtSNrbPfmfb5dP06n4Dfz6e+Tn3yf09wa8P+v6+fl9x32/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Yz9e+cD+f8A9b37Fi/lf1v+ko9f6WvML1S9Vf8Ar/go/9P+PDj/AD35+oI6dv0zlX876/h3/B7v79R+l9/+G9f+HF/QZHbjPfjjp04x2HOdzH/B/wCG/pddb2Qf5abrqtet766X7vS1hB6fhz255+nfPX9cqvn/AMH8Pz5f0D+tun9La33h9PT1HP6Dv/Dg5/vDAp/1/Wumv/DaWD/hr6de/wAvPo1qHH+e/P1BHTt+mcqfO+v4d/we7+/UPS+//Dev/Di/oMjtxnvxx06cY7DnO5j/AIP/AA39LrreyD/LTddVr1vfXS/d6WseofCP4S+KvjF4rtvDPhq2JUFJtV1OVWFlo9gXxJd3UnQZAZYYR+8nkwkYJJK/qfhD4RcV+MvFuG4Y4ZwzcU4Vs2zWqpfUcny/nUamLxdRQdrq8aFFWqV6tqdON1Jn5t4peKPDXhPwxiOIuIcR7z56WV5bTa+uZrjVC8MNhoPeztKtUaUKNO85yXun7tfCP4ReFPg54Wt/Dvhu2UzMscmr6vKiC+1e9C4e4uJBkiMHIggUiOFOACdzt/vN4QeD/Cfg1wrhuG+GcLF1XGFXN83rQj9fzjHcqVTE4motVTUrqhh4v2dCnaK5pOU5f4teKXinxN4s8S18/wCIMRJUlKdPK8rpTl9SyrBuXuYfD03ZObSTrV5R9pWmrvliowj8r/tVftX23gaC98AfD+8iufF1xG8GravA6yw+H45FKtDERuV9SZTwA2LYHLZfCr/Kn0r/AKWeG4EoY3w+8PMZSxXGGIpTw+bZxQlGrR4dp1IuM6VGUW41MzcW7a8uG3leaSP6U+jR9GPEcaVsJxxxzhKuH4WoVIVssyutGVOrntSErxqVIvllHL4tb6fWdo2im5fkJdXVze3M95eTy3N1czPPc3E7tLLPPI2+WSVnOXcsSWJI7Dvlv8eMVi8TjsTXxmMxFXE4vFValfE4mvOVStXrVZOVSpUqScpTnOTbcn1et1ZR/wBVMNhsPg8PRwuFo0sPhsNShRw9CjBUqVGlTSjCFOnFcsYxirKMbJeVrSrj0/Dntzz9O+ev65Xn+f8Awfw/Pl/Q2/rbp/S2t94fT09Rz+g7/wAODn+8MCn/AF/Wumv/AA2lg/4a+nXv8vPo1qf0cfCDwpb+B/hf4E8LW6bP7K8M6VHc5ChpNQuLZLvUpn2gAvNf3FzKeOrd8V/0j+D3CeH4G8LuA+FcPDk/snhjKqeJukpVMwxGGp4vM60uWMVzV8wxGJqy03nq2f4C+KnE9fjLxG404kry5v7T4izKph7OTUMDQxE8Ll9KPNKT5aWBoYemtfs9dz0ev0g+AP6pv+CXWtSWP/BMz4vy/s8W+nX37Q2in4vX93psENtda1P8R20W4l+HcslhcxTC+8/QrfQIfD1teQvpGo6nZXmnu4I1URf5AfS4wEcR9K3gmHiZVxOH8M8cuCsNRxVSdWlgKfC6x9OHE0I4mlUpvD+zzCrmU8yq0ZwxuGwlehiEmvqbl/qZ9GDGyofRp4ul4e08PX8QcE+Lq9bDQhTqYyfEbwVSfD05UKkJqvz4GngIZfTqwlhMRiaNWg2rYnl/If8AZO+OX7eOp/tb/D/TfD/j746+KvGt78Q9CtPHnhPxVrvjLWNLuNBk1eKPxRb+O9A1qW7sdM0Ox0ZtSe6u76wt28NwxNf6XJp17ZWssX9qeMnh99HfCeDHEmKzLhzw9yfIaHDOY1uHc4yjL8jwOLpZjHBTllNXh3MsDGjiMXmGIxywsaVDD4mrHNKk1hsWsRQr1oS/kjwo448dsT4tcP4fL8+45zXOq3EOBpZ7lOa47OcZhamAli4xzSnnuAxs61DDYGhgniZVa1fD03lsIe3wroVqFKUftL/gvtd/D6b4p/AK10h9Ok+Jtn4K8Yf8Jv8AZjG2oQ+E7jVtEk+H8GqFMso/tAePZ7CKUrIsU80uzyZ4Hb8J/Zx0OJYcIeI1bGxxUeFK+fZJ/YHtVJYaec0sFmEeJKmE5nZv6s+HaeJnBcjnTpw5nOlUjH9m+ntW4fnxRwFSwksPLiajk2cf237LleIhlNTF4GWQQxVtV/tCz2eHjL3lCc5WUJwcv5/6/wBIT+BD5o/a88J2/iv4B+OBImbnw7a2/imwkAGYZtFnSa6bJBIWTTHv4X24OyU4PSv5l+mBwnh+LPo/8dRqQ5sTw7hcPxXgKiUXKjXyOvCvipK8ZWVTK55hQlZxfLVdmrH9DfRY4nr8M+N/Brpz5cPn2Jr8NY6F5Wq0c4oyo4dNKUbunmMcDWje65qSune0vwX+np6jn9B3/hwc/wB4YFf4Ff1/Wumv/DaWP9s/+Gvp17/Lz6Nahx/nvz9QR07fpnKnzvr+Hf8AB7v79Q9L7/8ADev/AA4v6DI7cZ78cdOnGOw5zuY/4P8Aw39LrreyD/LTddVr1vfXS/d6WsIPf6enf17d+zfTmj5/193b/D+Fg+/fTTdf8P5ffYX6dfr1/QEYP8ODn+8MCjTtdfj/AMC+97u3z5Ymq/K+lteje2z76eYuPqBxkY5/H06Z/kD1Vv1u9e/4Pr1Wt/xTiaf1/WvS/wA77C46f4frj5e56gcAAHOfmXn599fPXp+vyQdLf5O/krff2+dxSPx6e3U9+v8AtDjscnGMUX3/AOD92/5323X2kN5wD6j6fl079gDu9RgNR30uvne3ffTp+VraD/Pvp17vW91rd26qzvcT+XGRjuPXkEZAJ47enBV+rvvrq/u9Hffv9q94nZ+f3W++/Tp99g9OwyO3Ge/HHTpx6Yyc5pfh/W33eXXW+gfotPv321bu9L6eVveQen4c9uefp3z1/XKr5/8AB/D8+X9A/rbp/S2t94fT09Rz+g7/AMODn+8MCn/X9a6a/wDDaWD/AIa+nXv8vPo1qHH+e/P1BHTt+mcqfO+v4d/we7+/UPS+/wDw3r/w4v6DI7cZ78cdOnGOw5zuY/4P/Df0uut7IP8ALTddVr1vfXS/d6WsIPT8Oe3PP0756/rlV8/+D+H58v6B/W3T+ltb7w+np6jn9B3/AIcHP94YFP8Ar+tdNf8AhtLB/wANfTr3+Xn0a1Dj/Pfn6gjp2/TOVPnfX8O/4Pd/fqH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Oi8Iaeuq+LPC+lsAV1LxDounkHowvNTtrfB5GARJzjt6Zyriryir3bkl63e/wDw7087sT0Tavov87d7/d99j+6fwxaf2T4a8PaWvA0zQtI08AEgKLOwtrYAcMMDy8dPzJG37SCtGK7RS+5HhP4m76tvZ8vXzjb/AMm1/A3PNPq2f97/AOsf5flVBZ9Ff1Sf4rf+vMPNPv0GMN/P5D2/X06UA7LeH5217dPztt5xPM9R6c8Z/PZn+f5HKg7p/YbXl+Xwrbbf7w80jp6DjJPp7Y/9B/TFAeln2XM1JeXVK39W2DzT6nP1wP5HH5flQDXVx++W/l+t+tvM/oU/4Jt/Eu28YfAtfCM1wrax4B1S402S3LrvGl3Z+06dIicOUCl0d8BA/wAvJr5nNKThiHO3u1Emn0ut/wCrvvpselhJ81Pl/ldlrfT8L/1vqz9Dq806goAKACgAoA/nG/4KFfEy38eftBarp2nXC3GmeB7C38Nwur70+3J+/wBT8tlGxk+0MoBVjyGBIxhvqMtpOnhk5Kzm3L5dO35ed3dHl4mXNVdmmo6W5tb9bdOv6dD4W80+pz9cD+Rx+X5V6BztdXH75b+X63628w80nrn8+fz4/l+XNAXb2Wi/7e20srqz/Dbd2Qvm+7D8Sf8AP+fQUAk3srebt/6SoPr5/dqIZDzg5/Ej+jD8x+ZPyhOzeuvk+X84pfjr5bB5p9Wz/vf/AFj/AC/Kgdn0V/VJ/it/68z8j/8AgsdoQ1P9m/w3rhUFvDvj7TtrFuV/te3kszt+XqQmGHf/AGeleXmyvh4v+Wf56eX4/jsdeDdqrVrOUd7u3f0+V9NtT+Yrj/Pfn6gjp2/TOV+c+d9fw7/g939+p6fpff8A4b1/4cX9BkduM9+OOnTjHYc53Mf8H/hv6XXW9kH+Wm66rXre+ul+70tY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f9fd2/w/hYPv3003X/AA/l99hfp1+vX9ARg/w4Of7wwKNO11+P/Avve7t8+WJqvyvpbXo3ts++nmLj6gcZGOfx9Omf5A9Vb9bvXv8Ag+vVa3/FOJp/X9a9L/O+wuOn+H64+XueoHAABzn5l5+ffXz16fr8kHS3+Tv5K339vncUj8ent1Pfr/tDjscnGMUX3/4P3b/nfbdfaQ3nAPqPp+XTv2AO71GA1HfS6+d7d99On5WtoP8APvp17vW91rd26qzvcT+XGRjuPXkEZAJ47enBV+rvvrq/u9Hffv8AaveJ2fn91vvv06ffYPTsMjtxnvxx06cemMnOaX4f1t93l11voH6LT799tW7vS+nlb3k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x6H8yB/P/P6UfP8APXz+GX9d/siv0v8AK/6b/wBeZ//U/jw/x/w49eOn3vpnk093/wAP6dE9UtfPzd4j/r5f1/W4Y+v07+/rjj2/PFH3r/L/AIOi87hr9/XT13+evbrsH65/D+hHXj+L6DrQ/wDgf1/XoFv6/pPy3a+dw/z9P5Y9cjd6YPIo3/p/8N0t8+u8Tfb8Pv669ba37JvcP8f8OPXjp976Z5NG7/4f06J6pa+fm7xD+vl/X9bhj6/Tv7+uOPb88Ufev8v+DovO4a/f109d/nr267H2b+xz8d9D+EPifV9E8UQrDoHjV9Kim1pVzJpF5p5vEtZZ8DLafL9vlS52ndCUjmwQHDf2l9DPx6yLwf4oznIuKqUKPD/G1TKqNbPEk6mT43LpYyGEq4hJc0svrLH1Y4lxbdGUadZRcY1D+SPpYeCmc+KnDmVZzw3VlWzzg+GZ1aWTt2hmuExywk8TToNtRjjqX1OnLDqXu1lKpSvGUoyj+0m601fTt1vcrPY6jaExXVnMGWW3uYvlmt542IIZH3RyI3oVIr/bBSwmb5dzYfERxGBzHCN0sVhKyca2GxVL3a2Hr05NWnTnzU6sJaaSjfY/yJ5cVleP5a+HlQxmAxK9rhsVScZU6+Hqe9Sr0KkU7xnHlqU5x11i7bn4h/tOfs3+IPhJrt14isTea54L1i8lng1aUvcXWn3M7l2s9Vk+Zi5Ynyrp3CzDrh8hf8OPpQ/Rr4h8Is/xXEeAljM94JzrGVa2Hzer7TEYrLsTXm5ywebVPfk6l5N0sVNpV1o7zvE/2L+jp9IDIvFDJcNkONjhMn4uynC0qNbK6XJQw2Pw9GChHF5ZD3UopRXtcNBXpPZSh7x8lY+v07+/rjj2/PFfyJ96/wAv+DovO5/UWv39dPXf569uuwfrn8P6EdeP4voOtD/4H9f16Bb+v6T8t2vncP8AP0/lj1yN3pg8ijf+n/w3S3z67xN9vw+/rr1trfsm9z+nLTbqG+06wvbbH2e8srW6g28r5NxBHLFg8ZGx1xx09K/6gstxVDHZdgMbhmnhsZgsLisO46xdDEUKdWk4vS69nONtNux/zo5hhq2Dx+NweIv7fCYvE4avzaP21CtOlUutbPnhK+u/cu12nIf0g/8ABPP9nvwB+yL+zBf/APBRX40+K/iBFPN4fk8QaJ4I8FeItV8O6bN4Wk1weH/DGm+ItNsdR0e38bap4x16bT7nStJ1++fwla29/pE15Zz3QuJ7X/Ln6THiXxH40+LWH+jHwJk/Dc6dPMo5bj8/z7K8HmWKp5vHL3mWbYrLMViMNjqmQ4PJMup4ili8bluGjnNaph8bChWp0nTp1/8ARv6Pfh/kHhJ4Y1/pD8aZrn8J1Mvlj8FkmS5jisvw08rljf7PyzDZjhqGIwtPO8Xm+PnQqYTCY+u8ppQxGElWozq886Gz4L/4L36Brnji20f4hfs+XXhP4c61eRaZe+JPDfxGuNZ8U+G9Pud8EmrS2I8KeHxq3keYs0kOmanol9Yw+dNYT395DDBccOffs58xy/h+rjeGfEqjnPE+AozxeHyrNOGKeByjNMTS5akcFCu82zJ4P2nK6cJ4rC47D4ifs6eJp4ajOdWHZkv088Bjs7p4TiHw/q5Tw7ja0cNWzLLeIqmNzTLsPUvTli50FlGXrF+z5lOUcNisFXoQ554edetCEJ/Iv/BXP9h7TfgB4j8OfH7wN4u8VeLfBHxf1u503W/+E28Ran4z8Q6T4yOny6tYyx+MdWlu9U1/Rtd0S0uXsDrV9fatZSaPciTU9Stbq3Ww/afoW+P+L8SMrzTw44gyXKMmz/gnAUsVgP7AyzCZFluMyP6zDB4iEsjwcKOEy7HZfj69KOJWAw2HwVeONpOOFw1WlN4j8k+lt4JYbgHMst49yTNs1zbJOLsbUw2N/tvMcTnOYYTOPq88XQlHOcXOrisfg8dgqVV4f67WrYujLB1ebE16VWEaH4v1/dZ/GZ5F8frqGz+CHxalnxsf4eeLbVcnH76+0W8srYDg/Mbi4iC8ctgcV+QfSBxVDB+Bvi7WxFvZz8OuL8LHm0Xt8dkmMwWG+f1jEUuXvKyW6P1LwPw1bFeMfhfSoX548ecL4mVtX7HB5xhcZiO2nsKFS/ZXetrH87v+fp/LHrkbvTB5Ff8AOfv/AE/+G6W+fXeP+8++34ff11621v2Te4f4/wCHHrx0+99M8mjd/wDD+nRPVLXz83eIf18v6/rcMfX6d/f1xx7fnij71/l/wdF53DX7+unrv89e3XYUduTz2zj06cEdeM/N9BjNH49Ft+X9d0H9fdv+Hl22uxQOPqOhB/wHXjoSScdMUen33+7rpbZb99LpRPx13Xbe3LbT72tGlezkKO3HuMAjr17846dTng880d+n9bdv69Avbz8+/Rb/AOX32Q7GD+fI64468Huc5/E5yQy/4ft/X9W3F/X9f8P94hz6flkZ44xjIHPHI4HrxR/X9f1+Qf1/X9fkHr/wLgjA68fX8MknHphX/wADy1/4Hf8A4A/+B29Xpb/gK32t4t7dPccEfXvzgcHnkHOeCadt1qult9fVb9X122d7B+V9+tv+GXbTrcb+B/qemR3xjnnH50vw67bLXTTa9+1ne7sH/DdPk+2+ju7rz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j/AIcevHT730zyaN3/AMP6dE9UtfPzd4h/Xy/r+twx9fp39/XHHt+eKPvX+X/B0XncNfv66eu/z17ddg/XP4f0I68fxfQdaH/wP6/r0C39f0n5btfO4f5+n8seuRu9MHkUb/0/+G6W+fXeJvt+H39dettb9k3udr8Np0tfiL4AuZMeXb+NvCs754XZFrlhI+evACnOT0555NXT/iQfaUfwa8nstfPrfWJMtYy7uLWuvT5fnt2sz+5mzu0ubS1uI8GO4toJo8Y27JYkkTbkDI2sMcdOea+zTuk+66bfp+X3HiJtaOLf5b9Pivb5/qWBIOTnt9MdPTGf8nnGaYvdd9VF+j0/JP7vPQXzPVj+v+Gen0+pxS17L7x6JW5//Jbfiv8AgfpJN49fzH+IP8vyo17fc7/m1+f32F7q1vzP+9+e3a3V/wDyIZB0z6euO2OOB+nvxii9+jX3fdpKX6bb9CnZrqr9uZr5WTX4ffqw8wdj27D/AAUd/f255ph7uitfu7a/lfey+z59UfTf7KX7Qt9+z18UdP8AErma58L6qI9J8XadGWPn6VLICLuJM4N1p7n7RD/eAdDuJAXkxmGWJouKS546wfn23Wj+f6GlKfsZp3dm7NWdrP8AX/t71too/wBOvhXxVoHjbw9pXinwvqdrq+h6zaRXun39pKssUsUqhsEqTsljJKSxNteORWRlBBFfKThKnJwmmpRdmmetGSkk07p/1/X/AAToakYUAFAHx/8Atg/tN6F+z78P72O2vLe4+IPiO0uLLwro6SK08DyoY31m7iVhJFZ2QYvG7bfNnCIm7DBu3BYWWIqJ2fs4NOT72+yttfy89EYV6qpR3957LX7/AMO/36H8zWo6nd6rf3upajcyXV9qFzNe3lxKS0k9zcyNNNK55BaSR2Y+meMYAr6mKSSSXLFaJaW00tu3+C+W0vLfvb3u9X8TWuvZ6vd6ffuU/MHY9uw/wUd/f255qg93RWv3dtfyvvZfZ8+qDzB/eP6/5/zzQKyXWS/D9Hf5y89LcohYnJAJHqfw55x/+r1xmi9t/wCv6/rdEtO7tdru1+PS/wCPfzF80gYOeg64/rjP+Tz1oKTdrOLfr/wz/L7rAJByc9vpjp6Yz/k84zQL3XfVRfo9PyT+7z0Py8/4K6ahDD+ybNZSMvm3/j3wl5Ct94/ZZ55ZCvGThGBb26hq8zNX/stnbWcba3236P03X4HVhFerZSvaLsuW29vvur97/jH+Wz/H/Dj146fe+meTXze7/wCH9OieqWvn5u8T1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KBx9R0IP+A68dCSTjpij0++/3ddLbLfvpdKJ+Ou67b25bafe1o0r2chR249xgEdevfnHTqc8Hnmjv0/rbt/XoF7efn36Lf/L77IdjB/PkdccdeD3Oc/ic5IZf8P2/r+rbi/r+v+H+8Q59PyyM8cYxkDnjkcD14o/r+v6/IP6/r+vyD1/4FwRgdePr+GSTj0wr/wCB5a/8Dv8A8Af/AAO3q9Lf8BW+1vFvbp7jgj69+cDg88g5zwTTtutV0tvr6rfq+u2zvY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49cfn+XRjx7n6Z52r+v6/p+faJp1b/P+v67H/9X+PDn/AA/zzz0P09M5p/h3/Lrp56fpyxf5fltr19Nvvsg7f59OR/kfiv8AEfdt/l99/wDNWVk5G/z072v92vz+a15Q/wCPfI5+mOR7/rgij/gd+nT5+q20togt/X+Xfr+XUPT9MH+Xv1GeQeg6ZU+9/r6q/wCum9+of8B2dv8Agd728+tmw5/w/wA889D9PTOaPw7/AJddPPT9OWJ+X5ba9fTb77IO3+fTkf5H4r/Efdt/l99/81ZWTkb/AD072v8Adr8/mteU6f8A1jn+WOR6n9cEUf8AA79Onz9VtpbRBb+v8u/X8up94/sr/tW3fw9ubPwJ4+vJbvwVdSrDpupTM0k/huWVgACW3M+llz+8j/5YEl4gVDIv97/RR+lli/DvE4LgHj/F18ZwTiasaOWZnWlKriOGqtWdlFtuUp5VKTXtKWrwv8Sl7jnA/in6S/0ZcNx3QxfG3BGFpYXjDD0nWzHLqcY0qPEFKnG8pJK0YZkor93Usvbr3KnM+WZ+t2pab4d8b+HprC/hsde8Pa5ZYZT5dzaXlpcJlJYnG5TlSHjkQ7lbkEEGv9eMyy3h3jfh6tgMfQwOfcO57gbThL2eKweNweJp3hVpzTlFpxkp0qsJc0ZWlGSaZ/lxl+YZ9wfntLG4KtjMlz7JsZeMlz4fFYTFUJ2nTqQfLJWcXCpTmrSV07prm/Fn9pn9mPV/g7qkuvaBFcal4A1C4Y2t2qNJNokspJWw1Er0jJOy3uSNjgBGKv8Ae/xO+k79F/OPBrNKvEGQUq+Z+H2Y15fVcYoupWyOrUleOX5i43tDXlw2KkuSolySaqcp/rx9Hf6ReVeLGXUsjzurQy7jnA0IrE4WUo06WcU6atLHYBS3qP4sRh170HeUbwfu/Ix/x75HP0xyPf8AXBFfyD/wO/Tp8/VbaW0R/Utv6/y79fy6h6fpg/y9+ozyD0HTKn3v9fVX/XTe/UP+A7O3/A73t59bNn73fsofEWD4ifBXwpO1ys+seGbSLwnrkbPEZ47rRoY7eznmRGLKL3TBZ3KO6qZGeX7xVyv+/f0TPEbD+I3glwnXliVWznhfB0uEc9pSnTdeni8ko0sPg61aEHeKxuVrBYqE5xi6kp1d5Rly/wCI/wBJvgKvwF4vcTUVh5Ucq4jxVXijJqijUVGeGzetUr4qjSnNWbweY/W8NKEZS9nGFPaMoc30jX9KH8/H9IX7EH7af7L3xx/ZFH7Dn7WviOy+HrWPhtvA+n+Itc1JNB8OeJfC1pqS6p4WvrTxXdRSaR4X8V+D7iDTkgi8QtDpl3Jo+mahby6g9zf6Vaf5ceP3gR4t8AeNP/EwHgzldfiVYjNFxBicsy/CyzHNMqzethXg84w9fJqMoY3N8nzylUxUqk8t9piqMMbi8NVp4aNLD42r/o34JeM/hhxv4Sf8QQ8WMyo8PujlryTD5jjsSsBl2ZZXSxKxWV1qObVYSwmV5rlFSGHjCOYOOGqyweGr0513Ur4alk+GP+CU37D/AIE8UWfjz4l/tzeB/FPwt0u8h1U+F5da+HvhQ6taWj+d/Zmq+MovHmqre2V3IIIbtdF0DSr+6t3ltrG4srmeG5g7M2+mH4/8Q5RX4d4V+j7xBlHF2MoTwazaGA4lzj6lXrLk+t4PI58O4R0K9CLnUoPH4/F4alVjCriKVelTnSny5Z9FbwRyLNKOfcSeOGR5rwvha0MU8snjOH8q+t0aL5vq2KziGf4tVqNWShCssHgcNXqwc6VGdKpOFWHg3/BW/wDb9+HH7TH/AAhfwR+CNw+u/Dj4feIZ/FWueMzZ3On6d4j8VwaZe6BpNp4Ys7uG2uv7D0HTNT1uOTVLi3ij1e61JP7NhXTtPhv9U/RfoX/Rw4o8Kf7d4+4+pLL+KOJMtp5Pl+Re3pYnFZXk1TF0MxxlbNq9GdWj/aGY4vCYCUcJSqzngqOFf1qbxWJnhsF8H9LTx84d8Sv7G4J4Jqyx3DmQZhPNcdnLo1MPh8xzWnhq2AwlLLKNWFKq8FgMNicbGWKqQjHF1cSvq0I4ehCvivxMr+9j+Kj4e/bv+Itv4Y+E8fgu3uVXWPHuoQWzQI8fnJoWkzw3+o3DoW8xYZrmOxsg6rh/PlTd8riv4Z+nr4jYfhfwlp8FYfExjnPH+YYfDPDwnTdaOQ5RiKGY5liJwb9pCjWxNLAYFTio86xFaCl7s0f2R9CrgKvxH4nT4ur4dyyrgjA18Qq041PZTzrNKFbA4ChCSSpyq0sPUxmM5JTvB0aUuV80T8YfT9MH+Xv1GeQeg6ZX/Fb73+vqr/rpvfqf64/8B2dv+B3vbz62bDn/AA/zzz0P09M5o/Dv+XXTz0/Tlifl+W2vX02++yDt/n05H+R+K/xH3bf5fff/ADVlZORv89O9r/dr8/mteVf/AK545AH4encnPbg8ii/6b+XTr+nl2DV/p/wO+1uv32cV6cc5/Ec9MDkf99HOfwxR3+59b9fPtvpts9WHz0+/Tyulvd6L5pWHcfXn0xnnj29ScA5HJxnbQ/u7/wBeW3T56sF699/66rTr+CcXevH8sHrnPfPrjJ6f7QVCDg59/wAf5deBwT68d1V/P9P6+T+4P6/rb+u+40/j+vXpjOcD68g54zjFH+X/AAfP7+nlox+v9f5200+8TGc459OB+A9B6ngZHJxnFHqvz+5q6vbbdbdbvmetuvXy+fne9rve9lsN7Y/H9OR/Tp75XPzH9f8ADb3+bW9ktAett9e+r1emvu772v8ANa8yH/Hvkc/THI9/1wRR/wADv06fP1W2ltEK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y3YXUljfWd9F/rLO6t7qPHXfbTJKuPcMgPb6jOaa0afZp9no/PS/XT9OWKtdeTv8ALz6em+u2lkf3CfC/WYtc+G3gDV7eeO6j1Dwb4auvtER3xySS6PZmYqy7lbbNvRtp4ZT1wQv2FOXNSg9NYR2lZ7L0S+70tc8aas3Gz0k94yffo9f67Hc+Zzz+RLD/APV+v6kreqWnM/uf4rf+vMlWb7Py5k/u6af1uHmeh/Ac4/HDZ/L88fK7tLW3zdvk9v6XXcNe7+6/463/AA/CweZ6tj2xn+g+vT25xS33hdd01+d0/wAfvQrPfmfpyu36rXf/ACtYPN4Iz26jPt17f/X+lFmttuib8vnt6/N/abfRv1916bb7ry9X0s0Hme+foOnv0b+X5/wu7ttb1tr5J869dV9+gk+il90dvP8AS3S/kAk56/geP6D+X54ou2tYu3k73+6X5S/KwKye95efur/0lfm/LufUv7O/7XnxR/ZzvzD4eu4td8H3U4l1PwXrMkz6XMSR5lxp06EzaTfMvH2i2V4nP/HxbXAxt5MRg6WKV2nCa2npf0e7avrq3bpa6UdqdeVJ7pp7xs2rb6O61t1S9ea15fsH8PP+CnH7Oviq0gXxhL4j+G+qsii4g1bRr/XNL84/eFrqfhy31KV4cn5Zb3T7A45ZVxivGq5ZiIN8jhVX92SUl6qVvTTZ97+92wxVOW/NF+advk0n+X3anrt9+3h+ydYWpupfjDpEyhdwistG8U3103GQotbXQpZwx6YZFwfvbRhmxWAxcnb2MvVyil9+xf1ij/Or9rO/3cv+Xys3L47+Mv8AwVU8LWlnd6V8EPC2o61qsiPFF4q8WW403SLQsCFubPRYppdR1BlzuRL46WitjzI5VDI3bRymekq84xX8kXq/Jyskvk2YzxaWkIt/3pJ2+STbfz5fSWqj+N3jv4heLviV4l1Dxd4316917X9SkMlxeXj7ti5ylvbQgLFaWsKnbDbQIkUagBUBJr2adOFOCpwppQWitbXzv7rbfe+vn9rhk5SlzSnJt+Tf4apenTytY4/zeCM9uoz7de3/ANf6Vdmttuib8vnt6/N/aTfRv1916bb7ry9X0s0Hme+foOnv0b+X5/wu7ttb1tr5J869dV9+gk+il90dvP8AS3S/kAk56/geP6D+X54ou2tYu3k73+6X5S/KwKye95efur/0lfm/LuHm49P1/pj/AD69aSV9bzS9f+C397+4fNZ6tfJN27a6J6P/AIfVi+Z6D9G/yf09fUMN6W/FSs/n0Xnf06obaf56xb/rfp+Qnmc8/kSw/wD1fr+pKmqWnM/uf4rf+vMSs32flzJ/d00/rc/GX/gs34iW2+E/wr8PR3Mfnat411C7mtA48421hpQaKfb97yxOxTfnG87TgmvJzaT9lSi+sm2r62S6qydumkl31snLswi9+T1fKtL+b873v/VtUfzo8/4f5556H6emc14P4d/y66een6csfQ/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q//XPHIA/D07k57cHkUX/Tfy6df08uwav9P+B32t1++zivTjnP4jnpgcj/AL6Oc/hijv8Ac+t+vn23022erD56ffp5XS3u9F80rDuPrz6Yzzx7epOAcjk4ztof3d/68tunz1YL177/ANdVp1/BOLvXj+WD1znvn1xk9P8AaCoQcHPv+P8ALrwOCfXjuqv5/p/Xyf3B/X9bf133Gn8f169MZzgfXkHPGcYo/wAv+D5/f08tGP1/r/O2mn3iYznHPpwPwHoPU8DI5OM4o9V+f3NXV7bbrbrd8z1t16+Xz873td73sthvbH4/pyP6dPfK5+Y/r/ht7/NreyWgPW2+vfV6vTX3d97X+a15kP8Aj3yOfpjke/64Io/4Hfp0+fqttLaIV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h/x75HP0xyPf8AXBFH/A79Onz9VtpbRBb+v8u/X8uoen6YP8vfqM8g9B0yp97/AF9Vf9dN79Q/4Ds7f8Dve3n1s2HP+H+eeeh+npnNH4d/y66een6csT8vy216+m332Qdv8+nI/wAj8V/iPu2/y++/+asrJyN/np3tf7tfn81ryh/x75HP0xyPf9cEUf8AA79Onz9VtpbRBb+v8u/X8uoen6YP8vfqM8g9B0yp97/X1V/103v1D/gOzt/wO97efWzYn+f8/wCffvR/XX+vP5/9uxX9f1/X5H//1v48P59PfJz75P6e4NH9f18/L7h2/rb8bO33dU3awfz+nt3H4flz3p7fP+t9Nfm/NB/lf8bf1aye26tI/D8P6dz+v54o+emivv56fDbXW2nZ9w/P/gfLX8t9b3D6/wCePTt9c8+1H3+X9ff/AFcO+9vT7v01D+fT3yc++T+nuDS/r+vn5fcFv62/Gzt93VN2sH8/p7dx+H5c96e3z/rfTX5vzQf5X/G39WsnturSPw/D+nc/r+eKPnpor7+enw211tp2fcPz/wCB8tfy31vcPr/nj07fXPPtR9/l/X3/ANJh33t6fd+mp9zfssftV3nw1urTwR45up73wNdzLFZ3spaW48NTSvgOhJLPppY5mhA/c8yRgfMK/uz6Kn0sMZ4aYvCcDcd4uvjuBMXWjSwOOqOVXEcM1qslFSheTlPK3J/vqK5nQ/i0lpKB/GX0lPozYXxBw2J4x4Mw1HCcZ4ak6uLwVNRpUOIaVOLbjNJRjDMYxX7qs2/baU6mrUj9e7y08PeNfD8lrdRWGv8Ah3XrHDKfKu7G/srqPKup+dGVkYMjrypwR8wxX+wuMwfD3GvD1TC4ulgM/wCHM/wFpQl7PF4HMMDiqd4yi/ehOE4SUoTi7xdmrSXu/wCV2FxWe8IZ7TxOGqY3JM+yTG80ZL2mGxmCxmGqWcZJ8s4yjOLjKMlaSuneLfN+L/7Tv7L+qfB7UpvE3huG41P4eahc/uZgHluPDs8z/Jp+pMASbV2YR2V8wVXOLecrOY2uP8VPpQ/RbzXwbzGtxPwzTxOZ+HOYYm1LEJSq4jhuvXnenl2ZNXbwsptU8Djpcsaj5cNWksQ4Tr/65fRy+kdlvivgKXDvENShl3HmAw/72i3GnQz+hRh7+Oy+LsliYxTni8HFOUPexFG9HnjQ+Pvr/nj07fXPPtX8c/f5f19/9XP6s7729Pu/TU+kP2afjxefA/xp9qvBcXfg/X/IsvE+nxZd440c/Z9WtISSGvNPLuSqBXuLdpYMsxjWv6T+jJ4+YzwM42+tYz6zi+DM/wDYYLijLqN5zp04Tf1fN8HQbUZYzLnUm3GHLPE4adWheUnTifz/APSG8E8L4ycIrDYX6vhuLMk9ti+HMfWtTjOpOP7/ACvFVkrxwmOUIJSm5QoYiNKs1GKqSl+63h/xDovirR7DX/D2pWur6PqcCXNlf2UqywTRSDIIIJKOucSROFkjfKSIrArX+8fD3EOScV5PgOIOHczwmb5NmeHp4nA5hgqsa1CvRqR5k1JaxnG/LUpVFCrSmnCpCE04n+LmeZFm/DWa43I8+y/FZXmuXV54fGYHF0nSrUasJcrTi9JRdrwqQc6dSNpwnKLUpbNeyeSFABQBxnj7x/4X+GnhrUPFfi3U4dN0uwiZgGYG5vbjb+5sbC3/ANZdXlw+I4oY1Y5bc+1Azr8Xx/4gcK+GfDOYcWcX5nRy3KsBSlJc8k8TjcRb9zgcvw11UxeNxM7U6NCkruUuacqdOM5n1vBHA/EniFxDgeGeFsuq5hmWNqRi+VNYfB0L/vcZjq9vZ4bCYeN51a1SUUkuWPNOUYT/AAN+NXxa1r4zeO9R8X6qJLe1OLLQtJMm+PSdHgdjbWqhfkM8m5p7yRBmW5kclmVUNf4A+N3i7nfjRx7mXGGa+0w2EdsDkOVe056WUZNQnJ4XDRSfs/rFTmliMZVjrWxNSbcpRjBx/wBu/CDwuyjwk4KwHC2W8lfFL/bM6zNU+WeaZrWhFYjES5vf9jDljQwlOTtRoQglGLlJy8l+v+ePTt9c8+1fkX3+X9ff/Vz9R7729Pu/TUP59PfJz75P6e4NL+v6+fl9wW/rb8bO33dU3awfz+nt3H4flz3p7fP+t9Nfm/NB/lf8bf1aye26tI/DPsPzx3P4Z46nJAo876ff16bPfX7PXazUj/LfX+uyvolvre44HHXpwcevHpnjqOe/ccMaNend6/r5dX+L2D5/f5dvl007LtJwHv69c8jpyMDPqePzyaHrr/Wn3/1ta1gv5f5/J3v9/N+FxR1PP5jkZ/M4/wC+emTnOaQhf89Oh9+ue3f+HPPFADSR+B5xjr+vBOR657gc015LXv8AL+n0t5291/1939f5DT6evQ855yORgH3zjr65NHn0/XtZPTto1dLpYF6fLT83fS/d+t0hD+v0Geg6j8PT1POaNvn/AFvpr835oP8AK/nfbf17WXTfSS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j+tf/gnV8Q4vH37J3w2k3f6Z4Vt7zwdqHmTLJPJcaLcsBcOv3o0mimTylYDKJlcgA19Tl9TnwtP4nyLlez27u7d/wCrLc8nEJxqyScYpu63W+vn+mvrY+4xIe2enUED+S/+ze/qK62073a9HfTp33t2S/D3stdNW/T89Vt83+Pur5h75/Ej/wCIJ/X8uKFLpdR7Wi/17/L8lI17Sf8A4D/mvz+/QQue2Pzz+mwfz/Oi8d27vzil8+r2/PpogfM9tNf+HvZy6/3d+r3E8zB5IP5L/Rj+nvz/AAt2a6/Lma/BNfhpqtNRK6esk122t59Ovlre9lryqZDyc4GB6Y7d8Ae/T86Fy6Javq7O/wCSflsvnb3h335rL71+LX5/eAkz0wfx/wDrHH5e3PWh2W8pK/r+Hu77fa/VBdvZKVu9vS/xevR9NXpIXzPb9f8A7XUNbvVrTV/n09Pyva409lonrovy6+v52vYQye4HTvz+uP5e/FXFu20n8lb5dfz/AFindaJxWvz76/0vxtIEh7Z6dQQP5L/7N7+opNp3u16O+nTvvbsl+HvPXTVv0/PVbfN/j7q+Ye+fxI/+IJ/X8uKFLpdR7Wi/17/L8lI17Sf/AID/AJr8/v0ELntj88/psH8/zovHdu784pfPq9vz6aIHzPbTX/h72cuv93fq9xPMweSD+S/0Y/p78/wt2a6/Lma/BNfhpqtNRK6esk122t59Ovlre9lryqZDyc4GB6Y7d8Ae/T86Fy6Javq7O/5J+Wy+dveHffmsvvX4tfn94CTPTB/H/wCscfl7c9aHZbykr+v4e7vt9r9UF29kpW729L/F69H01ekhfM9v1/8AtdQ1u9WtNX+fT0/K9rjT2Wieui/Lr6/na9hDJ7gdO/P64/l78VcW7bSfyVvl1/P9Yp3WicVr8++v9L8bSBIe2enUED+S/wDs3v6ik2ne7Xo76dO+9uyX4e89dNW/T89Vt83+Pu/zcf8ABYH4hReIfjn4R8C27Ep4G8IJLelZlkjlvfEFwb1MoufLnt4I/JdWO4bl3AV8/mtTmrQh/JDpteTvfXyX/AVry9DCJqEm72k+q7enn1PyM/n098nPvk/p7g15f9f18/L7jr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GfYfnjufwzx1OSBR530+/r02e+v2eu1mpH+W+v9dlfRLfW9xwOOvTg49ePTPHUc9+44Y0a9O71/Xy6v8XsHz+/y7fLpp2XaTgPf1655HTkYGfU8fnk0PXX+tPv/AK2tawX8v8/k73+/m/C4o6nn8xyM/mcf989MnOc0hC/56dD79c9u/wDDnnigBpI/A84x1/XgnI9c9wOaa8lr3+X9Ppbzt7r/AK+7+v8AIafT16HnPORyMA++cdfXJo8+n69rJ6dtGrpdLAvT5afm76X7v1ukIf1+gz0HUfh6ep5zRt8/6301+b80H+V/O+2/r2sum+kk/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xn6984H8/8A63v2LF/K/rf9JR6/0teYXql6q/8AX/BR/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3P2W/2qb74W3tt4N8a3E994AvJljguX3zXPhieVgDPAPvyaYWObq1QM0IHnW6s2Y5f7h+it9K7HeFmMwvBXHGJxGP8PsbXjTw+Km518TwrXqyt9Yw696dXKpSfNi8JFSlSu62HV4ypz/jz6SX0aMH4k4TEcXcH0KGC44wlFzrYaPLQw/EdGkv4NZ6QhmSirYfEycY1GlRruMXGpD9h5ovD/jLQGilTT/EHhzX9PwVIhvtO1LTr2Hgj78U8E8L5BHBByOuK/wBkqtLh/jLh+VKrDLuIeG+IMvtKMvY47Lc0y3G0d/t0a9CvSmmmnJNO61S5f8oadTPOE88jUpyx+R5/keOvGS9rg8fl2PwdXb7FWjWo1YWaai01Z/3v57vjZ4V0PwT8WPHnhTw1P9o0PRPEF3aaf+98428eElk09pjl5H0ueWTTnMheV3tCZHMm41/zweN/CmQ8D+LfH/CfDNf6xkWR8Q4zB5f+9eIeGpWp1Z5dOs25VJ5VXq1ctqTqSlVc8I3VcqnO5f7seD3EudcY+GHBPE3ENH2Gc5xkeGxOO/dqiq9S86UMcqUYxjThmVGnTzCEIKNOMMRy048nKo+W8f578/UEdO36Zyv5X876/h3/AAe7+/U/SfS+/wDw3r/w57Z8Ivj/APEX4L33meFtUE+jTzJJqHhnVRJdaLe4cNIwgWSOWyuSpdBdWUsEo35k80cV+3+D30g/EfwUxvtOFc0jiMlr1o1cw4YzZVMVkmNtNSnKNCNSFXBYqUFKEcZg6lGrebdRVYpRPx/xU8DuAfF3B8nEuXSoZtRpThgOIctcMLm+EvHlhF1XTqU8Zh1Llm8Li4VafuWp+yu5R/RbwX/wUE+Guq28UXjbw/4g8J6iEjE01jFHr2kNIciVo5YXt9SjQEAqj6fKdrYMjMpNf6PcFftCvDLNsPSpcb8P8Q8JZgoU1WrYClT4gyedRq1WVKrQnhszpwUlzQhLLar5XZ1JSTP4H4v+gx4hZZXqVOD88yLibAOdR0aONqzyPNY00/3aqU63t8uqSa92U4Y+muZXVNJpQ9Tf9tX9nFYPOXxzdSyYz9lj8JeLxPn+7ul0OO23f9vGD6jg1+qVPptfRthQ9tHjzFValr/VafCPGSr37c1XIqWGT/7mHHX4tD82h9EHx/lW9lLgvDU4Xt9ZnxTwo6PrywzqeIS8nQv07s8V8d/8FCvB1hBNb/Dzwpq3iC+2gRah4h8vR9JRyxBY2tvNc6ldKqjOw/YC2QPNXB2/ifHn7RHgzL6FbD+HXCWb8Q4/lSpZhxD7PJsopzcnef1XD1sVmeLjGKv7Of8AZzk5Je1jZn67wV9BLizHVqVfjzibLMjwXM/a4HIVPNs0nHluo/Wa9PD5fhpSlpzr66opN+yldI/OD4mfF3x78XNYGseNtblvzEcWOnQqbbR9MQj5o9P05W8uEHLb5XaS5kz+9mfcNv8Amv4neL/H/i9nCzjjfPKuYSpXWBy2hH6rk+V02reyy/LqcnSo3V+etP2uJquTdavO6Uf9AfDvws4I8LcqeVcH5PSwMaivjMwry+sZtmM1JfvMdjpw9pWtoo0YOnh6aj+6pQt73mY9Pw57c8/Tvnr+uV/Mfn/wfw/Pl/Q/Q/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P2s/4I+fGOPSfFXjz4LajOEj8TWkfi3w8rbyzalpMYt9Ut1ct5cEX2F1mCBGaaYYwCu9vXyqqlKdGT0kuZaX1W/nt1Xez0SOLFw0jUSvb3eq0fV73u+l1Z3stT+gDzOO/0zx/I/wAvyr29O6Xmua/9M4W3b4flpb8ZP8l38g8z29Oh/wDtf+TTv/f/APJf+Hv+H4WJt/c/8m/4a34/jcPNHQ47dxn8yB/L86Tv0cvuaXqt99/8tENSto1t/ej93xR222+/eR5mOn8yD/6CR+pz7fwnq381dLz+J/krN27oPNJffZvy2/8AbndK+ujF37jgAljgAdSScAAYTqfxz6DNCdtOZW8lt125flbm0+Vgavryu/m9+m/N878uvzufS/wu/ZD/AGifi8kF14S+GmtRaPcbSniDxEsXhvRmjbG2aG61j7JLfRYOd+nQ3hIGQpztrnq4vD0b81ZOWvuR5m++0b2fk7ertY0hRqVNqdlp7z5f1vdW6pfefcfg7/gkd8QL6OKbx38VvCvhwsA0tn4b0XU/FEw7+Wbm+uvDMCP2Mixzop6LIMFuCebQT9ynOXnKfL9y5aj27tequzojhH9pxXe0b/8AyH9bdz3vSf8Agkh8I4UX+3Pih8R9QkwA7aTB4Z0ZGPfYt3pWuso9mZ/dm61jLN6r0VKnb+85yf38yf4R+exawcE788vRcqX3W/V9+3LvS/8ABJj9n1oyIfHXxljkx9+XW/BM0efUxr4Ct2Iz2EwPuON0f2rX/wCfdH5Kon9/O/y+4t4Wn3n/AOS/jo7/AIeu559r/wDwSH8ITI//AAi3xl8SadLg+WNf8L6XrUef4Q7adqXh9gDwGYLkdQrchtY5vUXxUk/8Mrfmpf1pre8c3go9Jfev8j5f8e/8Es/2hPDUc1z4S1PwZ8QrWIEpb6fqM2g61KF6Ysdbgg04EgfdGuSNngAg7q6IZpRl8XPTfnrH71zb+m+1/sw8LUitLSXZPX8eW/3x807+78F+Pfhf8R/hdqB0v4g+CfEfhG83FYxrOm3Nrb3BHU2d95T2F8gP/LSzuZ4z1DHIrvp1adVXhUU15e8l66tp+TStt3OaUJResGnfq7N+W1tL7qTva+t0zgPMz65+v/2H68/QZrRO2nMreS267cvytzafKxLV9eV383v035vnfl1+dw8zPUcY9s/nsz/P6Ci9vtXv/iS9dP0v+sS1/s2t/hb9Nf1t+kl8we4/X9No/n+A42pt781/JX0+8atty/PTX7r9fy6bB5mOn55IP/oBH6/mcU+a6Sb9bq/46vft6aLQVrO6V+2tvw06f567mZrWt2Og6PqmuanKYdO0fT7zVL+XOfLtLC3kurhwPl3MsUTlVyu5sKMZFJuKTd0kk3dc19Ff8StXZct7vbS2vzk+32el9do/xh/Hv4l3Xxh+MPxC+I1y4YeJ/EmoXtmq7ljTTUlNvpyRxuzNEptIYZDByFkd8EcFvk61T2tWpUevNKT+XTr6a/h0PYpw5IRjtZJdFrbW9l1+W1rO75fIeP8APfn6gjp2/TOVy+d9fw7/AIPd/fqV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6d/Xt37N9OaPx/r/Lul8rNSP1emm/Z7rZ+X32sOHb88cdR+RHOOADnt0zR30v9/8Anp0/LRe6H+e+nXz1v31tbaz3HDnjnHp3749COzfoAQMUfnr8vnfW+32vxTEOA/zjuPw7dsY6dujH9f1/w333Qf1/X9fmIeeP06dfr9D7gdQeCq/T+tP6X5KR/X9b/wBb23DPT9ByMgeg4x64yfboBR/X9f1+Y9/1/rr8/wDMYe/p6Y79s/dIyATx29ODVX7vv30v2d9bbWenbmu3E/r+vvX9IT07DI6jv34+Xp049AMjOWX4ev5ed11t11vdB+i0+/fbVu70vp5W95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x6H8yB/P8Az+lHz/PXz+GX9d/siv0v8r/pv/Xmf//Q/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x6t4Y+OPxb8GaDL4Y8MePvEOkaFKsirYWt2u21E2TINOmljmuNMLszMTp0tsTKzSfLIzM36xwx46eL3BeQVeF+FvEDiLJshqqrGOAwuLi44VVW3V/s6tWpVcTlftJSc5PLa2E/eN1U3UcpS/M+IvBrwu4tzqnxHxHwRkWbZzTdOUsdicLJSxLpWVP6/SpTp4fMeSKjBLMKWIXs1Gm04KMY+WyyyzyyTTyvNNM7yyyys0kkksjbpJJHYlmkdiXdyXZmOTkk1+V1a1XEVatevUnWr1qk6tWtVnOpVq1akuedSpOTlKdScm5TnNuUpScm225R/SKVKnRp06NGnTpUqUI0qVKlGMKdOnCKUKdOEUoxhCNoQilZJJRvYj/wAf8OPXjp976Z5NZ7v/AIf06J6pa+fm7xN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o7cnntnHp04I68Z+b6DGaPx6Lb8v67oP6+7f8PLttdjh79+uQfb/PGSSRnoAp/Wr/AK221vprpewea11/4Oq/4NlZ25tWKP6dgRxx055x06njHXmjv6/15d/0Dbz18v19R3T/AOt1/ke5z+pzkhkIQ/j+BI/lkdeORx6HjcAJ657k5/PjHr+GTnA9lP6/r/g2/ST7f8P5vtpvv+OrG9unbjgjr17jOBx15HPODVW3Wq1t3Xo7Xu93t00vcPyvv1t/wy7adbjfwP8AU9MjvjHPOPzpfh122Wumm179rO93YP8AhunyfbfR3d15h+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novwk+I+tfCL4keD/iNoDsupeFNbs9TSNQhFzbxSBb2zdZFeMrdWjTQjzY5EV2VyhKArpSqSpVI1I6OElJenZ+q0173InBVIuMtpK1/Pfe66tX1087H9kPw2+IWgfFDwL4X8f8Ahi5S60bxTo1nqto8buREbiNTPavuiik820nEtvIWSMu0ZcJsZWb6qE1VhGopXU0mlrp+CWm233nkOHLJqzuna92r2+9+fwK52/meuP1z+ewnp7/nVJtdX+f4Pf8Apku23up+bb+9+61628tL3keZ6gdPc/zVR09+npn5nzN6czX/AG6l+V3/AMPfTYFG2rV/66X8u/6n1J+zh+yX8Vf2ldX2+FtP/sfwjaTrFrXjjWIpY9EsQCPMt7PYBJq2pBOVsbMnYcG6mtkO+ubEYqnho+/Pmk9oRb5t97NWSv1aflexpCjKq9I2Serb0t20vrbsvk/tfvt8Bf2E/gV8DILO/j0CHxv4zhVGm8W+LLeC+mjuAAWbSNLdZdO0pAwJiaKKS8UYEl5IRmvCr46tWur8kP5Y/q7JvR/5JXPQp4enTs7Jy7tfl/XndfCfZ6qqqFUBVUAKqgBQBwAAOAAOABx6dK4zcWgAoAKACgAoAwfEfhfw34w0q50PxVoWk+ItHvEaO503WbC21GzlVhg7oLqKZA2D8rqodTyGUgFqjOUHeEnF907f1/XdCaUlaSTT6PVf1/XQ/J/9o/8A4Jb+F9ft9Q8T/s/3aeF9cCyXD+BdVuJJfDuouPnMOkajMZbrRp3PEUNy1xYFiqBrKMHb6mHzOSajXV1tzx3Xqklf5NPq+Y5KmEi7unp/dto/R62+6fyPw78Y+DvFPw98Ral4T8Z6HqPhzxFpUxgvtL1O3e3uImB+V1zlZoJQN8NxA0kE8eHikZCDXsxqKpFSjLni9mndfr/XbY4uXkburNO2rt8v6336nLl++CRxySfz6H9R+eAatSa20+9/hzNfgv0Ilo7tc0fl+ej8tfx0YeYPfoO/8vl7dO/0Gcqc77/h3BcsvsvZa7L03jttv91/e/LL/gqT+0RD8OfhFH8JtCvFXxb8Ule3v442/faf4PtZFOoTt+5YK2o3CpZQPHLFcRMrybDE5NebmVd06SpqV5Vd/KPX/LS35qXXhaSlLns0o/O7++S9dV8/s/zX/wCfp/LHrkbvTB5FeBv/AE/+G6W+fXePpb7fh9/XXrbW/ZN7h/j/AIcevHT730zyaN3/AMP6dE9UtfPzd4h/Xy/r+twx9fp39/XHHt+eKPvX+X/B0XncNfv66eu/z17ddg/XP4f0I68fxfQdaH/wP6/r0C39f0n5btfO4f5+n8seuRu9MHkUb/0/+G6W+fXeJvt+H39dettb9k3uH+P+HHrx0+99M8mjd/8AD+nRPVLXz83eIf18v6/rcMfX6d/f1xx7fnij71/l/wAHRedw1+/rp67/AD17ddg/XP4f0I68fxfQdaH/AMD+v69At/X9J+W7XzuH+fp/LHrkbvTB5FG/9P8A4bpb59d4m+34ff11621v2Te4f4/4cevHT730zyaN3/w/p0T1S18/N3iH9fL+v63DH1+nf39cce354o+9f5f8HRedw1+/rp67/PXt12D9c/h/Qjrx/F9B1of/AAP6/r0C39f0n5btfO4f5+n8seuRu9MHkUb/ANP/AIbpb59d4m+34ff11621v2Te4f4/4cevHT730zyaN3/w/p0T1S18/N3iH9fL+v63DH1+nf39cce354o+9f5f8HRedw1+/rp67/PXt12D9c/h/Qjrx/F9B1of/A/r+vQLf1/Sflu187h/n6fyx65G70weRRv/AE/+G6W+fXeJvt+H39dettb9k3uH+P8Ahx68dPvfTPJo3f8Aw/p0T1S18/N3iH9fL+v63DH1+nf39cce354o+9f5f8HRedw1+/rp67/PXt12D9c/h/Qjrx/F9B1of/A/r+vQLf1/Sflu187h/n6fyx65G70weRRv/T/4bpb59d4m+34ff11621v2Te4f4/4cevHT730zyaN3/wAP6dE9UtfPzd4h/Xy/r+twx9fp39/XHHt+eKPvX+X/AAdF53DX7+unrv8APXt12D9c/h/Qjrx/F9B1of8AwP6/r0C39f0n5btfO4f5+n8seuRu9MHkUb/0/wDhulvn13ib7fh9/XXrbW/ZN7h/j/hx68dPvfTPJo3f/D+nRPVLXz83eIf18v6/rcMfX6d/f1xx7fnij71/l/wdF53DX7+unrv89e3XYP1z+H9COvH8X0HWh/8AA/r+vQLf1/Sflu187h/n6fyx65G70weRRv8A0/8Ahulvn13ib7fh9/XXrbW/ZN7h/j/hx68dPvfTPJo3f/D+nRPVLXz83eIf18v6/rcMfX6d/f1xx7fnij71/l/wdF53DX7+unrv89e3XYUduTz2zj06cEdeM/N9BjNH49Ft+X9d0H9fdv8Ah5dtrscPfv1yD7f54ySSM9AFP61f9bba3010vYPNa6/8HVf8Gys7c2rFH9OwI446c846dTxjrzR39f68u/6Bt56+X6+o7p/9br/I9zn9TnJDIQh/H8CR/LI68cjj0PG4AT1z3Jz+fGPX8MnOB7Kf1/X/AAbfpJ9v+H832033/HVje3TtxwR169xnA468jnnBqrbrVa27r0dr3e726aXuH5X362/4ZdtOtxv4H+p6ZHfGOecfnS/DrtstdNNr37Wd7uwf8N0+T7b6O7uvMP1z+H9COvH8X0HWh/8AA/r+vQLf1/Sflu187h/n6fyx65G70weRRv8A0/8Ahulvn13ib7fh9/XXrbW/ZN7h/j/hx68dPvfTPJo3f/D+nRPVLXz83eIf18v6/rcMfX6d/f1xx7fnij71/l/wdF53DX7+unrv89e3XYP1z+H9COvH8X0HWh/8D+v69At/X9J+W7XzuH+fp/LHrkbvTB5FG/8AT/4bpb59d4m+34ff11621v2Te4f4/wCHHrx0+99M8mjd/wDD+nRPVLXz83eIf18v6/rcMfX6d/f1xx7fnij71/l/wdF53DX7+unrv89e3XYP1z+H9COvH8X0HWh/8D+v69At/X9J+W7XzuH+fp/LHrkbvTB5FG/9P/hulvn13ib7fh9/XXrbW/ZN7h/j/hx68dPvfTPJo3f/AA/p0T1S18/N3iH9fL+v63DH1+nf39cce354o+9f5f8AB0XncNfv66eu/wA9e3XYP1z+H9COvH8X0HWh/wDA/r+vQLf1/Sflu187h/n6fyx65G70weRRv/T/AOG6W+fXeJvt+H39dettb9k3uH+P+HHrx0+99M8mjd/8P6dE9UtfPzd4h/Xy/r+twx9fp39/XHHt+eKPvX+X/B0XncNfv66eu/z17ddg/XP4f0I68fxfQdaH/wAD+v69At/X9J+W7XzuH+fp/LHrkbvTB5FG/wDT/wCG6W+fXeJvt+H39dettb9k3uH+P+HHrx0+99M8mjd/8P6dE9UtfPzd4h/Xy/r+twx9fp39/XHHt+eKPvX+X/B0XncNfv66eu/z17ddg/XP4f0I68fxfQdaH/wP6/r0C39f0n5btfO4f5+n8seuRu9MHkUb/wBP/hulvn13ib7fh9/XXrbW/ZN7hx64/P8ALox49z9M87V/X9f0/PtE06t/n/X9dj//0f48Of8AD/PPPQ/T0zmn+Hf8uunnp+nL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X/6545AH4encnPbg8ii/wCm/l06/p5dg1f6f8Dvtbr99nFenHOfxHPTA5H/AH0c5/DFHf7n1v18+2+m2z1YfPT79PK6W93ovmlYdx9efTGeePb1JwDkcnGdtD+7v/Xlt0+erBevff8ArqtOv4Jxd68fyweuc98+uMnp/tBUIODn3/H+XXgcE+vHdVfz/T+vk/uD+v62/rvuNP4/r16YznA+vIOeM4xR/l/wfP7+nlox+v8AX+dtNPvExnOOfTgfgPQep4GRycZxR6r8/uaur223W3W75nrbr18vn53va73vZbDe2Px/Tkf06e+Vz8x/X/Db3+bW9ktAett9e+r1emvu772v81rzIf8AHvkc/THI9/1wRR/wO/Tp8/VbaW0Qr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YD/gmB+1lB4E19/gH481RLXwt4rvmuvBGo3cpS20bxLcHE2kyzFxFBaa0QDC8qhUvlAeeKN0jb1MuxKhJ0Zu0Zawb2Uuq1dkm/XXokzjxVFSXtFo1vbe3fbXqn+eqR/QiJD6/yP5969s4LP8Am/D8+/4fmpfX/wCxb+znZ/tJfFqLw3rmrwaZ4Y0C1TXPENulzHFqurWUcwUadpkRIl3XDDF1corfZYCWGWZTXLi67w9JySvJ+7Hsn3eklp2a189eXejT9pJRb0Wr6Npdvw723s9j+pTwl4S8OeBfD2l+FPCWkWWhaBo1rHZ6dpthCkFvbwxqAPlQDfI5BeWV90kshaSRi7Zr5uc5Tk5Tbcm7tvX+v67HpRiopJKyX9f1/wAA6OpGFABQAUAFABQAUAFABQB8f/td/sqeCf2jfA1899HZaL460Cwubrwz4wKJDLatBG8zafqk/wApn0e4K4ljmfbbN/pETIwbd14TEzw80tXTk7Sjfv1WktV6a7a3fLjVpRqRfSSWj2+/uvnH10P5V9WspdH1TUdJuJIJZ9NvrqwmltZxPbSSWk8kDyW8yMySwuyFo5FYhkKkYzivpE7pPur/ANbfl9x5b5U7NvR95O/p26Pr21+I80+J3xM8LfCPwL4h+IPjLUIdP0Hw7p8t5O8j4lu5gh+zafZx7TJPe3022C3hjDuzNvKhEc1NSpGnCU5u0Yq+vXyW2r2Wv3alxi5uMY6uTSXX5vr+Dfk7H8iX7QHxp8R/H74p+JviV4kcrLq90YtK04MWh0fQrUmLS9LgBkkIW3t8GQmSTdM8hDsmxV+YrVXWqSqS6u6T6JfZWr/OPy0PVpw5IqK/4d91fu+3p1R4x6fpg/y9+ozyD0HTK5fe/wBfVX/XTe/Uv/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HP+H+eeeh+npnNH4d/y66een6csT8vy216+m332Qdv8+nI/yPxX+I+7b/L77/5qysnI3+ene1/u1+fzWvKH/Hvkc/THI9/1wRR/wO/Tp8/VbaW0QW/r/Lv1/LqHp+mD/L36jPIPQdMqfe/19Vf9dN79Q/4Ds7f8Dve3n1s2HP8Ah/nnnofp6ZzR+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v/1zxyAPw9O5Oe3B5FF/038unX9PLsGr/T/gd9rdfvs4r045z+I56YHI/wC+jnP4Yo7/AHPrfr59t9Ntnqw+en36eV0t7vRfNKw7j68+mM88e3qTgHI5OM7aH93f+vLbp89WC9e+/wDXVadfwTi714/lg9c5759cZPT/AGgqEHBz7/j/AC68Dgn147qr+f6f18n9wf1/W39d9xp/H9evTGc4H15BzxnGKP8AL/g+f39PLRj9f6/ztpp94mM5xz6cD8B6D1PAyOTjOKPVfn9zV1e226263fM9bdevl8/O97Xe97LYb2x+P6cj+nT3yufmP6/4be/za3sloD1tvr31er0193fe1/mteZD/AI98jn6Y5Hv+uCKP+B36dPn6rbS2iFb+v8u/X8uoen6YP8vfqM8g9B0yp97/AF9Vf9dN79Q/4Ds7f8Dve3n1s2HP+H+eeeh+npnNH4d/y66een6csT8vy216+m332Qdv8+nI/wAj8V/iPu2/y++/+asrJyN/np3tf7tfn81ryh/x75HP0xyPf9cEUf8AA79Onz9VtpbRBb+v8u/X8uoen6YP8vfqM8g9B0yp97/X1V/103v1D/gOzt/wO97efWzYc/4f5556H6emc0fh3/Lrp56fpyxPy/LbXr6bffZB2/z6cj/I/Ff4j7tv8vvv/mrKycjf56d7X+7X5/Na8of8e+Rz9Mcj3/XBFH/A79Onz9VtpbRBb+v8u/X8uoen6YP8vfqM8g9B0yp97/X1V/103v1D/gOzt/wO97efWzYc/wCH+eeeh+npnNH4d/y66een6csT8vy216+m332Qdv8APpyP8j8V/iPu2/y++/8AmrKycjf56d7X+7X5/Na8of8AHvkc/THI9/1wRR/wO/Tp8/VbaW0QW/r/AC79fy6h6fpg/wAvfqM8g9B0yp97/X1V/wBdN79Q/wCA7O3/AAO97efWzYc/4f5556H6emc0fh3/AC66een6csT8vy216+m332Qdv8+nI/yPxX+I+7b/AC++/wDmrKycjf56d7X+7X5/Na8of8e+Rz9Mcj3/AFwRR/wO/Tp8/VbaW0QW/r/Lv1/LqHp+mD/L36jPIPQdMqfe/wBfVX/XTe/UP+A7O3/A73t59bNhz/h/nnnofp6ZzR+Hf8uunnp+nLE/L8ttevpt99kHb/PpyP8AI/Ff4j7tv8vvv/mrKycjf56d7X+7X5/Na8of8e+Rz9Mcj3/XBFH/AAO/Tp8/VbaW0QW/r/Lv1/LqHp+mD/L36jPIPQdMqfe/19Vf9dN79Q/4Ds7f8Dve3n1s2J/n/P8An370f11/rz+f/bsV/X9f1+R//9L+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lJBNNbTxXFvLJBcQSxzQTQyPFLDNE4eKWKVCJI5I3UNG6NvRwGUhgDRdrZvpqtfPTRW11tbydw/rbS1vlv+G+t7n9GX/BP/wDbks/i9o2m/CL4oalDafFHRbSO00LVrqSOGLx3ptrGFiG5gqr4ktIVVbiBRt1ONftMCLOJEf3sFjFVSpVHaqlo39tLTyXN3tv5vU86vR5G5wTcG9tPdv8A+A6aeVvlc/XnwP488V/DfxRpPjLwXrF1oPiLRLlLqw1C0kKurKcvDMmFS4tplBjnt5Q0U0ZKsOcr3zhGpFwmk4y0aev9Pt/wDnTaalHRp97W+a5t+2t/k2f0j/sgft/eBP2gLKw8I+NLiw8F/FqGGOGTTbmZbfR/FUiKFN34duZmVFupjl5dGlb7TG2fsrXMRzF4GKwM6DcoXnTb3S1j5S1en97Rd1e56FKvGp7srRnpddG/LX9O6974o/ojXAdAUAFABQAUAFABQAUAY3iHxFoPhPR7/wAQ+JtX0/QdD0u3kutQ1XVLqGzsrSCNdzyTTzMiDjhVBLu2EQFiBTjGUmoxTk3skrv8BNpJtuyW7f8AS/P7j+fr9tn/AIKLXnxRj1P4XfBK6vNI8As0lpr3i0CS01XxcisUkttPjzHPpuhOcgs5F5qC4LrbQsEb3MJgFTtUrWlPdQsmo+urTl8kl5nDWr86cY3UerW8vu1S6+fklaX5Ba94i0fwzo2p+IfEOpWmj6Lo9nNqGqarqEwt7OytLdN8s88sgwFUcKoLO7lY41Z2RG9KTUU5SaSSu29kjlV5aRvd7aP9dH+Hqtz+ZP8Abo/bM1P9pLxX/wAIx4VlutO+Efhe8l/sWzYGG48TX8ZaNvEWrxg5CMARpVgxZLO3Iml33UjOnz2NxTry5Y6Uot2X8z/me23RdL63u0elQoKlG8tZtNt66Xey0VtdXr5a6H5//h+H9O5/X88VxfPTRX389PhtrrbTs+50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Z9h+eO5/DPHU5IFHnfT7+vTZ76/Z67Wakf5b6/12V9Et9b3HA469ODj149M8dRz37jhjRr07vX9fLq/xewfP7/Lt8umnZdpOA9/XrnkdORgZ9Tx+eTQ9df60+/+trWsF/L/AD+Tvf7+b8LijqefzHIz+Zx/3z0yc5zSEL/np0Pv1z27/wAOeeKAGkj8DzjHX9eCcj1z3A5pryWvf5f0+lvO3uv+vu/r/IafT16HnPORyMA++cdfXJo8+n69rJ6dtGrpdLAvT5afm76X7v1ukIf1+gz0HUfh6ep5zRt8/wCt9Nfm/NB/lfzvtv69rLpvpJPw/D+nc/r+eKPnpor7+enw211tp2fcPz/4Hy1/LfW9w+v+ePTt9c8+1H3+X9ff/Vw7729Pu/TUP59PfJz75P6e4NL+v6+fl9wW/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Gfr3zgfz/8Are/YsX8r+t/0lHr/AEteYXql6q/9f8FH/9P+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5c0/UL7Sb601PS7y50/UbC4hu7K9s53t7u1uoHEkM9vPEY5YZopFV0ZDuDKCGGBupOzvG6a1TX4PfR31/ToDV1Z+nTr0f/AA+lran72/sb/wDBSTR/F1vpHw0/aA1K10Txaiw6fovxDuTFa6N4kI/dW0HiST5IdH1qTCxtqLFNNv5CrTNZ3EjGf2sJmEZWp13aWyn9mXk/d0fro9rp6y4K2HavKmm49Y7tem7a8t1bd35j9frW+aJre9sLlkdDFc2l3aTsrqRtlhnt54ehHyyRyxSHsyHoV9TfzT/E5LJdrv8Ar+v+Afp7+zl/wVD+K/wqisfDXxQtZPip4OthHbxXd1dC38Z6ZbLhQLfVpEeHV44UHyQaqvnNtCjUI1xt86vl1KpeVL93Pt9h/K+nqr+nSPTTxE46SXNHvze8l84u+mtm166n7Q/B79t39m/41xWkXhv4h6Xouv3IRT4U8YyxeGtfWdsf6Pbw6hLFaao4PG7SLu+Q45IzXlVcHiKV+aDlFfajrH9Wvn8rbHXCtTntJJ9no/xsn8ub5WsfWCsrqHRldWAKspDKwIyCCMggjBBB5HPORXKajqACgAoAwvEXijw14Q0yfWfFfiDRfDekWylrjU9d1Oz0qwhUDJMl1fT28K8di/0zk7ajCU3aMXJ9krv+v66ITaSu2ku7dl+J+b/xx/4Km/An4dRXml/DUXPxb8TxiSOKTSvM0/wjbTgYV7nX7mHdfxBuf+JNa3kUoBAuosh676OXVqlnU/dR7PWXyV0vvtbz2MJ4mEdI++/uX3tPp25tt3vH8PPj9+1p8Zf2jtSabx74ieHQIZjLpng3RTJYeGdO5+RhZB2e+uVU4N7qMl1cE/cMSlUX16GGpYde5H3tnJ6yfz7ei+84p1Z1H723RJ6L5W7dW/vu+X4s+JfxW8CfCDwrf+MviH4j0/w3oNjG3767cG6vrgLmLT9Ks1/0rUtRuCAsFpaRvK33mVYg7prUqQpRc6klGK79fJLVt+STfpduMRhKcrRSbf8Ad1+b6Lz/AOAfzgftiftyeL/2k9Qk8MaAt54T+Emn3O+y8PCbGoeJJ4XPlat4okhYLIRjdZaTFI9pYBt8jXN0fOXwMVjJYh8sbxpJ/D1l/elZLb+W9l56no0aCppN+9Pvuk+yX+d726W974L/AEGR24z3446dOMdhznc3F/wf+G/pddb2R0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09O/r279m+nNH4/1/l3S+VmpH6vTTfs91s/L77WHDt+eOOo/IjnHABz26Zo76X+//PTp+Wi90P8APfTr563762ttZ7jhzxzj0798ehHZv0AIGKPz1+Xzvrfb7X4piHAf5x3H4du2MdO3Rj+v6/4b77oP6/r+vzEPPH6dOv1+h9wOoPBVfp/Wn9L8lI/r+t/63tuGen6DkZA9Bxj1xk+3QCj+v6/r8x7/AK/11+f+Yw9/T0x37Z+6RkAnjt6cGqv3ffvpfs7622s9O3NduJ/X9fev6Qnp2GR1Hfvx8vTpx6AZGcsvw9fy87rrbrre6D9Fp9++2rd3pfTyt7y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p+HPbnn6d89f1yq+f8Awfw/Pl/QP626f0trfeH09PUc/oO/8ODn+8MCn/X9a6a/8NpYP+Gvp17/AC8+jWocf578/UEdO36Zyp876/h3/B7v79Q9L7/8N6/8OL+gyO3Ge/HHTpxjsOc7mP8Ag/8ADf0uut7IP8tN11WvW99dL93pawg9Pw57c8/Tvnr+uVXz/wCD+H58v6B/W3T+ltb7w+np6jn9B3/hwc/3hgU/6/rXTX/htLB/w19Ovf5efRrUOP8APfn6gjp2/TOVPnfX8O/4Pd/fqHpff/hvX/hxf0GR24z3446dOMdhzncx/wAH/hv6XXW9kH+Wm66rXre+ul+70tYQen4c9uefp3z1/XKr5/8AB/D8+X9A/rbp/S2t94fT09Rz+g7/AMODn+8MCn/X9a6a/wDDaWD/AIa+nXv8vPo1qGPQ/mQP5/5/Sj5/nr5/DL+u/wBkV+l/lf8ATf8ArzP/1P48P8f8OPXjp976Z5NPd/8AD+nRPVLXz83eI/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o7cnntnHp04I68Z+b6DGaPx6Lb8v67oP6+7f8PLttdjh79+uQfb/ADxkkkZ6AKf1q/6221vprpewea11/wCDqv8Ag2Vnbm1Yo/p2BHHHTnnHTqeMdeaO/r/Xl3/QNvPXy/X1HdP/AK3X+R7nP6nOSGQhD+P4Ej+WR145HHoeNwAnrnuTn8+Mev4ZOcD2U/r+v+Db9JPt/wAP5vtpvv8Ajqxvbp244I69e4zgcdeRzzg1Vt1qtbd16O17vd7dNL3D8r79bf8ADLtp1uN/A/1PTI74xzzj86X4ddtlrppte/azvd2D/hunyfbfR3d15h+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591fs2/t9/GL4ALZeHb6Y/EX4dW5SJfCXiC9mW90m2U8p4Z14pdXOkqoPyWNxb6jpQwRHZQOzTp2YfG1aGjvOn/JJ6peUrNrp9mSfZaM56uHjU1Xuy/mTdn6209d332tH9wvgj+3B+z/APHKKzs9H8W23hTxXcrEjeDPGsttoestcuQog0y5llGla6zybvJTSb+6vGQBriztWJSvZo4yhW0jPlltyT92Xy95qXyk/nexxzoThvHmj/Mk2tO+7VvPl+d0z65EgHt9CT+H3R/P2IH8PUYpJdvut/l5f8G9z2TwL+0Z8dfhkscPgP4s+PvDllCF8vTLHxNqbaMAvQHRLmafSWAPAD2bAD6DdlOhRqfHShLzcVf7/dfT+b7tpVGcov3akv8ACnovlt99/R7H0xon/BTv9sPR40im+Iml67HGAANb8E+EZZMejXFjpWnXMp9WkmdjjOa53l+FevI4+kpfk5Jf+k/PQ1WIqr7V/VR/+Rj+f3bnSzf8FWv2tpYyiax4Gtm24E0XgqxMgP8AeAnnuIt3sYSvscHbP9m4btP/AMC/+20/H52uV9Zq+X/gK/WT/rqtjy/xP/wUP/bA8VRyw3fxl1bSoJAQI/DGj+G/DDxg8YjvdF0Sz1FcAnD/AGtpAeQ/A2aRwOFjtST/AMTlL85fl/4DqQ69V/bfysvyjF/j9+0vlXxR468ZeN746n408WeJPF2oksft3iXXNT127G85bbPqlxcSID6K2Mcc8V0xjGKtGMYrtFJL8Lf131Zk/ed5Nyf95uX5/wBfejz/AMQeJvD/AIV0q61zxPrmk+HdFskD3era5qVnpOmWqnoZ729lhtYs4woeQbjwMtgM5SjFXk1FLdydkvm7f132FyttKN7vZLmf3Jfp+h+Y3x8/4Kl/DPwXFe6F8FtOPxM8SqskC+ILtLnTPA+nzj5RIkjxwat4iMcin91Yw2Wn3ClZINblU4rza+ZU4aUV7SX8z0gvwvL7op9H0j1U8LOS9/3V97f4tLpu/RK7Z+IPxb+NvxM+OXiSTxR8S/FN94gvh5i2Fm5+z6NotvI+42mi6TAUstNtxxu8iEzXBUPdS3EpZ68erWqVpc1SV30Wtku0UtFbb4bu93bePbClCmrQSV+27fnf7vyPKv8AH/Dj146fe+meTWe7/wCH9OieqWvn5u8S/wC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Cjtyee2cenTgjrxn5voMZo/Hotvy/rug/r7t/wAPLttdjh79+uQfb/PGSSRnoAp/Wr/rbbW+mul7B5rXX/g6r/g2Vnbm1Yo/p2BHHHTnnHTqeMdeaO/r/Xl3/QNvPXy/X1HdP/rdf5Huc/qc5IZCEP4/gSP5ZHXjkceh43ACeue5Ofz4x6/hk5wPZT+v6/4Nv0k+3/D+b7ab7/jqxvbp244I69e4zgcdeRzzg1Vt1qtbd16O17vd7dNL3D8r79bf8Mu2nW438D/U9MjvjHPOPzpfh122Wumm179rO93YP+G6fJ9t9Hd3XmH65/D+hHXj+L6DrQ/+B/X9egW/r+k/Ldr53D/P0/lj1yN3pg8ijf8Ap/8ADdLfPrvE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OmPzGDnH0xjkev064xR/wADv06fP1W2ltEFv6/y79fy6n0f8Mv2uf2i/hHFBZ+DPin4ji0iBEih0DXJYPFGhQ26HP2ey0vxHb6pb6Yjchm0pbCTnCyDAauiniq9LSFSVraJ2krL+7Jytp2aslfW/u5So05bxSe91o/vVm76aNO3fQ+3fB3/AAVw+Ken+XH46+F/grxTEkYQy+HNS1rwfeysowZZpL0+MLMyN951gsbaPJwiRrt29kM0qLSpThL/AAtwfbW/Mvy/Dnji8JHpKS9bSX4crt0v5dNYy920T/grx8PLgKPEfwg8aaUcfMdE13RNfxjrtN9H4aLfUqvrhcmto5rT+1Smv8MlL8eSP5K3ndcsPCSduWa1e9rW7dZK7t19dbtHUXH/AAVr+Ayw5tfAPxemuNv+ruNO8GW0O/08+LxrduFJ43fZyQP4DgbreaUOkKvzUF+X9feyVhKv80fv/L3E31/LS6cfNda/4K/aTGJE8O/A3U7zKsIJ9a8eWunbX/heW0sfC2qGRQcbo0vYi3IEo+9WTzX+Wi/V1PzSpP8ANej3L+qPrP8A8l/+3X9d7XPmPxz/AMFSf2k/FEUlt4Zh8EfDyBmby7rQdAbWNY8sjHly3fiq61zTiwBB8220e0kB+ZGX5QvPPMsTLRclPzjG8l0+3dXXlbz7mkcLTW/M/V2XraKul6yl26Hwt46+J/xF+J2oDVPiF438T+Mb1C5gl8QaxfajFaLIS0kVhbTyvaafBnpb2UFvAo4WNQK4p1J1NZzlN/3pN222vZK/p5aWibxhGOkYpX00Wvzva707vtzbs4Q/498jn6Y5Hv8Argio/wCB36dPn6rbS2iK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X/AOueOQB+Hp3Jz24PIov+m/l06/p5dg1f6f8AA77W6/fZxXpxzn8Rz0wOR/30c5/DFHf7n1v18+2+m2z1YfPT79PK6W93ovmlYdx9efTGeePb1JwDkcnGdtD+7v8A15bdPnqwXr33/rqtOv4Jxd68fyweuc98+uMnp/tBUIODn3/H+XXgcE+vHdVfz/T+vk/uD+v62/rvuNP4/r16YznA+vIOeM4xR/l/wfP7+nlox+v9f5200+8TGc459OB+A9B6ngZHJxnFHqvz+5q6vbbdbdbvmetuvXy+fne9rve9lsN7Y/H9OR/Tp75XPzH9f8Nvf5tb2S0B623176vV6a+7vva/zWvMh/x75HP0xyPf9cEUf8Dv06fP1W2ltEK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E/wA/5/z796P66/15/P8A7div6/r+vyP/1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GfYfnjufwzx1OSBR530+/r02e+v2eu1mpH+W+v9dlfRLfW9xwOOvTg49ePTPHUc9+44Y0a9O71/Xy6v8AF7B8/v8ALt8umnZdpOA9/XrnkdORgZ9Tx+eTQ9df60+/+trWsF/L/P5O9/v5vwuKOp5/McjP5nH/AHz0yc5zSEL/AJ6dD79c9u/8OeeKAGkj8DzjHX9eCcj1z3A5pryWvf5f0+lvO3uv+vu/r/IafT16HnPORyMA++cdfXJo8+n69rJ6dtGrpdLAvT5afm76X7v1ukIf1+gz0HUfh6ep5zRt8/6301+b80H+V/O+2/r2sum+kk/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Gfr3zgfz/+t79ixfyv63/SUev9LXmF6peqv/X/AAUf/9f+PDj/AD35+oI6dv0zlX876/h3/B7v79R+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f6enf17d+zfTmj8f6/wAu6Xys1I/V6ab9nutn5ffaw4dvzxx1H5Ec44AOe3TNHfS/3/56dPy0Xuh/nvp189b99bW2s9xw545x6d++PQjs36AEDFH56/L531vt9r8UxDgP847j8O3bGOnbox/X9f8ADffdB/X9f1+Yh54/Tp1+v0PuB1B4Kr9P60/pfkpH9f1v/W9twz0/QcjIHoOMeuMn26AUf1/X9fmPf9f66/P/ADGHv6emO/bP3SMgE8dvTg1V+7799L9nfW21np25rtxP6/r71/SE9OwyOo79+Pl6dOPQDIzll+Hr+Xnddbddb3QfotPv321bu9L6eVveQen4c9uefp3z1/XKr5/8H8Pz5f0D+tun9La33h9PT1HP6Dv/AA4Of7wwKf8AX9a6a/8ADaWD/hr6de/y8+jWocf578/UEdO36Zyp876/h3/B7v79Q9L7/wDDev8Aw4v6DI7cZ78cdOnGOw5zuY/4P/Df0uut7IP8tN11WvW99dL93pawg9Pw57c8/Tvnr+uVXz/4P4fny/oH9bdP6W1vvD6enqOf0Hf+HBz/AHhgU/6/rXTX/htLB/w19Ovf5efRrUOP89+fqCOnb9M5U+d9fw7/AIPd/fqHpff/AIb1/wCHF/QZHbjPfjjp04x2HOdzH/B/4b+l11vZB/lpuuq163vrpfu9LWEHp+HPbnn6d89f1yq+f/B/D8+X9A/rbp/S2t94fT09Rz+g7/w4Of7wwKf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0/Dntzz9O+ev65VfP/g/h+fL+gf1t0/pbW+8Pp6eo5/Qd/4cHP8AeGBT/r+tdNf+G0sH/DX069/l59GtQ4/z35+oI6dv0zlT531/Dv8Ag939+oel9/8AhvX/AIcX9BkduM9+OOnTjHYc53Mf8H/hv6XXW9kH+Wm66rXre+ul+70tYQen4c9uefp3z1/XKr5/8H8Pz5f0D+tun9La33h9PT1HP6Dv/Dg5/vDAp/1/Wumv/DaWD/hr6de/y8+jWocf578/UEdO36Zyp876/h3/AAe7+/UPS+//AA3r/wAOL+gyO3Ge/HHTpxjsOc7mP+D/AMN/S663sg/y03XVa9b310v3elrCD0/Dntzz9O+ev65VfP8A4P4fny/oH9bdP6W1vvD6enqOf0Hf+HBz/eGBT/r+tdNf+G0sH/DX069/l59GtQ4/z35+oI6dv0zlT531/Dv+D3f36h6X3/4b1/4cX9BkduM9+OOnTjHYc53Mf8H/AIb+l11vZB/lpuuq163vrpfu9LWEHv8AT07+vbv2b6c0fj/X+XdL5Wakfq9NN+z3Wz8vvtYcO35446j8iOccAHPbpmjvpf7/APPTp+Wi90P899Ovnrfvra21nuOHPHOPTv3x6Edm/QAgYo/PX5fO+t9vtfimIcB/nHcfh27Yx07dGP6/r/hvvug/r+v6/MQ88fp06/X6H3A6g8FV+n9af0vyUj+v63/re24Z6foORkD0HGPXGT7dAKP6/r+vzHv+v9dfn/mMPf09Md+2fukZAJ47enBqr93376X7O+ttrPTtzXbif1/X3r+kJ6dhkdR378fL06cegGRnLL8PX8vO662663ug/Raffvtq3d6X08re8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p+HPbnn6d89f1yq+f/B/D8+X9A/rbp/S2t94fT09Rz+g7/wAODn+8MCn/AF/Wumv/AA2lg/4a+nXv8vPo1qGPQ/mQP5/5/Sj5/nr5/DL+u/2RX6X+V/03/rzP/9D+PD/H/Dj146fe+meTT3f/AA/p0T1S18/N3iP+vl/X9bhj6/Tv7+uOPb88Ufev8v8Ag6LzuGv39dPXf569uuw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GPr9O/v6449vzxR96/y/4Oi87hr9/XT13+evbrsKO3J57Zx6dOCOvGfm+gxmj8ei2/L+u6D+vu3/Dy7bXY4e/frkH2/wA8ZJJGegCn9av+tttb6a6XsHmtdf8Ag6r/AINlZ25tWKP6dgRxx055x06njHXmjv6/15d/0Dbz18v19R3T/wCt1/ke5z+pzkhkIQ/j+BI/lkdeORx6HjcAJ657k5/PjHr+GTnA9lP6/r/g2/ST7f8AD+b7ab7/AI6sb26duOCOvXuM4HHXkc84NVbdarW3dejte73e3TS9w/K+/W3/AAy7adbjfwP9T0yO+Mc84/Ol+HXbZa6abXv2s73dg/4bp8n230d3deYfrn8P6EdeP4voOtD/AOB/X9egW/r+k/Ldr53D/P0/lj1yN3pg8ijf+n/w3S3z67xN9vw+/rr1trfsm9w/x/w49eOn3vpnk0bv/h/Tonqlr5+bvEP6+X9f1uGPr9O/v6449vzxR96/y/4Oi87hr9/XT13+evbrsH65/D+hHXj+L6DrQ/8Agf1/XoFv6/pPy3a+dw/z9P5Y9cjd6YPIo3/p/wDDdLfPrvE32/D7+uvW2t+yb3D/AB/w49eOn3vpnk0bv/h/Tonqlr5+bvEP6+X9f1uGPr9O/v6449vzxR96/wAv+DovO4a/f109d/nr267B+ufw/oR14/i+g60P/gf1/XoFv6/pPy3a+dw/z9P5Y9cjd6YPIo3/AKf/AA3S3z67xN9vw+/rr1trfsm9w/x/w49eOn3vpnk0bv8A4f06J6pa+fm7xD+vl/X9bhj6/Tv7+uOPb88Ufev8v+DovO4a/f109d/nr267B+ufw/oR14/i+g60P/gf1/XoFv6/pPy3a+dw/wA/T+WPXI3emDyKN/6f/DdLfPrvE32/D7+uvW2t+yb3D/H/AA49eOn3vpnk0bv/AIf06J6pa+fm7xD+vl/X9bhj6/Tv7+uOPb88Ufev8v8Ag6LzuGv39dPXf569uuwfrn8P6EdeP4voOtD/AOB/X9egW/r+k/Ldr53D/P0/lj1yN3pg8ijf+n/w3S3z67xN9vw+/rr1trfsm9w/x/w49eOn3vpnk0bv/h/Tonqlr5+bvEP6+X9f1uSwQT3M8NtbQy3FzcSxwW9vBG0s888rhI4YYkVpJJZXYJGiKzO7BVUsQGPvX+X/AAdF53DX7+unrv8APXt12LF/pmo6TcfZNUsL3TroxrJ9mv7W4srjy3+5J5NxGkmxypCttKsVOMEEqP8A4H9f16Bb+v6T8t2vnc9N+BHwK+LH7THxc8D/AAJ+BvgzUviF8VfiPqsmjeEPCOkvaQ3Wp3dvYXerX80t5qFzZadpum6To+najrWs6vqV5a6ZpGj6ffanqN1b2VpcTRG/9P8A4bpb59d4n9f11621v5N2uf26/sbf8GqP7J8XhG68JftnftA+KPHP7T9to/h3xf4z+G3wB8eeF/DuifCjw54nbVrXw9bXtvrnhXxD4t8Qprd9oeuxW3jLUtP8MaNq1zompad4f0eVNGvtV1JC/r+v6/U/hY8caNaeHfGvjDw/YGZrHQvFPiDRrIzuslw1pperXdlbmeRURXmMECGSRY0Vn3MqKCFp/h/l/wAHRfMev39dPXf569uuxy/65/D+hHXj+L6DrQ/+B/X9egW/r+k/Ldr53P6ef+CC/wDwTf8A2ePij8Hv2rv+Cjv7dHhDTfHP7LP7NXg3xzpOgeAdZnvrWw8W+MfCfg+18eeOfEN4tneadPdQ+E/C1zpGjeGLCOeaDXPFfiyQDbe+GI7a4X9fl/W33hvt+H9X0877buyZ+DXgz4eeKf20P2rtD+GvwT+H/hTwV4l/aJ+Mkfh/4d/DnQpLqw8DeBV8b+ImTSNBt724F7qFv4S8Fadcol5q16b3Ul0XS7jU7w3t557Sv+uv6L59fn8If18v6/rc/q4+Mf8AwS0/4IHf8ErNK+H3w6/4KKfHL43fGj9ojxz4ZtvE19ofgeTxNpVtZ6TNeXOjyeJ9J8F/DmwF74T8IvqdpqFtpMnjnxvrmr+IbjRdWl0eC5SyvdOskH9dPz/X9D5j/wCCg3/BD/8AZJv/ANhq6/4KY/8ABKr43+KPih8BdC0qTxP44+HHji7/ALWvrPwrZav/AGL4n1TwlrF1oXhvxRoWr/D68/e+L/APxC0u81ldMttZ1a28QxTafp+haqf1/X9fmI/lP/z9P5Y9cjd6YPIp7/0/+G6W+fXeL32/D7+uvW2t+yb3P6qf+CM//BCv4EftUfs63H7V/wC334w8ffDH4Y/FP4i+FPhN+zDoPhDxFpnhDXPH3iDWvEw8Hvr802reGfFE2o6f4i8Y3Vv4R8H6fYWlvNI+h+K/EepyJ4ftrLUmQv6/r+v1Pzb/AOC4n7CvwU/4J4ftvP8As9fAO68cXngIfCHwB44EvxA13T/EXiD+2vEtz4jh1JP7R03Q9AtvsITSrb7ND/Z/mRMZS00u4BX/AF/XrsP9dL6fn62u+noz8egO3XPbv+Hbrx3/AAxuof8AwP6/r0C39f0n5btfO5/cL/wT0/4Np/2S/F/7P/wMuv29/G3xd8K/tXftBeHfFPxW8N/B3wP4z0Lwhc+Gvhno8PhiRNN1LRdW8EeI9Tn8Q+H7DxN4a1Lx3e3dzpsHh/WvGel+DJbIahp32vVF/X3f1/Vxf1/XXTbW/q7Jn8kP7cnwa8I/s7ftl/tUfAXwDJrE3gf4NftA/Fn4ZeEZfEN5DqOuy+HPBXjbWfD+jvrGoW1np1ve6kbCwgN7dQWNlFNcF5I7aJWCK1r/AE/Tonstf83eI/6+X9f1uf0EfGz9gv8AZl/bW/4IZ/DX/goj+yV8HPBnwa/aE/Zpj13Tf2rfCfgSTVhpXjy28GSafoXxH1e4069v9QtdK1jT9JHhr436NBatb22l+DvEvibQ5v7QujpD2q/r7/8Agf1qH6+j/rz/AB2Z/Kh+ufw/oR14/i+g603/AMD+v69At/X9J+W7XzufRX7JGg/s++KP2lPg14e/as8Wax4G/Zz1fxrp1n8X/F3h/wC3/wBteH/BsiT/ANoajp39maB4o1AXUTrAENp4e1iXDHFm43FD+uv/AA2lvx66OJvt+H39dettb9k3uf06f8Mqf8Glv/R+P7Qv5/FH+f8AwyoPb16cdzS3F/X9fd0X3nrn7RH/AARb/wCCNcX/AATG+P3/AAUC/ZW+L37QfjDwv4P+GfjnVvhR408ZeLn0Dwf4l8faFqcng7Q9LbRfF/wc8Fa9rFnf/EE2/hSAWYtYdU1ln0ywvnuUdVB/1r67/wDD/ofg3/wR6/4JP+PP+Cqfx61rwdB4iufh18EPhbp2l+IfjV8TbbTxqOo6bZ6zc3Nv4d8G+EbSdDp91428Xy6fqjac+qSJpej6Po2u67eRajNp9joOtN/8D+v69BH7tf8ADHX/AAat6t8WoP2M7L4+/GTT/jGnihPhyvxgg8cfEFdE1Hx4lyNFfRj4/wBT8BXXwKFxNq6GAa3D4as/Bk+ov9lstZaKSC3ZX/T/AIbe/wCXk39k/r+t397++x+Af/BXL/glz48/4JYftGWHwr1jxOPiL8MPiHoN142+DfxKXSpdHn13w9b6rPpeqeHPEdhvms7Pxt4RuUsk8QQaZfXen3On6x4e122NiutnSNNe7/L+kntv5+e0n/Xy/r+tz9dv+Cdf/BJf/gl145/4JZ+H/wDgoV/wUL+KXxp+FOi6j8RPF/hnUvE3g7xI0Phiz06y+IL/AA68LQQ+GtG+F3j3xNc31/r1tcW9xcWqXMKs3nTR2trBPKq/r5P/AIH9ah/XT1+/8eh2n/DKX/Bpd/0fn+0Nz/tfFDv/AN2p+o79O+3OaBf1/X9fmfyafEe08H6f8Q/Hmn/D3UbnV/AFl4z8UWfgbVb3zjd6n4PttcvofDOoXfn2mnzi5vNFSxupzLYWcvmyMJLO3cvAj3/p/wDDdLfPrvF77fh9/XXrbW/ZN7nGf4/4cevHT730zyaN3/w/p0T1S18/N3iH9fL+v63NXQdC1nxRrmjeGfDul3+ueIfEWq6doWhaJpdtLeanq+s6teQ2GmaXp9nArz3V9qF7cQWlpbQo8s9xLHFGrOwFH3r/AC/4Oi87hr9/XT13+evbrsf2YD/gjh/wSJ/4Jd/AP4V+Nf8AgsR8XvG3i/48fGCBntvhh8Oda8Xw6Dot7Z29vca5pXhPRfhjYp4y8QWXg/8AtSxs/Evj/wAQ+ILDwzf6n9httH0qzlvbe01Rf1/X9fmL+v6/r8z5N/4Kdf8ABE/9mbQP2ONI/wCCmH/BLP4p+IPi3+y5JZ22rePPBOv31z4i1Pwx4cuNWi8NXPi3wpqV1o+k+KYLbwn4iVtM+Ingvxvp8vifwpJ/aGr3WpR6fpGpabp73/z16f8ADW26/OJ/X9d/68j8M/2B/wBi34jf8FA/2qPhj+y38MtQ07QdY8eXmoXet+LtYgmudI8FeDPDmm3GueLPFV9aW8sM+oNpek2cyaXpEd1aPreuXOlaML7T/wC0DfW5/Vvw8teu/rfWI+/9f10/q5/T38b/ANhH/g2m/wCCd/je0/Zl/a0+L/7Q/wAU/j7p2maJcfEPV9G1HxtenwPPr+mW2q2d3rOlfCfw9p+geG0vLCe31fTvCUkvjPxbYaJqml3WqJfQXtjqV2vT+l/X9ahr9+l9Pz/r7j4O/wCCwX/BEX4T/skfs/fD79vP9hz4yav8bP2PfiRc+F4rmDxPe6VrPiHwjaePbQ3fgvxZo3izRtM0Ox8T+B9cvAugTWupaFpfijwrq93odjqEniN9R1O90E/r+v6/MR8Sf8Eef+CT/jz/AIKp/HrWvB0PiK6+HXwQ+FmnaZ4h+NXxNttPGpahptprNzdW3h3wb4RtJ1Gn3PjfxfJp+qPpsmpyLpej6Po2ua7eRalNp9joGsv+uv8Aw2lvx66OL/r+uvW2t/Ju1z92v+GOv+DVrVvi1B+xpZfH34yWHxjj8Up8OV+MEHjj4hLompePEuf7FfRT8QNT8BXXwLFxNq6GD+2ofDVn4Mm1GQW1jrLRyQW7L+vuF/X9f1+p+Af/AAVx/wCCXPjz/glh+0bYfCvWPE//AAsb4YfEPQLnxt8G/iUmlSaPca74et9Vn0vVPDniOw3T2Vn428JXC2aa/Bpd1d6fc6fq/h/Xbf7Eut/2Rpb/AA/y/rT5+Y/66f1v1/Q/Uf8A4JMf8Eov+Cc/x8/4JtfF39vT/goF8RPjB8M/DHw2+OPibwbe+KfAviVNP8N6T4D0/RPhNY6Nd3ugWPw58deItT1a88eeNtV0x59MjmVoZNOi+wxfZbm4lT/r+v6/ER7H/wAMpf8ABpdz/wAZ5/tDcf7XxQ/T/jFP27ZPuRxR/X3B/wAN/X/B/Q/lk/aI0n4RaB8fvjfof7P2v6j4s+A+jfF34j6V8FvFGsfa/wC1vEnwo0/xfrFr8Pdd1P7dpHh++/tDVvCUOkX979s0PRLr7RcSefpWny77WJrX+n6dE9lr/m7xH/Xy/r+tzy3R9Pj1XV9K0ua9ttNi1HUrGwk1G8bZaWEd3cxW8l7dsOUtrVZDPO38MUbkdDQld21X+T+7fRb6+Vw9f09d++qv1R7D8YPgV4h+E0trdvdDxD4Zvwkdt4gtbN7NIrxl3Gxv7X7ReCzmfaXtH+0XEF3F80comSWCC5wcfOPSX6eX69Bf1/Wj/Fr5nhv+fp/LHrkbvTB5FRv/AE/+G6W+fXeL32/D7+uvW2t+yb3D/H/Dj146fe+meTRu/wDh/Tonqlr5+bvEP6+X9f1uGPr9O/v6449vzxR96/y/4Oi87hr9/XT13+evbrsH65/D+hHXj+L6DrQ/+B/X9egW/r+k/Ldr53D/AD9P5Y9cjd6YPIo3/p/8N0t8+u8Tfb8Pv669ba37JvcP8f8ADj146fe+meTRu/8Ah/Tonqlr5+bvEP6+X9f1uGPr9O/v6449vzxR96/y/wCDovO4a/f109d/nr267B+ufw/oR14/i+g60P8A4H9f16Bb+v6T8t2vncP8/T+WPXI3emDyKN/6f/DdLfPrvE32/D7+uvW2t+yb3D/H/Dj146fe+meTRu/+H9OieqWvn5u8Q/r5f1/W4Y+v07+/rjj2/PFH3r/L/g6LzuGv39dPXf569uuwfrn8P6EdeP4voOtD/wCB/X9egW/r+k/Ldr53D/P0/lj1yN3pg8ijf+n/AMN0t8+u8Tfb8Pv669ba37JvcP8AH/Dj146fe+meTRu/+H9OieqWvn5u8Q/r5f1/W4Y+v07+/rjj2/PFH3r/AC/4Oi87hr9/XT13+evbrsH65/D+hHXj+L6DrQ/+B/X9egW/r+k/Ldr53D/P0/lj1yN3pg8ijf8Ap/8ADdLfPrvE32/D7+uvW2t+yb3D/H/Dj146fe+meTRu/wDh/Tonqlr5+bvEP6+X9f1uGPr9O/v6449vzxR96/y/4Oi87hr9/XT13+evbrsKO3J57Zx6dOCOvGfm+gxmj8ei2/L+u6D+vu3/AA8u212OHv365B9v88ZJJGegCn9av+tttb6a6XsHmtdf+Dqv+DZWdubVij+nYEccdOecdOp4x15o7+v9eXf9A289fL9fUd0/+t1/ke5z+pzkhkIQ/j+BI/lkdeORx6HjcAJ657k5/PjHr+GTnA9lP6/r/g2/ST7f8P5vtpvv+OrG9unbjgjr17jOBx15HPODVW3Wq1t3Xo7Xu93t00vcPyvv1t/wy7adbjfwP9T0yO+Mc84/Ol+HXbZa6abXv2s73dg/4bp8n230d3deY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49cfn+XRjx7n6Z52r+v6/p+faJp1b/AD/r+ux//9H+PDn/AA/zzz0P09M5p/h3/Lrp56fpyxf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cqs7KqqWZyFRVGWZicBQBk7iSOOp6cZzR+Hfv269eun6csT8vy216+m332R+5X/BPb/gmD/wAFFvAP7fP7D/jrxv8AsRftP+E/Bfgr9r/9mnxb4u8U+IPgz440rQvDXhjw58ZvBWseINf1vU7vR4rXTtI0fSrK61DUr66eO3tLO3muJpUjjdlPu2/y++/+asrJyX6/1/Vr/jaP6f8A/Byf+wR+2v8AtEf8FHIviN8B/wBlf47fGLwFN8APhhoyeL/hv8N/E3jDw+usaXqnjRdR0qXU9C0+9toNTshNbyXNjPJHdRwXNrO0PkXNs7r/AIfr93z9Y7b3Y/6/4b+vzP5qPhf8Rv2nf+Cbv7Uln440TQ9a+Cv7TPwYi8XaPb6V8QfCGzxD4E1T4hfDbXfBt1fX3hHxNaiKPWbXwt45n1bQ01rT7qyjvX0y+udO1C0RrSd/f69/Va/npvqHTTyb/H/Pp+h/XH/waMfELx38V/i1/wAFK/iN8TfGHiTx/wCPfGFr+zTrPijxj4v1m+1/xHr+qXGofHnzr7VdX1Ke4vbycqqRq00zeVCkUMQSFEjRf11/G/3/AD9IxX9f1/X5H8U3xW/5Kh8Sf+x+8Y/+pDqWR/kfiv8AE/u2/wAvvv8A5qysnJpX+enp+Wunf5q75eBP+PfI5+mOR7/rgij/AIHfp0+fqttLaILf1/l36/l1P7l/jEsP7Mn/AAaPfDbQPC1quk6r8ftM+Hra9qCMUvdQm+Lvx2l+JWt3Ur4H2h9Q8G6QvhlQ4Ij0HyoEP+jxvR17/r+P36/PS4j+Pn9jz48+O/2YP2pPgL8f/hnoH/CW+OfhZ8TvCvifw94Q8q7m/wCEyuINRitbnwcE06C51Dd4ssLm68PBtPtri/Q6l5lnBLciJGPw/Dy1vp56f/axf5fltr19Nvvsj+7T/go1/wAEdPDf/BX+X4O/t0eJvH/jr/gnJ8Vte+H/AIb+Hvjv4TftL+D/AAdr8lzBpWp39xolwItD+KOizeGvEcJ1vU9OgtNTvXvfE2l2nh833hHwJq0ep/2kv6/r+n+Tiv6/r+v1PA/+ClHh3xJ/wRc/4I33/wCwF8AvhT8ZPjP4Y+Ndlq+lfGH9s/V9E0Cw+EWiS/FXVLe38awtpPh7xJ4i1vwzrfirTLW18D+D9B8RW9joNhpOo2l9H458aeJIZbPUH/WvXy6fn9wH8qH/AASs/YC8W/8ABR/9sj4cfs+aQNR07wJFMfG/xs8YWCfN4N+Efhy7sT4mvoZ2SSKDW9emurDwf4VaWG4h/wCEn8RaVNdQNp1tfywH9Xvvr1Wv3X89R/8AAdn/AEv6et7XP6P/ANp3/goH4U+OP/Ba7/gmz+wj+zU2naB+x7+w1+098HPhx4c0LwvJs8LeKPif4V1ew8I6vqlgsLmG80D4b6VbyfDnwZM/2jMkPjLXbK/vdP8AFVs8S/r+v6/Jh/Xp5/pr+h+e/wDwdY/8pUpP+zcPhB/6XeNc/p7fiv8AEf1/X/D/AHaAtfnp/W35/ddnF/8ABvV/wT28LftM/tCeJv2t/wBoiLTtJ/ZA/Yisx8U/iBrPicJD4T8SePdAsbjxR4a8N6rNcr9kuvDfhGx0q4+Inj+Nxd26aRpOhaDrFk1h4yjkp3/TX0+/+l02EfsV/wAEo/8Agof4q/4KUf8ABwP8YPjdcy6lYfCvQf2VPi74D+Afg+9Zoh4Z+FmifEX4XHS7y7sdzR2/ibxldy3Xi/xWxa4kh1TVv7EhvJ9K0LSUgX9f1/X5ofl89v66P5/I/lX/AOCrY/42bf8ABQD3/bD/AGh8f+HT8T/X6/T0yDT/AK/q+mm+nfVu1on5fltr19Nvvsj+oj/g0r1DTvjJ+zn/AMFI/wBkzxvCmo/DzW5Ph5qF/o8x3xahp3xy8C/E34a/ECEwHKbJ9E8A+HbWdsfvVmjVshBR2/TT/h/XTquicl+fX+v+H/FqP8Q+rabd6LqmpaPfx+VfaTf3um3kX/PK7sbiS1uI+xyk0Trzz8vOeRR/wO/Tp8/VbaW0Q7f1/l36/l1KHp+mD/L36jPIPQdMqfe/19Vf9dN79Q/4Ds7f8Dve3n1s2fTn7Gf7LXj39tX9p/4M/sxfDiN18R/FrxlY6DNqv2Zrq28LeGbdZdU8ZeM9RhjKM+m+DvCdhrHiW/iV1lubfTXtbfdczwI5/T/Lr9+n6csT+l/n+nX8E4/04f8ABzJ+094C+CHgL9mv/gj1+zXImh/C/wDZ/wDBfgnxX8WdM0+4RpPtOmaCun/CDwPr1xbrBJearBoc198UfGH22KZNe1fxX4K8RSuNTsp5KX9f1/X6Bv8AN+u/3fnr5WPuf/g30+C/xH1H/ghh+1uv7O8dtYftEftE/ED46eDvBXiptbh8Py+HdavPh14O+GPhLxBPrvmxS6ZZ/Du6vta8cQtbC41VJBePpVpqGoXVlYSn9f1v/XbYR8N/CD/gk7/wby3vjzT/ANkzxv8A8FOfib4+/a3vdSh8FXmseB9S0bwN8L5/iT9sl0g6H4G1nWPg14u+Hk9zPrirplrouofF7xRqWp3f2e00+5hvLpIKd/8Ag+frrr8uX9R6/k/8vz/rU/HD/gsj/wAE+P2lP+Cd/wAf9F+Gvxj+KXi743/Cfxdaa/4k/Z6+KfiXXNX1L+3/AA9bXOl23iXSb7R9V1XVl8NeNfDc9xoVr4tsbGZ7G/guNB1izuHtNRgtdPN/L+vNv16fckg/r08+r8tvv0P6avhr+y/8Mvit/wAGzn7F/wAM/jr+0F4T/Zb+BTeNZfi58bvi14pDXF9a+Bbv4zfGzx1a6H4L0UIzeJvHnijxDrPhDQ/DWiqJZ3jnmvrHT9dvNOtfD2qoWr/q/wDWp8feAf8Agh5/wRv/AOCgfww+IWk/8Etf29Pil4v/AGhvh34cm1aDQ/jFJDBpOryLJPa2Nz4p8Eaz8E/hJ4+0/wAOatqwtNJuPHPhK31XSfDRv7GW80HVru6stPuz+v61/VeVg/r+vmfykav+zV8dtG/aC1r9laT4YeK9S/aD0H4gaz8Lrv4V+HtOl8ReKbrxzoN/dabqGh6LZaIb/wDtyVriyuHsbrSHvrLU7MR3+nT3NlNDPK/69deqv1066b36j/4Ds7f11287dGfTf/DpT/gp9/0YF+1r/wCGL+IH/wAovx9/xo7dP6t1089P05Yr+vTz/pS9Nj6F/wCCMnwK1m2/4LPfsg/Bv4yeDdW8J+K/h/8AHLWNZ8TeC/GGm3Oia74b8afB/wAG+LfiHpun6xpV/HBd2Oq6T4m8IabKbK5hSZbuCON4wx2Ufdt/l99/81ZWTk/6f9d9Ol/xtH7B/wCDq/x9q3iv/gqVL4VvZ706X8MP2ffhP4Y0a0neUWUS62/iXx5f3djCcRbrq78WeRdXMYLzPYR28rMLONEP6/4Hz9Y7b7Bb+v63/rufrP8A8GyzR/Gr/glV/wAFFP2b/GIm1TwZceJfiJpZtNSkkbTIdG+MfwFt/D2u6ZaSTEx2sHmeHJ9RuYYGRILrUpb/AGrNdPI4/wCn1eu71ev9a6OR/Wv9Lff521tc/l4/4JAftV/FH9jv9v74G/Fj4S/CnxF8dfEOqajqfw41L4OeDrW5u/F3xD8NePLCTRtW0bwrFZ2t5L/wkliTa+I9F8yA2T6joltHqssGly3s6H9P8uv36fpyxPy/LbXr6bffZH9b/wDwUG/4N3/h/wDt7/tIxfth2P7Terfsb69+0uvhjXPHfwK+N/gDwd4u8Y6P4ug8Oado98vhyfwz8Z9N0ptavrDStOuNX8GQax4lhsNcl1e7tfFSWU1toGlr+v6/4N/wvFf1/X9fmz5H/wCDgjx/4p/Yg/YC/Z//AOCUHwm+Anxl039njQ/+EJ0vWP2p/iTb6FceEPifN4Hebxta+FfCGoeFNR1C0XxNrXjBn8aeJoPEtv4P1HTF0KXTfD/hLUNFnk1myP69f69Y+uwWPpn/AIN9Pgv8RtR/4IYftbr+ztHb2H7RH7RPj/45+DvBfiptbi8Py+HdavPh14N+GPhLxBPrjSRSaXafDu6vta8cxNbC51RJBevpNpqGoXVlp04/6ffzer/rvq5H9f1t/Xfc+G/hB/wSd/4N5b3x5p/7Jnjf/gpz8TfH37W17qUPgq91jwRqOjeBvhfP8SPtkuk/2F4G1rWPg14v+Hk9zNrirptrol/8XfE+pand/Z7Swuoby8SGj+v63/rtaw/69PP9P+GR+OH/AAWR/wCCfP7Sv/BO/wCP2i/DX4x/FPxd8bvhP4utdf8AEn7PfxU8S67q+pf2/wCHra40y28TaTf6PquqaqPDXjTw5NcaFaeLLCxlewvoLnQdYsrlrPUILa0f3bf5fff/ADVlZOQtdO+n9bfn912f0ifsJ/s3eFvjF/wa/H4dfEP41eC/2bfhb8Yfi5rnjj4rfGvx1Msej+Dvh34D/au0g+IbywtmltV1rxPq6/Ci38L+FNCa8tRrmv6lp+k+eGuRE5/wP63/AFXlYX9f1/X5nzL8Gv8Agi1/wQ1/b48MeLvhn/wT1/4KFfGXxJ+0v4T8L6lrFhF8SoIrLTNWmsPLtpNY1D4ceJ/gf8JvFGseEBqdxY297q3gTWbptAs763mvv7TnaKG6P6f/AAdvz+6w9vwf9ff8z+T39on9n/4o/ssfG74k/s9/GjQB4a+J3wq8SXHhnxVpMVzFfWn2lIbe9sNS0u/hzFqGi67pF5p+u6HqKBF1DR9RsbwRxeeEQ7dP6t1089P05Yn5fltr19Nvvsjxft/n05H+R+K/xH3bf5fff/NWVk5G/wA9O9r/AHa/P5rXl+wvgf8AHHTn04fCj4qrDqvhDVIhpemalqP79NNjlIWHS9TkJMh0wSbP7Pv1ZbjRZlixILJIZNL1hU+zP4bW16abddPy8r3Fb+v8vu6fqeb/AB2+C918Jtct5bKdr7wrrkty2iXUjg3lq8PlvPpl8oCbp7dJUMN0qeVeQneFjmSaJFUhyO+rT/4dprRv1T89LD/4fpr/AFfbr8meC8/4f5556H6emc1n+Hf8uunnp+nLE/L8ttevpt99kHb/AD6cj/I/Ff4j7tv8vvv/AJqysnI3+ene1/u1+fzWvKH/AB75HP0xyPf9cEUf8Dv06fP1W2ltEFv6/wAu/X8uoen6YP8AL36jPIPQdMqfe/19Vf8AXTe/UP8AgOzt/wADve3n1s2HP+H+eeeh+npnNH4d/wAuunnp+nLE/L8ttevpt99kHb/PpyP8j8V/iPu2/wAvvv8A5qysnI3+ene1/u1+fzWvKH/Hvkc/THI9/wBcEUf8Dv06fP1W2ltEFv6/y79fy6h6fpg/y9+ozyD0HTKn3v8AX1V/103v1D/gOzt/wO97efWzYc/4f5556H6emc0fh3/Lrp56fpyxPy/LbXr6bffZB2/z6cj/ACPxX+I+7b/L77/5qysnI3+ene1/u1+fzWvKH/Hvkc/THI9/1wRR/wADv06fP1W2ltEFv6/y79fy6h6fpg/y9+ozyD0HTKn3v9fVX/XTe/UP+A7O3/A73t59bNhz/h/nnnofp6ZzR+Hf8uunnp+nLE/L8ttevpt99kHb/PpyP8j8V/iPu2/y++/+asrJyN/np3tf7tfn81ryh/x75HP0xyPf9cEUf8Dv06fP1W2ltEFv6/y79fy6h6fpg/y9+ozyD0HTKn3v9fVX/XTe/UP+A7O3/A73t59bNhz/AIf5556H6emc0fh3/Lrp56fpyxPy/LbXr6bffZB2/wA+nI/yPxX+I+7b/L77/wCasrJyN/np3tf7tfn81ryr/wDXPHIA/D07k57cHkUX/Tfy6df08uwav9P+B32t1++zivTjnP4jnpgcj/vo5z+GKO/3Prfr59t9Ntnqw+en36eV0t7vRfNKw7j68+mM88e3qTgHI5OM7aH93f8Ary26fPVgvXvv/XVadfwTi714/lg9c5759cZPT/aCoQcHPv8Aj/LrwOCfXjuqv5/p/Xyf3B/X9bf133Gn8f169MZzgfXkHPGcYo/y/wCD5/f08tGP1/r/ADtpp94mM5xz6cD8B6D1PAyOTjOKPVfn9zV1e226263fM9bdevl8/O97Xe97LYb2x+P6cj+nT3yufmP6/wCG3v8ANreyWgPW2+vfV6vTX3d97X+a15kP+PfI5+mOR7/rgij/AIHfp0+fqttLaIVv6/y79fy6h6fpg/y9+ozyD0HTKn3v9fVX/XTe/UP+A7O3/A73t59bNhz/AIf5556H6emc0fh3/Lrp56fpyxPy/LbXr6bffZB2/wA+nI/yPxX+I+7b/L77/wCasrJyN/np3tf7tfn81ryh/wAe+Rz9Mcj3/XBFH/A79Onz9VtpbRBb+v8ALv1/LqHp+mD/AC9+ozyD0HTKn3v9fVX/AF03v1D/AIDs7f8AA73t59bNhz/h/nnnofp6ZzR+Hf8ALrp56fpyxPy/LbXr6bffZB2/z6cj/I/Ff4j7tv8AL77/AOasrJyN/np3tf7tfn81ryn4evQ5H6env/Q0f8Dv06fP1W2ltEFv6/y79fy6i9Mdcnpj8M47g+/IPQdAVP6333ev/Dq2+u8T0fn93qle9/8ANKwD+npnJH+QT7fWj8H/AF37b7ferBZ/r6efz28+gdeP1x7c9M/yOevy5Io+7b+u9/O9uyTtcb+eu7a/G/S+rtd+rswx/U8cgZ6cjHp1P64Io+Xbfy6f1bbS1+UVv6/rft6+odPXPbHH19we2eQeg6Aqf1vvu9f+HVt9d4no/P7vVK97/wCaVhMfqOw7j/IJ9vrR+D/rv232+9WCz/4fptr19Ntel3YO3+fTkf5H4r/Efdt2t/w7fVv7lZORZ/f5d/u7d9e615Q/498jn6Y5Hv8Argij/gd+nT5+q20togt/X+Xfr+XUPT9MH+Xv1GeQeg6ZU+9/r6q/66b36h/wHZ2/4He9vPrZsOf8P8889D9PTOaPw7/l1089P05Yn5fltr19Nvvsg7f59OR/kfiv8R923+X33/zVlZORv89O9r/dr8/mteUP+PfI5+mOR7/rgij/AIHfp0+fqttLaILf1/l36/l1D0/TB/l79RnkHoOmVPvf6+qv+um9+of8B2dv+B3vbz62bE/z/n/Pv3o/rr/Xn8/+3Yr+v6/r8j//0v48P59PfJz75P6e4NH9f18/L7h2/rb8bO33dU3awfz+nt3H4flz3p7fP+t9Nfm/NB/lf8bf1aye26tI/D8P6dz+v54o+emivv56fDbXW2nZ9w/P/gfLX8t9b3D6/wCePTt9c8+1H3+X9ff/AFcO+9vT7v01D+fT3yc++T+nuDS/r+vn5fcFv62/Gzt93VN2sH8/p7dx+H5c96e3z/rfTX5vzQf5X/G39WsnturSPw/D+nc/r+eKPnpor7+enw211tp2fcPz/wCB8tfy31vcPr/nj07fXPPtR9/l/X3/ANXDvvb0+79NQ/n098nPvk/p7g0v6/r5+X3Bb+tvxs7fd1TdrB/P6e3cfh+XPent8/6301+b80H+V/xt/VrJ7bq0j8Pw/p3P6/nij56aK+/np8Ntdbadn3D8/wDgfLX8t9b3D6/549O31zz7Uff5f19/9XDvvb0+79NQ/n098nPvk/p7g0v6/r5+X3Bb+tvxs7fd1TdrB/P6e3cfh+XPent8/wCt9Nfm/NB/lf8AG39WsnturSPw/D+nc/r+eKPnpor7+enw211tp2fcPz/4Hy1/LfW9w+v+ePTt9c8+1H3+X9ff/Vw7729Pu/TUP59PfJz75P6e4NL+v6+fl9wW/rb8bO33dU3awfz+nt3H4flz3p7fP+t9Nfm/NB/lf8bf1aye26tI/D8P6dz+v54o+emivv56fDbXW2nZ9w/P/gfLX8t9b3D6/wCePTt9c8+1H3+X9ff/AFcO+9vT7v01D+fT3yc++T+nuDS/r+vn5fcFv62/Gzt93VN2sH8/p7dx+H5c96e3z/rfTX5vzQf5X/G39WsnturSPwz7D88dz+GeOpyQKPO+n39emz31+z12s1I/y31/rsr6Jb63uOBx16cHHrx6Z46jnv3HDGjXp3ev6+XV/i9g+f3+Xb5dNOy7ScB7+vXPI6cjAz6nj88mh66/1p9/9bWtYL+X+fyd7/fzfhcUdTz+Y5GfzOP++emTnOaQhf8APToffrnt3/hzzxQA0kfgecY6/rwTkeue4HNNeS17/L+n0t5291/1939f5DT6evQ855yORgH3zjr65NHn0/XtZPTto1dLpYF6fLT83fS/d+t0hD+v0Geg6j8PT1POaNvn/W+mvzfmg/yv53239e1l030kn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j45GiljlT78UiuuRn50bcpIzzggZ6ehBpf1/Xz8vuC39bfjZ2+7qm7WP6v/2J/wDg49/4KefHH9sv9kj4KeP/ABx8KLvwL8YP2nPgL8LvGtpp3wg8N6ZqFz4S+IHxU8KeE/EdvY6jAxn0+8m0fV7yO1vogZbSZo7iPc6Cn/X9ff39baBb8r/p27/5X6H6Df8ABeT/AILd/t3/ALA/7c8HwC/Zy8R/DfQfh7D8FPh94wkt/EXw40rxXq114h8Sap4tGpXtxqeq3LyKht7CwtILS1jt7WKG1STyWuZrq4nPy/r/AC8/waiv6+Vvnq3/AMG17n8Vn7TP7RnxN/a2+OnxD/aL+Mt7pWpfEz4oapY6x4tvtE0i20HSri90/RNM0C1ay0iz/wBHsUXTdIs0ZIiVeVXlOGdix9/l/X3/ANXH33t6fd+mp/Xl/wAGbH/Izf8ABQj1/sL9mLP/AIMPj1/nt+mWX9f18xH8a3xW/wCSo/En1/4T7xienb/hIdR/w6+nPent53/ry/N+aH/lf8bf1aye26tLgfw/D+nc/r+eKPnpor7+enw211tp2fcPz/4Hy1/LfW9z+5v9rlZfjb/waV/s3+M9FMeqw/CXR/gS2qvaSLMbKL4ffFfUvgJqAdY9zeZp19qKW95HjdbKk002yOGR1QvyPwL/AODevVvg7ov/AAVu/ZTv/jRcaRaaV/anjix8EXPiH7KNEi+LWqfD/wAT6b8Nhd/bEeAajN4ku7a28Jyny5oPG03hq4tZY7uKB6P6/r5+X3D/AK8/6/O67H6d/wDByx+xT/wUa+K/7feqfFTQfg/8dPj3+zlq3hDwLpHwLl+Ffg/xj8TfDvw4itvC/h/TPG3hPUfD/hK31+bwbruufEODWPEEl3qOn6ZF4si1jTW0+5v5dPlstLP6/rb+t73sH9f1p8+z73Vj9Zv+CaHwZ+Mn7Lv/AAQQ/a28Mf8ABT2z1zwR8Mb/AMKfHTU/BXw0+Lsjjxb4B+DuvfDHR9F0XwwdG1ua6v8AwjquvfEpdZvfAHw+n0yy8Q6T4o1ayvrSwXVPENlZW56f1+X5fcL+v62/rvufit/wQD/4Kcf8E+v+Cf8A8A/2nfCf7UF78QPC/wAU/jj4xstNj8VfDfwd4h1PxFJ8LdO8FrpumWFp4u8P3tnf+G7zSvEWueLdS02TTZ7PULa+vItTS5862sXtT+v6/r9R+l/6/pH35+w54k/4NjtV/bE/Zzt/2X/h38f7H9o64+LvhKT4Oal4k1D4+y6NbfERNTjuPD91q/8AwkXju/0aS0S/jWS4GrWd1ZuMi4idWZWP6/r+vzF/w/8AX9efYw/+DpLWf+Caq63470XX/CfjOT/gpnJ4D+Cs/gnxbDcfEUeC7f4WjxrO93Z3NtB4lj+HDXx8MR+LYle88MzamJp4Cl0LlbWWI/r+tv63vewf1/XzPLv2BP8AgqJ/wRw8B/8ABJLwP/wT8/ar/wCFvabc+Ko/Feo/tEaH8MfCXj/Rf+E08Qar8T9T8TWk9/498E61o2tapHfeGtN8FaPqkcGopBdaFpMHhW7jm0a3exd7f5r8O35etgP0w/4It6z/AMEGNX/a512L/gmp4I+MPh79oS2+CnjG61W/8eXfxgl0U/DMeJvAtt4jgij8d+Ldc0U38mt3PhVoDHZLfiFLkwTrEbhGX9f1/X6gfznf8HDus/8ABNXUP2j/ABZY/sgeE/Geh/tS6d+0V+0BF+2jrHiC5+Is2h6/45/4SG0jmufDcXizxLq/hmG2/wCExi8YzhfB+l6NZfZ57ZRB9jFnBEf1/X9fmP8AXXt+Nna/p5ux+qX/AAZ8eH08L+FP+Ch/xq8RtHpfhKwi+BHh9dcunWGzgTwtpvxk8WeM2uJXKxxR6Vpup+GryZ2bCQ3W+QouCwLt/X9fL9D+J3xRrtx4p8TeIvE12uLvxFrur67crnOLjV9QuNQmXIxnElwwyBz14xT+emivv56fDbXW2nZ9x/n/AMD5a/lvre5hfX/PHp2+uefaj7/L+vv/AKuHfe3p936an9sf/Bvf8C/AX/BP/wDYY/af/wCCz37SWlC2ik8C+JfDfwTsL0Ja6jeeAfDurQ2GpvoMl3HIkOu/Gr4tWug/DXwvcSRwSQr4feRJpNH8VSu6/r+v61+Yj+Pn4+/G3x9+0l8avij8e/ilqZ1f4g/Fzxv4g8d+KLxd4t01HX7+W8/s7TYJJJTZ6Lo9u8GkaHp6uYdM0eysrC3CwW0aU9vn/W+mvzfmh/5X/G39WsnturS/tL/4Nb/2gtE+Ln7Ff7ZH/BPKHxna+DfjIk3xB+IXwzvJp0gv28I/Fz4f6X4B1LXNDgjElxeH4beONHstX1qRI5JrdfG2hiNZ0Di3H/Wt/wBF91tOtxf1/W39d9z+cTw3/wAEO/8AgqLq37R9r+zq37J3xZ8P67D4sj0O8+K+o+F9dtfgXpGmxao1nJ46X4yRWJ8GXnhi3ggn1e1n0nVLzWtRtoPs2maPday8Wmuf1/W3n089B6f1+H6beZ++H/B3r8YPAjp+xH+zVb+I7fxZ8WfAOm/EL4h+NriSS1k1rRvD/iLTvBnhfw3d63FaSKlne+O9Q8O+INXNn5EWItBhuxGlrd2ZnQL+un42kl8/x3j8B2H/AARA+IH7Sf8AwSh+FH7Y/wCxn+0J8S/2n/F8lpot943/AGUBZ2yQ+DtU0KHV9F+Jnh3wTZDxXcSaj4v8E695dzoXh5tCsdY8T+Dr+XUNCtry81XRrLVz+v62/re97B8v66f0rX+V5fTv/Btb/wAE0P24vhp+3pYftN/GD4I/Fj9nr4R/CzwD8RdE1ub4veD9f+GmpfEDWPGWhX3hbTPCWi+G/F+mabr2s2WmajI3irVdVt7FNI0y48MWNvdakt7e2Vldt/1rf/Lrrbp52uL+v62/pdb3Pya/4KIftunQP+C1P7QP7af7KuueHbm78B/Hy31H4Z+KWsbPxF4V1nWPhv4U0T4dXnii1tXlm0/XdD8Q6t4e1TWtOvEmez1ay1C21CBlhnjLH3+X9ff/AFcf9Pr/AF6/5H0Z/wARR/8AwVq/6KB8G/8Awyfhb+W/P8v6Mgtt/wAN+kkvV909bXj8D/su/t9eKPCP/BU34S/8FBfjZd2t3rV1+0hY/E740ahoOipZQN4f8a6lNo/xQvdE0Cx3RxTxeE9e1+40rTbc7WukghXAb5X+v/Ae/wDwb97B/lf8bf1aye26tL+ib/g5u/4Jz/tB/tA/Hj4M/ty/sq/DHxj+0Z8MfiV8GvCXgnxKfgl4b1X4mavpWr6Hf61rPhHxg2k+DrTVtU1HwZ448H+KNKttH8RabZ3ul2t5oEsep31l/bOgJqAvu/r5du/3XF/X5/15fI+n/wBiL4f+Lf8Agil/wQN/ao+Lf7Tunt8Nvjl8fp/H2u+Bvhtr8cdr4t0rxf8AELwBpnws+CXgfW9HdluV8Qi/029+IvifRFLan4a8J3WqjWbTT9Q8P63b2q/r+tvz+64Py/H+v6+R+Sv/AAaaat8HdM/4KNeOrfx9caRbfEnWf2dfGGlfBA60bYG58Rf8JR4Q1DxjZ+HDcozr4ul8DWGsSWz2kkN23hWDxlbDzLa5uEc/r+vmB4t/wWi/YA/4KgeM/wDgpB+0P4z8Ufs/ftHfH7w98Rfif4hvfgd48+HXw88efFXwhJ8I77VtRuvhp4G0O+8KWPiay8Lz+D/DLQaNe+DL2bTtQ0+8sNR1ZrGW01GPVL8/r/g9PzfmrMf9ev5/on5tH9Bf7RXgPx98Bv8Ag151b4Yf8FIdUZ/jba+ArbSPBWjeNNXtvEHjvRfGl98YZde/Z+8Epq8t5q9zqPivwj4Sj0a31W302Vbvw34I0rXPDt8YtP8AD+q3rPr+v6rb9PkL+v62/rvufP3/AAa3/tBaJ8XP2K/2x/8AgnlD4ztfB3xkSb4gfEL4Z3k06Qag3hH4ufD/AErwDqWuaJbxq9xeH4b+ONHsdX1qVInmgXxtogjSZA4t1/X9f1+QPy/H+v6+R/OH4b/4Id/8FRdW/aQtf2dW/ZO+LPh/XYvFkWh3vxX1Hwvr1t8C9I06PVZLOXx2vxkisP8AhDL3wvbwW8+r2k+k6rd61qNtB9l0zR7rWXi01j+v6+fl9w/6t1+//h+nZqP74f8AB3t8X/Abp+xH+zXb+I4PFfxZ8Aab8Q/iH42uJJLWTWtG8P8AiLTfBfhjw3d65HauEsr3x3qHhzxBqxs/s8R8rQYrtUS1urNpz+v62/re97C/r+v6X5KX55fs/f8ABFfxZ+2d/wAEmYf2qP2S/wBpTx/8Xvi94dvNXtPFf7FxSys9B0rxD4Y8b3a+I/DekXE3i1LX/hJrjwlcWXxO8LWN1o0E3iSPVbfT7Fn1rUrZGez+7Xf5r4f0fR9WH9feeof8G+//AAS4/b28Mf8ABST4O/H34k/AD4y/s9fC34Cy+P8AWPGviz4teBvEnwzn12TVvh/4r8DWngnwnpfjDSdNvvFN1rupeJIrbWpdNtpNM03w5DrN5PqUGoppVpfr+v6/H8x+n4/1+R8Bf8HB3xn+Hvxz/wCCsn7UHin4Zajp2u+HPDl14C+Gd14h0uaK5stc8UfDb4e+GvCHi+aC5gmmhuk0nxLpep+Go7qF/JuI9Djmi3ROjOf1/X39vuC39bfjZ2+7qm7WPxeCszKiqzOxCqqrlmJwAoUZJJOABjJzkZzT2+f9b6a/N+aD/K/42/q1k9t1aX3V8KvhP4d+Efh4fF74w+XbX1qkdz4f8OzxrLcWNzIu+yLWTlTd+JLkrusrAnZpCq13eOlzC8ml9EIKC55+lvL7nq3d20t6tsR80fFn4sa98V/EB1PU82ek2Rmi0HQ45C1vptrIV3O5+X7RqF0I4nvbxlHmssccSxW0MMEWM5Obu/kuy9euz3v+Nov+tv68tTyr+fT3yc++T+nuDU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GfYfnjufwzx1OSBR530+/r02e+v2eu1mpH+W+v9dlfRLfW9xwOOvTg49ePTPHUc9+44Y0a9O71/Xy6v8XsHz+/y7fLpp2XaTgPf1655HTkYGfU8fnk0PXX+tPv/ra1rBfy/wA/k73+/m/C4o6nn8xyM/mcf989MnOc0hC/56dD79c9u/8ADnnigBpI/A84x1/XgnI9c9wOaa8lr3+X9Ppbzt7r/r7v6/yGn09eh5zzkcjAPvnHX1yaPPp+vayenbRq6XSwL0+Wn5u+l+79bpCH9foM9B1H4enqec0bfP8ArfTX5vzQf5X877b+vay6b6ST8Pw/p3P6/nij56aK+/np8Ntdbadn3D8/+B8tfy31vcPr/nj07fXPPtR9/l/X3/1cO+9vT7v01D+fT3yc++T+nuDS/r+vn5fcFv62/Gzt93VN2sH8/p7dx+H5c96e3z/rfTX5vzQf5X/G39WsnturSPw/D+nc/r+eKPnpor7+enw211tp2fcPz/4Hy1/LfW9w+v8Anj07fXPPtR9/l/X3/wBXDvvb0+79NQ/n098nPvk/p7g0v6/r5+X3Bb+tvxs7fd1TdrB/P6e3cfh+XPent8/6301+b80H+V/xt/VrJ7bq0j8M+39O56e/vzijbrZaa79emi6pu3u9m27h/X4fL/gb63uH4f5x6evPB7+3JY7f0vX03/PuGnfT013/AOG/q4pH4k/XPOeo656Hofxz8xfXX8vwtdWXTR+atsH4/h802tPu9VpYXHY/0BH4d+mecfiT8ptf/h/x6NfPaz3vE7db6vz8tVvvsmvWwfTOPQDPHXnoenGM5OM5OAaLNa/r2fTTvrp9/QO/Tfp19L6dtNu3UTj+Xtnj07Hng9/bDFi3nfXf9X8r9e7drB+Xp+X4ff6gfzJ/PJz245/w/i6sX+fr+W+ltdmu6sGnf/g/Pl0+57q9tUJ/P6e3cfh+XPejb5/1vpr835oP8r/jb+rWT23VpH4fh/Tuf1/PFHz00V9/PT4ba6207PuH5/8AA+Wv5b63uH1/zx6dvrnn2o+/y/r7/wCrh33t6fd+mofz6e+Tn3yf09waX9f18/L7gt/W342dvu6pu1g/n9PbuPw/LnvT2+f9b6a/N+aD/K/42/q1k9t1aR+H4f07n9fzxR89NFffz0+G2uttOz7h+f8AwPlr+W+t7h9f88enb6559qPv8v6+/wDq4d97en3fpqGM/XvnA/n/APW9+xYv5X9b/pKPX+lrzC9UvVX/AK/4KP/T/jw4/wA9+fqCOnb9M5V/O+v4d/we7+/Ufpff/hvX/hxf0GR24z3446dOMdhzncx/wf8Ahv6XXW9kH+Wm66rXre+ul+70tYQen4c9uefp3z1/XKr5/wDB/D8+X9A/rbp/S2t94fT09Rz+g7/w4Of7wwKf9f1rpr/w2lg/4a+nXv8ALz6Nahx/nvz9QR07fpnKnzvr+Hf8Hu/v1D0vv/w3r/w4v6DI7cZ78cdOnGOw5zuY/wCD/wAN/S663sg/y03XVa9b310v3elrCD0/Dntzz9O+ev65VfP/AIP4fny/oH9bdP6W1vvD6enqOf0Hf+HBz/eGBT/r+tdNf+G0sH/DX069/l59GtQ4/wA9+fqCOnb9M5U+d9fw7/g939+oel9/+G9f+HF/QZHbjPfjjp04x2HOdzH/AAf+G/pddb2Qf5abrqtet766X7vS1hB6fhz255+nfPX9cqvn/wAH8Pz5f0D+tun9La33h9PT1HP6Dv8Aw4Of7wwKf9f1rpr/AMNpYP8Ahr6de/y8+jWocf578/UEdO36Zyp876/h3/B7v79Q9L7/APDev/Di/oMjtxnvxx06cY7DnO5j/g/8N/S663sg/wAtN11WvW99dL93pawg9Pw57c8/Tvnr+uVXz/4P4fny/oH9bdP6W1vvD6enqOf0Hf8Ahwc/3hgU/wCv6101/wCG0sH/AA19Ovf5efRrUOP89+fqCOnb9M5U+d9fw7/g939+oel9/wDhvX/hxf0GR24z3446dOMdhzncx/wf+G/pddb2Qf5abrqtet766X7vS1hB6fhz255+nfPX9cqvn/wfw/Pl/QP626f0trfeH09PUc/oO/8ADg5/vDAp/wBf1rpr/wANpYP+Gvp17/Lz6Nahx/nvz9QR07fpnKnzvr+Hf8Hu/v1D0vv/AMN6/wDDi/oMjtxnvxx06cY7DnO5j/g/8N/S663sg/y03XVa9b310v3elrCD3+np39e3fs305o/H+v8ALul8rNSP1emm/Z7rZ+X32sOHb88cdR+RHOOADnt0zR30v9/+enT8tF7of576dfPW/fW1trPccOeOcenfvj0I7N+gBAxR+evy+d9b7fa/FMQ4D/OO4/Dt2xjp26Mf1/X/AA333Qf1/X9fmIeeP06dfr9D7gdQeCq/T+tP6X5KR/X9b/1vbcM9P0HIyB6DjHrjJ9ugFH9f1/X5j3/X+uvz/wAxh7+npjv2z90jIBPHb04NVfu+/fS/Z31ttZ6dua7cT+v6+9f0hPTsMjqO/fj5enTj0AyM5Zfh6/l53XW3XW90H6LT799tW7vS+nlb3kHp+HPbnn6d89f1yq+f/B/D8+X9A/rbp/S2t94fT09Rz+g7/wAODn+8MCn/AF/Wumv/AA2lg/4a+nXv8vPo1qHH+e/P1BHTt+mcqfO+v4d/we7+/UPS+/8Aw3r/AMOL+gyO3Ge/HHTpxjsOc7mP+D/w39LrreyD/LTddVr1vfXS/d6WsIPT8Oe3PP0756/rlV8/+D+H58v6B/W3T+ltb7w+np6jn9B3/hwc/wB4YFP+v6101/4bSwf8NfTr3+Xn0a1Dj/Pfn6gjp2/TOVPnfX8O/wCD3f36h6X3/wCG9f8Ahxf0GR24z3446dOMdhzncx/wf+G/pddb2Qf5abrqtet766X7vS1hB6fhz255+nfPX9cqvn/wfw/Pl/QP626f0trfeH09PUc/oO/8ODn+8MCn/X9a6a/8NpYP+Gvp17/Lz6Nahx/nvz9QR07fpnKnzvr+Hf8AB7v79Q9L7/8ADev/AA4v6DI7cZ78cdOnGOw5zuY/4P8Aw39LrreyD/LTddVr1vfXS/d6WsIPT8Oe3PP0756/rlV8/wDg/h+fL+gf1t0/pbW+8Pp6eo5/Qd/4cHP94YFP+v6101/4bSwf8NfTr3+Xn0a1Dj/Pfn6gjp2/TOVPnfX8O/4Pd/fqHpff/hvX/hxf0GR24z3446dOMdhzncx/wf8Ahv6XXW9kH+Wm66rXre+ul+70tYQen4c9uefp3z1/XKr5/wDB/D8+X9A/rbp/S2t94fT09Rz+g7/w4Of7wwKf9f1rpr/w2lg/4a+nXv8ALz6Nahx/nvz9QR07fpnKnzvr+Hf8Hu/v1D0vv/w3r/w51Pgjxr4r+G3jXwh8RfAmvah4V8b+AfFPh/xr4N8TaTL5GqeHPFnhbVbPXfD2vaZNhhDqGj6vY2moWcu0+VcW8TYbBNH/AAf+G/pddb2Qf5abrqtet766X7vS1j0H49ftGfHL9qPx5/ws/wDaF+J/iv4t/EH+xdO8Of8ACW+Mr/8AtHWP7D0mS6k03TDciOH/AESye9u2gj2fIbiXruyq/r1/D8+X8LB/W3T+ltb7zxX6enqOf0Hf+HBz/eGBT/r+tdNf+G0sH/DX069/l59GtT7a/Y1/4KL/ALZH/BPy5+IV7+yL8Yv+FSXHxUg8MW3j2T/hXvws8e/29D4Nk1+Xw1GU+Jvgnxkmlf2c/ifXG36Kunvd/bsX7XItrMQHzvr+Hf8AB7v79Q9L/wBbev8AXY+NdV1S+1vVNS1rVJ/tOpavqF3qmo3PlRQ/aL/ULiS7vJzBbxw28Xm3E0j+VBFDDHu2RxqgAU/4P/Df0uut7IP8tN11WvW99dL93paxnj0/Dntzz9O+ev65VfP/AIP4fny/oH9bdP6W1vvP7F/+Dfb4+/DT9q79h79sr/gjN8aPEVh4d1f4l+DPiV43+A+va/fxwacYPFmhafaa9pGnecYo01X4b+PtO0P4saVpsQvLrWYNV8V3ptxZ+HLjzz+v63/rtsFmvy/r+vLofyR/Eb4f+Nfgz8SPGfwy8daXc+GfH/w08Xa14Q8T6U0yNcaT4l8MarcabfxQ3lrK0UyQ3tm72eo2U8ttdweTeWc8tvNFMz/Pr1+fn9/33D0vv/w3r/w5+vfwQ/4OIP8AgrJ8CvCGn+BdJ/aVb4geHtHs4bDSD8YfA/g74keIrC3hh8mNJPGut6OfG2smJQmxvEXiLWDH5Max4jZ43X9f8Dr+S31eiD+l+Gvz1699I2975H/bH/4Ki/t1/t7xWOl/tPfH/wAS+N/COlXy6lpXw70mw0LwN8ObHUIkMdvqMvgvwTpegaJq+q2cbzx2Wt+IbXWNbsorm6htr+GO6nWU/r1/D8+X9A/rbp/S2t958A/T09Rz+g7/AMODn+8MCn/X9a6a/wDDaWD/AIa+nXv8vPo1qemfBr4w/EX9n74qeAvjZ8IvEX/CJfE34Y+JdO8YeB/Ev9kaFr/9ieItJm8/TtQ/sbxNpms6BqP2eUBvsmr6VqFjL92e1kU4U+d9fw7/AIPd/fqHpf8Arb1/rsek/tWftfftE/tufFX/AIXZ+0/8Q/8AhZvxNPhzRvCJ8Tf8Il4H8GZ8P6A97LpWnnRPh74Z8JeHv9DfUbw/axpQvp/Oxc3UwSIIf8H/AIb+l11vZB3/AA6dd+t769futY+ah6fhz255+nfPX9cqvn/wfw/Pl/QP626f0trfefUH7JP7Zv7Sf7C/xOv/AIyfsr/Ej/hV3xJ1TwfqngK+8R/8Ih4B8b+f4U1vU9E1jU9K/sj4jeFfF2gxfadS8OaNcfbIdKXUovsfk299DBcXUcr/AK/rXTX/AIbSweT776fj/wAPpa2p4/8AFf4o+Ovjf8TfiB8ZPihrv/CUfEf4peMPEXj7x34j/svR9F/t3xb4r1W61rX9W/sfw9YaRoWl/b9TvLm5+w6Nplhptp5vkWVnbW6xxofP/hu+3529Hrynpff/AIb1/wCHP7D9V8caH/wRy/4N3bT4N6zdW1h+1/8A8FH4/Heo3XhCz1G3bX/COh/FTQNH0DxJrGtJFIb7SE8EfAi38J6Je2BSC+0f4oeNIrKOFfK1W8gX9f1v/XbcP0/rztvf/LY/iwHp+HPbnn6d89f1yp8/+D+H58v6B/W3T+ltb7w+np6jn9B3/hwc/wB4YFP+v6101/4bSwf8NfTr3+Xn0a1PvT4y/wDBTj9uD4/fs2eBP2QPil8bv7Y/Zu+GsXg2Dwb8LNB+Gvwh8A6Rptt8PtHn0LwfZ3ep/D3wB4U8Sa7Y6NYTtIljr+tapaXmqRWmu6jDea5Y2Wo25876/h3/AAe7+/UPT/P0Xn+vyPgz9BkduM9+OOnTjHYc53Mf8H/hv6XXW9kH+Wm66rXre+ul+70tY7j4a/Ez4h/Bvx34Z+J3wp8a+Jfh38Q/Bupw6x4W8ZeENYvdC8Q6HqMO5RcWGpWE0FxCJInltrqHe0F5aTz2d3FNazzROvn/AMH8Pz5f0D+tun9La33n7ef8RMv/AAV8bwVN4Rf4+eDJNTmtpLb/AIT/AP4Ul8KIfGsaSReTvhNt4Yt/CcdzGMtHc/8ACKG5WU+d5xcIyv7/AOtvTX+tAt37/d6/f36W1PxD+JfxN+IXxl8d+J/ih8V/GviX4ifEPxnqcuseKfGXi/V7zXfEOu6lKEj+0ahqV9NLcSCKCKG1tYFf7PY2UFvY2cUFpBDEh8/+G77fnb0evKel9/8AhvX/AIc+o/2LP+Civ7YX/BPrxRrXib9lf4w6r8P4vFSWkXjHwne6Zo/ivwH4uWyYm0k13wd4nsdU0WTUrJHmgsfEFja2HiTTrW4urTT9Ytra9u451/X/AAOv5LfV6IO/4ffut99dE/N2skfYn7Tn/BwB/wAFQ/2rPh9q/wAKfG/x4tPBHgHxJYTaV4q0P4QeDtB+HV14o025jWC703WPFOmW8vjEaVfwGe31TSNO8QWGk6vZ3V1Y6rY3ljJ9nR/0nr+H56pfLaR9/wB3T/PyPxf+np6jn9B3/hwc/wB4YFH9f1rpr/w2lg/4a+nXv8vPo1qHH+e/P1BHTt+mcqfO+v4d/wAHu/v1D0vv/wAN6/8ADi/oMjtxnvxx06cY7DnO5j/g/wDDf0uut7IP8tN11WvW99dL93pax+tX7HX/AAXA/wCCj37Dvw/s/hJ8GfjfFqXwr0kSL4d+H3xO8K6H8QtC8JpNLPPLbeE7vWrX/hIvDmlvc3M13/YWl65b6At28lzHpaz3FzLKv69fw/Pl/QP626f0trfefN37aH/BRP8AbC/4KB+J9G8S/tT/ABj1j4gx+GFuV8I+E7Wx0jwt4D8JfbUhivpvD/gzw1Y6ZoVrqV+ltbR6jrU9pda9qUVvbw32q3MNtbpE/wCv8u1tf6drB/nv69H8vPo1rc+QPDXiXxF4M8QaL4t8H+INa8K+KvDep2Wt+HfEvhvVL7Q/EGg6zptwl3p2raNrGmXFrqOlanYXMUVzZ39jcQ3VrOkc0EiSKrKfO+v4d/we7+/UPS/9bev9dj9xfh9/wcnf8FdvAHhe18Kn9ojQvG0NhapZ2OufEH4T/DfxF4pt4Y1RUN1r6eHbC/1y6QKd9/4jfWdQuGdmu7qdtjqv6/4HX8lvq9EH9L8Nfnr176Rt735uftb/ALe37Xn7dXijTvFX7VPxy8XfFa60M3P/AAjmi3/9maD4K8LfbSPtb+GfAnhXT9C8HaFc3caQwX+o6docOqalBbWsepXl19mg2H9ev4fny/oH9bdP6W1vvPnv4a/Ez4hfBvx14Z+J3wo8a+Jvh38Q/BupQ6x4W8ZeD9ZvNC8Q6JqUIZRcWGp2EsFzD5kUkltdW+54L20mns7uOa1nlhd/1/Wumv8Aw2lg8n330/H/AIfS1tT9vP8AiJm/4K9nwVN4Sk+PngyTUpreS2/4T/8A4Ul8KYfGsSSR+SHi+zeGLfwnHcIuXjuh4Ua5SU+b5pkCOh8/+G77fnb0evKel/629f67H4ifEv4m/EP4y+O/E3xP+K/jXxL8Q/iH4z1STWPFXjLxhq97rviHXdSmVEa41DUb+aa4lEMEcVpawB0t7Kyt7axs4obSCGGI/wCD/wAN/S663sg/y03XVa9b310v3elrHv8A+x5+3b+1X+wV4/vviN+yx8XNa+GWua1Z2+meKNNjs9J8QeEfF+l2twbi3sfFfg7xLY6t4b1kWryXI06/uNN/tjRftl9Jomo6bPdzySr5/wDB/D8+X9A/rbp/S2t95+hPx8/4OJ/+CrH7QXgLU/hvrHx8034deG9f0+XS/EMvwc8D+HPh/wCJdZsLiB7e6tm8ZWVtdeLdFW6R2Fz/AMIvrOhPOjPbvIbVnhd/1/l2tr/TtYLd+/3ev39+ltT8PiSxLMSxYksW+ZmYknJOc5PUnJP5kqfP/hu+3529Hrynpff/AIb1/wCHNDSdTu9E1XTNZsGRL3SNRstTs3ljWaJbywuYruBpIXBSVEmiQvGy7XUbGDBiWE7Wtutf+B1/LrreyQf5abrqtet766X7vS1jtviP8VPF3xS1O31DxPdW4jsovJsNL06Oa10mwD7fPkgtpbm6k+0XLKGubmeeedwscIZIIoY0qc3Pe2myV7fr+NvyQffvfbp/S2/F7R84+np6jn9B3/hwc/3hgVP9f1rpr/w2lg/4a+nXv8vPo1qHH+e/P1BHTt+mcqfO+v4d/wAHu/v1D0vv/wAN6/8ADi/oMjtxnvxx06cY7DnO5j/g/wDDf0uut7IP8tN11WvW99dL93pawg9Pw57c8/Tvnr+uVXz/AOD+H58v6B/W3T+ltb7w+np6jn9B3/hwc/3hgU/6/rXTX/htLB/w19Ovf5efRrUOP89+fqCOnb9M5U+d9fw7/g939+oel9/+G9f+HF/QZHbjPfjjp04x2HOdzH/B/wCG/pddb2Qf5abrqtet766X7vS1hB6fhz255+nfPX9cqvn/AMH8Pz5f0D+tun9La33h9PT1HP6Dv/Dg5/vDAp/1/Wumv/DaWD/hr6de/wAvPo1qHH+e/P1BHTt+mcqfO+v4d/we7+/UPS+//Dev/Di/oMjtxnvxx06cY7DnO5j/AIP/AA39LrreyD/LTddVr1vfXS/d6WsIPT8Oe3PP0756/rlV8/8Ag/h+fL+gf1t0/pbW+8Pp6eo5/Qd/4cHP94YFP+v6101/4bSwf8NfTr3+Xn0a1Dj/AD35+oI6dv0zlT531/Dv+D3f36h6X3/4b1/4cX9BkduM9+OOnTjHYc53Mf8AB/4b+l11vZB/lpuuq163vrpfu9LWEHp+HPbnn6d89f1yq+f/AAfw/Pl/QP626f0trfeH09PUc/oO/wDDg5/vDAp/1/Wumv8Aw2lg/wCGvp17/Lz6Nahx/nvz9QR07fpnKnzvr+Hf8Hu/v1D0vv8A8N6/8OL+gyO3Ge/HHTpxjsOc7mP+D/w39LrreyD/AC03XVa9b310v3elrCD3+np39e3fs305o/H+v8u6Xys1I/V6ab9nutn5ffaw4dvzxx1H5Ec44AOe3TNHfS/3/wCenT8tF7of576dfPW/fW1trPccOeOcenfvj0I7N+gBAxR+evy+d9b7fa/FMQ4D/OO4/Dt2xjp26Mf1/X/DffdB/X9f1+Yh54/Tp1+v0PuB1B4Kr9P60/pfkpH9f1v/AFvbcM9P0HIyB6DjHrjJ9ugFH9f1/X5j3/X+uvz/AMxh7+npjv2z90jIBPHb04NVfu+/fS/Z31ttZ6dua7cT+v6+9f0hPTsMjqO/fj5enTj0AyM5Zfh6/l53XW3XW90H6LT799tW7vS+nlb3kHp+HPbnn6d89f1yq+f/AAfw/Pl/QP626f0trfeH09PUc/oO/wDDg5/vDAp/1/Wumv8Aw2lg/wCGvp17/Lz6Nahx/nvz9QR07fpnKnzvr+Hf8Hu/v1D0vv8A8N6/8OL+gyO3Ge/HHTpxjsOc7mP+D/w39LrreyD/AC03XVa9b310v3elrCD0/Dntzz9O+ev65VfP/g/h+fL+gf1t0/pbW+8Pp6eo5/Qd/wCHBz/eGBT/AK/rXTX/AIbSwf8ADX069/l59GtQ4/z35+oI6dv0zlT531/Dv+D3f36h6X3/AOG9f+HF/QZHbjPfjjp04x2HOdzH/B/4b+l11vZB/lpuuq163vrpfu9LWEHv9PTv69u/ZvpzR8/6+7t/h/Cwffvppuv+H8vvsL9Ov16/oCMH+HBz/eGBRp2uvx/4F973dvnyxNV+V9La9G9tn308xcfUDjIxz+Pp0z/IHqrfrd69/wAH16rW/wCKcTT+v616X+d9hcdP8P1x8vc9QOAADnPzLz8++vnr0/X5IOlv8nfyVvv7fO4pH49Pbqe/X/aHHY5OMYovv/wfu3/O+26+0hvOAfUfT8unfsAd3qMBqO+l1872776dPytbQf599Ovd63utbu3VWd7ify4yMdx68gjIBPHb04Kv1d99dX93o779/tXvE7Pz+63336dPvsHp2GR24z3446dOPTGTnNL8P62+7y6630D9Fp9++2rd3pfTyt7yD0/Dntzz9O+ev65VfP8A4P4fny/oH9bdP6W1vvD6enqOf0Hf+HBz/eGBT/r+tdNf+G0sH/DX069/l59GtQ4/z35+oI6dv0zlT531/Dv+D3f36h6X3/4b1/4cX9BkduM9+OOnTjHYc53Mf8H/AIb+l11vZB/lpuuq163vrpfu9LWEHp+HPbnn6d89f1yq+f8Awfw/Pl/QP626f0trfeH09PUc/oO/8ODn+8MCn/X9a6a/8NpYP+Gvp17/AC8+jWoY9D+ZA/n/AJ/Sj5/nr5/DL+u/2RX6X+V/03/rzP/U/jw/x/w49eOn3vpnk093/wAP6dE9UtfPzd4j/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OHv365B9v8APGSSRnoAp/Wr/rbbW+mul7B5rXX/AIOq/wCDZWdubVij+nYEccdOecdOp4x15o7+v9eXf9A289fL9fUd0/8Ardf5Huc/qc5IZCEP4/gSP5ZHXjkceh43ACeue5Ofz4x6/hk5wPZT+v6/4Nv0k+3/AA/m+2m+/wCOrG9unbjgjr17jOBx15HPODVW3Wq1t3Xo7Xu93t00vcPyvv1t/wAMu2nW438D/U9MjvjHPOPzpfh122Wumm179rO93YP+G6fJ9t9Hd3Xm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B+ufw/oR14/i+g60P/AIH9f16Bb+v6T8t2vncP8/T+WPXI3emDyKN/6f8Aw3S3z67xN9vw+/rr1trfsm9w/wAf8OPXjp976Z5NG7/4f06J6pa+fm7xD+vl/X9bhj6/Tv7+uOPb88Ufev8AL/g6LzuGv39dPXf569uuwfrn8P6EdeP4voOtD/4H9f16Bb+v6T8t2vncP8/T+WPXI3emDyKN/wCn/wAN0t8+u8Tfb8Pv669ba37JvcP8f8OPXjp976Z5NG7/AOH9OieqWvn5u8Q/r5f1/W4Y+v07+/rjj2/PFH3r/L/g6LzuGv39dPXf569uuwfrn8P6EdeP4voOtD/4H9f16Bb+v6T8t2vncP8AP0/lj1yN3pg8ijf+n/w3S3z67xN9vw+/rr1trfsm9w/x/wAOPXjp976Z5NG7/wCH9OieqWvn5u8Q/r5f1/W4Y+v07+/rjj2/PFH3r/L/AIOi87hr9/XT13+evbrsKO3J57Zx6dOCOvGfm+gxmj8ei2/L+u6D+vu3/Dy7bXY4e/frkH2/zxkkkZ6AKf1q/wCtttb6a6XsHmtdf+Dqv+DZWdubVij+nYEccdOecdOp4x15o7+v9eXf9A289fL9fUd0/wDrdf5Huc/qc5IZCEP4/gSP5ZHXjkceh43ACeue5Ofz4x6/hk5wPZT+v6/4Nv0k+3/D+b7ab7/jqxvbp244I69e4zgcdeRzzg1Vt1qtbd16O17vd7dNL3D8r79bf8Mu2nW438D/AFPTI74xzzj86X4ddtlrppte/azvd2D/AIbp8n230d3deYfrn8P6EdeP4voOtD/4H9f16Bb+v6T8t2vncP8AP0/lj1yN3pg8ijf+n/w3S3z67xN9vw+/rr1trfsm9w/x/wAOPXjp976Z5NG7/wCH9OieqWvn5u8Q/r5f1/W4Y+v07+/rjj2/PFH3r/L/AIOi87hr9/XT13+evbrsH65/D+hHXj+L6DrQ/wDgf1/XoFv6/pPy3a+dw/z9P5Y9cjd6YPIo3/p/8N0t8+u8Tfb8Pv669ba37JvcP8f8OPXjp976Z5NG7/4f06J6pa+fm7xD+vl/X9bhj6/Tv7+uOPb88Ufev8v+DovO4a/f109d/nr267Cjtyee2cenTgjrxn5voMZo/Hotvy/rug/r7t/w8u212KBx9R0IP+A68dCSTjpij0++/wB3XS2y376XSifjruu29uW2n3taNK9nIUduPcYBHXr35x06nPB55o79P627f16Be3n59+i3/wAvvsh2MH8+R1xx14Pc5z+Jzkhl/wAP2/r+rbi/r+v+H+8Q59PyyM8cYxkDnjkcD14o/r+v6/IP6/r+vyD1/wCBcEYHXj6/hkk49MK/+B5a/wDA7/8AAH/wO3q9Lf8AAVvtbxb26e44I+vfnA4PPIOc8E07brVdLb6+q36vrts72D8r79bf8Mu2nW438D/U9MjvjHPOPzpfh122Wumm179rO93YP+G6fJ9t9Hd3XmH65/D+hHXj+L6DrQ/+B/X9egW/r+k/Ldr53D/P0/lj1yN3pg8ijf8Ap/8ADdLfPrvE32/D7+uvW2t+yb3D/H/Dj146fe+meTRu/wDh/Tonqlr5+bvEP6+X9f1uGPr9O/v6449vzxR96/y/4Oi87hr9/XT13+evbrsH65/D+hHXj+L6DrQ/+B/X9egW/r+k/Ldr53D/AD9P5Y9cjd6YPIo3/p/8N0t8+u8Tfb8Pv669ba37JvcOPXH5/l0Y8e5+medq/r+v6fn2iadW/wA/6/rsf//V/jw5/wAP8889D9PTOaf4d/y66een6csX+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Vf/rnjkAfh6dyc9uDyKL/AKb+XTr+nl2DV/p/wO+1uv32cV6cc5/Ec9MDkf8AfRzn8MUd/ufW/Xz7b6bbPVh89Pv08rpb3ei+aVh3H159MZ549vUnAORycZ20P7u/9eW3T56sF699/wCuq06/gnF3rx/LB65z3z64yen+0FQg4Off8f5deBwT68d1V/P9P6+T+4P6/rb+u+40/j+vXpjOcD68g54zjFH+X/B8/v6eWjH6/wBf5200+8TGc459OB+A9B6ngZHJxnFHqvz+5q6vbbdbdbvmetuvXy+fne9rve9lsN7Y/H9OR/Tp75XPzH9f8Nvf5tb2S0B623176vV6a+7vva/zWvMh/wAe+Rz9Mcj3/XBFH/A79Onz9VtpbRC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UP8Aj3yOfpjke/64Io/4Hfp0+fqttLaILf1/l36/l1D0/TB/l79RnkHoOmVPvf6+qv8ArpvfqH/Adnb/AIHe9vPrZsOf8P8APPPQ/T0zmj8O/wCXXTz0/Tlifl+W2vX02++yDt/n05H+R+K/xH3bf5fff/NWVk5G/wA9O9r/AHa/P5rXlD/j3yOfpjke/wCuCKP+B36dPn6rbS2iC39f5d+v5dQ9P0wf5e/UZ5B6DplT73+vqr/rpvfqH/Adnb/gd728+tmw5/w/zzz0P09M5o/Dv+XXTz0/Tlifl+W2vX02++yDt/n05H+R+K/xH3bf5fff/NWVk5G/z072v92vz+a15Q/498jn6Y5Hv+uCKP8Agd+nT5+q20togt/X+Xfr+XUPT9MH+Xv1GeQeg6ZU+9/r6q/66b36h/wHZ2/4He9vPrZsOf8AD/PPPQ/T0zmj8O/5ddPPT9OWJ+X5ba9fTb77IO3+fTkf5H4r/Efdt/l99/8ANWVk5G/z072v92vz+a15Q/498jn6Y5Hv+uCKP+B36dPn6rbS2iC39f5d+v5dQ9P0wf5e/UZ5B6DplT73+vqr/rpvfqH/AAHZ2/4He9vPrZsOf8P8889D9PTOaPw7/l1089P05Yn5fltr19Nvvsg7f59OR/kfiv8AEfdt/l99/wDNWVk5G/z072v92vz+a15Q/wCPfI5+mOR7/rgij/gd+nT5+q20togt/X+Xfr+XUPT9MH+Xv1GeQeg6ZU+9/r6q/wCum9+of8B2dv8Agd728+tmw5/w/wA889D9PTOaPw7/AJddPPT9OWJ+X5ba9fTb77IO3+fTkf5H4r/Efdt/l99/81ZWTkb/AD072v8Adr8/mteUP+PfI5+mOR7/AK4Io/4Hfp0+fqttLaILf1/l36/l1D0/TB/l79RnkHoOmVPvf6+qv+um9+of8B2dv+B3vbz62bDn/D/PPPQ/T0zmj8O/5ddPPT9OWJ+X5ba9fTb77IO3+fTkf5H4r/Efdt/l99/81ZWTkb/PTva/3a/P5rXlD/j3yOfpjke/64Io/wCB36dPn6rbS2iC39f5d+v5dQ9P0wf5e/UZ5B6DplT73+vqr/rpvfqH/Adnb/gd728+tmw5/wAP8889D9PTOaPw7/l1089P05Yn5fltr19Nvvsg7f59OR/kfiv8R923+X33/wA1ZWTkb/PTva/3a/P5rXlD/j3yOfpjke/64Io/4Hfp0+fqttLaILf1/l36/l1D0/TB/l79RnkHoOmVPvf6+qv+um9+of8AAdnb/gd728+tmw5/w/zzz0P09M5o/Dv+XXTz0/Tlifl+W2vX02++yDt/n05H+R+K/wAR923+X33/AM1ZWTkb/PTva/3a/P5rXlD/AI98jn6Y5Hv+uCKP+B36dPn6rbS2iC39f5d+v5dQ9P0wf5e/UZ5B6DplT73+vqr/AK6b36h/wHZ2/wCB3vbz62bDn/D/ADzz0P09M5o/Dv8Al1089P05Yn5fltr19Nvvsg7f59OR/kfiv8R923+X33/zVlZORv8APTva/wB2vz+a15Q/498jn6Y5Hv8Argij/gd+nT5+q20togt/X+Xfr+XUPT9MH+Xv1GeQeg6ZU+9/r6q/66b36h/wHZ2/4He9vPrZsOf8P8889D9PTOaPw7/l1089P05Yn5fltr19Nvvsg7f59OR/kfiv8R923+X33/zVlZORv89O9r/dr8/mteUP+PfI5+mOR7/rgij/AIHfp0+fqttLaILf1/l36/l1D0/TB/l79RnkHoOmVPvf6+qv+um9+of8B2dv+B3vbz62bDn/AA/zzz0P09M5o/Dv+XXTz0/Tlifl+W2vX02++yDt/n05H+R+K/xH3bf5fff/ADVlZORv89O9r/dr8/mteUP+PfI5+mOR7/rgij/gd+nT5+q20togt/X+Xfr+XUPT9MH+Xv1GeQeg6ZU+9/r6q/66b36h/wAB2dv+B3vbz62bDn/D/PPPQ/T0zmj8O/5ddPPT9OWJ+X5ba9fTb77IO3+fTkf5H4r/ABH3bf5fff8AzVlZORv89O9r/dr8/mteVf8A6545AH4encnPbg8ii/6b+XTr+nl2DV/p/wADvtbr99nFenHOfxHPTA5H/fRzn8MUd/ufW/Xz7b6bbPVh89Pv08rpb3ei+aVh3H159MZ549vUnAORycZ20P7u/wDXlt0+erBevff+uq06/gnF3rx/LB65z3z64yen+0FQg4Off8f5deBwT68d1V/P9P6+T+4P6/rb+u+40/j+vXpjOcD68g54zjFH+X/B8/v6eWjH6/1/nbTT7xMZzjn04H4D0HqeBkcnGcUeq/P7mrq9tt1t1u+Z6269fL5+d72u972Ww3tj8f05H9Onvlc/Mf1/w29/m1vZLQHrbfXvq9Xpr7u+9r/Na8yH/Hvkc/THI9/1wRR/wO/Tp8/VbaW0Qrf1/l36/l1D0/TB/l79RnkHoOmVPvf6+qv+um9+of8AAdnb/gd728+tmw5/w/zzz0P09M5o/Dv+XXTz0/Tlifl+W2vX02++yDt/n05H+R+K/wAR923+X33/AM1ZWTkb/PTva/3a/P5rXlD/AI98jn6Y5Hv+uCKP+B36dPn6rbS2iC39f5d+v5dQ9P0wf5e/UZ5B6DplT73+vqr/AK6b36h/wHZ2/wCB3vbz62bDn/D/ADzz0P09M5o/Dv8Al1089P05Yn5fltr19Nvvsg7f59OR/kfiv8R923+X33/zVlZORv8APTva/wB2vz+a15V/+ueOQB+Hp3Jz24PIov8Apv5dOv6eXYNX+n/A77W6/fZxXpxzn8Rz0wOR/wB9HOfwxR3+59b9fPtvpts9WHz0+/Tyulvd6L5pWHcfXn0xnnj29ScA5HJxnbQ/u7/15bdPnqwXr33/AK6rTr+CcXevH8sHrnPfPrjJ6f7QVCDg59/x/l14HBPrx3VX8/0/r5P7g/r+tv677jT+P69emM5wPryDnjOMUf5f8Hz+/p5aMfr/AF/nbTT7xMZzjn04H4D0HqeBkcnGcUeq/P7mrq9tt1t1u+Z6269fL5+d72u972Ww3tj8f05H9Onvlc/Mf1/w29/m1vZLQHrbfXvq9Xpr7u+9r/Na8yH/AB75HP0xyPf9cEUf8Dv06fP1W2ltEK39f5d+v5dQ9P0wf5e/UZ5B6DplT73+vqr/AK6b36h/wHZ2/wCB3vbz62bDn/D/ADzz0P09M5o/Dv8Al1089P05Yn5fltr19Nvvsg7f59OR/kfiv8R923+X33/zVlZORv8APTva/wB2vz+a15Q/498jn6Y5Hv8Argij/gd+nT5+q20togt/X+Xfr+XUPT9MH+Xv1GeQeg6ZU+9/r6q/66b36h/wHZ2/4He9vPrZsT/P+f8APv3o/rr/AF5/P/t2K/r+v6/I/9b+PD+fT3yc++T+nuDR/X9fPy+4dv62/Gzt93VN2sH8/p7dx+H5c96e3z/rfTX5vzQf5X/G39WsnturSPw/D+nc/r+eKPnpor7+enw211tp2fcPz/4Hy1/LfW9w+v8Anj07fXPPtR9/l/X3/wBXDvvb0+79NQ/n098nPvk/p7g0v6/r5+X3Bb+tvxs7fd1TdrB/P6e3cfh+XPent8/6301+b80H+V/xt/VrJ7bq0j8Pw/p3P6/nij56aK+/np8Ntdbadn3D8/8AgfLX8t9b3D6/549O31zz7Uff5f19/wDVw7729Pu/TUP59PfJz75P6e4NL+v6+fl9wW/rb8bO33dU3awfz+nt3H4flz3p7fP+t9Nfm/NB/lf8bf1aye26tI/D8P6dz+v54o+emivv56fDbXW2nZ9w/P8A4Hy1/LfW9w+v+ePTt9c8+1H3+X9ff/Vw7729Pu/TUP59PfJz75P6e4NL+v6+fl9wW/rb8bO33dU3awfz+nt3H4flz3p7fP8ArfTX5vzQf5X/ABt/VrJ7bq0j8Pw/p3P6/nij56aK+/np8Ntdbadn3D8/+B8tfy31vcPr/nj07fXPPtR9/l/X3/1cO+9vT7v01D+fT3yc++T+nuDS/r+vn5fcFv62/Gzt93VN2sH8/p7dx+H5c96e3z/rfTX5vzQf5X/G39WsnturSPw/D+nc/r+eKPnpor7+enw211tp2fcPz/4Hy1/LfW9w+v8Anj07fXPPtR9/l/X3/wBXDvvb0+79NQ/n098nPvk/p7g0v6/r5+X3Bb+tvxs7fd1TdrB/P6e3cfh+XPent8/6301+b80H+V/xt/VrJ7bq0j8M+w/PHc/hnjqckCjzvp9/Xps99fs9drNSP8t9f67K+iW+t7jgcdenBx68emeOo579xwxo16d3r+vl1f4vYPn9/l2+XTTsu0nAe/r1zyOnIwM+p4/PJoeuv9aff/W1rWC/l/n8ne/3834XFHU8/mORn8zj/vnpk5zmkIX/AD06H3657d/4c88UANJH4HnGOv68E5HrnuBzTXkte/y/p9Ledvdf9fd/X+Q0+nr0POecjkYB9846+uTR59P17WT07aNXS6WBeny0/N30v3frdIQ/r9BnoOo/D09Tzmjb5/1vpr835oP8r+d9t/XtZdN9JJ+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H9O5/X88UfPTRX389PhtrrbTs+4fn/AMD5a/lvre4fX/PHp2+uefaj7/L+vv8A6uHfe3p936ah/Pp75OffJ/T3Bpf1/Xz8vuC39bfjZ2+7qm7WD+f09u4/D8ue9Pb5/wBb6a/N+aD/ACv+Nv6tZPbdWkfh+H9O5/X88UfPTRX389PhtrrbTs+4fn/wPlr+W+t7h9f88enb6559qPv8v6+/+rh33t6fd+mofz6e+Tn3yf09waX9f18/L7gt/W342dvu6pu1g/n9PbuPw/LnvT2+f9b6a/N+aD/K/wCNv6tZPbdWkfh+H9O5/X88UfPTRX389PhtrrbTs+4fn/wPlr+W+t7h9f8APHp2+uefaj7/AC/r7/6uHfe3p936ah/Pp75OffJ/T3Bpf1/Xz8vuC39bfjZ2+7qm7WD+f09u4/D8ue9Pb5/1vpr835oP8r/jb+rWT23VpH4fh/Tuf1/PFHz00V9/PT4ba6207PuH5/8AA+Wv5b63uH1/zx6dvrnn2o+/y/r7/wCrh33t6fd+mofz6e+Tn3yf09waX9f18/L7gt/W342dvu6pu1g/n9PbuPw/LnvT2+f9b6a/N+aD/K/42/q1k9t1aR+H4f07n9fzxR89NFffz0+G2uttOz7h+f8AwPlr+W+t7h9f88enb6559qPv8v6+/wDq4d97en3fpqH8+nvk598n9PcGl/X9fPy+4Lf1t+Nnb7uqbtYP5/T27j8Py5709vn/AFvpr835oP8AK/42/q1k9t1aR+H4f07n9fzxR89NFffz0+G2uttOz7h+f/A+Wv5b63uH1/zx6dvrnn2o+/y/r7/6uHfe3p936ah/Pp75OffJ/T3Bpf1/Xz8vuC39bfjZ2+7qm7WD+f09u4/D8ue9Pb5/1vpr835oP8r/AI2/q1k9t1aR+H4f07n9fzxR89NFffz0+G2uttOz7h+f/A+Wv5b63uH1/wA8enb6559qPv8AL+vv/q4d97en3fpqH8+nvk598n9PcGl/X9fPy+4Lf1t+Nnb7uqbtYP5/T27j8Py5709vn/W+mvzfmg/yv+Nv6tZPbdWkfh+H9O5/X88UfPTRX389PhtrrbTs+4fn/wAD5a/lvre4fX/PHp2+uefaj7/L+vv/AKuHfe3p936ah/Pp75OffJ/T3Bpf1/Xz8vuC39bfjZ2+7qm7WD+f09u4/D8ue9Pb5/1vpr835oP8r/jb+rWT23VpH4fh/Tuf1/PFHz00V9/PT4ba6207PuH5/wDA+Wv5b63uH1/zx6dvrnn2o+/y/r7/AOrh33t6fd+mofz6e+Tn3yf09waX9f18/L7gt/W342dvu6pu1g/n9PbuPw/LnvT2+f8AW+mvzfmg/wAr/jb+rWT23VpH4fh/Tuf1/PFHz00V9/PT4ba6207PuH5/8D5a/lvre4fX/PHp2+uefaj7/L+vv/q4d97en3fpqH8+nvk598n9PcGl/X9fPy+4Lf1t+Nnb7uqbtYP5/T27j8Py5709vn/W+mvzfmg/yv8Ajb+rWT23VpH4fh/Tuf1/PFHz00V9/PT4ba6207PuH5/8D5a/lvre4fX/ADx6dvrnn2o+/wAv6+/+rh33t6fd+mofz6e+Tn3yf09waX9f18/L7gt/W342dvu6pu1g/n9PbuPw/LnvT2+f9b6a/N+aD/K/42/q1k9t1aR+H4f07n9fzxR89NFffz0+G2uttOz7h+f/AAPlr+W+t7h9f88enb6559qPv8v6+/8Aq4d97en3fpqH8+nvk598n9PcGl/X9fPy+4Lf1t+Nnb7uqbtYP5/T27j8Py5709vn/W+mvzfmg/yv+Nv6tZPbdWkfhn2H547n8M8dTkgUed9Pv69Nnvr9nrtZqR/lvr/XZX0S31vccDjr04OPXj0zx1HPfuOGNGvTu9f18ur/ABewfP7/AC7fLpp2XaTgPf1655HTkYGfU8fnk0PXX+tPv/ra1rBfy/z+Tvf7+b8LijqefzHIz+Zx/wB89MnOc0hC/wCenQ+/XPbv/DnnigBpI/A84x1/XgnI9c9wOaa8lr3+X9Ppbzt7r/r7v6/yGn09eh5zzkcjAPvnHX1yaPPp+vayenbRq6XSwL0+Wn5u+l+79bpCH9foM9B1H4enqec0bfP+t9Nfm/NB/lfzvtv69rLpvpJPw/D+nc/r+eKPnpor7+enw211tp2fcPz/AOB8tfy31vcPr/nj07fXPPtR9/l/X3/1cO+9vT7v01D+fT3yc++T+nuDS/r+vn5fcFv62/Gzt93VN2sH8/p7dx+H5c96e3z/AK301+b80H+V/wAbf1aye26tI/D8P6dz+v54o+emivv56fDbXW2nZ9w/P/gfLX8t9b3D6/549O31zz7Uff5f19/9XDvvb0+79NQ/n098nPvk/p7g0v6/r5+X3Bb+tvxs7fd1TdrB/P6e3cfh+XPent8/6301+b80H+V/xt/VrJ7bq0j8M+w/PHc/hnjqckCjzvp9/Xps99fs9drNSP8ALfX+uyvolvre44HHXpwcevHpnjqOe/ccMaNend6/r5dX+L2D5/f5dvl007LtJwHv69c8jpyMDPqePzyaHrr/AFp9/wDW1rWC/l/n8ne/3834XFHU8/mORn8zj/vnpk5zmkIX/PToffrnt3/hzzxQA0kfgecY6/rwTkeue4HNNeS17/L+n0t5291/1939f5DT6evQ855yORgH3zjr65NHn0/XtZPTto1dLpYF6fLT83fS/d+t0hD+v0Geg6j8PT1POaNvn/W+mvzfmg/yv53239e1l030kn4fh/Tuf1/PFHz00V9/PT4ba6207PuH5/8AA+Wv5b63uH1/zx6dvrnn2o+/y/r7/wCrh33t6fd+mofz6e+Tn3yf09waX9f18/L7gt/W342dvu6pu1g/n9PbuPw/LnvT2+f9b6a/N+aD/K/42/q1k9t1aR+H4f07n9fzxR89NFffz0+G2uttOz7h+f8AwPlr+W+t7h9f88enb6559qPv8v6+/wDq4d97en3fpqGM/XvnA/n/APW9+xYv5X9b/pKPX+lrzC9UvVX/AK/4KP/X/ja/4SDw3/0M3hn/AMKPROef+v0Yz7E4/HNP59fv8/8Ah3992P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Hov/yYP8noc5pfP/g/h+fL+gafj26f10t94f8ACQ+HP+hm8M/+FHon8/tgxzjjBz7YFPT+v+H+f6dA/Dz9d77v8PLXQP8AhIPDf/QzeGf/AAo9E55/6/RjPsTj8c0fPr9/n/w7++7D0/r/ADF/4SHw5kf8VN4Zxx/zMWi4z3yPtx6e3X2zmj/g/wDDf0uut7IP6W/lr89evfSOnMg8Q+HP+hm8M/8AhR6L/wDJg/yehzml8/8Ag/h+fL+gafj26f10t94f8JD4c/6Gbwz/AOFHon8/tgxzjjBz7YFPT+v+H+f6dA/Dz9d77v8ADy10D/hIPDf/AEM3hn/wo9E55/6/RjPsTj8c0fPr9/n/AMO/vuw9P6/zF/4SHw5kf8VN4Zxx/wAzFouM98j7cent19s5o/4P/Df0uut7IP6W/lr89evfSOnMg8Q+HP8AoZvDP/hR6L/8mD/J6HOaXz/4P4fny/oGn49un9dLfeH/AAkPhz/oZvDP/hR6J/P7YMc44wc+2BT0/r/h/n+nQPw8/Xe+7/Dy10D/AISDw3/0M3hn/wAKPROef+v0Yz7E4/HNHz6/f5/8O/vuw9P6/wAxf+Eh8OZH/FTeGccf8zFouM98j7cent19s5o/4P8Aw39LrreyD+lv5a/PXr30jp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P+Eg8N/8AQzeGf/Cj0Tnn/r9GM+xOPxzR8+v3+f8Aw7++7D0/r/MX/hIfDmR/xU3hnHH/ADMWi4z3yPtx6e3X2zmj/g/8N/S663sg/pb+Wvz1699I6cyDxD4c/wChm8M/+FJov4/8vgxnn/A9aPx/r/Lul8rNSP8AP+nutV6ffsKPEPhvj/ipvDPb/mY9Ex/6WjHOM9c+oIBov5f19/8AW2ivEP6/z9fnbt5yd/wkXhv/AKGfw1j/ALGLRP5i/BHY9PYYwdp59Xf5fj1vbXm/UQo8Q+G/+hn8M/8AhRaIf/b5emR/3yOnIpfn/X9bfeH9f1/X5gfEXhv/AKGbwyR6f8JFonHvn7efp04z3/iP6/r+l+Skf1/W/wDW9tw/4SLw3/0M3hn/AMKPRf5fbgB69T+gFH9f1/X5sf8AT/rqMPiHw3zjxN4Zx/2MWickf9voxn2/TgLV+7/PS/Z3u7bWen+K7cV/X9fgH/CQ+HP+hm8M44P/ACMWi4z34+3Ed/xwAMZJpf8AB/4bz+7rreyH+mi377/O76/KNlzIPEPhz/oZvDP/AIUei/8AyYP8noc5pfP/AIP4fny/oGn49un9dLfeH/CQ+HP+hm8M/wDhR6J/P7YMc44wc+2BT0/r/h/n+nQPw8/Xe+7/AA8tdA/4SDw3/wBDN4Z/8KPROef+v0Yz7E4/HNHz6/f5/wDDv77sPT+v8xf+Eh8OZH/FTeGccf8AMxaLjPfI+3Hp7dfbOaP+D/w39LrreyD+lv5a/PXr30jpzIPEPhz/AKGbwz/4Uei//Jg/yehzml8/+D+H58v6Bp+Pbp/XS33h/wAJD4c/6Gbwz/4Ueifz+2DHOOMHPtgU9P6/4f5/p0D8PP13vu/w8tdA/wCEg8N/9DN4Z/8ACj0Tnn/r9GM+xOPxzR8+v3+f/Dv77sPT+v8AMX/hIfDmR/xU3hnHH/MxaLjPfI+3Hp7dfbOaP+D/AMN/S663sg/pb+Wvz1699I6cyDxD4c/6Gbwz/wCFJov4/wDL4MZ5/wAD1o/H+v8ALul8rNSP8/6e61Xp9+wo8Q+G+P8AipvDPb/mY9Ex/wCloxzjPXPqCAaL+X9ff/W2ivEP6/z9fnbt5yd/wkXhv/oZ/DWP+xi0T+YvwR2PT2GMHaefV3+X49b215v1EKPEPhv/AKGfwz/4UWiH/wBvl6ZH/fI6cil+f9f1t94f1/X9fmB8ReG/+hm8Mken/CRaJx75+3n6dOM9/wCI/r+v6X5KR/X9b/1vbcP+Ei8N/wDQzeGf/Cj0X+X24AevU/oBR/X9f1+bH/T/AK6jD4h8N848TeGcf9jFonJH/b6MZ9v04C1fu/z0v2d7u21np/iu3Ff1/X4B/wAJD4c/6Gbwzjg/8jFouM9+PtxHf8cADGSaX/B/4bz+7rreyH+mi377/O76/KNlzIPEPhz/AKGbwz/4Uei//Jg/yehzml8/+D+H58v6Bp+Pbp/XS33h/wAJD4c/6Gbwz/4Ueifz+2DHOOMHPtgU9P6/4f5/p0D8PP13vu/w8tdA/wCEg8N/9DN4Z/8ACj0Tnn/r9GM+xOPxzR8+v3+f/Dv77sPT+v8AMX/hIfDmR/xU3hnHH/MxaLjPfI+3Hp7dfbOaP+D/AMN/S663sg/pb+Wvz1699I6cyDxD4c/6Gbwz/wCFHov/AMmD/J6HOaXz/wCD+H58v6Bp+Pbp/XS33h/wkPhz/oZvDP8A4Ueifz+2DHOOMHPtgU9P6/4f5/p0D8PP13vu/wAPLXQT/hIPDn/QzeGf/Cj0X/5LP8/zo+f56+fwy/rv9kvba/3/ANXP/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X/AD/6ACgAoAKACgAoAKACgAoAKACgAoAKACgAoAKACgAoAKACgAoAKACgAoAKACgAoAKACgAoAKACgAoAKACgAoAKACgAoAKACgAoAKACgAoAKACgAoAKACgAoAKACgAoAKACgD6R8J/seftT+O/DmkeL/Bv7P/xW8T+F9ftFv9E1/RfBmsX+lapZOzIl1Y3kEJhuIGZGVZIyVJUgE4zVqnUaTUJNPVNf/sP8/uA6H/hhD9s3/o2L41f+EDr3/wAYp+yq/wAkv6/7hgeW/E/9n743fBW20i8+Lfwq8c/Dm11+e7ttEuPF/h7UNDi1S4sI4Zb2Gxe9jRbiS1jubd51jJMazRlsbxUyhKNuaLjfv1/8lj/Xb7QeP1IBQAUAFABQAUAFAHufw4/Zk/aF+MGgS+Kvhb8GfiL4/wDDcGpXGjTa54V8LanrOmRaraQWtzc6e93ZxPELuC3vbSaWEnekdzCxADqWuMJyV4xbXdf/ALMvz++3uh41qemajoupaho2r2N1pmraTfXemappt9BJa3un6jYXElre2N5bTKstvdWlzFLBcQSqskU0bxuoZSFhq2nVaAdd8Ovhd8Rvi94hbwn8L/BHibx94lTT7nVX0PwppF5rWpJplm8EV1fyWtlHJIlpby3VtFLO4WNJbiCMtvlRWcYyk7RTb3sv+Gf5fcBZ+Jfwi+J/wa1qy8OfFbwF4p+HuvajpcWt2OkeLdHvNFv7vSJ7u8sItSt7a9RJJLOS90++tUnUFGmtJ4xho2pyjKOkk0+z/PaP5dOn2g86qQCgAoAKACgAoAKACgAoAKACgAoAKACgAoAKACgAoAKACgAoAKACgAoAKACgAoAKACgAoAKACgAoAKACgAoAKACgAoAKACgAoAKACgAoAKACgAoAKACgAoAKACgAoAKACgAoAKACgAoAKACgAoAKACgAoAKACgAoAKACgD//1v8AP/oAKACgAoAKACgAoAKACgAoAKACgAoAKACgAoAKACgAoAKACgAoAKACgAoAKACgAoAKACgAoAKACgAoAKACgAoAKACgAoAKACgAoAKACgAoAKACgAoAKACgAoAKACgAoAKAP0/+D/8AwVu/am+CPwy8GfCfwbpvwnl8L+BdGi0LRJNa8I63faq9lDLLKhvru38WWUE8+6Z8yR2kCkYAjGCW3jiKkYqK5bJWV43/AB51+X3gf0G/tyftY/FD9nX9j3wT8dfANt4Un8a+IdU+G9nfw+IdJvdR0NYvFnh2+1XVDb2Frq2n3Mbrc20YtC9/IIotyuJmIdeurUlCmpK121ur7/OPb/gLQD+cP4vftSftS/8ABSzxV8Jvg5qfhXwdrfiqz1/Vh4K0rwNod7oU1xe63ZWo1WfV7zVvEOp2kOl6dp+j/wBoXd9O9lbabZ295eXdwII3K8cp1KzjGybvpZW/WXRX6W873iH3Zo//AAQp1CDTdIsfHv7V/gfwr8QtcgZrDwjpngeTXLK6u4wTLbaZqureOPCesawkfCyT23hWEwnc3kSjG7VYXa80m+iX5Xmr/d94H5d/tQ/sb/E39kH4m6J4G+MUlrF4b8SSJd6B8RfC9vPrWha5oEN3bW+sX2l2d02kXT6zoMdzG2p+Gr+TTbuOeS08u6fTdR07V7rCpTdOSUtntJarz87rzf3aAfSv7UX/AAS+8Ufs+/AHSP2jvCPxb0D41/D6/m8N3V5eeG/DF9oq2Hhbxbbq2g+MI7ifWdWjvdHu7260rTpMLbzwTaxYylWh+0tBc6DhDnUlJabLo+t+Z+XRb36WAh+Hn/BMvV9c/ZKuP2vPin8ZNH+D/gpdD1XxTY6FqXg681/WdT8O29x9h8PXNs6+IdEi/tHxpqOy28MaZ5bfb47/AEa6W7KamqQCoXp+0lNRVr2td+Wt93pZWf58offP/BEv9l9tNuH/AGrm8faRcxeI/C/jv4aj4cjSyusWTQeKfDNx/b0uqf2o6SWrjQigtv7KjIN5GftR8vEu2GptfvL6NONrea1vfy7fPSwHmf8AwV4/Ypk0PxR8XP2xh8VNBuYfEniL4d6WPhfForR63YZ8M+HfB32iXV/7adJE3aMdU2jRov3N3HDv+QzyziKTTlVvo3FWttolvzeX8vl5gfgXXIB/Wb/wRT1rSvDn7D3jjxDrt/baVoeg/GH4ia1rOqXkgitNN0rS/BXgW+1G/upTxHbWdpBNcTyHhIo3Y9K9DDfwv+3mB+Qf/BYD4Df8Kd/a617xZpdmLfwn8cdNi+JWmPFHi2j8STytp3jqyEmAJLyXX7c+JrrGQkfii0G4kkLzYiHLUulpLX5/a/HXfrtH7Qfop/wQ++D+k+A/hl8Rf2lvGLW2lT/EbxTofwj8C32ofuTJpUGt6dYXKWEuD5qeLfH+raN4eiiBLNqfhZE2op8xtsLG0ZTenM+VX7eXq9Ouq+UQ+Uv+C8H/ACdP8L/+zf8AQf8A1YvxMrPFfxF/gX/pUgPO/wBln/gkT8U/jz8N7D4xfEn4iaB8Bfh1renrrPh271zRpPEPiLVdBkVJbfxFc6RJrXhnTNE8P6jA5m0u+1PX0vbu3CXy6QNNubG9u1Tw8px5m1FNXWl3bvvFJP7/AFumBH+1P/wSO+KPwE+G998ZPhv8RPD/AMe/htolg2r+Ir7QdHfw/wCINJ0NN7T+IoNIi1rxNput+H9PiXzdUv8ATNflvLGDffyaUdMtb6+tCeHcYuUWpJavo7dXvJNL7/SzYHxX+yp+yZ8V/wBr74iN4B+F9nYwx6Zaxap4t8V63O9r4e8I6LLcC2S+1KWKOa6urm6m3QaZpOnW9zf6hMkrrFFY2uoX1lnTpyqSstLbt7Jfer+X42teIfqc/wDwRAh1CTUPDHhX9sb4Y698U9GheXWfAb+Flt5NMbYDEuoS6d461vxFYQ7+Hubrwip2OGWDcuyXf6r0VROS3VrflNtfd92oH5A+Pf2d/i98Ofjbc/s7+IvCN0fizH4j0fwvY+GtMmg1I63qXiP7C/ht9FvIH+zXtpr1vqWn3On3BeLbDdIt4tpPFcwwc7hJS5Gveva3ftba9++nny7AfrHoP/BE/VNJ0DQLn46ftU/C/wCDfi7xPbD+yPCEulWevGXVikUkmjR6xqvjXwZDql7ZCaOG+/sGz1a3S4f/AEWa9tvJuLjdYayXNUUW+lvwvzq79F6XA+Gf20P2A/i7+xXqWhT+ML7RvF/gPxXPLZeG/Hvh3z4LOfVra3NzdaHq+kXp+3aLq6W6vd28bPeWGoWaSS2Oo3E9rqNrYZVaMqVru8Xs1pr2a96z+f368oei/scf8EwfjN+1t4Vl+Jba/oXwq+E/m3ttpnjPxJaz6pd+IrnTLp7TVX0Dw/aXNk9xpmlTwXVtfavqOpaTY/breWyspL6a21EWFU6Eqi5r8q6Nq9/RXj9935dQPpn4p/8ABEL4j6J4G1Pxp8Dfjb4T+O0um2cl3F4btvDqeFNS11rQ7b+y8PahB4s8WaJe6lGVla3s7zUdN+0OhtBOLsxJPcsLJK8ZKXla1/R80vudr91a8Q/I34OfBb4ifHf4n+HPhD8ONDk1Txr4lv5rK3s7l/sNtpsVlFLc6rqetXUqEabpujWdvc3mpTyRvLHHA0MEFzePb2z88YylJRS1f9a9rfP0ewH7Qaz/AMEFPiZZeDjf6T+0F4H1T4gfY3lh8I3Xg/V9J8OXeoR2/nPp9p40bW7y/dWKSpDdT+CrZSqpLcRWyGRoOn6o7aTV+3K7ffzN/h91wPmH40/8ErfHvwL/AGTbz9pvxl8RLW01TSdJ8F3uvfCi78HXljrejan4s8UaF4VudEutdbX7i1afQ7zWzLNcx6a0N6lmwgCJOky5yoSjTc29re7bVNtK1+Z7X7el9wPnf9jn9hr4wftoeJdW07wEdM8O+EPC5tB4v+IHiT7SNE0eW+Ej2ml2NtaRS3mt69dwwzzwaZaLFBBDGs2q6jpUNzZy3E06Uqj00S3k9l5eb8tPNrRSD9IPFP8AwQv1xtE1v/hU37UPgb4i+N/DyNHqPhDVPCP/AAi0CX6xtMNNudY0vxr40n0m9nULFaw6ro1vC8jJJc3Vnbs7wbPCvXlmm10at+PNK33MD8NvGfg3xP8ADzxZ4i8DeNdFvfDvizwnq99oXiDRNQRUu9O1TTp2t7q3kKNJDKodC0NzbyzWt3A0VzaTz200UrcrTi2no07P5ff+f3gczSAKACgAoAKACgAoAKACgAoAKACgAoAKACgAoAKACgAoAKACgAoAKACgAoAKACgAoAKACgAoAKACgAoAKACgAoAKACgAoAKACgAoAKACgAoAKACgAoAKACgAoAKACgAoAKAP/9f/AD/6ACgAoAKACgAoAKACgAoAKACgAoAKACgAoAKACgAoAKACgAoAKACgAoAKACgAoAKACgAoAKACgAoAKACgAoAKACgAoAKACgAoAKACgAoAKACgAoAKACgAoAKACgAoAKACgAoA/qy/4Kuf8o1vhZ/2Hvgh/wCoXq1d+I/gr1j+QHwr/wAEIPD+i3/7RfxX8QXsUM2teH/hE0Oieau+S2j1rxXoUOq3ltn5Y5lhtLeyaYDzBb388KsI55VbLCpc8n1UdPm9f06fdqB7/wDtdfCv/gnf4/8A2mfiF41+MH7cXxQ8FfFbTPENpYX/AIctNN1GdfAN94bhtrez0Xw7exfDu6NlZaXcW5vNPNjfT7J55LwXl1dTS3s9zjQc25VZKV9l0a7e509fn1A5n/gqj+1L+yb8fP2X/A/hD4X/ABksfib8SPAvj/wxf2NxPo/iO28Q32jp4a13Q/EV/fX9/wCHNF0xpNRln0vUNUS38hLi9t7eWC0VIkVFXnTlTSjLmaa7323+GP8AXb7Qet/8EavFXij47fs0/GT9nn4teE5/FnwS8Nu/hjQtb1SRxY3Gm+ObPUZ/FHw3SUTQXjnSPNi8Q6fd6dIbvQh4hVTdWA/4R5KrDNzpyhJXitE+9947p6fhfdWQHjP/AAXJ8e/ELwzJ8EvgFonh1vCfwEg8Np4i0q40zbBpPifxJ4feTQLbw35ECrHaWXw90NtNlstLJCSP4mhvJYn+x6Y8E4ptckbWjv5XWlvkvLrpewHz9/wQ0/5PF8Uf9kG8af8AqY/Dmowv8R/4H/6VED55/wCCrv8Ayf8A/tB/9fvw8/8AVR+AajEfxp/9u/8ApMQPzwrED+mj/gm9/wAom/2rv+uf7Sn/AKpPQK7qP8CX/b/5AcB8VNA1f/goJ/wS0+DHxC8M2M3ij44fs+eItL8D6vZWim71nVZLebSfA/iC0LE5a61/QrzwF8RNSlbywv2GdRnAR5l++oRa1lFped9mtuuj69L32iH0D8btc0n9nTx1/wAEvv2D/B17Ef7D+JPwu8a+Pns2MX9ojRtd/svTr2eMAF4fF3je78aeKLqF1j8u/wBJsZlQ5AS5NQdCku8W/lounV3e/TbW4Hxr/wAFqdMsNa/bb+AGjaq/laXq3wn8BaZqUm5k8uwv/i38QLW8fchDrst5ZG3IQwxlSCAayxFnVgns4xv6c0vT8/uA/WL/AIKQ+EP2ZfEvwl+Hnw7/AGh/jr4o/Z/8Ay+JDPoNr4QsZptM8UT+G9JWC20XVLK08LeIo2s9ChvLa+0y3lNlbxzoJkiuprW3ey6KypuKjOTgr6W8lt8Mtv6vb3Q+cf2T/jz/AME3P2T/AIZ+LPhNov7YGp/EbwZ4s1a81KXSPHugeKLmw0qLU9NTTdY07SbLTPANhFb2WtRqZtUhcyxXM/71IopZLl7iISo004qq2n/NfT09z/5H8bgfl1/wTB/bR+Ff7Hfxe+LOifEJ79fhb8Uf7JsYfG2maddarN4fuPBepeIm8O6hfaTa20utXWjapp3iLUEvf7NhutQtrldPkOmXMZme1woVY05Sv8Mra66Wvbu+vb7wP0Nh/YV/ZM/aD+JfiD41fsVftt634B+MGuan4i8ZbPCPjPTfEWq6JqXiZ76fWriDRLfUPCfxQ8P2GpDUr63vP7S1i5dYbq5hPmQq9lW3sqc5c1Oq1J3eju9fLmuvO8v1QH5RfFx/2hP2KP25/AHi79ozxDqvxk8ZfDnWvB/jXTvEereJ9R1+bx78OrfUryC2/szWfEP23U9N8+C21zSbeHUbdn0PWba4McVxbwQ3N1zy5qVVOb5mmnd/aXlvbtto11A/X34zx/8ABNj/AIKfXfg3xXfftHXfw0+J2kaEnhbRtO1XxBpXgbWBBPfXOpw6DqXhXx9ZNpGv3dtqGpXbx3Pg3UzLePMYDq+oW9rbx2/TL2Nez57SWiV7P05Zfo36/wAofnx/wUa/ZD/at/Z6+HHhrUPGH7SXjf8AaE/Z5j8RaXpWk23iPxD4kH/CGa5Fpd9b+GDe+D9W8Q+INLjiOknU9L0vX9FvJUi/f2dzb6Uuo2UF1jWp1IRV5ucL9ej6dfVXX/ku0g7v9m39jb9of4jfsm2vjL46/tn61+zh+ydqOjRyaZ4N1PxBf32gah4Lv9X3Q3Gp6bd+K/DfhTw3pfiHW7mI6PZ3MmrXmtXV4jS6Oj39mt24UpunedVwp22/uvv7ysnfTR37Afp//wAEuvhf+zP8KbP406H+zj+0jqnx8t7y68B3/jGzuNNOmaV4TvhF4uttKvtNiGnWsM1x4lhgvYb6WC7vf3Ph7T1mKAW5fehGEeZQm57X8t/JLXyvtvsB8Sf8En9H0D/hv39tW9eC2XWNHf4i2OhR7V3W2lXvxjC6u1quQI1R7DRrdnRNyxy+UHRJXR86CXtq3dOSXpz6/kv6YH5vf8FM/iJ8T9R/bo+MMviLX/EFhe+AfFVppHgGKLUr20Phjw1Y6bp954dn8PeQ1udM/tC2uItfknsvLknv9SuLx5pppWlbCvKXtZXb0emuytpa3rfpv85B+5X7bXiHxf4u/wCCOY8U+PzO3jfxH8Kf2Z9b8VS3SCK7udd1Pxt8KrzUr28gWKEW17fXMz3l5aCKMWlzPLbbF8rFdVVt4e73cYN+rcf68gLH/BNbSfBnhj/glpPrt74tvfhtp/iPRfj34l8f/EPQN6a74PkstX8V+GLjxjYPHa3sv9s+G/CnhvRtQ01obK6kEmn2git55AEcoWVC97X53Jrdbq/XVJJ7feB8k/svWn/BMf8AZT+MWlfGPwN+3f461XVLOx1zTNX0DWNC1uLQ/FWm63p1zay2PiFNP+HNrdXtta6jJY6/bRm4XbrGk6ddZLwg1EPYU5cyqyvqnfZ372p662fqgPzs/wCCpvxP+Cvxl/aqvPiV8DfFOneMPD3ibwD4PbxFrem6fq2nRS+LdIGp6DcQzw6zYaddSXMHh7SvDitOtv5LRGFFkeSOXbhXlGVTmi7pxV3rvquqXRLp166AfnHWIBQAUAFABQAUAFABQAUAFABQAUAFABQAUAFABQAUAFABQAUAFABQAUAFABQAUAFABQAUAFABQAUAFABQAUAFABQAUAFABQAUAFABQAUAFABQAUAFABQAUAFABQAUAFABQB//0P8AP/oAKACgAoAKACgAoAKACgAoAKACgAoAKACgAoAKACgAoAKACgAoAKACgAoAKACgAoAKACgAoAKACgAoAKACgAoAKACgAoAKACgAoAKACgAoAKACgAoAKACgAoAKACgAoAKACgD+gb/goL+27+zB8b/2IfAPwg+F/wATv+En+Iui6v8ACy61Pw7/AMIX8QtF+yweHPDGo6drT/2t4h8J6RoU32K8nhh22+pyvcb/ADLRZ4gzr11qsJU1GMrtOPR9F5xX5v8AJgflP+xf+1Nr37IHx20H4t6Vpra9o7WN74Y8b+GkuBaSeIfB2sS2s2oWdtdMrJb6hZXthputaXJIrQnUtLtYbn/RJrgNhSqezmpbrZryf3+vy6XuB+zvxU8Wf8EYP2qfFq/Hv4i/ETxN4J8YalFp914z8N22n+PfDd7r09lAlrHH4l0fRPCfiKC+1I2kVva3moeB9ZSe7jgilfUZrkSTN0yeGqPmbs+ujX3qzu/SXq3awH55ft5ftF/sn/GHUfBHwq/ZW+DPw3+FPw88NazbS6/8YI/hfpHhPxJ4mmWF9GtJGm0LQ5/HcngzSrC6uNW1KPVYrrxJ4l1L7Pc3OhR3ukWh1DGrOnK0acVFJ6y5bN9F/et1d3d+VgPrP4/ftufszfBX9hnw9+yl+xH8Q7zxXr+vW48O+O/Glt4R8ceCtQg0u8i+3eOvE1xc+KvD/h+S413x7qDnRreDT31BdH8O3F/ZrcWKafofm6TqwjSVOlJt7Xs00t29Vu9tO97xslIOj8Zftsfsnftk/sH6Z8LP2nPifH4C/aO8N6Xv0XWb7wL8RfESHx/4Ut5bPQfGJ1fwj4P8Q2Cab4801/sPi60M6XNpLqesyW+mj7Fo1y7dWnUpKM5Wn3ab95ddFrfr8O793Zgfmf8A8E8/2o/D/wCyN+0hpXxN8YaZquq+DNU8Na74I8VroUcFxq9lpWtyaffQ6pYWd1LbRXrWOsaNpc1zaG5t5ZLD7UbdpblYreXCjUVOd3s1Z+j1v96X6Afb/wDwUr+Lf/BOX9oPwprvxj+DPirUNX/ad1zUPCFjdoNB+Kugwanomlx2ulXl1q1p4h0Cy8H/AG7TtAsrPT4bi0u4p54YIgBeTReYutaVGa5ov321/Mrr5q10rdV87gfh5XKB+537E37Yv7OPwj/4J6ftB/A34h/Eb/hHvil44T43jwv4X/4RHx3q39qHxf8AC7SPDvh0f23ofhjUvDtl/aOs2s9n/wATHWLP7J5f2i+Ntask9ddKrCNKUW7SfNZWfVafZa/FfqB53/wSR/bd+HP7LXif4peD/jd4rm8KfDDxzpGmeINM1f8AsTxJ4ji03xzoFytgtsumeFtJ1rVI18Q6Fqdybu9Fg8CSeHNMhlkh81WecPVjTclJ2T1T1eq9E915fdZgeS+Kf2tvCvxM/wCCmvhz9pnxTr0+m/Cnw/8AG7whc6Tq82m6xcnSvhb4G1Oy0/SdSGh2Vhda2kl9pNg3iG90q206e/XUtUvoxbPcMyNLqKVdTbtFSVt/hX3vzen3gbf/AAVm/aO+Df7THx/8BeN/gd4zPjXw1onwg0jwvqOqDw/4r8NG11+08aeONXmshaeLdD0DUZTHYaxptwLq3tZbNvtHlJcmeGeNCvOM5pxd0opdVrd91Huun3XXMH3d4N/b0/Ys/bS/Z88NfBf9vSTU/BnjnwqumuvjSGx16W01fW9Ks/7Ni8YeHvEfhnTdYuvD+s6vZSXH/CRaPrumLoMs08xhlvYmtoLTZVadSCjV0a6+a6p2dm/Nad5XSA838d/HD/glP+y78IPEvhH9nL4beFv2nfivriXqaV4o+Kvw6h8bWnh/V5bZbS01bWPEHxF8JaVZrpWmoxvLbQfAOkm01i8gEOqyWBuH1KKXPDwi1CKnJ7XV7PpdyVvOySv5AfCn7AP7QX7Nnwa8a+JNG/al+CXg34pfD7xsuki28Ta34C8NeNdZ+HWqac98j31lp+radcXlzoGrQ36Lrllpdx9stzptjd6dp99MJrW4yozhFtVIKSfVpNr5dvn99wP02+HWt/8ABGT4D/F7T/2nPh98bPHh8RaVfa3qvhb4d2OlePptA0XUdWstQsriDTdAf4b6Xr9rBBZandWWn2viPxW+iLEUidp0QGt4vDRlzxk7rZe9p6Llvrtq3+N4h+c/7S37eejfH/8AbK8F/tD6p8JtG8Q/DL4eQ6J4V0r4V+O7bSNah8V+AtN1PW73VofE8N3ZarokGu6+3iPWLm1kjs9Vt/DVydIMEurTaMl7dYzqqVVT5bxjpyvqut1rZu/nbT4rNgfePjO8/wCCJn7S1v4e8Z6n4k1z9mrXNL0a3GseDPAPg2/8BrcRpLJdPZazp2ifDfxj4N1jUoZbia2bUfCl5/a93bLDHJeSw21msGr+rTs78jtqoq3fdcrTfo/LS6A8j/4KMf8ABQ74O/Fv4M+Ev2VP2abDWtS+Gfhr/hEF1Lx34gg1XTzfaV4I0/7F4d8N6JpuvxR+I7qOJotPvdU8QeII7C+mudPW3is7lLie/aa1aMoqEL201emi2Svdv1duyTu2B738Bf25/wBif46fsYeF/wBlH9sPV9W8BTeEPDHhnwbJcx6X4nurPWbDwAti3hHxJ4d1/wAI6Jq0mj6tb2emWdvfWOsWsKXFxBdW4OqWmomB7hVpzpqFR2skvW2zT1173X3pgel/sifttf8ABML9lu8+JXw2+GfiHxN4N8FFvCuqL8VPGPhv4ieJte+LniFz4jttSji0/QfBt9f6LoXg/ToNG/s06vpXhcX954k1Y2ehI1td6hfuFWhTvGLaWnvO75nr/de3ot9APyL+Afx7+K/w+/bh8efGr9mnwX4m+MTap42+Jur3/g3wx4b8Tapc+NfhX4m8XT3l2l5pulaVda9o9tILjQ9Ts9RutMzouvQaNLqNjcCOXTLrCM5KtKUE5XlJ2SesW79rrp0+XQD9S/j9/wAFGP2G9X1qDxJ8Z/2HfiDqf7RvhPTbGO38L/F74beD9AvNOuxarqOlaf4j1vV9ZudZn8Oxi+N5o8mp+C9TcRXC31toVp9pV22nWpfapSc1spRSfdXb2XylvdLUD6H/AG8PH3iXx3/wSLuvHPxDtbXRPGvxH8HfAXxBqmkQ2kunQwazr3xA8BeJZtOs7CeSS4tVtrFJ3S1uZJbqGC2dbl2nSV6urJvD3lo5KDsvOUX52/rbYD8s/wDgmv8A8FD/AAB+z74P8X/s6/tF6Nd6z8D/ABvd6peWmr2+lt4hi8OP4j05NJ8V6H4h8PKs11rHg7xDZRpLNDpkFzeWF8+og6XqkOtyyabhQrRgnCfwvZ2btfdNLp1+9NO94h9L6If+CHPwM1y/+Kuma/qHxhvRZ39xoHwu1zw/4w+IGhRSXMLwm0sfDPivwjpehS3YieVLH/hZOuz21nK6XsU8F9BZXcF/7LG8vi7R1l9yaX/kzffTQD8Sf2j/AIr+GvjT8YfFvj/wV8M/B3wg8G6jcQWnhX4f+CPD+ieHdJ0PQtNgS0smu7XQLHT7C713UVjbUtc1Bbf9/qN1NFblLCCzgg5pyUpNqKiuiStp5+fff8lEPDagAoAKACgAoAKACgAoAKACgAoAKACgAoAKACgAoAKACgAoAKACgAoAKACgAoAKACgAoAKACgAoAKACgAoAKACgAoAKACgAoAKACgAoAKACgAoAKACgAoAKACgAoAKACgAoA//R/wA/+gAoAKACgAoAKACgAoAKACgAoAKACgAoAKACgAoAKACgAoAKACgAoAKACgAoAKACgAoAKACgAoAKACgAoAKACgAoAKACgAoAKACgAoAKACgAoAKACgAoAKACgAoAKACgAoAKACgAoAKACgAoAKACgAoAKACgAoAKACgAoAKACgAoAKACgAoAKACgD1n4IfGz4hfs8fEzw38Wvhfq8ej+L/DMtybWS6tYr/Tb6y1C0msNT0nVtOm/dX2m6lY3E9tcRbop4i8d5Y3NnqNraXlvUZuElKO68r/1+HqtwP2Wf/gtP4A8WNp2ufFr9hv4beOfHOjQ2x07xK/iXRZWhurf5g2nN4l+GfiXV9ChjmaSW2EGs6jJBv273cNK3T9Zi7c1NNrrdfheOn/k3n05g+Dv20/+CiHxh/bRbSdC8R6fpPgT4aeHdROr6N8P/Ds91eQTax9nmtItZ8SazeeTPruqWdrc3drYPFY6Zp1jb3dx9n01Lm4uLm4yqVpVNHpHsnfXu3ZN/gvXVgfANYgFABQAUAFABQAUAFABQAUAFABQAUAFABQAUAFABQAUAFABQAUAFABQAUAFABQAUAFABQAUAFABQAUAFABQAUAFABQAUAFABQAUAFABQAUAFABQAUAFABQAUAFABQAUAFABQAUAFAH/0v8AP/oAKACgAoAKACgAoAKACgAoAKACgAoAKACgAoAKACgAoAKACgAoAKACgAoAKACgAoAKACgAoAKACgAoAKACgAoAKACgAoAKACgAoAKACgAoAKACgD9Bfhj/AMEwP2xvjB4A8K/E3wJ8P9C1Pwf4z0uPWfD9/c+PvBumT3WnyySxRyy2F/rEF5asXiceVcQxyDGSo3Cto0KkkpJKzV1qv1A7v/hzv+3n/wBEx8N/+HM8Bf8Ay9p/VqvZffED5r/aO/Ys/aC/ZR0/wtqfxr8K6Z4cs/Gd5qlhoEmn+KfD3iJrq50eGzuL9JY9Ev717URRX9syvcCNZS5EZYowWJ0p07cy321T/L+vuYHynWYBQAUAFABQAUAFAH0n+zj+yV8cP2rdR8U6X8FPDen+I73wbZaZqGvx6h4j0Pw6tra6vPd29g8cmt3tkl00stjcqyW7O0QQNIFDqW0hTnUvy9LX1S3239P6ugPq3/hzv+3n/wBEx8N/+HM8Bf8Ay9q/q1XsvviB8m/tGfso/Gv9lPWPDWhfGrw5p/h3UvFum3mr6HDp/iLRPEKXNjYXSWd1JJNol7eRWzJPIiiOdkdwdyqVGaznTlTtzddtn+X9fcwPnGoAKAPvr9h39gfxZ+3CfiePC/xA8O+Bf+FY/wDCFG+/t/S9S1L+1P8AhNP+Es+zfZP7OkTyfsX/AAidx5/nZ8z7XD5ePLetqVJ1ea0uXlt0ve9/70e3/DfaD4y8feErjwD478a+Bbu7h1C68F+LfEfhK5v7eN4re9uPDmsXmjzXcEUhMkcNzJZtNFHIS6I6q5LAmsmrNrs2vuA5KkAUAd/8MfhZ8Q/jP4z0n4e/C7wlq/jXxlrbSDT9E0eFHmaKBPMuby6uJ5ILLTtOs4v3t7qepXVpp9nF+8urqJMNTjFyfLFXb6f1t+HqtwP0ouv+CLH7btv4fbWY9I+Gl5qKwGYeFLX4gWq+IGcIrfZlnu9OtvC/n5JjBbxKIC6t+/CFHbf6tVtf3W+19fySf3xt3e4H5feMfBviv4e+JtZ8GeOPDur+FPFfh69k0/WvD+u2M+napp13HhvLuLa4SNwskbJNbzKGhubeSK5tpJYJo5GwaabTTTW6f9L8vuA5mkAUAFAGtoWga74p1nTfDvhjRdW8R+INZu4tP0fQtC0681fWdVv7htkFlpumafDcXt9dzN8sVtawSzSNwiEmmk27JNt7JasDY8aeAPHnw21hfD3xE8E+LvAOvvZwaimh+NPDes+FtYfT7l5ora/XTNcsrG9azuJLe4jguhCYJXgmSORmidUHFx0kmnvZpr8/608kByNIDsvh/wDD3xt8VPF+ieAfh14Z1bxh4w8R3a2Wj6Botsbm9u5iC8kjfdhtbO1hV7m/1C8lt7DT7OKa8vrq2tYZpkai5O0U230Wv+X5+trAfpFd/wDBGf8AbottCi1aHwZ4I1C/kjV38MWnxG8NprsDFNxilnv5rLw00it+7Yw+I5Yy4+WVoyHrf6tV/u+nMv8AJL8dPO4H5u+P/h743+Ffi7WvAXxF8Max4O8YeHrkWuseH9ctHtL+0keNJ4JNrZjuLW7t5YruxvrV5rK/s5obuyuJ7aaKV8HFxdpJpro9P8/z9L3A42kAUAfRf7Ov7KXxy/ar1vxDoPwT8HjxNdeFdMt9W8QXV3q2laDpWmW97dfZLCGfVdau7Kx+36hKlw1jp6TPeXUFjqFzFCYLG6kS4U51L8q23eiX49fn063QFH9of9mX4v8A7LPi3R/A/wAZ9AsfD3iLXfDkHivTbSw17R/EEU2i3Gp6npEVw93ot5eW8MhvtHv4jbyusyrEshTZLG1E6cqbSlu9en6f5ffqB7j8F/8Agm5+1p+0B8NvD3xZ+GHgXRNZ8EeKG1dNG1K88c+EtGuLhtC1zUvDupCTTtU1W2vrfydV0m9gTzoE85I1nj3RSI7VGjUnFSilZ7aro7dfNAepf8Od/wBvP/omPhv/AMOZ4C/+XtV9Wq9l98QPhj43fBL4ifs8fEXV/hX8U9JtdE8aaHbaTd6jp1nquna1bwwa1pttq+nsmoaVcXVlMZbG8glZY5maJmMcgV1ZVylCUG4y3Xz39P6+4D2n9mv9hX9of9rHQ/EPiT4OeHtB1TRPC+qDRNXvta8VaPoPlaq9hDqUVnFbX032udpraeIpPHbm0VzsluIiGK1ClOom42snbVpf5/12u2B7hqX/AASD/b20+znvE+EWk6kYEaRrTTfiT8OpbyREUs3kQ3Hie0WZwF+WGN2mlYhIY3dgrX9Xq9l98f8ANfn94H54eLvCHinwD4l1rwb410DVvC3irw7fS6brfh/XLKbT9U0y9hwWgurS4RJELIySxSYaKeCSK4gklgljkfFpptNNNbp/0vy+4D6tb/gn/wDtRj4Cj9pWLwJY3Xwl/wCEPXx4dZtPFfhu41NfCpAkm1RvD0epHWVS0ty93exG0861s4Z7iWMRxOV09jU5Oe3u2vur29NXp/VtwPi+sgPqL9nD9jf9oD9q9PFkvwT8H2viK28Eto8fiG71HxBonhy0tZ9dGoNp1tBca5e2Ud7cSR6VeSzQ2jSvaxLE9yIlubcy6QpTqX5Vta+y39f6+9AeF+PvA/iP4ZeN/Fvw78X2kVh4q8D+ItX8K+IrGC7tr+G01rQ76bTtSt4r2zlmtLuOG7t5US4tpZIZlUSRuyMpqJRcW4vdOz/rX+u2wHI0gCgAoAKACgAoAKACgAoAKACgAoAKACgAoAKACgAoAKACgAoAKACgAoAKACgAoAKACgAoAKACgAoAKACgAoAKACgAoAKACgAoAKACgAoAKACgAoA//9P/AD/6ACgAoAKACgAoAKACgAoAKACgAoAKACgAoAKACgAoAKACgAoAKACgAoAKACgAoAKACgAoAKACgAoAKACgAoAKACgAoAKACgAoAKACgAoAKACgAoA+zPAX/BQj9sf4YeDvD3w/8B/HDXPDvg/wrp8eleH9Et9A8FXUGm6fG8kiW0dxqHhm8vZVV5HYNcXM0nzYL4AFaKrUSSU2ktEtP1g/z+4D+kj/AIKH/H/4wfBz9hj4f/FX4aeNr3wr8QNY1f4U22peJLWw0W8ubqHxB4W1G/1iNrXVNMv9OQX13BFM5is42jKBYTEhZG7a05RpKUXZ3jrp19U7fd92gH88Hhr4v/G39vr44fAP4K/tFfFrxH4n8Nax8RLDQbK7t9L8J6dqWgJ4qms7DVb7TG0/w/aQS3UkFrbhBqEN5boYlIhG593GpSqyhGcm035aX+Uf1/SQdT/wUj/Yx8C/sW/EP4eeD/Anirxb4rsfGHgy88S3114tOjm6tbq31y60tbe1/sbTNMh+ztDbrI3nRySeYxw4TCq61NU2km3dX1t38v8AL79QPbvhF/wTh+F/xD/4J6+JP2wNT8dePrHxtovgP4weK4PDFifD3/CKy3nw61TxVY6ZbTC40abV/s19HoFu9/s1FZd8032eSFdgS40U6LqXd+WTtpb3b/PoB8lfsP8A7Evjv9tb4i6j4Y0DVIfCXgrwlaWepeP/AB3eWMupQ6Ha6hNLDpemabp0c1quqeItaa1vn06xmvbC1W007Ur25vEFpHb3WdKk6srLRL4nvb5XV2/lte+lpB+sMX/BLH/gnj4m8V6h8DvBf7XviqX4/act9ZzaHJ4t+G2vGPWtNhnbVLJvB9n4X0e8vrrSPsV5PqXh6y8WLrOlw29ydSmhWEunR7Ci3yqo+fteL9dNHp/iv6bgfif+1J+zT4//AGTvi/rfwi+IP2W7vLK2tdY0DxDpqzLpPizwtqTzppfiDTFuFSeKKWa1vNPvrWXc9hq+najp/m3C2qXM/LUg6cnF69nsmu6/J6ys+uoHzvUAFAH9Bf8AwQJ/5Hv9pH/sUvh3/wCnjxPXZhP+Xn/bn/twHzj+1l/wUU/bQ+H37Tnx98DeDvjrruh+FPCPxa8d+HvDujweHvBFxDpmjaT4hvrPT7GKe98L3N3KltbQxxLJc3E87hcySu5LVnUq1FUmlNpKTSXu/wDyD/P7gPzy+Nf7Rvxu/aR1XQNV+NHjvUfH+q+HbK40rQbi903Q7CWys7+5S5uLWGPQtK0uObz7lEfM0c0oYBUZVJVsZTlO3M27bbfoo/l92vMH6/fDH/gkn8Gfhz8HtG+L/wC3j8dtQ+D66/FYyw+EtD1Pw74Zk0C61K2e/sfD2ra54n0fxHLrfit7KKeTUPDugaEk2nS2t5FBfailtNcr0xw8VHmqy5b9FZW8m3e79Fpt72jkHnP7VX/BK/wd4R+B93+0x+yL8Xbj41/CnRtNutd13T9Qu9C1zVY/DenTSQa14i0LxR4Vs9N0fWYvDskF3J4i0i40TS7zSLOw1G4a5uriznsVmpQSjz05cy7aNtdWmtHbqnFddVYD6P8A+Dfzr+1p9PgR/wC9lq8J/wAvP+3P/bgLtn/wSp/Z/wDFHxX8cT/tMftJ2ngv4r/Ff4j+O/FHg34OeDvGvw40PxRb6N4i8X6vd+GzND4nh8R6l4k1HVbG7sL17LRtFso7V7g6dHd300L3NP2EHJ887Sk21FNX1em+97rt21smB+bP/BQb/gnv4h/Ym1/w5qmmeI5/HXwn8cz3tn4c8TXdglhrGj63YxrdT+GfE0Fs0li17JYt9s0rU7Q28OswW2psum6c+nTRPhWouk073i9ns0+z3+++vZWA/OGsQP6e/wDgkv4Q8Lfs9/sRfGf9r3WNHh1PxFq1n8QvEPnq6x3k3gT4S6ZeG08MWVxJHMbObWPFWmeIHuWgQrfSNognhmfTLcV3YdKFKVS2r5n8o9F80/12QHiXwutf+C2WueObH9o220nxrqOhalqcfiQ/CXxr478I+FfCet+Hbi4aabwxa/DDxD4jsp/C9tJpzGxs7y40nR/EcKNb6jbX09+BdPMfrLfPZ6/ZbST8rN+79yf/ALcH59f8FEf2nPGH7R/xP0WL4o/AWy+B/wAVfhhaar4O8U2y3+o3OtarZS3NrqOkafrUGpadZOseiyS6leaNdwSTwXtn4glnhkltGs5WxrTc5JShySjo9buzs192633v5RD89qxA/UD9i3/gnXa/tDfDTxV+0J8Zvipp/wAEvgD4RutSsJ/EdxBbvq2s3GkJZtqd3bz6rJa6PpehWc17Hpy6rLJqVzfa3FPo9npTzRPMu9Kjzxc5S5YK+v8Aw9kl5666JK9wPqY/8Erf2Yvj14J8W6v+xD+1a/xL8a+EbKKafwl4un0O4ivLxmnSK2vrnTdG8Mat4YttZa0vY9D1W90HUNLuLmAQvdm2M+o2+nsKc0/ZVOZro/10Tj/4DL5XA+dv+CVvwq+DGuftF2GrfF34oXfw3+KPwy+JHgBvhZ4Akgt1k+IPiU3viSPXNCu1uLO4ngl0m80rR7aRIZrZ1fU3V3JCskUIx57ylyyjJcquvefVW30tvfr0swPvT/gsD8Hv2Y9d8T+Lfif4v+PM/hr9oDQfhL4eg8H/AAcWKyaHxNZ2mt6udNuWkksJLtTfG91UER3kY/4lw2hctu1xEINuTnaajpHTXtpvqB/NdXEB+iH7BX7cnh79iSX4oa6fg1H8SPG/jvTNI0fQ/Ec3iyPw8vhXTNM/tK6ubAWv/CNazcX1prWq3GlXuqRw3+nNOmhWMQZWVZU2pVVS5ny8zdrO9rW+Ut35ffb3Q739nLx1/wAFJvit+0h8P/GnhzxB+0Rr2pa94z0DV9a1XVX8ZQfDEeF77Uor3UjrtndJb+A7HwO2kyXT2+lrBb6WLcw2+gWxvTp8dVB15TTvPdN3uo281ora9vS2gHsX/Bcnxr8OvE/7SPgPQvCl1pepeMvBHw7fRviJfabLDO9ld3eu3upaD4Z1SWEELqmj2c95qM1tJK8trBr9rHIkMm9FeKcXNW3StL79F+b6b/OQeM/Dn4x/sF6V/wAE/fG3wz8Z/C5NQ/arv18Sx6T4obwlDd65ca/e6nfz+DPEek+PjAzaD4b8N6XNptprPhz7ZavqclneKlhe/wBpPdRJSpexcXH95rrbW72d7PRK11dbdbgfmVoeiav4m1rSPDnh/TrvV9d1/VLDRdF0mwha4vtT1bVLqKx07T7OBMvNdXl3PDb28SjdJLIijJIrBJtpJXb2S/p/l94H9Mja7ov/AATX+HH7Lf7IPgS+spP2iP2gPir8L/EHxu8Sac8cl1pWgax410LTfECw3QxILW+SGf4f+EsIqPouneKdfWKx1i7SaftX7lUqa+Oc48z8nJX11/wrRXV37rYHyJ/wXh/5Oh+Ff/ZBNH/9WH8RazxXxx/w/qB+Xfgr9qX9pL4beGtO8G/D/wCPHxa8F+EtJN42l+GvDHj7xLomh6cdQvrnU742WmafqEFpbG81G8u7658qJPOu7meeTdJK7Ngqk4qynJJbJf8A7a/L7wP3G/4JKeLf2h/iRqPxP/aU+P37QXxb1b4HfB7QdYsY7Pxl8QfFOpeFdV8Sf2O2qeIdU1SyvtQuLK+07wL4TZ9QuYbm3YRanrmiahbMZ9MdV6sO5y5pznJxjpZ7N9ftPZfnsrJgfiT+1h8etR/aZ/aD+JnxnvoGsrbxZrpXw/p0ixpLpnhLRba30Twpp9z5WY3vrfQNP08alMh23OpNd3C7RLtXlqT55yl3enTRbd+n9K9gP3N/4Iy397pX7IH7Wmp6dczWWoadr2uX9heW7mK4tL2z+GEdxa3MEi4aOaCeOOWJ1OUdFYYIrqw38Ofr/wC2gfkB8Pf+Ch/7aHgHxZo3iSz/AGgfiZ4rOnaha3E3hzxx4n1Xxn4d1u3SQefpWoaRr9zfxNb38LPbSTWX2bUYPNFxp95Z3sVvcxc6rVYu/M35PZ/+TS/T16Afqv8A8F2fAfhV9E/Z3+MMWi22h+PvEMniHwtr5EMMWqapo8Gk6NrOnWuryxxhruXwtdy3lnbSvIzRJrE0GXiWBYOjFJWjLrdrza/4Hz36W94P0u/ZM8UeA9K/Yc/ZA8EfEKIXGj/GzwVovwetbWeOJ9Nv9Q8ReBfGWttpOrPJPA0Nprek+GtV0a3MK3E1xq1/ptiIkS6e4g2pteypp7SSj96/W1uuv3xD+Qv9or4O6t+z/wDHH4n/AAc1jznuPAXi3UtHs7udNkmqaC7rfeGdaKBVCrrfh270vV0UKu1L0Ljj5fPnFwk4vo9Ol10fXdef3gf1c/8ABNDwL4c/Zl/Z7+Avwy1+GS1+LH7SNl4w+NN/YiKJbmOwtdK0K7j+3+bKt1bQ6H4U1DwPpk9mUdoNe1S+/dQ+ZctXdRShCEes7yf9ell0/NSD+YH9t7/k8X9qH/svPxS/9THV64qv8Sf+JgfLlZgFABQAUAFABQAUAFABQAUAFABQAUAFABQAUAFABQAUAFABQAUAFABQAUAFABQAUAFABQAUAFABQAUAFABQAUAFABQAUAFABQAUAFABQAUAFABQB//U/wA/+gAoAKACgAoAKACgAoAKACgAoAKACgAoAKACgAoAKACgAoAKACgAoAKACgAoAKACgAoAKACgAoAKACgAoAKACgAoAKACgAoAKACgAoAKACgAoAKACgD+rL/gq5/yjW+Fn/Ye+CH/AKherV34j+CvWP5AfgJ+wTIkf7aH7MbSOqKfjL4JjDOwUF5dXhiiQEkAtJI6RovVnZVUFiA3JS/iQ/xID9Mv+C9ttcJ8Z/gReNDItrP8MNctoZypEUlxaeK7iW5hRuhkhjvbR5FByq3ERON61til70H05Wvuf/BQH1/+zXY3dj/wQ/8AGv2uCW3N38EP2nL63WVCjyWlx4h+JRt5wrfN5c6L5sDkASwvHNHuikR21h/uz/wVP/bgIv8Agg8miJ+zZ8Yp4VjPiFvjXdpq3kqpvW0WHwF4OfQVby/9JaP7bN4k+yA/L5zXQg+cy0sLbkl35tfSyt+oHxl4O+Nn/BG/4d+P/DXxG8PfDX9pyx8a+DPFel+LtJ1K7v8AV7maHxFoeqw6rbXF9Dc/ExvtgN9bqb62u1dLtGmguUkSWRGhTwyaajJNO97yeq8m1f5v7wPAP+CpX7YfwR/bD8UfCDxL8IdO8Y2d54P0HxXofie48YaDp2iz3Ftfajo9/wCH4bJrHWNXa6itpRr7zCZrdbd7pDErmeVlivUhUcXG+l07q3p1l59fv+yH5UVzgFAH9Bf/AAQJ/wCR7/aR/wCxS+Hf/p48T12YT/l5/wBuf+3Ae3/Hb/gtlq/wZ+M/xT+E0P7Oem+IYvhv488T+C49dk+KNzpkmrp4d1a60xdRfTl8A362TXYt/ONqt7dCEv5Ynl2h2qeJ5ZSjyXs7X5rf+2P8/uA/Kfxz+1Hp37ZP7e3wA+LXi/wRY+AdCn+IXwM8Ja94fbXx4lsjoej+P7FtTvLnUbrR9DjMV1ZahcLPby2PlRRxsXmdXIXnc1Uqwk1ZXgmr30v6L8vvA/ez/gqFr37FWjw/BWH9sbwp8VPFFpdS/ECXwCnw6utRtrK0uLdPBieI21sWvifw5by3UsVxoo0oyi8miiTU/L+zpK/n9dZ0ly+0Te9rNrte9vl+m7A+RfhH/wAFEv8Agmr8BfhF4z+DHwq8H/HvTvBfjSXxLf6npOt6NbeJEkv/ABN4esvDuohZta8e30lvZXNjp1qstnDttjJ9onaFpJ5mfONahGLjFSSd9LX303cl+X3gYX/Bv51/a0+nwI/97LSwn/Lz/tz/ANuA/HL9sm88eP8AtkftDXXiebWE8aQ/HDxutpIZb/8AtC3t7TxPdxeEF0aV9t6un22gxaKnhdoNu3SI9LNkfJFuV56t/aTve/M/welvla3lsB/Qr/wVy+2Tf8E7Ph3N4+VV8b/8Jf8AB2W6FyP9IXxrJ4R1weIFTz9s4uRbv4h83A87yhP5gC+ZXXiP4KvveP321/C/9XA/lArgA/sB/wCCUHirQdf/AOCdOgaaulWfiqX4dap8VtK1vw3JZ2upG+1aPxVrPxD07TpbCbek9zdWXiPR5LRJ1VjI8BjI2xuvo0GnRXW3Nded72691089boD8TfhP/wAFQ/219S/aK8H+IdQ+I2peKtP8U+PdE0rUPhQml6avhC/0rXdbhsD4Y0PRlgjm0y4jhvvsmkalDfLrIuorObUtSvytwLjmVeq5rXdpctlb07r1vfvzW5Yh91f8F7vAPhC1h+AHxLtrGys/HGrXvjLwjql7BDHFe694f0y00TU9OGoSqm+6Xw9eXV1FZPI+6FNdni+dDGItMVFe5LrrH1W6+536deoH841cYH6+/s7fsDfCJ/2WYv2uv2wvjH4v+Hfwf1e6KeFfCXw/tBP4k1WBdfvNAtJLxr/RNfT7Xr+sWUz6Tpum6FcImkKuvX2sWlrJM1h0wox9n7SpJqL6RWu9td+vRLTe6A/UH/gls/7B/wDwsj4n2/7JGmfHKTxLb+CdO/4SzxB8UTaf2M2hPr0ItbLT0sL1Yk1O71CNLkfatKjkNrZXH2aeJRdwy7UPZXl7NSvbVy7dv6X3gfiz8AQF/wCCpXhBVAVV/a61kKoGAAPiDq4AAGAABwABx7VzQ/jr/r4/zA9u/wCC36kftm6YSCA3wV8DspIIDD+3vGq5HqNysuRxkEdQarE/xP8At1fr/X/DAfjzXOB7X8P/ANnH45fFXwb4n+IXw5+GXijxj4M8GNqCeKNe0O0ju7TRn0vSotbv0u0WcXO+30qaO9Kx28hkjbEXmyBkSlCck5Ri2lu9NLa9108mB+gnwf8A+CxX7Rvw+0nwV4B8VeFvhl4++Ffhrw/oPgi+8L3Xhu703V9R8HaPpdtoJs4NatdXaBdUm0m3WI3WoaXqNlLPk3GnPHI6VtHETVotRlHRWtZtbW3km35r5PVRD0P/AILA/se/CT4Dah8Lfi98HdEPgvSfitca7p/iXwOpuI9Psdc0+003VrXWNJsb24nudKOoW2oXVtrOkQ7NOsbuytJLWGB724RqxFOMeWUdOZu68972u7ea09APivwh/wAE/vj741/ZY179rrRo/Cf/AArXQrTxBq/9lXWsX0XjHVPD3hO+vtO8TeIdN0xNHl0ptO0e70zUFlS71y0v54rC9mtrKVEtxdZKjN03UVuVXdtb2W7XT/hvQD7q/wCCIX7PHhz4hfFj4gfHbxFHBqlz8ELPRbTwXoM6ZiPi/wAaW+vJF4iuJJFaFW0PStGvrfTVZJTHqOrxarH5NzpNq0uuGgnJzf2dEvN9d+22nnfRID3HXf8Agml+3H8Tv2vdE/ac+KPiL4MzEfGDwZ451PTdN8beKL19F8J+FvEuk3tj4Z0GK58DWsc0WieHtMh0vTUmltvtkkC3F3Mtxc3Fw9ujUdVVJOGkk7K+yey+S/V7gdL/AMFp/wBkn4mfEK/j/ak0PU/BsHw7+Enwj0Tw54m07UtU1eDxbc30nxA1x1k0bTbfQbvSrq1x4t0zMl3rdhLmK9Hk/uoDOYmm5e+mrRjrvffpsvxfpsB/OP4M8IeIfiD4u8M+BfCWnTav4n8Ya9pXhrw/pkA/e32r61ew6fYW4J+WNZLmeMSSuRHDHullZY0dl40nJqK3bsvmB/Qb/wAFF/Ffh79iX9i/4RfsG/DTUYf+Eo8baJBqXxK1Wy/cXd94btb9r/xNq11jy7qH/hYvjtbm3sRI8gTwzoWseH5g1p5KN11n7KnGlHdr3vTr/wCBPrptbW75Q/nMrjA/ps/4IjvoMf7Ln7TcniqNpvDEfjS7fxHEn2nfLoK/Dy1bWI1+xvHd7n08XCr9ldLnJ/cOsuxq7sL8E77c2v3IDxXwl+03/wAEWfhPrdh468Cfs1fEm+8V+H7mLUtDXU9M1vxQlvqloTLY3cFl8Qfi5qmgQ3NrcLHNbXklq09lcJFd23+kQRskqph4vmUHdbafleTSa76/KyYH5sftzftseNf21PiZZ+JtX09fDHgPwhFqGm/DjwTHMt0+iafqUtq+p6nq1+qR/wBoeIddewsJNTmiSOzt4bKxsLOIpaPdXWFWo6kr7JaRX6+r66K22trgfqx+054q1zwL/wAEkv2EPG3hm8fTvEfhD4j/AAQ8T6Dfx532Ws6D4Q+JGqaZdLjBJgvLWGTbn5tuDgGuibaw9NrdODXqrgdp+0n+yzpP7d/xq/YU/aa8D6S0nw9+PGjaHY/Gw2oaSDRbDwdp1x4zubTVbyIEJq97o9j4q+HLXUhSKHVfDuj2iea8yo7nTVWVKovhl8e2iSur/c4u1rfNKQd58Nvj1H8af+CyWvaFotykngv4KfCLx18J/DcNsVWyOoaFPpkvjO8ihj/cJIfFU+oaMs0RZbjTNC0sjaqIiNT5sQ10jFxXr1/HT5eoH8//AO29/wAni/tQ/wDZefil/wCpjq9clX+JP/EwPlyswCgAoAKACgAoAKACgAoAKACgAoAKACgAoAKACgAoAKACgAoAKACgAoAKACgAoAKACgAoAKACgAoAKACgAoAKACgAoAKACgAoAKACgAoAKACgAoA//9X/AD/6ACgAoAKACgAoAKACgAoAKACgAoAKACgAoAKACgAoAKACgAoAKACgAoAKACgAoAKACgAoAKACgAoAKACgAoAKACgAoAKACgAoAKACgAoAKACgAoAKAP2v/bZ/4KQ/A79pL9kbwX8A/A3hX4raV4w8Oan8Or291LxXofhCx8NSxeEfD19pOpLa3mj+Odc1R5J7i5R7ETaNAskKu07W0gEddNWtGdNRSldNb2tp6X/P5uz5g/HfwT4v1r4feM/CPj3w3NHb+IvBPifQfF2gzzRmWGHWfDeq2usaXLLErxtLFHfWUDyRiSMugKh1zuXnTcWpLdNNeq18vz+4D+i7xR/wVm/YT+PXw80FP2k/2bvFHi7xl4agjv7bwzd+EfBvivQrfxHc2cK6kfCvibU/E9hqFlo97dW0Md6L+xsJZ7OK0FzZao9qiL2PEUpJc8G2ulovXyfu/itVvbaQec+Jv+CvvwV8dfsjfFL4I6v8LPHHg7xt4y8BfFHwH4R0XwR4b8Ep8LvB+ha8mu6R8OdEjv8A/hL9F1ZrPQPDNxoVlrl7Z+DLbfe29/Npukm2NvAyeJi6couLTcZRVrcqvdR7PRWvp6W0A/Nz9g/9uXxf+xN8QtX1qy0YeMfh742trDT/AB94Ke9OnT3i6ZLcSaTr+h35injsvEGii91CKAXME1hqFjf31hdRwzS2WpabjSquk31i91+TWj1XyT69GB+o0n7f/wDwSh0/xx/wv3TP2XPG1x8aH1GTxHHKfA/hiBoPFju19/bs0EvxDl8IW2qnVJGuz4lsdLu9bivR/ascbXyRmt/bUL8/I+b/AArfvva/nb562A/Ij9s/9r3xt+2d8XD8RPEumQeG9F0nTY/DngXwVY3b6hb+G9BS5mu3jnvzb2p1bWtTvbiW71XVTZWhuW+y2kFtBYafZW0HNVqOpK7VktEt7fOyvf08tdAP0z/4Ku/CH4Bfs3/s/fs5/DbwR8KPAHhn4s+K2srzxR4v0jQNPt/E91o/gLwrZaZrv2/UY4hdb/EfifxBp97Pcuwe9l0i9Xc4+0Ct8RGEIRiopSfVb2S16Ldtd+uoH4I1yAfqP/wTF/bb+FX7FviX4t6z8UvD/wAQdftfHuh+FdM0ePwBpXhvVJ7afQ7/AFm6u31JfEXivwrHDDJHqMC27Wst47usoljhVUZ+ihVjS5uZSfNy2tbpfv6/1oB8Q/tHfEbRPi/8ffjJ8VPDVrqtj4e+IfxJ8X+MdFs9cgs7bWbXTPEGt3epWcGqW+n32p2MN/FBcIl1Faaje26ShliupkCu2U5KU5SV7N3V9/0/rvuB4zHJJDJHNDI8UsTrJFLGzJJHIjBkkjdSGR0YBlZSGVgCCCAagD+gDwF/wVY/Zz+N3wd0P4R/t+fBbVvH99oCWIXxf4f0zT9csde1DTrR9Ph8UXVpJrvhvXvCXim4s5549SvPDV3eQX0099NbppNpeLpcXYsRCUVGrFt97Jpvv9lp+mnpewHG/Gz/AIKjfA3wZ8CPEP7PP7CHwW1T4U6F4us9W03XvGGu2Ok6Hd2Vvrduuna1faLp2m6z4l1PWvEWraSBp0XivxJrlvqejW8UAtLGWa20640+ZV4qPJSjZPrord2lrdtab+av9oPEP+CXv7dvwj/YnPxwPxU8OfEfxB/wssfDQaF/wr/SPDGq/ZP+EN/4T/8AtT+1/wDhI/F/hTyPP/4SrTvsH2P7f5vk3v2j7L5dv9omhVjS5uZSfNy2tbpfv6/1oB9k+Bf+Crf7GHi7xZP8RP2iv2Yv7R+LHhrxBqsvgj4p6N8Nfh14j8Qah4bsdWubjwRc6tJqus6fqHh/xfomjR6RYJ9j1HX9PtNTtLrUdH1fSLe6FnBpHEU27zh7yekuVN+T3TTt2k/XZAfA/wDwUV/4KG6h+2rrnhrw/wCF/DupeC/g/wCBbu81LQ9H1m4tpvEPiPxBew/ZG8SeJI7Ca402xms9OMthpGk2N1qC6el7q00uq3zaikVllWre1skrRXfdvu+1vK/d9FEPzMrAD79/YH/bx8W/sTeN9ZuE0T/hM/hl45OmQ+OvCH2xrO/R9Me4Fj4j8MXTlrS11+wgvLqGSC8hax1uzf7BeS2csWn6ppu1Kq6Tel4vdfqt9fwfW2jA/WbS/wDgoT/wSf8ADni66+P3h34BeIrD4yTXF5qyPb/C3QbbxKmuXYne51S3lHiuXwXpmr38t3cm912wvl1OYyzzTzTO4D9HtqCfOo+9/h19Vul2vdeaA/G/9uL9tHxl+2p8UbXxhrWlp4W8G+FbK60b4e+CYbv7eND0y8njuNR1DUb/AMm3W/8AEGuzW9pJql1Fb29ukFlp2n28JisFuLjmq1XVle1ktEr3+d9NXp0W3UD4srID9oP2V/8Agop8AtN/Zjt/2RP2yfhF4h+I3w10WeWPw5rHhVYL67bTJtcvPElra61BceJfC2raXe+H9TupYtG13wvrH2v+ymt9NewgFnPdap0060OT2dSLcV1XrfXZq3dN+a0QHtn7Pv8AwVA/Yi/Zl8X+I/Dnwd/Zu+IHgL4LaloaT3Or6bb6R4p+LHjTxxFe2a2V14kufFfxI2aZ4V0bSf7Zj0vTIfFWtk3+qzXcFjo6zXMEtxr0oNqMGo918Tfd3vpv+el7AfjdbfG268K/tNN+0N4Ks3abSfjXd/Fjw5pmuIsLXEK+NJ/E9jpWtx2F1cLELu1ZbDVI7K9nCLLcLbXUmElbm5rT51/NzK/rfW1/wf3gfqV+2N/wUD/Yi/a7+E+r33iD9nz4jab+0jbeDo/D/gPxddx6Hc6P4WujqB1A2s3iPSvHWj3+taFZy3mryWkeq+C7hVub+S5h0m3lnlZN6lWlUi7wfPbR6aeV1Zu2+q+675Q/DquUD7+/YM/bz8XfsWeLtbQ6FH43+FPjyTT08feC5Zxb3pawS5gttf8ADN3LvtbTW7W2vJ4bm1vIZNO16y2affG2lh0/VNL2pVXSb6xe6/Vb6/n1towP0Tsf2rv+CMWi+JYvjBpX7MfjaPx/b3q69aaAvhNzptprSTG+he28JT/EyX4XWbQXpDQG1sBbWjRxtawosMZbbnwyfNyO+9rbfLmcd9rJW7WsB+b/AO3p+3R4s/ba8f6Lq1zoY8GfDvwPb6jY+A/Bwvv7Ru4P7VltX1bX9ev1it4brXdYFhp8ckVrBHY6XZWVrYWpuZVvdS1DGrVdVrS0Vsvzb219NttbXA+edI/aO+OegfCTWPgPo/xO8U6f8IteuZbrVfAtveIukXLXE32m7gVjE19bWF/cn7TqOmWl3Bpuo3H7++tbmXLrCnNRcFJ8r3X9K+vWzS/HmDzvw9438Z+EVuk8J+LvE/hhL5oXvk8Pa/quireNbiQQNdLpt3ai4aATSiEzBzEJZAm3e2+VJrZteja/L+vvYHs/wi/aP+Ingj4sfDDxn4p+JHxS1fwx4R+IfgrxP4j0m18X65f3OqaDoHiTTNV1jTrex1HXrTT72e90+0uLaG0v7u1s7mSVYbq4hgd5FuNSSlFuUmlJNq71Seq10+8D6m/4KRftx+Hf2u/iV4Z174R3HxV8K+ArD4cWHhPxD4W8Yy2Ohwatrdr4p8R63JfSaJ4Y8XeJdGv7U2epaVElzfTJeG4sihtlitreV7rVVUa5eZK1mm99fLT7wOA/4J5fH79n79mL413Hxl+OXhv4h+K77w5oN1Z/DfTfAmheF9Yj0/xDrKy2Gq+IdWfxJ4w8Krbzafob3On6RHarqHmS6zd3kpsp9OsmuJozhCXNJN2Xu2tv318vX8nEPE/2rv2gtb/af+PfxB+MusLdWtt4k1ZofDGj3Toz+HvBulr9g8L6IVikktluLXSoYJdTe1Igu9ZuNSvwN927NNSbnNy7vTyS2XXpvbd66XsB87VAH63/ALBH7e3wf/Za/Z/+PHwp+IHhv4k6x4h+KN5q9xoF74O0fwvqGi2aX/gr/hG4RrFxrfjDw9fW7LffvZRZadqAW0/eIXm/cV0UasacZRak23pa3a3V/wCXq7rlD8kK5wCgD9S/j/8Atu/Cn4q/sAfAL9lTw94f+IVn8Q/hXrHgnUPEOs6zpXhu38GXkPhvwv4y0S+TRtRsfFmo65cSy3XiKyktFvvDunI9vFdNM8EiRRT9EqsZUY00pXVtXa2n3v8AL9APVf2Hv+Cpej/ss/sv+Pfgv4o8P+M/EPjDT7rxXqvwP1HR7LQr3w1o174j0qS5h0rxXJqniHS76x0ay8aebrryaTpGuT3EWs6optw8NvHO6Vf2cHFptq/La1te/wA/1A+Tf+Cf/wC1N4O/Zc/aTf41/FWx8aeJtJufCni7SL5fCVppOr+I7vWPEktlMt9MniHX/DtnNG80E8t7cSan9oLyBlhmZn250qihPmld6Pbe79f+D+N4h87/ALRfxE0T4u/Hv4y/FLw3a6pY+H/iJ8TPGnjPRbPXILS21m10vxHr99qtjBqlvYX2p2UN/Fb3KJdRWmoXtukwdYbqdAJGmclKcpK9m7q+/wCn9d9wPGagAoAKACgAoAKACgAoAKACgAoAKACgAoAKACgAoAKACgAoAKACgAoAKACgAoAKACgAoAKACgAoAKACgAoAKACgAoAKACgAoAKACgAoAKACgAoAKAP/1v8AP/oAKACgAoAKACgAoAKACgAoAKACgAoAKACgAoAKACgAoAKACgAoAKACgAoAKACgAoAKACgAoAKACgAoAKACgAoAKACgAoAKACgAoAKACgAoAKACgAoAKACgAoAKACgAoA1ND1P+xda0fWfslvqA0nVNP1P7Bd+Z9kvfsF3FdfZLrynjl+z3PleTP5bpJ5btsdWw1NOzT7O4H03+1/8Ate/EH9sv4i6L8RPH+keH/Dtx4f8ACdp4R0nQvCw1NNGtbK21PVdWmvAmq3+oXTahfXWrSC7nM+HgtbKEKEt0FXUqOo03pZWsr29der/ReQHyhWYBQAUAFABQAUAFABQAUAFABQAUAFABQAUAFABQAUAFABQAUAFABQAUAFABQAUAFABQAUAFABQAUAFABQAUAFABQAUAFABQAUAFABQAUAFABQAUAFABQAUAFABQAUAFABQAUAFABQAUAFABQAUAFABQAUAFABQAUAFABQAUAFABQAUAFABQAUAFABQAUAFABQAUAf/X/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Q/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R/wA/+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P/S/wA/+gAoAKACgAoAKACgAoAKAOi8P+E/EHiicwaJplxebWCy3AAis7fPP7+7l2W8bY+YRtJ5rgHy43qoxlLZf1/Vv6YHuuh/s+kqkviPXNpOC9no8eSvfH267iIJHQhbEjPSRuDW0aH80vkv82v0fzsB6XYfB/wBYhc6M19Iv/LW/vbyct/vQrLDan14gB+vC1oqUF0v6gdHF4E8FRABfCnh8gf89dJspj+LTQO35lv/AImuSH8sfuX6/wBdgJf+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D/hCvBv/QpeGf8AwRaX/wDIlHJH+SP3RAP+EK8G/wDQpeGf/BFpf/yJRyR/kj90QA+CvBp/5lLwz+GhaX/S1H8/yo5I/wAkfuiBRuPh14GugVk8LaOoPB+z2i2h/BrTyCp9w3vzyKXs4fyr+v6/qyA47VPgZ4JvVY2K6jo8h5Q2t49zCG/24tQS6kZe+1J4z6Mo4qXRg9rx9P6/yt+Eg8i8RfAvxPpayT6NcW+v26Zbyoh9j1AKOf8Aj2mdoZcDjEN00rkfJDyFrKVGS2fMvx/r5/cB4xc21zZzyWt3bz2tzCxSa3uYnhnicdVkilVJEYejKp/m2LVtAIKACgAoAKACgAoAKACgAoAKACgAoAKACgAoAKACgAoAKACgAoAKACgAoAKACgAoAKACgAoAKACgAoAKACgAoA//0/8AP/oAKACgAoAKACgAoAKAPoX4d/BmTUkt9a8WpLbWL7ZbXRhuiubtD8yyXzjEltbuMFYEMd1IOXa3UKJd6dK+stu2zfro7L0d/SyA+obKys9OtobKwtYLO0gXZDbW0SQwxr1wkcYVRkkljyWYliSxYt0JJaLYC1TAKACgAoAKACgAoAKACgAoAKACgAoAKACgAoAKACgAoAKACgAoAKACgAoAKACgAoAKACgAoAKACgAoAKACgAoAKACgAoAKACgAoAKACgAoAKACgAoAKACgAoAKACgAoAKACgAoAKACgAoAKACgAoAKACgAoAKACgAoAKACgAoAKACgAoAKACgAoAKACgAoAKACgAoAKACgAoAKACgAoAKACgAoA5HxX4I8P+MbUw6raKLpUKWup24WO/tTyR5c20+ZECSWt51lgbJIRXw6xKEZbrXutGvwa6dV92gHxr428B6x4IvhDer9p0+4dhYapCjC3uQMny5Fy32e7VeZLdz0DPC80YL1yzg4PXVdH/Vtf613A4eoAKACgAoAKACgAoAKACgAoAKACgAoAKACgAoAKACgAoAKACgAoAKACgAoAKACgAoAKACgAoAKACgAoAKAP//U/wA/+gAoAKACgAoAKACgD6M+Dfw4jvfK8Xa7AHto5N2iWUy5SeWJsHUZo2BDRRSKVtEPEkqtOQESFn3pU7+9Lbou/m/R+evloB9SV0gFABQAUAFABQAUAFABQAUAFABQAUAFABQAUAFABQAUAFABQAUAFABQAUAFABQAUAFABQAUAFABQAUAFABQAUAFABQAUAFABQAUAFABQAUAFABQAUAFABQAUAFABQAUAFABQAUAFABQAUAFABQAUAFABQAUAFABQAUAFABQAUAFABQAUAFABQAUAFABQAUAFABQAUAFABQAUAFABQAUAFABQAUAFABQAUAZes6Np3iDTbrSdVt1ubK7QpIjcMjdUmhfBMU8LAPFKvzI4BGfmDJpSVnt/X9f8OB8I+NvCN74M1yfSrotLbsPP06824W8s2ZhHJ2CzRkGK4jH+rlU7d0bRu/FOLhK33Puu/T+tr7gcjUgFABQAUAFABQAUAFABQAUAFABQAUAFABQAUAFABQAUAFABQAUAFABQAUAFABQAUAFABQAUAFABQAUAf/V/wA/+gAoAKACgAoAKAOw8C+F5PF3iXT9I+cWpY3WpSpwYdPtyrXBDYOx5iUtoW2sFnnjLALk1UI80kvv9P69fxvEPvuCCG1ghtreNIbe3ijgghjXbHFDEgSKNFHCoiKFUDoAB2ruStp0WgEtABQAUAFABQAUAFABQAUAFABQAUAFABQAUAFABQAUAFABQAUAFABQAUAFABQAUAFABQAUAFABQAUAFABQAUAFABQAUAFABQAUAFABQAUAFABQAUAFABQAUAFABQAUAFABQAUAFABQAUAFABQAUAFABQAUAFABQAUAFABQAUAFABQAUAFABQAUAFABQAUAFABQAUAFABQAUAFABQAUAFABQAUAFABQAUAFABQB5v8AFHwgvizwxcrBFv1bS1kv9LZRmR3jTNxZDgki9hXy1TKg3KWzswEZrOpHmj5rb9e35/cB8L1xgFABQAUAFABQAUAFABQAUAFABQAUAFABQAUAFABQAUAFABQAUAFABQAUAFABQAUAFABQAUAFABQAUAf/1v8AP/oAKACgAoAKACgD6w+AWgrbaLqfiCVB52qXX2K2cjkWVj/rCh7LNdyOkgGcm0Q9sL00I2Tl3dvRL87v0/WQfQFbgFABQB9a/sKfssyftr/tZ/Bb9luLxwnw2k+MPiHUtBXxxJ4cbxcnh46d4Y13xH9qbw4uu+GW1Xzhops/IGu6dsNz9o81vJ8mdSfLFve39ef9dtwP6of+IPDUv+khNj/4ivP/APRFVh7f+5+IB/xB4al/0kJsf/EV5/8A6Iqj2/8Ac/EA/wCIPDUv+khNj/4ivP8A/RFUe3/ufiB/O3/wVa/4JzT/APBMH9pPw/8As8T/ABfi+Nj698I/DHxVHi6HwG/w7W1XxH4n8beGxoX9hP4x8bmZrM+DTeHUv7YjE41H7OLGH7K01xrCfOr2trbv/W/9WA/M2rAKACgD+8f/AIKxf8EMP+Cb/wCyt/wTs/aR/aE+C3wh8U+Hfil8OvDHg7U/Cmt3/wAWviV4hs7G71j4keCvDt/JNo2t+JL3Sr5ZdJ1nUIFju7SVI3lWeNVmijdOenUlKaTtZ3/JgfwcV0AFABQAUAFABQAUAFABQAUAFAH9mvhH/g0O1LxV4U8MeKB+3/ZWI8SeHtF14WJ/ZdnuTZjWNNttQ+ym5/4aEt/tBt/tHlef5EHm7PM8qPdsXB17Nrl2ff8A4b8vuA6H/iDw1L/pITY/+Irz/wD0RVL2/wDc/EA/4g8NS/6SE2P/AIivP/8ARFUe3/ufiB+WP/BWr/ghHd/8Es/gN4A+N9x+1Db/ABwXx18XdN+FQ8Mw/BmX4cNpbah4N8Z+Lv7dOsP8U/HQvBEPCB0/+zf7MtDIdQF0L5fsrW9xcKvO7cttL73/AK3/AKsB/PvWoBQAUAFABQAUAFABQAUAFABQAUAfYf8AwT88F/AT4i/trfszeB/2odYttD+Afif4teGNJ+JV9f6q+g6VJo1xcN9l0vXNejntJNB8P67rC6boniDXY73T30bRdRvtTXUtOa1F7bzNtRbW6Wn9a/l94H9an/Byn+xf/wAE6PgJ+xn8N/G/wn+E/wAFfgN8fD8R/DWg/DLTfhD4d8NeCNT+JHgyfT9QbxpH4j8P+Gbexi8VaNo2nxadq7eN9WsbzUNL1lNH0pdehXxRNY6pjSlJyabbVru/T0/p/rEP44P2bf2ZPjj+138VtI+CH7O3gWb4j/FHXtO1rVtJ8Kwa94X8NyXen+HdNm1fWbgar4x1zw7oUIstOt5rkxz6nFNME8u2jmmZUbdtRV27L+v6/wCHA9V/a7/4J7/tg/sHN8P0/aw+Dd38JG+Ka+Km8BC68ZfDrxd/b6+CT4cHicofAHi7xUNP/ss+LPD27+1jYm6/tFfsIufs14YBSjLZ3t/X6AfGVMAoAKACgD+r+D/g18u/FH7HqftZ/DD9t608e2+ufs4n9oLwH4EX9nObSJ/Fy3vw1PxD8PeDT4hj+OesDSrvWWktdCk1T+wtROn3M7XDaTcNC1m+Ptve5XG2tt/Pf+twP5QK2A/a3/gkH/wRp8Uf8FXF+OWp2/xth+A/hf4LN4EsTr918NJviQPFWveNh4nuP7HsrRPHngNbA6Hp/hsXuo3JvL9v+JxpcQtkE3mrnUqcltLt9LgfOf8AwVM/4J0+Jf8AgmN+01B+zzr3xBj+Kun6v8OfC3xL8LfECHwhJ4Gi17RfEN5rejXcX/COv4k8XCym0jxH4a1zSXK+IL37THaQ3pjtPtQtkcJc8b2tra17/wBfj+kQ+HfhP8Otc+MHxT+Gvwl8MLu8SfFHx/4O+HXh5fKafdrnjbxFpvhrSR5KMry5v9TgHlqys/3VYE5Wm7Jvsr/1v+X3gf0ff8FEP+DcTTv+CfP7JPxO/an8Sftv2fj5fAcnhTT9F8Aw/s8yeFLvxlr/AIu8W6L4WsNHtdfk+OHiFdNMCarca3eXH9i6i0emaTfSLbOUFZRq80kuXfz2/r+twP5gq2AKACgDvPhZ4Kj+JXxP+HHw6l1YaBF4+8eeEPBUmutZf2kNFj8VeIdO0J9WOnfa9P8A7QGmrfG8Nl9vsvtQh8j7XbeZ5yD0Tfb+vP8AL7wP3/8A+CpP/BvtP/wTQ/ZgH7SN3+1rbfGMSfEbwl8PYPBcXwNl8APLP4ptdcvP7S/4SB/i740Ciwg0OdjZ/wBisbnzP+PqDyzvyhV55W5bfP8Ar9P0kH84lagFABQAUAFABQAUAFABQAUAFABQAUAFABQAUAfqL8Ef+CLv/BTL9o74TeDvjl8F/wBmHUfG3wr8f6bc6x4R8Vw/FD4JaJHrGnWeo32lXNymk+JPiVo+vWYj1DTb23MWoaVaTMYPMSJoXjd5dSKdm1dAfl1VAFABQAUAFABQAUAFABQAUAe2/sz+C/D3xJ/aP/Z++Hfi20lv/Cnj742/CnwX4msYbq5sZrzw94p8d6DoetWkV7ZyQ3dnLcabfXMMd1ayxXNu7iaCRJVR6T2fowP67f8Agud/wRk/YA/Yi/YJ1/47fs6/CvxJ4S+JNh8T/hv4ZttY1T4ofELxXapo/iPUL631a3OkeI/EOo6Y7zxQRqk72zTQEEwuhJNYU6kpSs7Ws/6/r9QP4pa6ACgAoAKACgAoA/re/wCDef8A4JQfsSf8FAP2cPjj8RP2oPhxr/jTxX4J+Nsfgvw7faR8RPHPg2G08PN4E8Ma4bSWy8La5pdpdynUtTu5vtVzFJc7HWHzBEiJWNWcotW6oD8Cv+CmfwP+HX7Nn7e37UXwJ+EekXWg/Db4Y/E/UPDPg/R73VtS1260/R7fT9OuIrefV9YubzU79xLcSsZ725mmIYAvhVFaQbcU3u0B8LVQBQAUAFABQB8G/E3QV8PeNNYtIkEdrczDUrNQMKLe/HnGNB2SC4M9ugGfli9sLxVI8s2u+v39P6t+sg4GoAKACgAoAKACgAoAKACgAoAKACgAoAKACgAoAKACgAoAKACgAoAKACgAoAKACgAoAKACgAoAKACgD//X/wA/+gAoAKACgAoAKAP0B8A6cNL8F+GrMLtYaTaXEq4xie+T7dcA9ORPcSAnueeetd0FaMV5em/zf5/dcDr6oAoAKAPQ/hP8WfiR8C/iH4Y+LHwi8Yax4A+I/gu8n1Dwr4w8PzJb6xod7c2N1pk9zYzSRTRxyS2F9d2rlonBiuJBgEg0mk1Z7MD78/4fS/8ABVP/AKPj+Of/AIPdO/8AlTU+zh/KgP8ARv8A+CdnxU+InxS/4Jh/s2/F74heLdX8WfEzxX+zdYeK/EfjPVpkm1rWPEcmi39xJq95OkUUb3jTRJIXWJV3KDt4rlmkpyS2TA/zkP8Ah9L/AMFU/wDo+P45/wDg907/AOVNdXs4fyoDxS41f9t7/gqT+0R4N0C/1D4lftU/tDa9o1j4K8M/bGttQ1q38K6Rf6lqkcWoamyabpGgeFNBu9d1XVNT17XLmw0XRYb26vNU1G2tg0iv3YLolf8AH+v60A/fj4V/8GkP7W/iXw5Y6t8Wf2kPgh8LNcvbQ3MvhbQdH8W/Eq70qZ1LQ2GqapEnhDSDdocJePo91rNjC5b7Je6igDtk68ekW/O9v8/67XsB8fftqf8ABtz+3z+yP4J1v4peFh4K/aY+HPhnTptW8TXPwffW/wDhPPDml2hJvdU1D4da7plpquqabZwlbq6l8HXviq6srJLvUNTs7HTbG4vFqNaMtLOLbtqwP59K1A/1QP8AgvZ/yiA/bJ/7En4df+rk+GlcdL+JH5/+ksD/ADB/hB8IviR8e/ib4K+Dnwh8I6t47+JXxD1608N+EfCuiQia+1TU7wk8vI0dtZWFlbxz6hq2rX89tpejaVaXurapd2enWV1cxdbaSbbsl1/r+uwH7r/tUf8ABuj8e/2LvgF4o/aI/aH/AGr/ANk/wb4N8LafAX02LVvipqHiLxH4ovbeR9K8B+DdPHwzt18R+LNZuoZbTTrSCWG1EUF1rGp3mm6Fp2panaZqqpO0Yt+d+n6AfiD8BfgB8ZP2nvin4X+CvwF+H+v/ABM+JnjC6Ntonhjw/BE0zRxgNd6nqd/dy22laDoOmQk3WseIdcvtO0TR7NXvNTv7a2jd60bUVduy/r7wP6b/AIYf8Gj/AO1p4j8MWerfFT9pT4IfDHxFeWX2p/CmhaL4u+I8ml3LgtFp2q60i+EdMFzGNqXs2jtrVjDN5i2d1qMKJPLi68f5W/O9v8/67XsB+e/7ff8Awb/ft0fsHeC9X+Ll/Y+E/jx8FfD8KXfiXx/8H7jV77UPBdiQfN1Pxt4I1rTNO8RaVo9sySPfeINHi8ReHNKtfKudb1jSxKsa3GrGTts30f8AW4H4laLpc2uaxpOi20kUVxq+p2GlwSzlxDHNqF1FaRSTFFdxEjzK0hRHfYDtViAK0emvb+vP8vvA/oJ/bE/4Nu/2wf2N/wBnrxn+0L4l+KnwQ+JmmeENX+HegxeAvhgfibq/j7xRrXxN+Jfg/wCFnhrSvDGlal8PdJtNR1GbxF400oiyN/FcXMCyxWUdzetb2s+Uaqk7crW+t+2uv9P8W4h9HfAf/g07/bH+Ivw/0vxf8Yvjb8JPgN4j1rTY9RtfhzLpev8AxE8SaL9oto5oNN8YX+jTaP4d0rVUlZor630DVfFlvZqoIu57gzWsCdeKbXK3533A/NH/AIKOf8EUf2xf+Ca+k6d48+Jdp4U+JnwW1W+tdJj+MPwsvNU1Dw9oeuX8ksdhoPjTSNb0vR/EHhbUb8xD7BeTWN54av5poNPsvENxqzPp8VwqRnorp9n+mrv+HoB+QdWAUAfpnp3/AAWV/wCCo2kafYaVpv7bXxvs9O0yztdPsLSHXNPENrZWUEdta20QOlEiOCCJIowSSFUAk9aj2cP5UB/Z7/wbN/tZftIftbfs4/tGeKv2kvjB4x+MXiLwr8bdI8P+HdX8ZXkF7eaTos/gTSNRm060eC1tlS2kvp5bllZWPmyMcjOGwrRUWrK2jA/Az/gs3/wVH/4KD/AX/gpn+1V8JPg7+1h8Wfh78NfBviXwPaeFvB3h7V7K30bRLbUfhP4B1q9hsYZdOnkjS51XUr++kDStme6lYYBC1pThFwTaV3f82B+V1v8AtIft4f8ABUr4n/Ab9kD4w/tP+LPiHb/Ej4z+DtE8DQfFTVZLnwh4a8d+JJLrwdpXifUBoui3GpxR2Nl4j1G3uJbSzvZ1s7y6EVrLIyLV2jTTklsun9P+u24H2x+1t/wbkftt/sq6P8Gp7bxV8Jfjt4q+O3xw0D4C+A/APwju/GkviSfxTr3gvx948/tfUpvGHg/wtoem+FtG8P8Aw71698Q61d6rFb6LZJ/al/5OlWt/e2kxqxlfRxsr6vT+vlr5Ae5/GD/g17/aY+Av7K/xf/aQ+JX7RfwWh1X4NfCHxv8AF3xD8OfC2jeM9fF1Y+BPCup+LNU8P2fi++tNAgOrS2mmPZQTjQZdNN8/F01oounSrJySUXq7Xv3drgfkD+wj/wAE0f2uP+CjHi/U/DX7NvgCDUND8NTWkXjb4n+MNRPhj4YeB2vlLWkWveJGtb65vNTuIx58Ph3wvpXiLxRLZiTUI9DbT4Li6TSU4x3fy6v+v66Af0E6T/waD/tATaJHPrn7Y/wd07xGYY2l0rSfh1411nREuSuZoo/EF3qeg30sMb/LHcN4aheVfna2gPyVl7eP8r+//h/z+8D8av8Agoh/wRZ/bR/4Ju6ZbeOPivonhf4g/Bi/1O30i2+M3wo1LUdc8J6Zqd/LImmaV4w07V9I0PxL4P1G/wBscVtPqmjt4cvL+ePS9K8R6nfsIG0hUjPbR9n/AE7/ANN2ukB8p/sI/sZePv2/P2l/Bf7L/wAMvE/g/wAH+MfHGmeL9U07X/HcutQ+GrSHwb4V1fxbfx3snh/SNc1QS3Vlo89taCDTZkN1LEJmhhLyq5yUFdq/lt/X4fjaQfpF+0n/AMG8v7cX7P8A8a/2avgBoGp/DP46/EP9psfE678NQfDC/wDFUGjeCdB+Er/D4eL/ABV8Rta8Z+FvC9l4e8M2cfxG0Z11KNr4yzRSaZDBLrF/omnalMasWm7NJd/Pt56dvvA/QW2/4ND/ANqGTwjDfXX7WXwGt/HT28Lz+GovC/xAuPCsNy0W6eBPGhs4NVmihm/dR3H/AAgsZmj/AHxgibENR7eP8r+//hvz+4D+eD9t39gz9pP/AIJ8/Fx/g/8AtIeDYtB1W9trjVfB/ivQ77+2/AnxD8O2901ofEPgzxAsNs17ZibYt5pup2WleI9Gknt4Ne0XS7ieGKXWMlJXX/BXrv8An99gPMf2av2Yfjt+198WdC+CP7Ovw71n4lfEfxBHPdQaPpbWlpaaZpNkY/7Q1/xHrmp3Flonhrw9p3nQJe63rd/ZafFPcWlmsz317Z21w21FXbsv6+8D+mj4ff8ABop+1FrHh+2vviZ+1V8D/AviKeAzSeH/AAr4W8bfEK0s5HUNFa3WuX3/AAgatOmdl21np15bRSqwtbm+hKTvi68ekW/O9v8AP+u17AfA37d//Bu5+3X+xH4D1/4w2v8AwhP7Q/wf8LWc+q+LPE3wjn1o+KfBeh2iB7zX/FvgDX9M0/VY9Fs1Lz3+peE73xhaaNp0E+ra/LpOnW9xcwVGrGTtZp9L9f8Ag/L7wPx5/Z3+CviD9pD48/Bz9n/wnqmjaJ4n+NPxK8G/DDw/rHiJ71NB0vWPG2vWPh/T7/WH02z1DUE021ur+Ka9aysby6FukhgtppNkbaN2Te9lf7gP1a/4KUf8EN/2l/8Agmt8DPCnx7+M3xi+DXxD8NeIPib4d+DumaR8P9R8fXuu2Opaz4U8b+LLC5kTxV4O0Cwi0S0sfA+pWzx29+88d1eWYhs3ha4lgiFRTbSi1pffz/4P9XA/ar/g3q/4I8fHf4WfFP8AZp/4KVa18S/hJqHwk8b/AAl8aarp3gbS7rxi3xFtYPH/AIW1jw3pkd7BdeE7Xw0JbO7lE9+IPEM6Lbgm3aeTCVnVqJ3hZ3TWt/8Agf5erA/VT/gut/wSK+OP/BU6X9l2T4M/Ef4UfD8fAyP41J4jHxOufF1udWPxLb4TtpB0T/hFfCvibeLEeAdT/tL7ebLb9ssfsv2jdceRFOooXum72622v/n/AFcD/PY/bC/Zh8YfsY/tJ/FX9mPx/r3hrxP4w+Eus6bout694Pk1SXw3qNxqfh3R/EkMulSa1pukao0MdprVvBKbvTbV/tMUwVGiCSP0xlzRUlpf+vPt/wANsB6n8QP+CZn7fHwr+A9p+018Qv2V/iv4U+CF3p+nau/jfVNGtkGlaNq3kDTdb8SeHIb2bxb4V0S+N1aLb6z4l0HSdMka8tFF0WurcOc8W7XV9gPheqAKAP8ATM/4Nrv2gI/jt/wS1+HnhDVbpNR179nrxp48+BmtpcsJZptHtr2Dx14PE1vJn/iX23g3x3pHhy0baYJk0CeEbpYLhU5KqtN+av8A1/T+WwH+eV+2d8EpP2bv2tv2k/gMbd7a1+E/xt+JPgnRlkDD7R4b0XxXqdt4W1CPd8xg1Tw4NL1K3L4dre6iLAMWFdUXeKfdID+/3/g3R+GXhP8AZN/4JG2Hx0+JWo6d4L0z4s+Jvij+0X458Sa64tYNB8D6CyeCNEvNQuSrMNKXwp8O4/FVjFF5uY/EUskMRub2SJuWq7zt2svn/T8vwvIPg7/g7t/Z8/tP4Y/softS6ZY/vvB/jPxZ8DfF17FHvkm0/wAc6R/wm/gj7UwBaK00m/8ABPjWKKViIftfiVIXImnt1eqD1kvK/wCn6gfgH/wb4/A7/heH/BVv9mmG7s/teg/Ce78VfHHXm2eZ9k/4Vx4a1C98I3mCCq+X8R7zwTHvYr5fm70LShErWq7Qfnp/Wj/T1A/oN/4O6v2hP7G+D37K/wCy5pl9i58e+PPFPxq8W2kEmyWHSPh3ow8IeEYr5QQ0llrOq+PfEl1bxENE154T86TbLbW5bKgtXL5Afye/sKf8E2f2tf8Agor401Pwn+zZ8P4tU0rw0bQ+NviT4s1D/hGfhl4GS+YLaJ4g8TyW13JPqdypae18N+HNO1/xVd2cV1qFpoc1hZXtzb7ynGO79Et3+X4v7rgf0DQ/8GhX7RraB9puP2wPgnF4owP+JPD4F8dT6Bu2EsP+Ekee31HAk+UN/wAIpkpl8KcJWXt4/wAj+8D8Fv2+P+CXX7X3/BOHxJpWl/tE+BbP/hEfE11c2fg34teBdQm8T/C/xZdWoleXT7LX2sdOvtG1z7PDLdp4c8WaR4d8Qz2MUuoW2mTafE91WsZxltutwPjP4R6r/YPxX+GOubtn9jfEPwXqu/ONn9neJNMvN2e23yc5/wAKb2fowP8AQN/4Ox9V+wf8E2/hhYq2G1z9sL4a2DIDy0Nt8JvjrqzMR3VZdOgB9GdPUVzUfj9E/wBF+vn+N4h/LF/wTi/4Ic/Hb/gpn8F/Efxn+C3xz+AnhOy8I+PtR+HniXwh8QLzx/a+K9K1ay0fRdetL+a38PeB9fsH0fWNN1y3fTL2O+ImuLTU7RkSfT7hF2nVUHZxb63vb+v67gfmh+1b+zZ4+/Y//aK+LX7NPxPk0u58b/CHxVN4Z1jUNDe9k0TWIXs7TVdG1/RX1Ky07UH0jxDoWo6ZremNe2FndGxv4DPbxSF0W4vmSa6gepfsA/sK/Fj/AIKJ/tF6R+zf8HtV8L+HfEd/4Y8U+MdT8UeNZNYh8K+G/D/hWwSe4vtYk0DSdc1VUvtUu9I8P2P2bTZw2q6zYrOYrdpZolOSgrvXpbv/AFuB9Bf8FNf+CTPxY/4Jby/CTT/jH8YPg38QNf8AjDH4tvNC8PfDC68Z3epaRo/g9tChvda18eJ/CXhuC0sb+9163sdIMMtzLfXFlquyNU06dlUKnPe0WrfP+vu+6wFH/gnv/wAEfP2z/wDgpE93rvwV8JaN4W+E2j6qNH1342fE7ULvw38P7fUkHmXek6E1lp2reIfGetWcGWvLLwtomp2ukzS2UHiLUdEGo2UkpOpGG+r7L+lb+mr2aA/ajW/+DQz9pW38OtdeHf2uvgfq3isW8zjQ9Y8GePNB0BrpY8wQDxPaf8JDqAhlkxHJct4UV4VPmC2mOY2z9vH+V/eB/OV+2Z+wp+05+wN8TU+Ff7TPw5vPBmsahay6l4W8QWVzDrngfx1o8LpHLq3gzxZp/maZrENu0sCalYF7fW9DluLe21/StLup4oG1jJSV0B8hVQBQB95fsKf8E2f2tf8Agor401Pwn+zZ8P4tU0rw0bQ+NviT4s1D/hGfhl4GS+YLaJ4g8TyW13JPqdypae18N+HNO1/xVd2cV1qFpoc1hZXtzbzKcY7v0S3f5fi/uuB/QND/AMGhX7RraB9puP2wPgnF4owP+JPD4F8dT6Bu2EsP+Ekee31HAk+UN/wimSmXwpwlZe3j/I/vA/Bb9vj/AIJdftff8E4fEmlaX+0T4Fs/+ER8TXVzZ+Dfi14F1CbxP8L/ABZdWoleXT7LX2sdOvtG1z7PDLdp4c8WaR4d8Qz2MUuoW2mTafE91WsZxltutwPaP+CaX/BID4n/APBULw98R9Q+C/x8+A/gjxV8LdW0208UfDv4l3njuy8XDQtctTLonjHTYvDngvxFp1/4bv7631TRnnivheadqmmSRanZ2cOo6NPqUzqclrxbT63A+dP+Chf/AAT3+OX/AATa+O8fwK+N8vh3W73VPCmjeNfCXjnwVJq914K8ZeH9V8+1uLjRLvW9J0TUhdaJrdjqeg6zYX2nWt1a3tiLlI5dM1DTL29qElNXX3dvz/4PlsB7N/wTP/4JFftJ/wDBUS9+J8nwa1rwJ4D8J/Ci10VPEHjv4nT+JbLw5e+IvEEszaZ4S0V/Dfh3xFeahrf9m2d9rGoqtqlrpNhHZG/uIJtZ0qO7U6iha6vfpt8/6/UD32f/AIIR/Gtv299L/wCCdmj/ALR/7OHiL44yfCjVfiz4q1DR774jzeEfAWn2Udreaf4Y8UXsngCPVYfF2taPeWmv2ml2ekXUVtol/pV9fXUC6paI0+1XK58rteyV9/8Ahvl+SkH+g3/wTp/Zh8Yfsc/sQfAP9mHx5r3hrxN4w+E/hHV/D2t694Rk1SXw1qN1qPirxFr0U2lSazpuk6o1ultrEEMhu9NtZPPimCxtGEduaT5pN7Xf9dv677gfwDft5/8ABvf+1D/wT9/Zs8WftOfE74y/ATxj4P8ACOs+EdFvtB8B3vxCm8SXNx4w8RWHhuwltI/EHgTQtLMNtd6hFPdmbUonFskhhSWUJG3TGqpSUeVq/nf+vx/NxD8sv2R/2Mf2j/25fipbfB79mj4b6n8QPFptTqetXSzW2k+F/B+hRv5c3iDxl4p1OW20bw5pKOfJgkvrpbvVb1otK0Wz1LV7m0sZblJRV27fr/X4fMD+kfwv/wAGh/7Td94cjvPGH7WfwO8OeKntIJToGg+EfHfivRYrx0VprSXxLer4VuvLgYtGLqHw1OJSu5YVVgay9vH+V/f/AMP+f3gfj7/wUL/4Iuftq/8ABOKxTxn8VvDWg+P/AIMXWpx6Va/Gr4U32oeIPB1he3boun2PjCx1HTNJ8SeCL2/aSK2tZte0eHQb/Un/ALM0bX9WuwqtpCpGei0e9v63sB8Afs4fA/xF+0x8fPg9+z54R1XRdC8UfGf4ieFfhvoGs+I3vo9A0vVvFur2uj2N9rD6ZZajqC6dbT3SS3TWVheXIhVvJt5XwjVJ8qb3t/Xn/XbcD9i/2yv+Ddn9tP8AZA8NfCDVj4p+Fnx48TfHD44eHPgH4C+Hfwal8b3vi2/8YeJfCHjrxpbXtwPFng/wto1n4fsNI8AazLrOq3OrRQaRAV1PUDBpFrqV9aZxqxlfRxsr6vT+vlr5AfcPgb/g0b/av1rwTbax48/ac+BvgbxzdWSXP/CFaZoPjPxlplhcy/Munap4wii0FEuYIyEvJtJ0HWbJLpZYrO61C2WK9ln28f5X94H4k/8ABQ7/AIJX/tX/APBNLxbouj/Hvw/oureCfF809v4D+MHgC/u9b+HXi67tbdLq80iG8v8AT9I1rQvEVjA5e50HxLo2k3s8UNzfaP8A2tpMJ1JtITjPbp0ej/Bv8/uuB+fPhvw34h8ZeIdE8JeEtC1fxP4p8TarYaF4d8OeH9Ou9X1zXdb1W6istM0jR9KsIp77UdS1C8nhtbKytIZbm6uJY4YY2dlWrA/p1+Av/BqN+3J8SfBmn+K/i/8AFP4Nfs/6pqtobuDwDqkuufEDxjpW+FZLa38TN4VgTwnp11JI22eDSfFXiF7OPmcLdB7JMXWinom/wXy1d/ml87geBfEL/gif+2d/wTc/as/ZC+IHxP03wl8SPgrfftUfs9aQPjD8KdS1HVfDmiazqfxW8NR6do3jLR9b0vQvE3hW9vpIxFZ39zpN14XvLu4tdMs/Edxq1ylhVKpGaaV07PR+nTV3/D0A/qW/4Og/+UVXiv8A7Ld8G/8A07anWFH4/kwP84PwL4E8afE/xj4b+Hvw68K69438c+MNXs9B8LeEvC+l3eteINf1m/kEVpp2laXYxTXd5dTOeI4oztRWkcpGjuvW2krvZAf08fAf/g06/bV+IHhfTvEXxs+Mnwb+AOo6jEJz4JVNY+Kfi3R0aNGWHXpPDcmleDor3zCyvDofjDX7ZI1Vzeeaz28WLrxTsk357f187frIPA/2yv8Ag2g/b1/Zb8D618T/AADe+B/2oPBPhrTrrVfEdn8KV12y+JWj6bZZe71Jfh3rthHc+IbSC32zvbeDdY8S64qJdSyaKlpavdu41oydrct9NWB/OwQVJVgVZSQykYII4IIOCCDwQRx7VqB+lv8AwT1/4JOftf8A/BSjWdW/4UN4V0fRfh14X1G30vxj8ZviLqF14e+HGgalPEt1/YtteWlhquteKPESWTx3U+h+FNE1m402G602fX5dEs9V0+7uInOMN9+ys366tfn6XsB+xHxL/wCDSn9tDwz4Nutd+HHx9+AfxP8AFdjps97J4GnTxh4GuNWu4FZ10jw54g1bStR0S4vbsKIrSfxJN4T0zz2Vb2/sbcPcrCrx/la/H9V+voB+w3/BrX8KviJ8D/2fv2zfhJ8WvCGs+AviR4A/azk8O+L/AAjr9uLfVNF1az+FvgcyQTCOSa3uIJ4ZIbyw1CyuLrTtU0+4tdS027u7C6t7iWKzTcWtmgP5B/8AgtX/AMpVf24v+y3at/6adHran8EfQD8u6sAoAKACgAoA+Xv2hdOC3fhvVlX5p7e+0+ZsdBayw3NuCe+ftd0QM8bT0zXPXXwv5frvf16fPoB84VzgFABQAUAFABQAUAFABQAUAFABQAUAFABQAUAFABQAUAFABQAUAFABQAUAFABQAUAFABQAUAFABQB//9D/AD/6ACgAoAKACgAoA/Si0iEFrbQL92G3hiGPSONUH6LXoLZAWKACgAoAKACgD/Vu/wCCV3/KHv8AZM/7NN0z/wBR/U64qnxy9QP8pGu0D/Rh/wCDXv8AYz8I/Bb9hiP9qfUdFspPi1+1PrniK8/4SKZVl1LRvhJ4H8S6j4S8L+E7R2DLYWeqeINB8QeM9S+ysj6uuqeHhqnnHQNMjsuWtK8rdI/n/Xp+sg/nC/4KNf8ABwV+298b/wBpH4g2/wCzT8dfFXwI/Z58GeLdZ8O/C3RPhnLYaHq3inQtD1KWxtfHPjHxNBbza5q+peLltE1gaINTXw3omnXNtpNpp9zcJqer6vrClHlV1d2Tbf5Lfb1+8D+hH/g3P/4K9fGb9uaL4o/sy/tR+ILbxt8ZPhV4UsfiL4H+JA03S9I1vxv8N11ew8MeIbHxdZ6Rb6fpt1r3g/WtZ8LJba/Z6fDda/p3iEnW1fVNKm1XWcqsFGzirLr5P9L+vpazA/mv/wCDi39jTwl+yF/wUQ8RXvw20Wy8O/Db9orwfpvx10LQNMVYdL8O+JNb1nXNA+IWjafajatjaT+LdBvfFVrp9uiabpln4qttL0tILKxis7XalLmjrutP8v60/C8g/t5/4Lh+F/Enjf8A4JS/tV+DfB2g6v4p8WeKdB+FXh/w14b0DT7nVdb17XNW+N3wvsdL0jSdMsop7u/1G/vJ4ba0tLaGWaeaVI40ZmArnpO00/X/ANJYH59f8EyP+Ce/7Pf/AAQ2/ZM8Zftr/tsa94b0n4+6l4OS8+IXia4e11dfhXoGpeTNpfwO+GCQvI3iHxx4i1EWdl4iu9DeWTxV4k+y6Bos03hzR01bVanKVSXLFaX9b26v+vyQH8d//BVT/gqT8Yf+CnXxzl8Z+JzfeD/gr4KudR0/4I/BuO+M2neENDuJAkuv68YGFprHxC8SwwW8/iXW9rxwIltoWkNHo2m2yPvCCgu76v8AroB/Yh/wa9/saeEvgp+w037V2q6LbS/Ff9qPWvEd0uvyRi41PR/hD4D8R6j4V8NeFrFVWV7ODVvEeg+IfGOpLZlZNaTUPDSahHM+g6alphWleVukfz/r0/WQfzS/t0f8Ft/+Cl/7SXx78ZeJ/g38Tvjt+z78EtL8SanafCb4ffCiLxH4Ekg8IWV9JDouqeNNW0W0tNc8VeJtbsoLfVNdTW9QutIs766uNP0bTNP0xEtm1jCEVryyfVuz+5f1+YH9O/8Awb0/8FIfj5+3X8KfjP8AAv8AbBsL3xZ8Sfg1beHLnTfiD4i8Jx6S/wATvhn42TWdJuNJ8YWMemWWhan4g8LX+kmwv9TFrav4m0LxBpn9o2V5quma5rOq41YqLTjs+iez/Hf+rbAfx1f8FQv2SvD/AOxR/wAFTPih8DfBNkmm/DiD4n+B/Hfwz06KSSWDSfA/xITQvGWleHbZ52e5Nt4SudWv/CNs91JLcywaFHPLPctL9ofeMuanfrZp+q+/+u2wH+lH+3/+0T4V/ZJ/Y8+OX7Sni/wfo/j6x+DPhrTfG2ieEde+zLpms+P9O8UaDH8L4ZLm6tL5dNuIPiTP4Uu9P1i2tZdS0XUILXVdKX+07O0ZeWKvJLu7f1v+X3gf50if8HCf/BWRPiq3xS/4aeunR9bXVG+Gr+BvAh+FR0xLsTjwqvhUeHxPHohtQNMa+i1ZPFz2mbpvFDawzanXV7KFrW+fX16+u1vVAf3xePtb8J/8FIP+CRfinxdrnhXTU079pv8AYv1PxuPDN6VvrPwt461X4bS+J9J+yXEpJku/APxFs7O/0XUnKSx3+g2N+ypKmyub4Klu0vv1+e68tPOwH+TpXaAUAFAH99P/AAaI/wDJqP7Vn/Zwuh/+q30OuavvH0A/mb/4L7/8peP20P8Asbfh3/6pT4aVrS/hx+f/AKUwPAv+CTf/ACk1/YN/7Oq+C3/qcaRTqfBL0A/0iv8AgrT+3Z4W/wCCc/7Jd7+0pqngHSPiP4+0/wAa6X4L+Bvh/W40TT4fi14w8N+LrKz1e61NYZNR0mw0rwTB44udZk0WWy1bWdCXU/CltqWnR+IZr235YRc5Wvbq35f1b+kB/n+fHH/gvj/wVH/aB8L/ABI+H/jn9oHSLf4Z/FbwT4q+HPjL4deHvhD8IdO8PXvg7xpo19oHiHSbbUbnwRf+MbOS70vUrqCLVovFP9tWZZJLTUYJEDt0qnBW93VO97v/AIYD77/YG/4OMfBv/BP79jbwT+y58Nf2GrbWvEfhXTPE+o6v8TLz45QaXaeNfiX4nvL7Ubnxv4k8K2fwflv7mCKeXS9LTSj4ue+XwxoWl6Fb67BHZ209vMqXNJty+Vtl/Xp+F5B+bWuf8Fvv+CsXjH4hQ+O0/bJ+LVlrialJfaf4b8JxaBo/giEtdC7i0/8A4VzpOhR+EdXsLfYlvHba3ourNNaK0N492Jbhp79nBL4V8wP9BD4ZeItR/wCCiP8AwSA0/Xf2gvCtla+IP2i/2R/EkPxF0eXSZtJs4/FcvhfWNMn8S6Xpc5Nxo27xFpcHjLw2InM2kSnTbixmL2tvNXN8NT3dlJW/rX7/AJ2WwH8Nf/Btd/yl3/Z9/wCxQ+O3/qlvG9b1vg+aA/rt/wCDgD/gpB4v/wCCdHwC+G+ufBHSPC9v+0r8bNU8ZfDv4b/EnXdF0XW9R+F/gjT4fCviD4ma5odhq+n38GqXF/fW/wAP7FNF1BX8OS6oNG17XLHVn8OabptxhSipS12WrXft/WnltaQfzD/8Ezf+C+//AAUA0P8AbG+B/g39oL446t8c/gv8XPih4R+G3jvw1440bwqbrQ7Xx/4h0/w3D4x8La9pWjaRq+kX/hW71KDVhpYvpPD+padb32mz6Uk89nf6bvOlHldlZpNq3l0fr8rfepB/QV/wdV/B/wAPeNv+CdHhr4qXGk2Eni34KfHfwVeaPr8kSf2pY+GvH1lrHg/xPoVpcHDrp+t6rceDtS1G1XInufDWlzsB9jU1lRfv27r+v60/C0g+Wv8Ag0L8J/DxPgd+1746tYdNm+LFz8V/BHhPXbgrFJrGn/Dyx8IPrHhOFGZ2ms9N1jxJqHjR5Fijgi1G60OIzvdPpVuto6+8e1mB8Hf8F5vjH/wWb+Gn7ZHxS1y18ZftX/Cb9lPSNS07/hRviL4BeIfiD4P+D7eD7bSrSa3v9e8VfDC50uxm8cyamNUvdet/HuoHxJpl40sGmLH4Wt9Bdrpqnyr4XLrfe/z7+W4GR+x5/wAHUXx1+BfwKsfhL+0v8BJP2xfFmlX+p2tn8WNf+M9v8OfEGqeDLu2tY7Dw54z04fBz4gxeL9W06b+04pfFl3qFpe6zpV1Y2msWN5qNjd61q5Kim7p8q7Wv/XT+kB+Pn/BPjxF4Y8X/APBXT9knxZ4J8HJ8OvBvij9vD4WeIvCXw+j1Ya/H4F8M618adM1LQfB0eurpeiLrSeGNKubXRE1YaLo41FbIXg0vT/O+yQaS+CXX3Xr30+f5/eB/Yt/wdof8o3/hF/2eh8Nv/VK/tDVz0Pjf+F/mgPxm/wCDcL9u39rrxn+3D8A/2S/FHx18Y6z+zj4d+F/xSstF+E10NH/4RrTrXwz4F1rVtBhgMWlRans0zUUW7t/M1Bz5gHmF1+WtKsYqLlbVtagfq5/wc7ftxftY/saz/sTL+zB8b/F3wbX4jQ/tHN43HhUaQf8AhIz4Sf4Ejw2b7+1dL1L/AJBI8Ta79m8jyP8AkJXHm+Z+72RRjGXNdXtb9f8AID+GbxT+0H8SfiZ8e4/2jfjLrU/xb+I974z8MeM/F2p+LBa7vGl14Yk0hILLWlsrS3tTa3emaNZ6TcCGzUGzXmN3yW6OVJcq0Wv4/d+f3Af3Nftj/wDByP8A8E8fin+wR8YvDXw8k8eeKvjZ8b/gp41+Gdv8DfEHw91/TW8Ha18RvCGoeFry78beMbyxT4f6j4f8NNq9xe3H/CKeIte1HW1sorS1srL7a93Yc8aU1JdEmnfTW2ui1t81162A/wA/WukAoA/r+/4NGv2hP+Ee+PX7T/7MWp32yy+J3w38OfF3wvbXEm2JPEPwu1xvDmv2unoSAb7WdB+IVnfXSAM0ll4QEgKrauHwrrSL7O33/wDDf1cD4/8A+DlP9mrWfDX/AAVnkvPCOjS3d5+1h4C+D/jHw5Y2ceItR8ZS7/gpdaVbYURjUb3VPAWnajeRgl2n1+K7l+a9DPVF+5/hb/z/AK2/C8g/oT/4L0eLtG/YR/4Io+Av2TPBd/FbXfjSw+B/7KugPZnyLyfwj8PNCsvEXjTWhGdrSW2saV8O00LXJ5Q8sr+NR52Z7tpVyp+9UcvNv/Lv+flrqB0vxtuv+HoX/BtzL47U/wBv/EG2/Zg0b4jXd2v+k6lJ8Xf2WL9JPiK1pEd8q6j4o1D4beNNJtrZg9xLZeJRFE8rTxXDi9yr2XNbbo/n+P4dAPy6/wCDQr4H/bfiF+2D+0lfWe0eG/B/gH4JeGr5kyLh/Ges33jrxrbQyYwj2KeBvAckwB3OupxdAp3XXeiWvfy/r5/dYD8vf+DjL463n7Rn/BVz4l+DvD8z6xpfwP0PwB+zv4Ut7eQFZ9Y0u2fxJ4stI4i6wx3kPxI8c+J9CmdmV5P7Lg811RESKqS5YJ99X/WvT+lsB/aPeaT4S/4Ig/8ABIPVrn4a+A7fxb4l+Anws0O6vdMsbO/vl+JX7Q3xD1Xw74UvPFXiWTTEXVrvRtV+JXiazutRaOaO40vwPYW2haZdWVppWmpb4fxJ6u13v2S++3379wP4S9V/4K/f8FjNU+KEnxZP7Tv7ROn642qtqsPhnStNnsvhfajzhJFpsfwnXQn+Hk+lQoqW62l/4cvDPCpa7luLiSeeXo5KdrWj+v36P7n9wH90nwK1zw//AMFvP+CRUNp8e/A1j4Y8V/GbwL4q8E+NdNl0rULC08FfG3wFqt/pGjfEbwlBfiS/0+1g8S6VonxC0C1W51E2en6h/wAIxqV3q0ceppd87/dz0eid1bs+nT03+4D/AC9dY0nV/B3iXVdD1OI2OveFtcvtJ1CAOrm01fQ7+Wzu4g6Eq5t7y2kTepKtsypIOa7N/Rgfrn/wUX/4Ld/tUf8ABTX4SeDfgz8c/h/8AvB/hbwR8RrP4naZd/CXw18RdF1q71+x8M+JvCtvbalceMfij45sJdLXTvFWpymG2020uzdrbOL4QpNby5wpqDbTbvptb+v67gff3/Bqr+1h/wAKk/bY8dfsza9qX2fwr+1L4AmOg200u2AfFb4Swar4q8P7PNPkwf2l4Gu/iLZy+WUm1DUIdBtP3zpbxrNaN483b8n/AMEDpv8Ag7H/AGbP+FfftifBz9pXSbDyNF/aI+FT+HPEN1HHkXPxE+DN3Z6PeXd1MigRvdeAPEvw+0+yimPmSpoF68TypC6WpQd4tdn+D/4NwPsn/g0S/Zt+zaF+1Z+13q1h+81TUfDf7PHgTUGi2OlrpUNn8RPidEkjDdLb3lzqPwsCNFtjWfSrqOQu6gRTXfwx+f6LT7+v3Afk7/wVv+Imsf8ABTv/AILcx/ATwTrQk8NaV8V/hz+xV8PNQSVZrLS49I8XjQPiD4jHzfZbi2g+I/iDx7q63sPmfbdBsdMAe4WKBKuHuU+by5v8u35/cB/X/wD8FM/2iov+CPH/AATQ8OaV+yP8ObeDXNIufB37OfwA0aLQrnxHpHg/UtR0PX9ZufG3iSyhglGuX+neH/CvibX5bjWPMj8SeO7yyu/EI1OG/wBThusILnm+Z26vz8l94H8Onw6/4LEf8Fhfh38VbL4rj9oz4++N72LV49T1XwR8Q7HV/FHwt1+2Nz597od38O59Pg8OaPpWoxGWzc+EbXw3qem28u/QtT0m7gtLqDocKbVrR+W/36P+uuwH9rv/AAUJ+GHgT/grD/wRiv8A4vS+CjoXje4/Z+tP2q/hRZatFKniD4efEvwr4Ln8V654Ohvp7e0lkXVLW28TfDXUZZrZNN1K31GLWBFFJbaZe2vPBuFS19L2dtmu/T18vPYD/MUrsAuadp95q2oWOladbvd6hqd5a6fYWse3zLm8vZktrW3j3Mq75p5EjXcyruYZYDJUA/1KrzSfCX/BEH/gkHq1z8NfAdv4t8S/AT4WaHdXumWNnf3y/Er9ob4h6r4d8KXnirxLJpiLq13o2q/ErxNZ3WotHNHcaX4HsLbQtMurK00rTUt+P+JPV2u9+yX32+/fuB/CXqv/AAV+/wCCxmqfFCT4sn9p39onT9cbVW1WHwzpWmz2XwvtR5wki02P4TroT/DyfSoUVLdbS/8ADl4Z4VLXctxcSTzy9HJTta0f1+/R/c/uA/uk+BWueH/+C3n/AASKhtPj34GsfDHiv4zeBfFXgnxrpsulahYWngr42+AtVv8ASNG+I3hKC/El/p9rB4l0rRPiFoFqtzqJs9P1D/hGNSu9Wjj1NLvnf7uej0Turdn06em/3Af55/7B37YnxV/4Jn/tk+FPjX4chupbvwF4i1PwL8XvAcV4sNt468AS6pHpvj7wPdy7jam4c6euo+Hr6dZ7fSfFmj6BrhinGnCGXqlFTjbvqn2fRgf3q/8ABWv9jHwL/wAFm/8Agnh4D+MP7L8+keN/ij4f0S0+NH7MfiCO50/S5PF+jeJLOzXxp8KtR1DU7i3tdCuPE+nWsMNxYavc2H9ifEbwhoWna5daVbW2tMnNTl7OVns9H0t5/L8gLVxqvwX/AODd/wD4JGaVZ3A0LxF8T9H0porWxRmt3+On7WHj7TTc30pI+y30vhbSJtPJnuWKahpPwn8DWtshudYtrSG7Nas/K/3R/q4H+ep4S/be/aq8A/tFeM/2svBPxp8WeGf2hviBqHizUvFfxO05tPfXNSm8b3n23xHDsvrG9sLayvJFihgsba0ittPs7e2sdPitbSCGFOnli0o20X6Af6en/BIr4wfEv48f8E1P2WfjB8XvF+qeO/iX418A6/qnirxfrItRqmtaha+OfF2m291dizt7S18yKxsLS2XyreJfLgTKltzNyTSU5JbJgf5qvx3/AOCoH7ff7Tnw31X4QfHr9p74hfE34a65eaTqGreEPEC+Hhpd9e6FqNvq2kXE39n6FY3W+x1G1t7uHZcKvmxLvDLlW61CKd0ldAf34f8ABJH4C/D7/gmX/wAEhdM+N+qeFJ7/AMZ+I/gPrH7Y/wAcrnRrc3nirxU7+Ar34ieHfCFq0UVzMD4W8ArpXhbS9Jg86wttebXdWii+1a5qc9xyzfPO17K/Kvv36/122A/i/wDjj/wWW/4K7fGj4tar8UrT46/Hf4TWU2sTX3hr4a/CWLxB4N+HXhXSluJJdN0FfD2n2KW/iqCxgZYJ9R8ajxDqmrFTJqV1PuVF6FCmlb3X3btd/wCXy/yA/tM/4I//ALWuvf8ABWP/AIJ8+PvB/wC2X4DtNe8aaNqPiL4BfG611Pw1J4d0X4seF9a8MaffaX4zGjwW1hY6Nqet6PrNxpusReHzZxWHijw/d+INDtfD9rqGkadYc81ySvF6bqz28uv59eoH8UH7KnwHvP2Xv+C6/wADf2eL26fUD8G/+Cg3hD4f2WpyFTJq+jeHvixbWWgay4RY1V9Y0NNP1No/LjMZuzG0aMpReiT5qTfeP9d/z+8D++H/AILJfttj/gn3+xbr37RWh+EfC/i34sWXjHR/A/wJHiyztrzT/DPxS8c6D4q0ZPGESyxPdGfw/wCBG8c3U9nps9jc67ph1Dw1c39npOtalMnNCPNJLp19F9/9dtGB/Cv8D/8Ag4f/AOCoPwx+M3h/4kePP2hNW+Mvg4eJLS/8dfCvxj4Z8DQ+FfFHh6S5B1jRtJTQ/DOkXPgu6ezeY6NfeFrjS49Ov0tHubXUNOS50696XSg1a1vNbr87/P8ABtMD+1j/AILrfDvwd+0N/wAEhf2j9efTbHVv+EX8CeEPj18PdWvYYzdaFqHhbWtC8Qf2zpcm5ha3+oeCL3xJ4dmeJ2MumeINRswXW5Jrnp3VRetn/Wv9dr3A/mz/AODTn9k3wx8S/wBov45/tW+MNItdUk/Z08M+GvCfwzF6Flj07x98WI/EsOreJ7KLBxqWg+C/DmqaJDLNiOKLxvLNAjXcEVxa615WSj3d36L/AIIH3F/wcDf8Fxv2gf2VvjlB+xp+x14l0/4deLPC/hjw94l+NHxXOh6D4j8UWOq+L7CLXvD3gHwrZ+JLHWdE0WKLwleaR4h13XZtKutYu28RaZZ6NPoY0u9uNXmlTUlzS110XT1ffXztpre4HxN/wR//AOC8X7SHxN/aa+G37JX7e3ibRP2ivg18f/GHh3wJ4d8Q+OPCPg+PxN4C+Jl9q9jL8M7p7nStG0qx8S6HqHjq20Owni8R217q+hatd6V4n0PWbU6JLpWqVUppJyjo1rp1XXtb+r32A/cn/g6D/wCUVXiv/st3wb/9O2p1nR+P5MD82f8Ag0w/Yx8Jv4S+Nv7dnizRbTUvGA8W3PwG+EN7eKk0vhfStN0HRvEPxM13TYW3pDfeJX8S+HPDUOqKIr+107RfEemQOthruoJdXXlqo9N3/XX7vvA+K/8Ags3/AMFk/wBv/wAXftf/ABh+Bf7Mvjb4vfAP4H/AXx34h+Fti/wtsNd8KeLvHvivwPqVz4e8Y+LfEPjXTbKHxJJYXPiWy1Wz8OaLpWpWGhJ4ftdMvbmxu9Wubm+d04QUU2029dbaX6W/z/RAfpB/wbn/APBVX9rf9oX4o+Nf2Qv2wNU8YfEmWDwDqPxE+EnxZ8ZaDc2/iy0k8NalpFj4k8BeK/EC6danxPb6hp+sjxD4e1rXC+t2E2ja1pl7q+rW+p6FZ6NNWEUuaNt9UvPr/wANb9ZB+If/AAcY/sUaD+zj/wAFI2uvhN4ftNK8K/tX+GtF+LejeGtKWO2sNP8AiP4g8S6v4U8eaVp9uxWOzj1rxRpkPjAwoy2FrceMZbSyFtZ2qWlrpSleGv2fy/X8P1kH9vMr/B//AIIyf8EuJr200K3u/B/7KPwUtJrvTdOmSwm+I3xU1aezsZJrrUZom+z6j8Uvi54jiN5qT20409vEDPb2LW1lb2C8+tSf+J/h/wABL/MD+DLxf/wcT/8ABWPxN8Ubn4kaZ+0fF4L086s99pnwy8M/Dv4dN8N9J0wzpKnh4aVrvhjWdW1iwWJPsz3/AIg1vVvELxvI660kxSROn2ULWt8+vr0/BW9LsD+7r/gj/wDtweGP+Ch/7JNj+0yvgnwt4H+MOo+J7n4e/tEWXhaxitrXUPih4C0TQ7e31ZLt2l1a+0zVPBGqeE9V0KHW7q+vfD+m6gnhdNQ1GDREv7rmqR5ZWvdbr0f9eX5uQf55f/Bav/lKr+3F/wBlu1b/ANNOj11U/gj6Afl3VgFABQAUAFAHgv7QMQPhfRp/4o9eSIfSbT792/W3Xt+WKwr/AAr1/T/gf1cD5JrmAKACgAoAKACgAoAKACgAoAKACgAoAKACgAoAKACgAoAKACgAoAKACgAoAKACgAoAKACgAoAKACgD/9H/AD/6ACgAoAKACgAoA/S5PuL/ALq/yr0AHUAFABQAUAFAH+rd/wAErv8AlD3+yZ/2abpn/qP6nXFU+OXqB/lI12gf6o//AAQ+1nTPHv8AwR//AGRI/Dt3bWuPhR4s8FzzWUiu2n694f8AHHjbwtqkswVnaK8GqWM1/NG4V98wkCBHTdx1NKjv3v8Al6/122A/y1vFPhnXPBXifxH4N8TafPpPiTwlr2seGfEOlXK7LnTNc0HULjStW0+4U4Kz2d/a3FvKpHEkTDjFdi117/15fl9wH9Nf/Bpv4L8Q6x/wUJ+K/jWyt7lfDXgv9lvxhY6/qCL/AKINR8WfEP4ZQeH9HnfBxPqKaPrWp20Z2708P3T7v3Wx8az91Lu1+v8AXT8LSD1T/g7s8TaPe/tX/sr+ELZ7Vtd8Pfs+65r2qiORGu49O8VfETWLLRo7qMMWii87wprEtrvVS/mzsNy4KqhtL1/QD+3P9o79ob4b/sn/ALP3xK/aL+Ll9fWHw9+E3hCbxR4hbS7JtR1a+2NbWOlaHo1kHhjuda8Ra3e6boGjx3VzZ2J1PUrU6hf2FiLi9t+dJyaS3YH59apb/slf8F+P+CbM6adczQeEPiXaPPps9zHZXfjv9nr49+E7aVLZr61hnCReI/B99qLRXdvHcWtp408Ba9Ktvdf8I74vhuHrWlPu1+K/S9v6uB/mZftRfs0fFf8AZA+PHxG/Z2+NWhNoPxA+G2uzaTqCx+a+l63p0irdaF4q8O3csUDaj4Z8U6PPZ65oV+YYZJtOvYRdW9reJcWsHZFqSTXUD/TN/wCCHXi6z17/AIJB/sgaz4RsrPVrrRPhZ4p0JNHtr6O1S78T+D/HXjXQ7/Trm78u6GnXOo6zpcrXE0tvKbdr37Sbd4yqNx1Pjl6/mB+C15/weCa1p15daff/APBOqOyvrG5ns72zuv2prmC6tLu1laC5trmCX9nBZYZ4Jo3imikVXjkRkcBlIrX2H9/8AIB/weIXm1gf+CeNsXyuxh+1dIFUc7gyf8M3ksTxtIdduDkNkbT2H9/8AP56/wDgoL+38P8AgpT+3B4N/aVPwih+Ck0+mfCzwLceD4fHB+IInk8Ka9dFdak8Qt4Q8EEyXsGpw232I6L/AKNHYp/pk/mBYtVHkg1e++u39fh+N5B/eV/wcYf8ocf2vf8Arr+z9/61B8Fv8/8A6q5qX8SPz/8ASWB/l3V2Af6oH/BM/wD5Qkfs7/8AZm+s/wDqOeJq45/xH/iQH+V/XYAUAFAH99P/AAaI/wDJqP7Vn/Zwuh/+q30OuavvH0A/mb/4L7/8peP20P8Asbfh3/6pT4aVrS/hx+f/AKUwPAv+CTf/ACk1/YN/7Oq+C3/qcaRTqfBL0A/sw/4O2P8AlHV8Ef8As9T4ff8AqjP2iqwofG/8L/NAf549dQH+iT/wT8/4JQ/sEf8ABN/9hbT/ANs/9sb4ceEPit8VNN+D1j8c/ir4w+I3hW0+IWm/Da1vtDtfEtn4E+GXgPV4r/QItc0MXlnoEPiGLT5fE/iPxXJPLa6zp+j3Wm6Rp/LOcpS5U3a9klp83v8A5aX0vYD4713/AIO2vgX4Gnu9I+Bv/BPvxBc+F7eSSHSZNb+LPhD4TzS2iSMLaS58O+Efhl8RLDT3aMJJJaW+s3scTlokuXVRK1ewb3nr6N/n/X4Af0wfs6ftJXv7YH7AXhH9prUPAbfDG6+MvwO8TeMm8DNr7+KRoMN1puvWtrFH4gfQ/DbapBe2tpDqdtcnRLD/AEe9ijEcoT7RLk1yztvaS/rr/XbYD/P7/wCDa7/lLv8As+/9ih8dv/VLeN66K3wfNAfr9/weI/67/gnf/wBcv2s//Q/2aaih9v8A7d/UD+Rn9lf/AJOe/Zx/7Lz8IP8A1YXh6t3s/Rgf6J3/AAc1f8omfit/2U/4Jf8Aqf6bXLR+P5MD+BT9hD/goN+0n/wTp+Lsvxd/Z08S6fZ3OsWEGi+OfA3imxm1r4f/ABF0C3uGu7bSfFuiQXmnXbtYXTyXOk61oup6P4i0eSe7j03Vra01LU7a96ZQU1Z/J9v6/rcD+uD4Df8AB3Z8EdYh0+w/aW/ZT+JXgO/Iig1DxD8GvFPh34kaPNM2FfUB4d8Xt8OdU0myDHdJZRa14lvIYVYwy3spWFsHQf2ZX8mrf5/12vcD9UX/AGbv+CQ3/BcL9n3Vfit4K+Hvw/8AFsGsXup+Grr4weA/B8Pwp+Pnw68dWtja3c2n6/qkWkaZr8ms6PFqdhqkOh+M7XxN4N1e2vLXUYrHW9Kvobi6i86btd/o15b7f1ZOwH8O37M37O2u/slf8FyP2e/2bPEeqQ67qfwa/wCCgHwk8ELr8FubOHxFpem/Fjw+2g+IksWluGsB4g0GbTdYOntcXD2JvTaNPM0Jlfpb5qbe14P8n6f133A/rC/4O0P+Ub/wi/7PQ+G3/qlf2hqwofG/8L/NAfzY/wDBs5/ylr+Dv/ZOfjf/AOq012ta3wfNAfrN/wAHiIP2j/gngcHHk/tYjPbO/wDZs4z0zjB6/lUUPt/9u/qB/FDXQAUAFABQB+l3/BHj9oT/AIZj/wCCln7IvxPur77BoFx8VtL+HHi+4kk2WcPhH4vW118MNdvtRGQslnodr4r/AOEiYMHMc+jwXESmeGErFRc0JLyv92vn/Xa9wP8AQJ/4KDfsDyftQft3/wDBKn48x6E994e/Z1+MvxF1f4najDaNdR2ukaN4Rg+LHwun1cBGSPTYPin8NNO0KCSdo7YXfjIwyGWa5treXmjK0Zrulbp5efT+ldsD+Y3/AIO0P2jP+E4/a0+BP7NWl3/n6R8B/hReeM/ENvFJhYPHnxk1SGeWyvIV4knsfBHgzwbqVnJLuMUPia5WAJ51wZdaC91vu7fJf8ED9DP+DTb49WHxF/Ze/ad/ZH8VvBqq/DTx9Y+PdI0jUiJY73wB8Z9BuNC8QaLb2zHbNpWneI/BOoXupJt+W58bqJHZbqNEmsrSUu/4Nf18+yteQfqF/wAEkP2U7P8A4JbfsJ/H+1+JtvdaFZ+Hfjx+1Z8XvE2o6lCYdQm+Gfwv1vU/AnhLxIz3AiZ9L8RfDH4S6R470ORmSCfS/E0GoKIzfSmonLnkrdor5/j1ff79AP8AN4g+NV748/a2g/aJ+I5hudQ8Y/tFQ/Gfx0biVpLaa61/4lJ428SiaV9jNbvJdXqu7BD5XPy4rrt7tl2svuA/1Vf+Civ7Y2rfsKfsefEv9rLw38KR8dIvhs3gq6vfBdr4zPguO90Hxb4y8P8AhK416PxJb+FfGpS10YeILfVZhFoVxHLZxSyyXFrbJJcLxQjzSUb2v1/r+vvA/l3/AOIxC/8A+kedp/4lZN/9DlW3sP7/AOADj/weIXm1Nv8AwTxtgwB3k/tXSFWOflKKP2b1KALgEFnyfmBAO1T2H9/8AP45vi346j+KPxW+J3xMh0WPw1D8RPiF408dReHIr3+0otAj8XeJNS19NFj1H7Hp/wBvj0pdQFil79gsftSwCf7Hbb/IToWiS7f15/n94HntAHsH7Pvxo8Vfs5/HP4Q/HrwRIU8V/B/4jeEPiLokZlaGG9u/CmuWWsHSrx1Vy2naxDay6VqcLJJHc6feXVvLFJFK6OmrprurAf6DX/Bwj8NfCv7bH/BH7Sf2mvhkBr1r8NpPhP8AtS+A9St4ka/1H4aeONLt9C8RRbk8xYbOLwj4/tvGOsQ+YoQ+D4iWL26RvzUrxqcr63j8/wClvr+N4h3v7L17Y/8ABI7/AIN/dA+KGr21tpfjvwv+ztqPxpuLe/ijjm1D44fH65/tj4eeHdahk4e507xN448DeBL9FSVodP0Q5S48hmlT9+r6u3yX32/p6bAfw4/8ElPG1ppH/BU39ifxd4zvlvTqv7THga21LVdZuizT654z1ttCtNUvr24k3PdnXtbtb1rmeQl7oCSRmy27omvckuy/ID/RP/4K2/8ABSLXv+CX37P/AIK+Pmm/AJvj5pXiX4raX8Mtb0wfEWT4cx+FjrPhjxT4h03XLnUovAfj43cFzceF5dJEMlhYQpc3tqDetNNBby8sIc7te2l+/wDW/wDVgP54P+IxC/8A+kedp/4lZN/9DlWvsP7/AOAHMeO/+Dumbxx4J8X+C5v+CfFpaW3i7wpr/he5uZf2ppL5IE1/SLvSZ7k2n/DOtoLmONbtpfsjTxeaq+Sbld3mK1Qs0+bZ9v8Ahvz+4D+M2twPSPg3r+meE/i98KvFOtpDJo3hr4keBtf1eO4OLd9M0bxPpeo36TnIxC1rbyrKcjCFuR1pPZ+jA/1mf+Civ7Y2rfsKfsefEv8Aay8N/CkfHSL4bN4Kur3wXa+Mz4LjvdB8W+MvD/hK416PxJb+FfGpS10YeILfVZhFoVxHLZxSyyXFrbJJcLxQjzSUb2v1/r+vvA/l3/4jEL//AKR52n/iVk3/ANDlW3sP7/4AOP8AweIXm1Nv/BPG2DAHeT+1dIVY5+Uoo/ZvUoAuAQWfJ+YEA7VPYf3/AMAP45vi346j+KPxW+J3xMh0WPw1D8RPiF408dReHIr3+0otAj8XeJNS19NFj1H7Hp/2+PSl1AWKXv2Cx+1LAJ/sdtv8hOhaJLt/Xn+f3gf6S3/BDf4G+Mv+Cd3/AAS80bxB+1/8Tx4F0fxPq2pfHKfw58Q9TstC8Nfs++CvHMeixaJ4Yu77VFguNH1TxBceR4s8S6PeXMMGk+K/Fk+iRaVb68mt3er8lVqU/dW2ne9v67feB8Cf8HWn7G3xc+K/wb+EX7XngXxB4h8SeAP2eYdW8MfEv4Ywv9p0fw1ovjvVdPa1+MejWUEQkMw1O30rwp46uJJbxk0dvCOpWsOn6boviS9nqjJJuLWr67bdH+mn33A/girpA/1Vv+CFwJ/4JGfsYAAkn4Z+JwAOpP8Awsfx1wOvJ+n51xVPjl6gf5VNdoH+t/4P/aEPwx/4JZ+Cf2ofh54Hh+J8fgD9h3wb8Z/D3w+0vXv7CTxTY+F/gppfiw+G7LXYdI8SPp8z2NlNZxSRaLq1wk8Qt1sppyEbht77T0963prYD+Zn/iMQv/8ApHnaf+JWTf8A0OVbew/v/gA7/iMQvNgH/DvG28zcSW/4auk2bMDChP8Ahm/cGByS28gggbBjcx7D+/8AgB+LP7Pv7Tiftmf8F5P2ef2n08BxfDH/AIXH+2n8D/FD+BYfER8Wx+H5o9c8JaRcQDxGdC8MnVmup9Mk1CS5OhaaRJeNEYW8vzpdJLlpNb2X9d/67bAf1B/8HbH/ACjq+CP/AGep8Pv/AFRn7RVY0Pjf+F/mgP8APHrqA/1QP+Cgv/KDv48f9mK2P/qvdCrjh/EX+Jgfjb/waBeI9JuPg9+2t4Sja1Gu6T8SvhJ4jvEEi/bX0nxB4X8XaZprPFu3/ZY7zwzqoikC7fNlmUtkgVdfePawH4Hf8HFvgTxN4K/4K5/tN33iC2uo7L4gWnwl8d+Er+4Rlj1fwzdfCLwV4c+02bMqCS107xD4Z8QeHN67lFzodxFuYxk1rSacFbpo/X+tQPg3/gnX4D8T/Ez9vX9jbwX4Ptbq617Vf2l/gxcQm0RnlsLDRfH2ha9rmtybVdo7Tw/oWl6lrt/Nsf7PY6dczlWEeKqbtGXo/wAgP73f+DoP/lFV4r/7Ld8G/wD07anXNR+P5MDmP+DWDxNo2tf8EwrnRtOa1GpeD/2jPito2vxQyK1z9u1DSvBPiazuLyIMXjaXSdcsIYHZVWSG1ATcUcqVvj9Uv6/r9QPj79o3/g6q8S/s6ftAfG34B67/AME/EvtV+DPxW8ffDK71O5/abn0mTWD4J8T6n4eh1xdNP7Pl+LODW7ewh1a1hjv76Fba9iMF7dwlLiWlRuk+bdX2A8aX/g8QvBu3/wDBPG2bKkJt/aukXa+Rhmz+ze+5QNwKjYSSCHGCKfsP7/4Afjp/wUP/AOCv+m/8FLf2mv2Pfi7r/wCz/YfAnT/2ffEmm22sWsnxPPxJh8TaNefEDwt4muZry+f4f/D/APsi20uDR7yNoPI1ETpfzTGe28vZLpGHJGSve/l5f10+8D+0/wD4OE/BHiL4if8ABIn9qu18IQz6nc6DY/C/x/fWlj+++1+FvBfxc8C+JfE94TGJA1no3h2x1DxLcygqiWujyTF9qfNz0naav5r5v+rf0wP8uCuwD/Qv/wCDTHwH4n8O/sFfGXxprFrdWeg/EP8AaX1+48IC4Rki1Ow8L+AfAmg6rrdjlQstpLrseoaE0yu2b7w7ewFUNuS/LXfvLyX6/wBf0gP5FP8AgtX/AMpVf24v+y3at/6adHren8EfQD8u6sAoAKACgAoA8L/aA/5FDS/+xktf/TZq9Y1/gX+JfkwPkOuUAoAKACgAoAKACgAoAKACgAoAKACgAoAKACgAoAKACgAoAKACgAoAKACgAoAKACgAoAKACgAoAKAP/9L/AD/6ACgAoAKACgAoA/S5PuL/ALq/yr0AHUAFABQAUAFAH+rd/wAErv8AlD3+yZ/2abpn/qP6nXFU+OXqB/lI12gf1af8G6f/AAWR+HH7Hv8AwkH7HX7U/iOPwj8EfH3i8+L/AIWfFHUEZtC+Gfj3W4bHTPEOheN7vezaT4C8Vrp+maha6+Iv7N8IeIotUvtd8rRfEOpa3oGFWm5e8t+q6v09Pl37KQfvT+2N/wAG+37A/wDwUW+JN1+1b4A+Kfin4ba58VJl8R+LfEnwO1nwT4w+GPxO1C5ZftfjW1tLmy1awh8Q6z5bvq2teHNci0nWL9pdY1DSLrWrrUtR1DONWUFytXttfRr+t9vv0A92+G3gr/gmT/wb3fsy+Kba++IUHhabxCIfFXifUfGOv6J4k/aH+PfiDSoJ9P0TTvDvhTTYtEudag0+S6u9P0DR9A0TSfCHhZNQ1TWNdvtPW88SeJZ03OrJafdsvV6/8HpbRAf54H/BQn9tDxn+39+1p8Vf2m/GNiNDj8Zanb6b4L8JJMLiLwX8O/DlsmkeC/DAnXEdzfWmkW8d5r9/CkUGq+Jb/WdVhtrWK+S1g6ox5Ypff5vr6Af6Nn/Bez/lEB+2T/2JPw6/9XJ8NK5aX8SPz/8ASWB/DF/wRN/4Kna7/wAE1/2lYP8AhML7UtR/Zf8AjHd6V4c+OPhmAT3n/CP+XM9voXxZ8P2EXmSNr/gh7qdtVtLSGWbxH4SuNX0cW82rJ4eutN6KkOdaaNbab+QH9gH/AAXV/wCCXHhr/gpd+zRof7R37OsGj+Jf2kPhb4LTxT8Lta8NTWl9a/Hj4RajanxLJ8PbbVLJ5INXuLy3vH8U/CnURNc2n9s3l9osD21j40vNUssKU+R2ez38n38vPf8AWIfgx/wbt/8ABYfwB+xlc+J/2Lf2stcbwN8HfGnjWfxN8NfiRrUEkOlfCr4i6olppPijw14/mmKzaF4J8SvpunXcOtyQpYeDPEsGrXfiEQaP4h1LWdA0qwcvejrpqu67r+tem4H7V/tZ/wDBuR+wn+3f8StS/ai+DPxn8S/CU/F3Ubjxl4pm+Ec/g34i/CTxxqur3TXmr+L/AArAzomk6j4jvJLy91a50fxJfeHLrUZmvrTQrOdr37bEasoqzV7d9H8/+G9b3A7jwj+yR/wR3/4IRfAfxZ4h+NOreEPGvivxZbNqd1q/xzsPBXxI+NfxOudBhvZdL8I/Cv4dDSLeGw05Lm+a2xoOi6fpyXN7Y33xA8WNaWVpqOnpynUel/ROyXrv/W1rtAfwYftH/tIL+1t+214k+P8Aa+BPDvwv0Tx98UvDM/hT4ceFLDTNN0LwR4O0i70fQ/Cvh63t9G0/SdNmvbTQ9Nsn1zU7XTbFda1+bVNZe1hl1B0rpS5YWveyev8AV/67bAf6IP8AwcYf8ocf2vP+uv7P3/rUHwWrlpfxI/P/ANJYH+XdXYB/qgf8Ez/+UJH7O/8A2ZvrP/qOeJq45/xH/iQH+V/XYAUAFAH99P8AwaI/8mo/tWf9nC6H/wCq30OuavvH0A/mb/4L7/8AKXj9tD/sbfh3/wCqU+Gla0v4cfn/AOlMDwL/AIJN/wDKTX9g3/s6r4Lf+pxpFOp8EvQD+zD/AIO2P+UdXwR/7PU+H3/qjP2iqwofG/8AC/zQH+ePXUB/p8f8E8f2wv2TP+Cv3/BPew/Z78e+IdEvfH+qfBGw+Dn7SHwTuNei0Tx7a3+neHIPD2q+NPC9mbr+1rnw5rdxYJ4u8J+KtJGow6LdS22napcxa7pOoWack4ypzutr3Tt+e9t7b/fZAfmF4q/4Nr/+CYf7Hkmp/tA/tbftf/EqL4AeDdUi1hfC3jnVvAvgC11uCylkv4PBWueJtJ0x/EXjW81y3tzpy6L8O9K8KeL9cdpYPDptb+eDyq9tOWkYq/3/AOX9d9EB/RN+zh8aPhp+0L+wD4U+LvwY8Dv8NvhF4p+Cfi22+GHgSS007Tz4Y8BeFrTxF4P8J6Yul6SP7M0eOPQ9AsZIdFsHntNGikTS4bu8S0W6nzaanZ6vmV/X73+f3Af5/wD/AMG13/KXf9n3/sUPjt/6pbxvXRW+D5oD9fv+DxH/AF//AATv/wCuX7Wf/of7NNRQ+3/27+oH8jP7K/8Ayc9+zj/2Xn4Qf+rC8PVu9n6MD/RO/wCDmr/lEz8Vv+yn/BL/ANT/AE2uWj8fyYH8/P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EB+y1+0D4g/as/4Lgfs8ftHeJ7CDSNZ+Mv/BQL4U+PJdFtpnuLbQbLWvi7oUukeH7e5lCy3MGgaOLDR4bmRVkuI7JZpFV3Za6WuWm12g1+DA/rM/4O0P8AlG/8Iv8As9D4bf8Aqlf2hqwofG/8L/NAfxz/APBID9rTwf8AsS/8FD/2d/j/APEie8tfhno2s+JPCPxDvLGBrqXS/CvxH8G+IPAtx4hmto1e5ubHwlqGvad4t1G2sop7+5sdDuLewtrq7lhtpd6keaLXXdfL/Pb5+QH+h3+2d+w9+wz/AMFpvgx8NTrvxTk8W+H/AAZqOpeK/hh8XP2d/iF4M1PUtMj8SWllZeINPjv7jS/G3hu+0XXP7I0ddb0290gX8N7olktveaXeW02/ljKVNvT1Tv09Gr/f9+oH+c7+3b+y18Iv2Rv+CiHxT/ZX0vxf4w1D4M/DL4m+B/C9/wCM/Ek2kal4zj8K6xoXhDWvFGqXb6Fo2kaTcalpket6t9kis9Ft1C2tvBLBLOsjy9UZOUFK2rT016fe9fX7wP7zP2/f2D/+CVfhf/glb8Z9V0/4M/s7+B/hr4K/Z81/xZ8GPjF4N8P+ELbxX/wmEHhGe8+FeueG/ihYwHxL4113xr4mHh+zZbvX9Wk+Ir6n/Z+qSakmpM1c8Zz51q7t2s3pb7u2uyv5MD/MsrrAKAJYJ57WeG5tppbe5t5Y57e4gkeKaCeFxJFNDKhV45YpFV45EZXR1DKQQDQB/sNfsPfH6D9qP9j39mz9oRbmGe8+Knwb8DeKfERiKeVaeMZdDtbXxzp2UCx50jxhaa5pkhVVXfZsdi/cXhkuWTXZ/wBd/wCu2wH+V1/wUi/aLP7WX7dv7U3x/hvjqOi+PPi/4nXwbeeZ5nm/DvwrNH4L+G43ZK5TwH4d8Oowj/dh1by8oFLdkFyxS8tfV7/1/kB+i/8AwbZ/tG/8KG/4Kh/DPwxqF/8AYvC/7RnhLxj8CtbMsmLUarq1pb+MvAr+Sx2PfXnjnwZoPh2ylUCaJfEN1HG3lTzpLFVXg/LX+v61+QH9jP8AwcQ/tCf8KA/4JXfHmCyvvsPiT46Xfhf9n3w2fM2G5Xx/fyXnjaz2gh5BdfCzw749hKKQMurSBoldGwpK815Xf3fd1t/wdEB/l612Af6DX/BGn/gr5+y7+2j+ydov7B37bniXwToPxb0T4cf8KU1DTPinqFhofgj9o34XDSU8JaPHpuvare2tnP8AEFvDb2uieKfDVxeWviDXb+3Pi/wu16bzVbXwzyzhKMuaN7Xurbp/r+XQDK8U/wDBpH+xxrPxCvNf8M/tGfH7wj8N769lvIvh/FbeB9e1fS7e4kWX+zNI8eano5f+z7UGSDT5Na8N65qa232f+0NS1K6inu7p+3lb4V6/8C/6rytcDs/26/2i/wDglH/wRu/ZRu/2cfgZ8MvgJ8Tv2lNB8M6h4b+G3w31Dw/4M+KXj7RvFPiBLy4l+J/x48WappOtXenxaZfXh8RSaL4gubPVvEjf2X4b8LaJpXhYm/8ADqip1JXbdr6vpp0S0/P1sB/nm3FxNd3E91cyNNcXM0lxPM5y8s0ztJLI57s7szMfU+9dQENABQB/oo/8G4Pxx8G/tnf8EvPHX7IPxgs7PxrB8Erzxd8DPG3hTVZ7hj4i+BPxf07WNY8LwajPa3Fve29lc22p+PfAdgbOW1ubLTPB1obS6jmSOSLlqrlmpLS+vzX9ID5Q/wCDtX9qiDwv8MP2b/2JvCt7FZ3HjXV7r44/ELS7Bktfsvg3wYl74P8AhppU1tFhH0fXPEl74t1GO38uOKC++H+nSR52AK6Cu3L5fN/8N5fO/uh/Dfo2sap4e1fStf0O/udL1rQ9SsdY0jU7KVoLzTtU0y6ivdPv7SZfmhubO7ghuIJV+aOWNXHIFdIH+kb+xT/wUW/Yd/4Lc/sfz/ss/tVX3grSvjd4q8MaP4U+MHwR8TazZ+DdR8X+K9Oa3ubD4l/Ai7lvbe41VZdb0228UaVZ+HZrjxJ4C1mNdL1mwn0pdM1bxFySjKnK626Nfk/+D8tgPmDRP+DSD9jrTfHv9ua9+0l+0Frvw4t9SjvYvAptfAWk63Np0NyZ20rV/Hlrobx3FvPbqlrd3el+FNDvPK86a0nsp3ikgr28rfCvX/gX/V+d7AeV/wDBZr9uL/gmr+xx+yv4j/Yg/Y3+G/7PHjL4+a34Ll+DBvvAXhLwZ4nj/Z+8Fppceg69rPiX4if2bq15qHxVn0o3ekaRZDxFeeNdM8Q3F34z8Walp+o6dZW/iEpxnKSk27b6639Nv6Wl7WA/hTrpAKAP9Br/AII0/wDBXz9l39tH9k7Rf2Dv23PEvgnQfi3onw4/4UpqGmfFPULDQ/BH7RvwuGkp4S0ePTde1W9tbOf4gt4be10TxT4auLy18Qa7f258X+F2vTeara+GeWcJRlzRva91bdP9fy6AZXin/g0j/Y41n4hXmv8Ahn9oz4/eEfhvfXst5F8P4rbwPr2r6Xb3Eiy/2ZpHjzU9HL/2fagyQafJrXhvXNTW2+z/ANoalqV1FPd3T9vK3wr1/wCBf9V5WuB2f7df7Rf/AASj/wCCN37KN3+zj8DPhl8BPid+0poPhnUPDfw2+G+oeH/BnxS8faN4p8QJeXEvxP8Ajx4s1TSdau9Pi0y+vD4ik0XxBc2ereJG/svw34W0TSvCxN/4dUVOpK7btfV9NOiWn5+tgPwO/wCDdf8A4JiTfts/tLT/ALTfxk0FtT/Z0/Zx8SWOtXUGrW3naZ8VPjYph1vwz4MkSZTb6lovhgS2njbx1bkXEEsTeF/Duo2dxp3i25aDWrPlXKt3+C7/ANfoB9xf8HTf/BSP/hKPFWg/8E5/hRr2/wAP+C7nRviB+0ne6bc5h1TxjJBFqnw++GNzJCwEtt4UsLiDxv4ksnNxay6/qnhCM/ZtW8J3kCTRh9t/L9X87/1qB+pn/Bvn+3t4Z/4KCfsR+Iv2R/j8+neNPil8B/Bq/CzxxoXijy9QHxa/Z78QabceGvC+uanb3ZaTWWstJNz8OfG5YXcjtZ6DrWsXZvvGUaNnVjyS5ls9dtn/AFr/AMMB/GV/wVw/4J2eJv8Agm5+134t+Enk6lqHwf8AF32nx58AvGF6Hm/t34c6lezLDoeoX+0RXHirwJe+Z4W8TKfJuLqS0sPEYsrTTfEmlq/RCfPFPqtH6/8ABA/sP/4Nt/8Agoh+z345/Yb+GX7I3i34neFPBvx++BWo+N/Dlv4M8ZeIdI0DV/H3g7W/GXiDx34c8ReBYNRurb/hIrXSNN8St4X1bT9NM+raXceHHv8AULKHTtR028u8KsGpOXR6+nr91/L5Afmx/wAFvP8AghP+xr+x/wDsu/Gn9tP4H+K/jDo3iN/iB4LfRfhbqXiTwdqnws0lfiJ480/TNVsdAgHgm28YrpOn2Gp3M2h2V14w1GayMUXnXt5ZxLbpVOpKUlFpW111vt3vZ9tl/wDJB6Z/wbyf8FpPgr4a+DGhfsAftheNdA+Hs3g+bVtO+A/xL8dXVjpnw/8AEXgvXLu81W5+F3jfxHq0yaZoOtaPqWoanH4Tv9ee20DXfD15Z+ERc2WraPpFr4mKtN35lqutt159/u2+8D6z+NP/AAarfsP/ABj+I138T/g78a/ij8GfAPjG8bxHJ8PPCVv4S8beDbODVS955Xw51rU4or/RPDs6TRT6Zaalc+L4LSJmi0+ddNNlZWkqtJKzim++z+fn935uQeufEyx/4I6f8EGv2W9S8A6p4T+GvxY+LAsr3xNoXw98f2vgn4lftF/Gnxtd2dtp9he6/Pc6BdjwF4Pkezt4pNXOh+HfA2g6fa6nLoWkav4muZtO1xL2lR7tLyukvlr+d/W4H8Yf/BPH4iav8Xf+Cwf7J/xT1+y0fTNZ+Iv7b3w78a6lpfh7TrbR/D2lXfiX4oWmry6VoGkWaR2mlaHphu/sGj6baxx29hp1vbWkKLHEir0T0ptdl/Xf8/vA/rx/4O2P+UdXwR/7PU+H3/qjP2iqwofG/wDC/wA0B/nj11Af6oH/AAUF/wCUHfx4/wCzFbH/ANV7oVccP4i/xMD+EH/gif8A8FJbT/gmv+19a+PPHMWpX3wH+Kmgt8N/jZZaRaNqGqaVos17DqXh3x5pGnxskt9qPgnXYEubqyhE91feFtR8T6fp1rPq13p+zoqQ546OzWq/yA/vS/ax/YK/4J3/APBav4VeAfiHq3im08dWujWc8Hw5/aE/Z78b+HR4s0nS75otQ1Dwnc6vLpXirQb+wS7kSe/8JeMPD17f+G9SmvzZw6Bqt7qjy80ZSptr70/L7vz+4D81PBn7OH/BKH/ggh8Tfh3c+DNb8Q/Hv9t/42+Pfh78HfhvoHxI8deFNd+JHg7Qvix4s0fwj4h8VWeg+EfC2haX8NfB9vod9qNzdeJ9W8PXPiPxP5U/gnRNfOn65q8UGjc6vTlite60+679H91rge//APB0H/yiq8V/9lu+Df8A6dtTqaPx/Jgfyqf8EDf+Csnh7/gnD8b/ABd4G+N02oj9mP4+f2HB401fTbC41e/+GfjfQWurbw18Q4NLtfMvb/QGsdT1DRvHGnaTb3GsXOm/2RrGn22o3XhqDRNX2qwckmt1+Pl5Af1U/tpf8EU/+Cfv/BXfxBa/tcfCf42t4X8Z+MbLT7XXviz8BNc8GfET4e/EpdL062sNPv8AxPoqy3FlN4s0vTINN0t9S0bxDoN4bG2itPEFjqN3DbXFrjGpKHutX7J3TX3/AOXpawFH4Af8Eqf+CUH/AARg8HeLfjz+0R8Q/DXjHVtU0qXQ5fiN+1CPB+qWlpp7NbX114c+FXwutdGmS/1/VJdPimePSNK8Y+PLqCK4sNMvYNKuL+yuBznUdkreUX+b/wCG/WQfxEf8FU/20PAf7cf7Wvif4pfCD4YaB8IPgp4b0my+H3wl8H6J4a0DwrdXPhTQrzUbtvF/inTPDdnZ6evirxhqup3+sXkR+2T6Ppcmj+GX1PVE0GK+n6IRcYpN3e7/AK62+X6yD+2f/giJ/wAFcfgH+27+zF4I/ZU/aB8WeD9J/aX8EeCLP4ReJfAvxEuNIs9O/aD8H2umSeGtJ1zwpba3KbDxrqeueFooNP8AiF4QiSbVW1hNX1MaMfDeqWrxc9Sm4u61Td/Trb/ggcV8Xf8Ag2N/4JT6N4r8R/HDxV8RPjX8FvhLpM9z4r8U+Cm+LfgTw98I/DemW8ourq1bxZ428C6j4r8O+ElQSR3f27xzJfW8EuzT9d0wRw7Gq09rJvp3/W/3adb6ID9N/wDgl5+1F+yz8ffh58V/hj+xV4O03wx+zL+yT8Q7D4AfDPVtFe4TRfG9vp/hHRfFGu+KdFtLyAaidLuvEGv6lFBr2r3uo6z41njuvGup3TXWvuKicZKzlvLV+X9emnmB/nc/8Fq/+Uqv7cX/AGW7Vv8A006PXVT+CPoB+XdWAUAFABQAUAeF/tAf8ihpf/YyWv8A6bNXrGv8C/xL8mB8h1ygFABQAUAFABQAUAFABQAUAFABQAUAFABQAUAFABQAUAFABQAUAFABQAUAFABQAUAFABQAUAFABQB//9P/AD/6ACgAoAKACgAoA/S5PuL/ALq/yr0AHUAFABQAUAFABQAUAFAHa+FviT8RPAqzJ4J8feNfByXIkFwnhbxTrvh5ZxKmyUTLpF9aCUSJ8kgkDb0+VsrkUrJ7pfdf+v67Ac1qmrarrl9NqetanqGsalckNcahql7c6hfXDAYDTXd3LPPKQMAGSRjjjtTAz6ACgAoAKACgDtPC/wASPiJ4IiuIPBfj3xp4Qhu1kS7h8L+Kdc0CK5SZdkyXEelX1qkyyp8kiyK4dflbIwKVl2X3AcpeXt5qN1Pfahd3N9e3UjTXN5eTy3V1cSt96We4neSaaRv4nkdmbuTgbWBWoAKACgAoAKACgAoAKACgAoAKACgC1Y317pl3b3+m3l1p9/aSrNa3tjcS2l3bTJ9ya3uYHjmhlU8rJG6uOzDrQBq+IfFfinxddpqHivxJr/ie/jiWGO98Q6zqOtXccKBVWJLnUri5mSJVVVWMOFAVQBwNpZLb8rf1/XcDAoAKACgAoAKACgD0Hwx8W/ir4JsH0rwZ8TfiD4R0uXzRJpvhjxn4j0CwkE7Fpw9npWpWlu/nMS0u6JvMYkvkkmlZPdL7r/1/XYDjNT1TU9av7nVNZ1G+1bU72TzbzUdTu7i/v7uXaF825u7qSa4nk2qq75ZHbaoGSANrAo0AFABQBNBcXFrIJrWea2lCsolgleGQK6lXUPGysFZSVYZwykgggmj+v6/r8wIiSSSSSScknqT6nryfr+dAG7deKvFF7oNh4WvPEmvXfhjSrmW80vw5daxqNxoOm3c4cT3VhpEty+n2dzMHcSz29vHLIHcOW3MaLLfr/X9f8MBg0AFABQAUAFABQAUAFABQB3sfxV+KEPh9/CcPxI8exeFZVVZPDUfjDxCnh+RUQxor6MuorpzqqMyKGt8BCVGATuVl2X3AcFTAKACgAoAKACgAoAcrMjK6MyOjBldSVZWU5VlYYIYEZBByDyMYFAHdap8U/idrmhxeGNa+I3jzWPDUGfI8Pap4v8Q6hocOQoPlaTd6hLYR5CqDsgXIVeOFFKy7L7gODpgFABQAUAd7H8VfihD4ffwnD8SPHsXhWVVWTw1H4w8Qp4fkVEMaK+jLqK6c6qjMihrfAQlRgE7lZdl9wHBUwCgAoAKACgAoAnkubmWKGCW4nlhtwywQySu8UAY7mEMbMViDMcsEADHk4P3j+v6+9gQUAd3onxS+JvhrSbjQPDnxF8d+H9CvIzDd6Loni7xBpWk3ULNvaK406w1CCzmjL/MUkhZS3JyTSsuy+4Dh3d5XeSR3kkkdnkkdi7yO5LO7sxLM7MSzMxJJJJJJzTAZQAUAFABQAUAdD4f8W+K/Ccs9x4V8TeIfDU91E9vdTeH9a1LRpbiB0ZHhnk065tnmidHZHjkLIyOykEEqxZf1r/X9dgMKaaW4llnnlknnmkeWaaZ2klllkYtJJLI5LySOxLO7EszEkkkk0AR0AFAHVeFvHXjbwNdNfeCfGPirwfevgveeFvEOr+H7pyuQu640m7tJW2gkDc5xkgdaVk90vuv/AF/XYDJ1jW9a8RahPq3iDV9U13Vbo7rnU9Yv7vU9QuG5+ae9vpZ7mY8nmSRjyfWmBl0AKCVIZSQQQQQcEEcggjBBB5BB/LFAHR6z4y8X+I7Ow0/xD4q8Sa9p+lJ5el2Os65qmqWemxndlLC2vrqeGzQ7m+W3SNfmbrkliy/r+v6+QHN0AFABQAUAFABQAUAeF/tAf8ihpf8A2Mlr/wCmzV6xr/Av8S/JgfIdcoBQAUAFABQAUAFABQAUAFABQAUAFABQAUAFABQAUAFABQAUAFABQAUAFABQAUAFABQAUAFABQAUAf/U/wA/+gAoAKACgAoAKAP0uT7i/wC6v8q9AB1ABQAUAFABQAUAFA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V/wA/+gAoAKACgAoAKAP0uT7i/wC6v8q9AB1ABQAUAFABQAUAFABQAUAFABQAUAFABQAUAFABQAUAFABQAUAFABQAUAFABQAUAFABQAUAFABQAUAFAH7Z/st/8EAv+Cg37XX7MMH7VXww0T4X6Z4O17TtW1f4d+DPHHjbUPDvxH+KWl6TPd2f9oeD9Kh8Mal4bsrXVb+xu7PQpvHHivwcmqiKPUbcnRbyw1S7zdWKlZ3v100XrqvwTv1tYD8WdT03UNG1LUNH1exu9M1bSb2703U9Nv4JbW+0/ULGeS1vbG9tZlSa2u7S5ilguIJUSWGZHjkVXVhWgFKgAoAKACgAoAKACgAoAKACgAoAKACgAoAKACgAoAKACgAoAKACgAoAKACgAoAKACgDQ0nSdT17VdM0PRNPvNW1nWtQstJ0jS9Pt5Lu/wBS1PUbmKzsNPsbWFXmuby8upore2t4keSaaRI41Z2AoA/aD9qz/ggL/wAFBP2Pf2ZZf2p/ilo3wu1XwZodlo+o/ETwl4D8bah4k+IXwssNZubWwS+8Y6ZN4Y0vw5e2enalf2en6zc+BvFPjKHS2nfUJ3/sS1vdVtc41IyfKr+Teifpq396XzuB+bv7MP7JH7RX7Zvj/Vfhb+zJ8MdU+K/j3RPCOoePNV8OaTqvhvR7mz8JaVrGg6Bf609z4o1nQ9PeG21jxPoVk0EN294z6jFJHbvDHcSRW5KOrdlt/X4gW/2ov2OP2lv2LPGGgeAP2nvhVqvwl8X+KfDSeMNA0TV9X8MaxPqPhuTVNR0VNUjn8La5r1nFE2qaTqNp5NxcQ3Ie2dzD5TxOwpKWqd1t/X4AfM1MAoAKACgAoA3fDfhfxL4y1i08O+EPD2u+KvEGoM62GheG9Jv9c1i9aNDJItppmmW91e3LJGrSOIYHKopZsKC1AHqXjX9mX9pH4a6IfEvxF/Z8+N/gHw4sUdw3iDxr8KPHnhXRFgldY4pzquuaBYWIilkZY45DOEd2VVZiQGSaezT9GB4hTAKACgAoA6nwj4H8a/EDVl0HwH4P8U+NtcdPNTRvCPh/VvEmrPHvWPzF07RrS8vGTzHSPeIdu91XJZlVi6W/+X9f13A6b4hfBH40fCQwr8VvhF8T/hk1xIkUC/ELwD4r8GGeWSN5Y4oR4j0nTTJJJFG8qImXaNHdQVVzSTT2afo7/wBf12A8wpgFAGxoPh7X/FWq2uheGND1jxHrd8zJZaPoOmXur6reOql2W10/T4bi7uGVFZ2WKJiFBY4AJoA9I8c/s9fH34YaZFrfxK+B3xg+HmjTxQzwav45+GnjTwlpk0Fy6R280V/r+iWFrJFcSSIkMiTFJXdFjLFl3K6ezX3geP0wCgAoAKACgAoAKACgAoAKACgAoAKACgAoA8L/AGgP+RQ0v/sZLX/02avWNf4F/iX5MD5DrlAKACgAoAKACgAoAKACgAoAKACgAoAKACgAoAKACgAoAKACgAoAKACgAoAKACgAoAKACgAoAKACgD//1v8AP/oAKACgAoAKACgD9Lk+4v8Aur/KvQAdQAUAFABQAUAFABQAUAFABQAUAFABQAUAFABQAUAFAHafDfSNP8QfETwFoOrQG60rW/GnhbSNTthLNAbjT9S1yxs7yAT28kVxCZbeeSMSwSxzR7t8ciOFZU9n6MD+4j/gs/8A8EVP+Cbv7I3/AATa/aJ/aD+APwD1DwT8WfAUvwgXwr4mn+Lvxn8URaavir46fDPwXrobQ/FvxB1zw/e/bPDniLV7Bft+l3Jtmuhd2vk3kFvcRYU6kpTSdrO/5MD+EOugAoAKACgAoAKACgAoAKACgAoAKACgAoA/qC/Yk/4Oavix+yB+xn4W/Ze1D9m7wx8VPFvwq8NXfhH4RfE+8+IN94Y0zT9BV7qTw1aeO/BFp4T1SfxMfCX2hLKKTRPFnhN9c0WzsdPu20/UorrX9QxlR5pN81k91b/h/wCu2wH86Oh6jd/Ff426Rq3juVtav/iV8VNP1HxlPk2Tatd+MfFsVz4ilzYm2a0a/m1G8fNmYDAZf9HMWxCur0T8l+QH9tH/AAWf/wCCKn/BN39kb/gm1+0T+0H8AfgHqHgn4s+ApfhAvhXxNP8AF34z+KItNXxV8dPhn4L10Nofi34g654fvftnhzxFq9gv2/S7k2zXQu7XybyC3uIsKdSUppO1nf8AJgfwh10AFABQAUAFABQAUAFABQAUAFABQAUAFABQAUAFABQAUAFABQAUAFABQAUAfan/AATk+EHw/wDj9+3b+yj8Ffitob+Jfhv8TvjZ4J8HeNdAi1XV9Dk1fw9rGpx22oWKavoF9petac08LFRd6ZqFneRfehnRhmpm2otrdID+kf8A4OGv+CTf7Bv7B/7Gvwt+Lf7LfwYvfhz4+8S/tN+Efh1rOtXPxN+K3jRLvwhqvwr+MniW+0saX468beJdJt3m1nwnoN2L+2sYdRjFk1vFdJbXV3DPlSqSlJp2ta/4r/ggfyE+DPF2veAPGHhTx54VvP7O8T+CfEuheLvDmoeVFP8AYNe8N6pa6zo955MyvDN9l1Cyt5/KlR4pNmyRWQsK3eunf+vL8/uA/pY/bm/4OZPir+2R+xr4m/Zd079m3wz8J/E/xT0DTvDHxe+Jdn8Qr7xVp2oaJDc2d34gsfAfgy78J6TP4YXxVLZi1nl1zxV4tm0XRLu/0y1e+1Ga28Q2WMaPLK/Ne2ytb+v67gWP+DS3/lI/8Yf+zLPiR/6u79nWiv8AAv8AEvyYHbf8Hcn/ACe7+zh/2atY/wDq2/idRQ+B/wCJ/kgP5RK2A+sf2LP2Lfjr+3x8dtD/AGe/2fNE0rVfGeqafeeINW1LxBq9voXhrwh4P0q60+01vxh4k1GVZ7pNH0iXVNPjmt9I0/Vtbvbi8trLSdJ1C9nit2mUlFXf9em35/cB/oT/APBPb/gkz+wb/wAElk+Geq/Ebxh4L+IP7W3xc1y08A+Fvil8Sl0yy1TV/GOr2rC58E/s++BLye+m0G3Fm9x/amqaf/ani670p7658Q+ILLw7Mmj2HNOcql9LRWtl+r/4bt5yD5V/4O07Ozt/+Cd3wRe3tbaBz+2j4AQvDBFExU/A79oclSyKpKkqpIzjKgnGF3Oh8T/wv80B/D1+xJ+yn4y/bd/ao+DH7L/ga6Gl6v8AFXxZHpeoeIXs3v4PCfhPS7K71/xr4uuLJJrb7ZH4Z8JaVrOsx2DXdn/adzZwaYl1BLeRyV0Slyxb7f0u3Xz+4D/Rt8a+Kf8Agmh/wb0/sreHJ4PBo8N/27JH4d0bT/Cek6L4l/aJ/aG8V2EFg/iDWNS1jWb/AEN9Yj01bi21nxDfarrmheB/B9veWGj6Fa6bJqPhjw3f8vv1W9dvkl2XW3Xu/WwHzl+xn/wcsfsWftg/Gnw5+z14s+HHxK+BOv8AxN1r/hEfAWt/EKXwl4g+H3ibV9WmXT9B8L67q2kan9r8P654tuLiLTNLs7vQtQ8PTajPHplz4ijmubMXTlSlFXunbXTRq39d9PO4H5if8HKX/BIb4M/Cr4Zj9v39mbwVo/wzFh4v0Tw7+0N8PvCtjbaR4K1CDxtqTaX4f+Keh6JbGGw8O61/wlt5pHhjxRpei2sGmeIH8RaZ4gWxsdVsPEF9r90ZtvlevZt9unmB/Jn+y1+zB8Yv2yPjp4F/Z2+BHh2PxJ8SPiBe3cGl295eR6Zo2l6fpdhdavrniHxDq0yvFpeg6DpFld6jqN2UmuHjgWz060v9UurKwut21FXe39f1/wAMB9zf8FF/+CMX7YP/AATM8MeCPH3xvk+GfjX4ceOdZTwtaePvhD4h8Q6/oGieMpNNvdWt/CniOHxX4R8E63p2palp2l6xfaPcxaRd6TqNrpV4F1GG9iexWYVIz0V0+z/TV/13snIPn/8A4Jw/sPeM/wDgoZ+1t8Nf2avCd3daFpevTXfiH4keNbexGoL4B+GXhxYrnxX4oktneKGS72y2eg+H4LmWK1vvFeu6Dp1xNDDePKjnLli393m/0A/0NvjT8bv+Ccf/AAb7fsu+DdG0j4fR+GovEjx+H/B/gX4eaNomo/Gj45+IvD1jbDWfF3jHxFfy6O2tPpcV5bXXibxj4p1SHTtIOqWOi6FarJe6F4dl5VGVVt39W9UvJf1+QHnH7Cf/AAWm/YU/4K5ax4n/AGVvFnwqvfCvjPxJoOpXsXwX+POjeEPGngv4seHdLi+2azaeH7sPqOia9q2i2UTavqPhrWtG07Uhplvdazo0WrWej6xc6UTpyhre/mtLeX9enUD+Tr/gv9/wSY0L/gnd8avDHxS+BtjqUf7L/wAfb3W28OaPcGe9j+EvxD08/wBoax8NRqssk81z4fvtLuBrvgCbU5f7Vk0yz1/RLh9QbwpJrOpb0p8ys91+K7/1+oH4vfs0/s+/EH9qv49/Cj9nb4W2H2/x18W/GWleEdF3pK9ppkd5I02seItVMIaWLQvC2h2+peJdfuUVmtNF0m/uQreVtrRuyb7Af6UvhT4Yf8E7v+DfD9jB/iDrWm2lncabaab4a8U/FGPw1pOp/Hz9of4iaok99B4b0qVpLe5ddQubO/vtE8HR61Y+DfBug6fdanqV5BDYaz4huuT3qsu34pL+vv8AkB4H+xf/AMHFf7EH7efxgs/2XvF/w08bfB/WfipPceE/A0Hxcg8I+Jfh78SLzUkkt7fwPrF1p19d22k694niZrLS9F1vTbnQtcvZU0CDW59Y1DS9N1JypSgr3v6aW8/6237gfhn/AMHGv/BHD4ffsrJpX7bH7K3hOHwh8G/GPii18K/GT4V+HtPjt/Cnwu8XazG3/CN+L/CFnaBYtA8D+MLyCfRtS0EQwaR4Z8WT6NbaEY9P8U2WjaHpRm37r3Wz8u3y/rYD+TGtwP2W/wCCCP7Jw/a0/wCCmHwL0jV9MGpeAvgrdXP7Q/xCSWET2h0v4YXOn3fhSyvIXU29zZ6z8Tb/AMDaNqFncZjudKvtRDRTokkL51ZcsH3ei+f/AAAP9NL4j+DfhT8cvBHxd/Z68TTeHtc0rxX4F1Twb8S/B9leaXNrOl+Gfif4e1nQY7jU9LRpbrSDrmk/2v8A2Hf3lrEt41hdPZSTfYp/K5FdWfndfL+v6sB/j6/H/wCDPir9nX44/F34D+N4jH4s+D/xF8X/AA61xxE8MN5e+E9cvdHOp2avkvp2rx2seqaZOrPHc6feWtxDJLFKjt3J3SfdXA8hpgf7LP7Pul6ZJ8AfgiJNOsJBJ8HvhqHD2duwcP4L0XcHDRkMGBIbcOc85zXA936v8wP8sn/grf8AsgP+xB+39+0F8ENO01tO8BP4pk+IXwkCxGOzf4W/ETf4m8K2Fg5Cm4h8KC8vvAt1cbIxJqvhXUdqbQrN2QlzRT8rP1/C/wB33Afm5Vgf2Q/8Gl/7HMXiXx98e/22/F2jR3Ok+A9Oi+BHwqmvbZZ7aTxh4lgsPE3xK1e0MiYh1Dw94UHhPQ4Z0Miy2Pj3WYGCNHlueu9o/N/p+v8ASA/Tv/g6ysrO3/4JoeDXgtLaF/8AhrD4XLvhgiibafh98YSV3IqnBIBIzjgdON0Ufj+T/r+v0A/zo66wCgAoAKAPC/2gP+RQ0v8A7GS1/wDTZq9Y1/gX+JfkwPkOuUAoAKACgAoAKACgAoAKACgAoAKACgAoAKACgAoAKACgAoAKACgAoAKACgAoAKACgAoAKACgAoAKAP/X/wA/+gAoAKACgAoAKAP0uT7i/wC6v8q9AB1ABQAUAfdn/BM34xfDX4F/t0/s3+PPjP4O8DeO/g8/xD07wh8UvDvxG8MaD4v8IjwP4+in8Ga54h1HRfEljqOmzS+C4dcXxnp8pgWaK/8AD9sY5VBcNM1eMu9rr1X3f13tYD+yb/g5M/4J4fAqx/4J7n45/AX4D/Cb4W+KfgD8UPCHiXxVf/C74a+D/BF5rXw48ZzS/D7WrDU/+ET0XS5tTgsfE/iHwVrivdm4i02z0zU5wkUU1xOnPRk+eze6tq+v9feB/AN4d8P6x4s8QaF4V8O2E+q+IPEus6Z4f0LS7Vd9zqWsazewadplhbqSA095e3EFvCpIzJIoyM5rqemvb+vP8vvA/wBKX9tL9nb9i/8A4Jof8ElfGvii/wD2a/2a/EvxK+D37Onhb4S+EvHHiH4JfDPXfFHi/wCNuu6DpHw18O+MtQ1TWPDM+r65qk3jXU/+E61uWed7qWwsdUuXeCKF5IOOLc57uzld+nXS/bz176pgfy9f8EFP+CMGjf8ABRLxJ4m+Pf7Q/wDbdl+yv8KvElt4aXw/o95No+p/Gj4gwW1lrGoeD01q0kj1PRPB/h7Sb/SrjxhqulvaaxfvrmnaL4b1TT71dX1TQ96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mv8A4IK/tnf8Ez/2a/A3xM8Efts/Djwr4z+Kfjv4yeD7v4Uanr3wA0b4tXml6c2j2OkRx2fiLUtE1Sfw2o8RMlwILee3Cy/6djeN9Y1YydnF6Ja6gf3WftxfGP8AZt+AP7L/AMS/iz+114d0vxX+z34WfwWvj7QNa8BWfxN02+bXfH/hbw54UNz4Iv7LUbTWvsvjTV/Dt5CZbSX+zZ7eLVo9klikic8U20lu9gP88r/guZ+1r/wT0/at8Y/s76l+wB4A8NeA9E8GeGviHY/EyHw38ENJ+CsepaprOqeFbjw1Ld2mlaPpC+IHtrSw1hIriZZ208TSRIyC6YN00oyjfme9ra373/NdOnWwH9m/w9/4Jzfsz/Hv/gld4E8E+F/2eP2afDPxe+M37APhTwx4e+K+o/BPwCNc0D4j/EL9nfT9L0v4g33iTT/C0nicatpfiXV4PEdzrdjcPrv2yCS+tpmvyj1z8zU73ekr7767fPYD530D46f8G+3/AASa063/AGY77xT8DbH4h+Bvs/hn4hamPhFr/wAc/itqnia2tI01u++KHjXwX8O/GksGttPJM+peHLjUrC18PXE8+h6T4d0m3tv7Mtaaq1Pes7PbVJfK7X9drpxD+XD9iD/gn98O/wDgrd/wVo/ak07wt4gk0T9kLRPjN8cPjjrXiPwZpcvhq51f4R658X9a/wCFaeEfBOm6npFqfCt541tNY0xbKLU9FspvDXhew124Glrqml2ulvtKThCOnvWS+dte/wCfTruB/V18cP2kv+CHv/BF6fRfgfe/CL4ceFviLF4a0/Xh4G+GXwYs/iV8WbnRZmli0jVfHXxB8QQSXU+paj5M0un/APCe/EIa5dWYW9hiOmzW9w+KVSprd22u9F+H6L7gO2+ETf8ABGn/AILlfCTx7D4Q+Dvw58ZX3hX7LpXjC31H4ZWHwp+P3wvuPEC3suhaxp/ijQ7W01+xtNUk0y6urDUvDviXW/C+qXWm3Ol60l3La6hpKj9pTau3r53T8v6+XUD/AD+f+ClH7FWr/wDBPz9sj4u/sx32s3PifQ/CV/pmteAfFl5BBb3fif4eeLdLtfEHhTUb+C2xBHq9pZXjaF4g8iKC1bxBo+qvYwR2LW4bphLmin338n/X9agf6FfgD/gnN+zT8ev+CVngbwV4U/Z3/Zn8NfGH4y/8E/8Awt4Y8OfFbU/gr4CTWtB+JPxC/Z3sNL0n4gah4l03wpN4oXVNM8T6vB4iutcsJpdeF3BJf20r6hsduTmane70lfffXb57AfBfwh/bA/4N5/8Agljq0f7KHh698KeIfiH4BuB4T+LPxuHwN1j4r63qfjfS3ktPEEnjH4n2fhXVbnUri21M3nn6F4DbVPCnhSeS60PTbOwms7yyi0cas/e2vsr9Pw/F/doB9oft5/8ABJH9hn/gph+y3e/ED4A+BPg94c+K/iDwHd+Of2efj78H9M0DwnpnizVdR0v+1fDdl4zv/Ctla6b4y8FeKLiO103ULjxBZ6nqnhmG8u9Q0OXT9Qiu4LqIzlB2d2tmnfT79n/XYD/Oa/Za/Zo8a/tUftPfCH9lzwtLDofi/wCK3xG0vwC2oanAZbfwvDJdyHxLr+o2azQS3MHhXRbPVtavLCCZLm7j02W0tm+0SxV1ykoxct0lfT+n/XbcD/Qr8W/A7/gj3/wQR/Zs8KePviT8G9D8Ua/qOoWnhDTfG+t/DvQPi9+0N8XfGh01r3WP7EvfFAttL8K2JsbG41bUdP0/V/A3gDS44ra2wNYv9Ph1LlvUqvR2Xa+i/V/i/wA4hxn7Lv8AwUP/AOCMv/BYjxhffsxav+zLo1h8Qdc0fWrzwz4J/aD+CXwx0rVfFtlo+m3F7rE/w28a+CNf8YS6X4l0XQorrVGS113wv4ptbCz1K/0P7Va6Xe3cBKE4e9fRWu03v/WnX81EP5Pf+C7X/BLnw1/wTR/aV8KW/wAJbzVbv9nz49aFrvi34XWOvXk2paz4M1XwzqNjZeNvh5caxcbrrXbDw5/bnhrUdC1m/d9Vm0bxFZadrE2o6ppV3req7058613T1/QD+u7/AIIWfskfspfEf/glN+yP41+If7Mf7PfjzxlrmhfE6TW/FvjP4L/DjxR4m1iSz+OHxN060k1TXtc8N32q6g9rp9naWFs13dStBZ2ttaxFYIIkXCq2pys30626L+v+HA/nA/4IQftm/wDBM39mrwj8VfA37bHw38KeMfij46+NnhW6+E2pa78ANF+LN1pOmnTLTR4orLxDqOianN4aRfETJOLe3mt1WQC+ChwHrWrGTs4vRLXUD+6T9uL4x/s2/AH9l/4l/Fn9rrw7pfiv9nvws/gtfH2ga14Cs/ibpt82u+P/AAt4c8KG58EX9lqNprX2Xxpq/h28hMtpL/Zs9vFq0eySxSROeKbaS3ewH+eV/wAFzP2tf+Cen7VvjH9nfUv2APAHhrwHongzw18Q7H4mQ+G/ghpPwVj1LVNZ1TwrceGpbu00rR9IXxA9taWGsJFcTLO2niaSJGQXTBumlGUb8z3tbW/e/wCa6dOtgPwdrUD+nX/g1k+D/wAJPjN+2R+0BoPxg+Fvw6+K2haX+zNfavpmi/EnwT4a8c6Tp2rL8U/hvZLqljp3ifTNUs7TUVs7u6tBe28MdyLa5uIBL5U0iNjWbSja+/e39f13A/oY/bf/AOCZH/BL/wCFn7TcP7f/AO2bpvwJ+EP7JPwt+BvgD4b+FPgj4f8ACqeC/C/jf45wfEH4peKtY8UeKvA3w50PTrn4i3h8K6r4V0vw94L0Wy8R3/i1NN1t/Fmlnw34Us7XVMozm1yRvdu977Lsvnq7W/SQer/ssftv/wDBCz9uDXo/2Y/g94Q/ZyutZ1aG/t/Dvwg8e/syaH8PtM8X28drOb2Dwfp/ifwFp/hjWL86fby3B0OwuU8RtYRS3SaSbe1uHtxxqR1d7LW6f9fl94H85H/Bwr/wRX+Hf7GNhof7X37J2hXfh34D+K/E1t4S+KPwuS5vNS0z4UeLtYhZ/DniLwreajdX2qReB/F91bXmm3ukahczQeFPE76XZ6PdnRvEmm6H4d1pVHL3Zb9H3337W09QPmr/AIICf8Ej/BX/AAUe+KfxB+JPx9fVW/Zw+A83h601vwto2oXmi6h8U/HfiNb290zwe+u6e0GoaT4Y0jSdNn1TxhdaPeWOvyLqPh/TdJvLH+1LrVNPdWbirLd9e3n/AE/usB/UV8b/APgpB/wQ6/4JeeMdT/Zs074WeArDxx4Few0rxf4H+AP7PHhvXLrw3e3dpbu0Pi7xfe2nh/RdX8RR2UsM2vxzeK9c8TRSs0OtR/2p5tu2KjVn713bo27fd/w333A9Gm/Za/4JDf8ABcb9mTV/iP8ACn4ffD8S302p+Fbb4vfD7wBYfCv44/Cfx/YafBcppniZLPTNHvtUm0ePVbHUf+EZ8Vr4j8F65YXsWoaWby3urPVkL1Kb1v3s3o/8vkB/nVfGT9lv4lfB39q/xz+x9qNtDrXxQ8IfGe8+CliLMpa2XifXn8Tr4b8N6lpxuJWFtp3isXOmappv2qUPDY6lb/azHIsgrqTTjzdLX/rf8vvA/wBAf4Tf8E5f+CXn/BEv9kWb9oL9p7wV4K+KfjnwZpehP8QvjZ498B23xM8Ta78QNZmjsrHwx8GfBWtWuo2HhGG91i7fSPD0ejW2l6m+lKdT8deKHsrLUdUtOVznUlaOi6K/RdW9L/1a+qA8/wD2ff8Agsr/AMEYP+ChPxS8P/sreKP2ah4avviPqlt4P8A237R37PvwXuPAfjHXNQlFtoXhixvvDvib4gLoHiDV70pa6BFrFlpNpNqk1hY6frH9tXlnZu5U6kVfmvbV2burf1ff7rAfgr/wcPf8Efvhb+wPrXw7/aO/ZmsLzw38BfjH4pv/AAP4g+HF3qF/q9n8NPiWmk3niPSoPC2q6pNd6rN4V8Y6HpXiO9ttH1O8vLjw5qPh3UIbO+l0bU9M0vQdKU3K6e61v3QH0X/wbs/8EW/gd+1N8O9S/bX/AGs/DsfxG8EQeNNV8H/Bv4PajPcQ+Etcu/CT2Y8Q+PfHUNjcQzeItNh1uabw5ofhG8lj0a4m0fXbrxJp+s2N5pUESq1HF8sdHu3+iX/D/pEP1B+LX/Bdv/gi5+yt8TPEX7Nvhj9m3WPFGg+APEF74E8Ta18Ev2c/gvY/CfS9Q0K8k0vVtP0i017xV4G1DXbDQ9UhurK5u9J8LyaTdraTXnh271y0ls5rqFSqNXb80m3d/ddeev4XfKGr+29/wSW/4J9/8FTf2M5v2tv2EPB3gLwJ8Vdd8Ca18Q/hB46+EfhqLwF4c+KWpaINTOpfDv4meANOsdK0pdd1TW9N1HwtqGu3OiWXjjwr4ut0/tO91DTtP1LQdSIzlCXLLVX1u9r9V+f/AA7A/wA66uoAoA/0u/8Agl/+yN+yj4x/4JA/s6+OvF37MX7PXinxvqv7N/iHVtU8Y+I/gt8N9c8ValqsTeK/K1O/8Q6n4budWvNQj8mHZeXF5Jcp5UWJRsTbySb9o9X8S6gf5oldYH91n/BrN+zf+zx8Zf2Mfj74g+MHwF+DHxW17TP2ntT0fTdb+JPwu8D+OdX0/SE+FXwxvU0ux1LxPoeqXlppy3l5d3a2ME0dstzdXM4i82eV256zacbX272/r+u4H8xn/BS7wf4S8I/8FX/2n/BPhTwt4c8MeDNH/aiv9G0jwj4e0TTNF8MaXpC69p0a6Vp2g6ba22lWOmrG7RrY21pFbBGZBFtYitIt+zT68oH+hZ+3N/wSd/ZK/aR/Zl8cfBzwb8GP2dP2f9Q8T+IfhTf618XvCXwf+G/g3xT4O8A+D/i74E8bfE+fw74m0fwpFdaRreq/Djw74q0HTLi4lj0h7zVIYNfkTQ5dRZeaE3GSer8r73Tt+Ovy9APzs+An/BTD/g3T/Zs1bTv2YPg7/wAKu8K+H9NuYPBlx8S7j4C65rHg7xPqe6LR7jUvF/xf1rwpfa34riu5UC6j498ST3Xhq4s1/tBde/4R9Le6W3Cq7yd+9k9fu06fP1egDv8Agt//AMEZf2W/jj+yX8UP2ov2bvhd4A+Ffx4+DPw/1P4r2uqfC3TNI8JeD/iz8PvClhN4o8XaR4h0Dw1bW/hrV9bm8Iw6rrHhHxVZ2Ca9qOrWelaJeatc6LeRraFOo1JRbbTdtW9Pv/r8APzv/wCDer9s7/gmf4H+GH7Pn7NPxS+HHhXU/wBt7xR8dfENp4F8aXfwA0bxFr9lqPijxFG3gSS3+Lk+iXGp6O1jFgW88WpwnRx8sRiwaqrGTbkn7qXf9AP6fP8AgpL+0p+xL+y38EfCXj39vHwZoPjj4Saz8VdG8IeGtK8RfCTTfjJZW/xGvvCPjbWdK1CLwzqmmatb2F1F4Z0HxbbJrqW6TW0V1Np6zKmpyI+MIyk7R3tftp/X9agf53n/AAVt/aA/Y3/ae/bj8JfEL9iTwboPhD4In4f/AA08MXmhaJ8K9N+EumTeL9P8S+IpvEFzL4Q07TdMtJpLqx1HSIp9Te1Z75IkhkkdbZVXqpxkotS119dLf537frIP7IP+C9n7Jf7Kvw0/4JNftZeNvhz+zN+z78P/ABnolv8ABQ6L4u8E/Bn4c+FfE+kHUP2i/hFpV+dL1/QvDdjqtgb7S769028Npdw/abC8urObfb3Esb4Um+eOr69fJgfzz/8ABpb/AMpH/jD/ANmWfEj/ANXd+zrWtf4F/iX5MDtv+DuT/k939nD/ALNWsf8A1bfxOoofA/8AE/yQH8olbAfo3/wTG/4KEa5/wTT+OHxB/aB8J/D/AEz4jeNNb+BfjL4WeC9I1/UrnTvDWleJPFPibwNrFp4k8SpYKNT1XRtHtvC93JPoem3el3mr3EtrZJrOkxSTahBE4c6SvbW/fp/wf6sB9VfsEftbftB/tn/8Fo/2L/jL+0f8Sdd+I3jXUvj34ags31CVbfQvC+j/APExmt/Dfgzw3aLDo3hXw7Zu7PDpWj2drDNcPNqF8bzVLq9vbhSio05JK2n3+v8AX6Af05f8HbH/ACjr+CP/AGen8P8A/wBUb+0RWND43/hf5oD+HX9jD9sj4vfsH/HTSf2h/gZF4Qk+Imh6D4i8O6ZJ420CXxHo1tZeKLD+zNVmXTotQ0x/trWLTW0Fx9qAijuJh5b7/l6JRUlZ3t5f1p90vQD1X9vz/gpb+0z/AMFJfEvw68U/tI3XgmS++F2ha3oHhO08CeGrjwxpcFr4iv7PUdWubqzn1fV/tF/dTafYRPcrJBm3s7aJo28pXojBQ2vr3/r9F872iHLf8E6P2bfij+1d+2l+z38IPhNYarLr958SvCfiXWtf0zzIl8CeCvCev6brfizx7qGoJHImmWnhjSraW8t7iXD3ertpekWCXOralp9ncE2lFt9v67/l99wP70/+DnP47eF/hf8A8EvfHHwv1LUdPTxZ+0Z8QPhr4D8J6NNsm1C8tfB3jfQPit4m1e0tGDsLPSLLwTZ2N5qTIIbC817SIRLFfX9gH5qKvNPtd/oB/B9/wTf/AG4vEv8AwTv/AGtvh5+094d8J2Xj238M2+veHvFfgi91F9GHijwd4s0ubSNc0+z1qO1v20fVoFkt9V0fUWsb23h1TTrRb6yvLB7m2l6Zx542vbz3/r8fwvEP1Z/4LNf8F6NM/wCCl/wc8C/s9/Cr4Ka98Kfh1ovjfTPiX4y1vxvr+lax4p8ReI9F0bWtG0TQdMsNDhbTdK8PacPEGp6heX02oXmo61eLpQS10W3066j1WKdLkd279tLf1+H4tSD9Kf8Ag0F+D+km0/bO+Pt3CJddW5+F/wAH9BnMYBsdJeLxD408WwrLyZBqt4ngp3jGwRf2MjN5nnJ5UV38K9X/AF/w/wB9wPyl/wCDm/42618UP+Cpfj74f3V9cTeHv2e/hz8Lvhr4dsS22yt5vEHhDTfix4gvIYQdpvLrVfiE1he3boJ54tHsrZpHtrG0WK6K9y/dv59P6/4IH4y/st/G3XP2bf2kPgZ8e/Dt5c2OqfCP4qeCPHayWpO+4sfD+v2N7rGmSoOJ7PWNHjv9J1C0cGO8sL25tZVaOZlbSSumu6a/rf8AL7wP9Iz/AIOKfhBpHxc/4JN/tC393Gsuq/CS/wDh38YvClxsWZbXVPD3jTSNB1adehH2jwP4q8W6essbKU+2+Yd8SvG3JSdprz0/rR/p6gfzHf8ABp18H9J8Z/t4/Fj4satCLib4Lfs/6w3htTGD9k8T/ETxPoXhgakJTnY0fhODxfpvlABpV1Z38xVhdJdq791Lu/6/rT8LSD1j/g7n+Nutaz+0x+zF+zvFfXC+GPAHwU1L4u3GnxtstLjxP8T/ABrr3hMT3SKR9putO0X4X24smlDiyh1q9FsyG+vFdUFpJ+dr/wBev9WA/kl0XWdV8O6xpPiDQtQutJ1vQtSsdZ0bVbGZ7e+0zVdMuor3T9Qs50IeC6s7uCG4t5kIeOaJHUgqDW4H+q1+0xaad+3f/wAEYPiDr+v28byfH39gvTvjVZRrbx+XaeMrn4R6X8ZvCNwLUbVUaX41sNGujbx7Gj+y+VG0bqjrxL3Zrylb8bdn+X3Af5SddoH9/wD/AMGnf7KH/Cvf2W/jB+1t4g03yte/aF8cp4J8D3U8WXHwx+Ekt7Y31/p85AMcOv8AxF1TxPpmpwpuSWTwJpcrOWjCJzV5Xko9ld+r/wCAB4X/AMErf+Cn3/C6v+C+H7a+k3fiH7T8Mf2u49e8F/CZPtX+gXc37LttdWvwhv7VC5traPXfhPovxD1ae3gO6617xCrCWeeZ2uHOFqce8dXp33897frsB+fn/B1R+yf/AMKi/bb8E/tL6Dpv2fwp+1P4AhbXbiGLbAPit8JoNK8J+IgwiUQwf2j4Huvh1fxmTZNqGpLr12fNdLiSqoyvFrs+/T0/4P3agfy71sB/rP8Ax7/afu/2Mf8Agmd4d/abttJtddt/hR8MP2ZdW13R7qKaY6h4Q1jxR8KPC3ja2sVgurRo9afwhruuf2BcySvbWmtjT7q7tb61hmsp+G3NNru3/XT+u+wH4I/8HVn7Lui/Fv8AZ5/Z2/4KA/DRbXXoPAkum/Dzxl4i0hRcW+s/CD4q48RfDHxRJeY2nRNE8Yz3Gm6c6lTPc/FSFtjKA0WtF2bj/V15/wDA6dLgfwpwQT3U8Nrawy3NzcyxwW9vBG80888ziOKGGGMNJLLLIypHHGrO7sFUFiBXSB/pvfDd9K/4Ip/8Env2XvhzLY6RH8ZPFvjP4K/DC403UUEqa1+0H+0h480/UPiO8zxTQPqf/CvtD1Dxpd6Q8rMlzovw90iwnhW2It15H+8qPtr90U7ff+F/IDwH/g63/wCUZ3g3/s7H4W/+q++MVFH4/kwP85qusAoAKACgDwv9oD/kUNL/AOxktf8A02avWNf4F/iX5MD5DrlAKACgAoAKACgAoAKACgAoAKACgAoAKACgAoAKACgAoAKACgAoAKACgAoAKACgAoAKACgAoAKACgD/0P8AP/oAKACgAoAKACgD9Lk+4v8Aur/KvQAdQAUAFABQB/qGf8E//iFon/BV3/gi1ofg/wAa6nDf+JfH3wC8a/sufFa/vHN3e6b8RvCnh268Ax+LdQYCQrreo26+FfinA8YLQT65ZTJHE6rEvHJezqad7q3bt/VredrgfxZf8EJP2R9b+MP/AAVt+DngXxroE8EH7NHijxV8ZPibpd1Dvl0PVPgfeeRoNteR/NFm3+Mc/gfS7tZD5eyWYDzH2I/RVlaDffRdN/v6dPy1YH7S/wDB3F+1d/ybV+xT4f1Lr/aP7RfxNs4Zf+wv4B+FVpP5Tf8AZTNRu7G59NAvxFzbzVnQjvL5L9QP3S/4IVeEtC+E/wDwSC/ZTutKsLcHVPh74z+J+uvYgPcavrHijxt4v8TXU1zIu957+Ozls9IUMWe3g061sVCx2scSZ1Naj9bf1v8Al99wP8wD4l/EPxT8W/iL48+KnjjUp9Z8Z/Ejxh4k8deKtVuZZZp9Q8Q+K9Yu9c1e7eSd5JW86/vZ3Xe7lVKrkhRXWlZJdlb+t/z+8D+mz/g0v+Kfifw9+3T8avhJbX10fBfxK/Zw1nxNrWkI832R/FXw58d+CY/C+tTRK/kiXT9H8Y+MtMilkjLga2yJKm4pLlWS5U+t7f1/wAPoz/g5W8A6Lo3/AAVE/wCCenxEsbS0ttX8daF8PtB12WAKlxft4F+Ogk029vkU/vJls/Fn9nxXci+bJa2EFoZGhsYEiVJ+5Jdr/iv+B3+4D9rP+Dlv/lEd8cv+x7+Bv/q2fC1Z0fj+TA/zJK6wP9UD9ln/AJQP/Cj/ALRl2/8A6zxdVxz/AIj/AMSA/ig/4Nrv+Uu/7Pv/AGKHx2/9Ut43ret8HzQH7bf8HgHxE8W6T4B/Ya+FmnazfWngvxv4n+PvjPxRosFxJFZazrvw80/4QaV4Rur6BCq3J0e2+IXir7KJd6Ryai8gQSKjrFBK8n1Vvxv/AJf1cD+GiugAoA9G+D3/ACVv4W/9lG8Ef+pNplJ7P0YH+mT/AMHGX/KHL9rr/rv+z9/6078Ga5KX8SPz/wDSWB/l4V2Af6uT+PPEvwt/4IhD4meDNRuNH8YfDz/glcnjfwpq9rJ5V1pXiXwr+yUuuaFqdtIASk9hqlja3cLgfLJEp4riSvNLo52/ED/KTubm4vLie7u55rq7uppbm6urmV57i5uJ3aWaeeaVmlmmmkdpJZZGZ5HZndixJbtA+kv2Tv2Vv2jP2yPi7pfwS/Zk8D63458favbS6jeQadew6Po/h/w9ZTQRX/ibxd4hvrmy0jw/4d02S7t4ptQ1O7iE15dWel6dFe6vqGn2F0pSUVduwH9N3w4/4NEf2hfEWnWl/wDGj9sn4VeBtcuYY5L6w8DfDvxh8WY7NyBi3OreIfEHwna7khj2pIyWaQrIpjglmhVJ3xdddIv5v/h/z+8D94v+CRX/AARM0j/glb8Qvi346tP2mtT+Omp/E7wRoXg+/wBFf4Y2vw207RotN1xtbg1Z7aP4g+PLm9uZmjktbMSzWqW0Ml8VkuDM3lZTqc9la1n3v/X3/fYD+WT/AIOpo40/4Ke6WyIiNN+zJ8J5JWVQDLIPEnxIiDyEcu4iiiiDNkhI0X7qqF3o/B82B/ZK3jnXPhj/AMEQh8SfDE72viX4f/8ABK6Pxp4euo5Hhe11zwv+yUut6TcpLHiSNoNQsreVXjIdSgKFWANcyV527yt+Py/P7gP8o4ksSzEkkkkk5JJ5JJOSSTyST+ea7gP9NP8A4NoPEmra9/wSX+Dtnql3NdReFfiH8afDej+dLJK1tpI+Ier69HaIZGYpDDe67feTEmI4omVEVVGK5K3xvzS/r+v1A/hp+Gf7SNl+w7/wVw1D9oq30CXVvDvwV/bB+K13q3hvTTHHe3fgS68ceMfCXirTNFNxLDbrqv8Awh2r6rFon2uaO0/tJbQXci24kauhrmhbvH9Pl/XfYD/QA+OHwd/4Jwf8F7v2avCtjY/Fi2+IXh7w/fr4y8HeL/hJ4w03Rfix8J/EGp6cllfWfiDwvrdhqt14fuL6zlgs9e8J+PvCBWdYrK8toLa8t9J1aLmTlSk9PJ32fo9P672sB/PD8ev+DRD4qaRBqGp/sz/tbeCfGzqss1h4S+M3gjWPh/dhIwWWyHjTwff+PLLUbyYKEhnm8I+H7PznVJ3toQ9wuqrrrH7mB/LZ+1L+yZ+0F+xf8WNT+Cn7SXw51j4cePtOtYdTtrO/ktNQ0nxDoN3NcQWPiXwn4h0ue80TxL4evprS6t4dU0i+uoYr6zvtLvfsuq6ff2VrspKSundf1/X/AAwH+lT/AMG/H/KH/wDYz/7F/wCK3/q/PitXJV/iS+X/AKSgP8xj4Vf8ln+G/wD2U/wf/wCpXp1db2fowP8ATA/4OMv+UOX7XX/Xf9n7/wBad+DNclL+JH5/+ksD/LwrsAKAP6uv+DRv/k979o//ALNVv/8A1bnwwrCvtH1A3P8Ag7k+L3i3VP2tv2bfgPJqF2ngTwV+zzH8VrPShJNFZXHi/wCJHxG8eeFNV1KaDcILua10T4YaJaWN06O9oLnVIIHj+03auUEuVvre3ySX+YH8p3gvxj4m+HnjDwr4+8F6ze+HfGHgjxHoni7wrr+mzNb6joniPw5qVtq+iatYzphobvTtSs7a7t5FOUliU8Yrdq6a76Af6l3/AAVTtNN+P3/BGb9p/X/EmmWiJ4i/ZRtvjIthOrJDp+veGdI0H4taN5AmYSxz6drmi2ZtA7GUzRRxvvLFH44aVF6tfp5/n94H+cn+wp+wF+1r/wAFA/iHqHw4/Ze8IT6ougxWV/468ba1rL+F/hz4BsNRklgsL7xd4jKTGOe/e2uV03RdHsNb8T6rFZX8+laHe22m6hLa9UpxitfuW7/L8Xr5Af0e+CP+DQP4t6rZwXPxR/bi+H/hfWJkjk1C28EfBjxN8RrOO5cbrhYNV8ReP/hhdXiLIWEdxNpVnJMP3klvESUXL266Qf3gf0Y/8Ejf+CV2kf8ABLD4dfF3wBpfx41L46P8UPGmh+Kb/ULvwPa+AbTw9d6FoT6T9htdGt/F3jJnuL2K5S4vLmfU45GiisYRbhYhK+M587Tta3nf+vv+6wH8Lv8AwWM8f6n8Hf8AguD+0X8VfDdray658Mfj78IfiPotrcBks7jW/CHgz4YeKrNLrydsgiutRsEN06ESMJJHB3nNdUNacV3X9dvz+4D+4nRfit/wTl/4L0/sf3Pwun8a2HiTR/GVjofiHxR8LbPxdY+Ffj38GPG+jD7XbX50WXztQtNS8Oagb60sfEY0bXfAnimyW+SFtf0O8u7dua0qcr2/DSz+78/uuB+Dnx3/AODQm/T+0dR/Zj/bDtLjLSnSPB/x38ATWexckwJqPxI+H97e+a20rHLJbfCuIAq0yRfMIE0VfvD7n/XmB/L9+27/AME9/wBqr/gnt8QbD4fftM/DyTw03iCK+u/BPjTRL+LxF8PfH9hpssMV/d+EvFFoqw3M1g1zaNqeh6nBpXifR4r/AE6bWND0+LUrB7jaMoy2dwP6wP8Ag2j/AOCqn7OPgv8AZ5i/YS+PPxB8M/CLx94Q8deKNe+EGt+ONVtfDng/4geGvHmp/wBvXnhq38TapNBo2n+N9J8XX2smDR9UvNPfxDp2s6RF4dTU9RstWt4sa0G3zLVWV/6/4b8LyD6T/a9/4NZv2U/2h/G3i34tfs+fHPxz+z1rXxB1fU/GF94cm0HSPi18K11XXriTVbmbwtpj6v4P8T6HpWpXdzPdC2bxnr2n2C3ITRbKz0y3tdNSVWktHFO3yf8AX3fm5B/N5+3b/wAG7/7d/wCxJ4J8R/Fyzi8HftD/AAb8J2d3q/ifxZ8IrjVz4n8H+HrJWku9f8YfD3XtOsdZttKsoEkvdV1DwrdeMtN0PTYp9U12/wBN0+2uLmLaNWMv7r7PW/8AX/B6AfgvWgBQB/qgf8Em/wDlCx+zL/2a/wCJf/QvGFcc/wCI/wDEgP8AK/rsA/0E/wDg0d/5Ma/aL/7Ov1X/ANVB8KK5q+8fQD+Uj/gqf/ymG/ax/wCztNR/9SHTK1h/DX+Fgf30f8F9fHWu/Dv/AIJFftma94duZLTUdR8J/D7wPNNHLJC39ifEr4y/Dj4d+Jod8ZDFbvw34o1a0ePISRJzHJujZ1rmpq84rz9dlfy7f8PawH+V3XaB/qp/sA6rd+P/APgid8ApvFTtq7ah+ww3hrUDeSSXDXulaP8ADjVvCttBcySM0su/R9Ot7eVmcswzzyK45fxH/i/Ngf55f/BID/lKD+wn/wBnJ/Db/wBPUVdNT4JegH9i/wDwds/8o7fgh/2el4B/9Ub+0PWFD43/AIX+aA/z6fCf/I1eGf8AsYNG/wDTjbV1Af6f/wDwcRf8oc/2xv8Ar2+BP/rTXwYrjpfxI/P/ANJYH8sv/Bpb/wApH/jD/wBmWfEj/wBXd+zrW1f4F/iX5MDtv+DuT/k939nD/s1ax/8AVt/E6ih8D/xP8kB/KJWwBQB+m/8AwRj/AOUp37DX/Ze/C/8A6Kvqip8EvQD+wD/g7Y/5R1/BH/s9P4f/APqjf2iKwofG/wDC/wA0B/nkV1Aez/s9/s+fF39qb4v+CvgT8C/BupeOviX4+1WPS9B0PTlCxxoAZb/WNYv5dtnovh7RLJJ9T17XdRlg07SdMtri9vJ4ooizJtRTb2QH+jl+yH+yd+xx/wAG+X7E/i/4xfGzxjot18Q9R0nTrn42fGAWay+IviB4rMM1zoHwc+Dui3ZttRuNHjv1uLbwzoMbWl5r13Fe+NPGEul2FrIPDPJKUqsrJadF282B/B1/wU3/AOCjXxY/4KXftH6r8ZvHySeHPBOhRXXhr4M/C23vGutK+HHgMXjXEVo0qrFFqnivXpVi1Txn4kaCOXV9TENpbR2fh/R9A0jS+mEFBWvd9X5gfnhBBNczQ21tDLcXFxLHBbwQRvLNPNK4jihhiQM8kskjKkcaKzu7BVBJAqwOp8ZfD/x78OdRt9H+IPgnxd4E1a7sodTtNL8ZeGtZ8L6jdabcFhb6hb2Wt2dlcz2U5RhDdxxtBKVYI52ncXT2/wA/6/rsB/df/wAGh2uWtx+zD+1r4bRYhe6T8efCuuXDjHnta+IPh9aWFmsn8XlLL4ZvjDkY3vPjPzVzV/iT8vyf/B7feB/N5/wcG6Hf6D/wV8/bCivo51Gpaz8KtcspZgdtxYax8C/hlewSQOeJIYWklswVJEclrLAcPE6rtT1hH0/J28v677gfjlp2nXur6hYaTpttLeajqd7a6dp9nAu+a6vb2eO2tbaFf4pZ55UijXu7Ad6sD/Vb/wCC02oW3g7/AIJIftmi/dLmOH4IW/hcS3HPm3mu+IPDHhSxnJbGZzf6nbyxHr5+wgE4FcdPWovW/wCb8vy+4D+Zv/g0H1y1t/j9+2T4bdYje6t8H/hvrlu5x562vh/xpq9heLH/ABeU0viaxM2BjekGcfLWtfaL83+P/DdvuA+bv+DsDQ7/AE3/AIKR/DvV545/sPiL9kz4cXWnzuCYC2n/ABJ+MWl3dtC/3d8Elsk80QO9PtkUjALOhaqPwejf+f6+f42iH8xlagf6uv7PIk+Gf/BE/wCEFx4jhaOTwd/wTJ8I6vrlpfjabU6b+zFZ6tqOn3atgKtmEls5UPCrCVyQM1xv3qnrP9beX/A89wP8q/wZ4Q8Q/EHxh4U8BeEdNn1rxZ438S6F4Q8MaPajNzq3iHxLqlro2i6bbg4BnvtSvba1iBPMkqjjNdgH+sJrv7OHxP8A2av+CXOofsrfshaHZ+JPjH4D/Zff4O/C7brOk+E4dR+IureGR4b1X4hy6vrt3pulafeL4i1fWviRdfa7m2W61COW2hQzXMVu/De8+aT0vd/1+AH8WX7MP/BBv/gsn+zL+0V8Ef2g/DHwH8HvrPwc+J/gz4hQWkPx4+D8R1W28Na7ZahqmhTP/wAJgoNn4g0qG90S+jZlWWyv7iJyFcmuiVWDTWuqt/Wj/L7gP6lf+Div9lD/AIad/wCCZ/xS13RtN+3eO/2ar+x/aF8LNFFm6bRfCFtfaf8AE2zMyK0wsR8NdY8TeIJbVA0d3qfhvRzIqtBFPBjSlaa/vab2/wA/67XuB/mHV2Af6cv/AAVw/wCUBXxf/wCzcP2cv/U1+DdccP4i/wATA+Vf+CNPjnwv/wAFTv8Agih8RP2KfihqkN14q+GXhLxJ+zBrd3e/6Xe6T4dm0o67+z34/htcybY/BsI0rSdA37vN1X4U3ErRFCoeqicKnMuuv6P79fv8gP5mv+CIv7Anif42/wDBWDwn8K/in4XmtdK/ZD8X+J/ib8cdGvoPMg0/Xvgl4mi0XRfCl+sgFrcm/wDi7/wjWm6jps5I1DQLXX2EE0FtOF2qStDT7Wi6b/18vmB+tX/BwR+2D/wsz/gqX+wz+yB4Y1XzvDH7OHxV+DPi/wAfW1vN+5m+LPxS8ceDtStLG+iVmjmk8L/DiDw3dadOSsltL451+0aNSGZopRtCTf2k7ei/4P3/ACA/SX/g63/5RneDf+zsfhb/AOq++MVZ0fj+TA/zmq6wCgAoAKAPC/2gP+RQ0v8A7GS1/wDTZq9Y1/gX+JfkwPkOuUAoAKACgAoAKACgAoAKACgAoAKACgAoAKACgAoAKACgAoAKACgAoAKACgAoAKACgAoAKACgAoAKAP/R/wA/+gAoAKACgAoAKAP0vHQfQV6AC0AFABQAUAf2J/8ABpP+1j/wjfxY/aD/AGMfEOpeXpfxL8PWfxw+G1rcTbIE8aeCRaeG/H2nWMWf32p+JPB+oeHtXkXb8mnfDq6k3jbsbCvHRS7af13/AA+f2Q/o9/Yn/wCCcVl+yx+31/wUk/awksNNttC/af8AF/gXVPhbNHcWJu9P0jV9Ibx98cZbqC2meXT4fEHxj1aZo4L2O1ke18MWl6kbwXMcz4ynzRiu179fT8P60A/ztP8Agqf+1W37aH7fX7Snx7s9QbUfCOt/EC+8L/DWQSFrb/hWHw/ii8FeA7m1iBaO1GtaBodp4kvoISYzq2tajOXllneaXrguWKXlr6v+v6sB/c9/wbN/tSeE/jr/AME3fC3wVOpac/xE/Zd8ReJvh54t8PNOranJ4Q8VeIdb8b+APE81i7SMuj6np+t6r4UtZwDFPqPgrWEKJsCNzVlad++v+f8AXX5ID+NP/goz/wAEhP2sv2M/2kPiF4N0D4GfFD4gfBXVPFus6h8F/iZ4B8EeJPGfhrXvA+p6lLceGtK1LUfD1jqsei+MtHsbm20XXvD2rta6h/aVpNe6amoaLeabqd30QnGUVqr9U3s/wv62+7UD+k7/AINif+CYPx0/Zz1n4r/tl/tGfD/xD8KdY8e+AofhP8IPAnjXS7rQ/Gk/hPVdf0XxZ4y8aa74b1GO31Pw1aahfeF/Cul+F4NWtbXVtStYtf1B7O10mfSLrWca007RTvZ3dgPyd/4OG/2zvBvxQ/4Kx/D+18I6nY674R/Y0tfh54E17UtLmN/a3nj7QvHd18QPiNawywsySTeHrjULDwXqdpCpktdf8MaxbSSPIuyK6UWoPvL8raff6feB/ZB/wVz/AGZfFH7eX/BNX47/AAf+Cbaf4k8ceM/DPgj4hfCmNL6zhsfFmpeC/F/hf4i6bpGn6le3VnpsMvjXRNGvNA0a/wBQvbPTIL3WrK8vrqCyimlXCD5ZpvvZ+X4r9fTRAf5xPwt/4JO/8FHfi38UdO+EmgfsaftC6D4kvNXh0rUdW+IHwr8afD7wT4XWR2Emq+K/HHi3RNL8M6JpMMEc10l1PqLSalDF5eiwapeT2lrP1OpBK/Mvk0B/pi678G7H9nb/AIJh+IvgHp2px63afBX9hjxB8K49cig+zJrj+AvgRfeGLjXPs/mTeQ+sXGmS6lLCZZDHJdOhdiC1cl7zv3lf8fn+f3gfwHf8G13/ACl3/Z9/7FD47f8AqlvG9dNb4PmgP1+/4PEf9f8A8E7/APrl+1n/AOh/s01FD7f/AG7+oH8UFdABQB2fw41ex8P/ABD8B69qchh03RPGfhfV9QmVS7RWOm65Y3l3IEGC5SCGRgoOWIwMZFJ7P0YH+qL/AMFqvgF8S/2pP+CYH7Unwd+C3h668afEbxHoPw88R+FvDGk7J9R8Sj4ffF34ffEnU9L0WHePt+rahoHhTU4tGsYGafUtRe0srVZp7mKNuOm0pxb2V/yYH+XD8VvgH8dfgPeaVp3xx+C3xZ+DV/rq376JY/Fb4c+MPh3eaymlS28GqPpVt4u0bR5tRTTZrq1hv2tEmWzlubeO48p5ow3Ymns0/Rp/l/X3MD/Tm+I//KAPxt/2iB17/wBY0ua41/EX+Nf+lAf5X9doH92P/BoNpHgIfBr9svXbSPT3+KD/ABN+Gmka/LiB9VtvAUXhXW7zwhHne1zBp974hm8bthUigu7nT8s872SLb89e949tfv8A6/rUD8sP+DgPR/8Agpjr3/BQL4qaJ4s039o/XPgNqmp6Nb/s5aR4HsvHmpfCC/8ABcuh6OkNt4a0/wALRzeG7nxi+rC6XxlBcwP4qfW+b0NpTaEaulyKKel+uyd/wfX/AIe7YH7Df8Gwv/BOb9pH9miH45/tSftF+CPEPwof4w+F/DvgH4ceAPHGnX+ifEK90XStevNc8SeMPFPhnVYbbVvC9hd31rotj4Xtdat7fWNZgXVtYews9GfQr/Ws6007JO9tbq1vw/4FvO75Q/Gf/g6o/wCUnej/APZsPwo/9Sj4l1pR+D5sD+vD4j/8oA/G3/aIHXv/AFjS5rnX8Rf41/6UB/lf12gf6W3/AAbD/wDKKLwD/wBlg+NH/qUpXJW+P5ID+I7wv+yNrf7dP/BUv4zfsw+FviJ4I+GPiz4j/tB/tIDwx4h+ITatH4butW8O+KfHPib+wnl0ax1C8TUtXsNIvoNJjFs63eoLb2KZuLqBH6HLlgna9kv6/r9APpj9uj/ghj+3l/wTQ8N+DfjhpGvx/Fjw9Jf6na6348/Zuj+ITat8JruzhtJtNv8Axa39i6Nrmi6Prsc15FY+JLLzdIs73TX0/WL7TbzUtDh1WY1YzurW9Wtfv7f10A/Rn/g3n/bG/wCCsfxR/a68C/DHxD4z+N3xw/ZMk07xQfjDrXxpj8R+NvD/AMPtLsPC+uT+Gb7Qvin4qhv9c0PxBJ4qstJ0TRPClp4guLDWYLu+tptCitrJ9Z0OaqppN6KT2tbX9Px131sB9N/8Hft18O/+EE/Ypsp/7Nf4sjxb8W7rTDG9udYt/h22j+EItd+1xp/pS6bd+JV8O/2c9wBbvdWWqC03SJe7VQveXbT7/wCv61A/aX/g34/5Q/8A7Gf/AGL/AMVv/V+fFas6v8SXy/8ASUB/mC+BNXsfD/xP8G69qchh03RPHnh7V9QmVS7RWOm+IbS8u5AgwXKQQyMFByxGBjIrrez9GB/qef8ABar4BfEv9qT/AIJgftSfB34LeHrrxp8RvEeg/DzxH4W8MaTsn1HxKPh98Xfh98SdT0vRYd4+36tqGgeFNTi0axgZp9S1F7SytVmnuYo246bSnFvZX/Jgf5cPxW+Afx1+A95pWnfHH4LfFn4NX+urfvolj8Vvhz4w+Hd5rKaVLbwao+lW3i7RtHm1FNNmurWG/a0SZbOW5t47jynmjDdiaezT9Gn+X9fcwPJaYH9XX/Bo3/ye9+0f/wBmq3//AKtz4YVhX2j6gfqv/wAHKX/BK74zftj2vws/af8A2Y/Clz8S/in8HPCN78P/AIk/C7QPKufHHiL4Z3mt6l4k8Ja74Q0jelxrd54Z8Q3/AIyiu/D1ktxrOtW2vCbQrO7m0e9tp5pTUbp6JvR9L/l+fna3vB/Lz+wx/wAES/26v2sfj14O8B+Mv2dvjR8DPhPb+JNNf4s/FL4ufDvxX8MtK8NeD7W9VvEkfh4eNtI0e48VeMprKGfT9E8PaFb6jMmsXVhLrr6PogvdXtNZVIpfEm+lrO/6foB/bJ/wcH/tAeC/2ZP+CVXxe8CW1xpul+IPjbp3hr9nz4X+FxMUkurPVL7Tn8V/Y7VGNz/Z/hz4a6P4gka7Km0gv30Wxu5Vk1O3jn56Sbmn21fX/L+u9kgPGv8Ag1p0jwFZf8EwIdT8KR6efFOtfHz4qSfE+4thA1+fFFivh6z0W01KVHedfs/gNPCVzZ2s/lLFDftcwwgXjz3FVr8/yVv6/r8AP5F/+Cm3gv8A4Ko/ED9tv42+Evjz4V/ao8c+IdS+KHjGP4d+G9H0L4leJvAmo+Bm1/Uz4Nj+D+jaBa3vhu68GnQGtRpcfhi1chjdLrCnxANXWtociirNbb6J+d9vxX3Af2Df8G4X7AXxw/Yh/ZL+IOu/tDaBceBviH+0P470bx1a/DfUgyeJPBvgvQ/DcWm+HI/Gdo2G0TxdrF1qGtahqHhmXff6Dp50m11r7Hr7atoukYVZKUlbWytfo/T+vkrJyD+S/wD4KyfCN/j7/wAF4/j18EIfGPhr4f3fxa+PXwn+HeneMvGL3kfhXw/q3i74d/DbRNIvdfnsILm6ttL/ALTvLSG7u44JFtIpTczAQxOy7wdqadr2V7Aelftif8G5H7d/7FPwhk+P/hnxR4T+PcfhTXdPGvaF8ALP4g33xD8JaRLDdynx1Dpd14b0y/vdE0W8t7S31ifQXu9T0iPUItZuLRNEsdX1LTVGrGTtbl821b017/10A0P+CN/7af8AwV+u/wBrv4HfCf4WePv2gvjT8LtQ+JHhPQvi14F+Kkni/wCJHw38K/C6XW9PtfHWq6prfi6PWJvhZbeHdAuLvVLXVNB1PRJ49WhsbRLHWpL/APsPVSoqdm3ZPpa13+nTy7eUg/o4/wCDqu6+HcX/AATY8PWviv8As1/G11+0V8Oz8LUme3GrJrNvonjBvE91p8Z/0trGPwc+sW2qPEPsqTXmli6ImexDZUb8/wAnf+v6/AD+bL9iv/g3T/aC/bo/Zi+Hn7UPwl/aP/Z7sPDPxCtNfMHhnxC3j5fEXh7WvDXiDVvDWq+HvEX9leFNSsrLUYdR0iSRdk8qyadd2OoRhre6hZ9ZVVFtOL089/6/rYD88NH8V/8ABTr/AIJ9/Fa8+EPhjxV+1h+zr8RPDet3GnP8PPDmtfEHR9J1i6tLmRRLZ+FrCebwl470C/eI3enX1tp+veHtbtGh1CwmvrSaG4qvckteVrfp+a+78OoH+lR/wTQ+Iv7T3xJ/YC+D3xB/b80G18I/G7V/C3ii7+I1t4o8P2fgq8m8JWWu67beHvEPxA8Jy2un6T4U1jXPA9tputeJNK+yWFjbpdPcXWmaJJPc6Lp/JPl5ny6r+ttvy+7QD/KH+K0nhCb4o/Emb4fRLB4Cl8feMZPBECZ2Q+EH8Rai3hqJd2G2x6MbJFyM4XnFdq2XewHA0wP9TH/ghF4q8NfFr/gkF+ypYW1zDe22m+BPHPwv8UWcL4msdQ8O+O/GPh2/sLpT80Fxcab9j1KIMP3lnqVpdJmKaMtx1NKj9b/1t+f3WA/z9vj1/wAEjf8AgoV8Cvjd4q+C037Jv7QPxCn0jxLqekeFfGnw2+EPjjxx4L+IWi29zINJ8T+F/EfhTR9b0a4stV0s2uqXNg+orqnh37Q+n+I7TS9Ss721g6VUi1fmW2q0Vvlq/Lf77gf33f8ABA39g/4l/sCfsJQeAvjZYW2h/GH4q/E3xH8Z/HHhKK7sNRufAo1zQfCnhPw54P1HUtMurvT7zUrTw74NsNb1NbSZ4NP1bX9Q0pJbk2DXVxzVZKUtNkrev9fL9ZB/CL/wVP8A+Uw37WP/AGdpqP8A6kOmV0Q/hr/CwP7tf+DjD/lDj+15/wBdf2fv/WoPgtXPS/iR+f8A6SwP8u6uwD/VA/4Jn/8AKEj9nf8A7M31n/1HPE1cc/4j/wASA/zyf+CTOtad4f8A+Cmn7COo6rOLazb9qP4PaZ5zfcW713xjpmh6cHJKhI5NQ1G1jkkYhYkdpG+VTXTU+CXo/wAAP7sf+DlT9lr44ftU/wDBPnw3ofwC+Hvif4p+L/hh+0T4H+KuseCvBWk3niHxfqfhKy8BfFLwPqc3h3w5pkVxq+v3+n6j470e9m03SLS81A6bDf3UVrKlrIU56TSlq7aNa+q/r/hmB/nR658J/in8GviX4W8I/F/4a+P/AIVeK5L/AMO6xH4Y+JPg3xF4G8QyaRe6t5FnqiaL4n03S9SbTruezu4ba+W2NtPLa3McUrvBIqdSaeqafmtfy/r7gP8ATA/4OIv+UOf7Y3/Xt8Cf/WmvgxXJS/iR+f8A6SwP5Zf+DS3/AJSP/GH/ALMs+JH/AKu79nWtq/wL/EvyYHbf8Hcn/J7v7OH/AGatY/8Aq2/idRQ+B/4n+SA/lErYAoA/Tf8A4Ix/8pTv2Gv+y9+F/wD0VfVFT4JegH9gH/B2x/yjr+CP/Z6fw/8A/VG/tEVhQ+N/4X+aA/gh+BnwN+Kv7SnxZ8EfA/4J+DtU8e/E34h6zFonhfw1pMaGa5uGjkuLu9vLmZ4rPStG0iwgutW13W9RntdL0TR7K+1XU7q1sbSe4TpbSTb2QH+mD/wTG/4JdfCz/gkV+zR4x8Zr4a1P43/tO6l4C1LxN8X/ABd4E0A674x8Vy6FpkuvQ/Bj4JaRemwul0I6hZxafollcTaXe+PPFBstd8TS6dCmi6P4Z5Jzc32XRfq3/wAN+Dcg/ku/4Kc+Af8Agtr/AMFNfjXL4++Iv7Df7TnhX4XeFrjULL4N/BbTfAXiO58NfD3QLmRVa7upPstvH4g8c63DDby+KvF1zaw3F/NFDp+m22l+HtP0nSLDaDpwXxK/V9/6/rYD8pPHv/BMH/goZ8LfBfif4i/EX9jj4/eDPAvgvRr7xF4s8V+IPh9rOnaJ4f0LTYWuL/VdVvpoVitLKzgVpZ55CEjRSx4zWiqQbspK7A96/wCCIHxv/Zx/Z4/4KR/Af4o/tRzaRpXw30n/AIS2w07xh4is1vvDvgDx5rPhnUdO8F+M9cjeG4FpZaXq0620euGBk8L39/ZeKJprGDRpdRtVUTcGo7/muv8AWnz2A/oV/wCDn/8AbT/YT+Ov7MnwW+Fvwj+LXwh+PXx3sfi9p/jbQ9e+Enivwx8Q4fh/8O18J+JbDxXFrXjLwne6vpulp4t1C/8ACQg8IS6kl5q7abaeIJrUQaFZTS5UYyTbaaVuq3fz1/D7tAPzw/4Nb/2xPD/wB/bZ8X/s/eNtV/sjwz+1x4T0fwv4cup5lisP+FweAbzU9Y8A6fetKVjhPiHRdc8ceHNLdSZrzxLqnh/SYo3fUEZKrRbimvs6/Lr+SA/Rb/g53/4Jc/GT4r+O/BX7dP7PHw98Q/EpLfwVYfDj48+EfBOkX2v+K9LTw3eX9z4O+JNvoGmx3Wq6xpL6VqcvhfxRLpttI3h+20Hw5qNxavp91q+oafNGaS5W7a6X0+V/+B99wPx5/wCCIX/BJ34/ftRfti/Cb4mfEj4S+NfBH7NvwO8aaF8TfHnjDxz4Y1jwzpHi7U/BepW2ueHPhv4YGsWtjL4m1DxDr9lp8HiRdMMlroXhZNWutRvbW/uNDstUupNKLs1d/P5/1+gH9BP/AAdbfti+Hvh9+yx4A/Yy0TVvN+If7QHi7RPHvjHSLeZT/Znwf+G+py6lZT6vErCWI+J/iXZeHj4dLK0F0vgnxQTslsYi+dGOrl0Wi9f+G/rVgfzG/wDBBj9sTw/+xh/wUf8AhP4u8dar/Yfwz+LWnax8A/iHrEsyw2Wj6V8Q7rSZfDWtapJKVgh0bRviJofgvUNdvpmRNN0KDU9Qy32Yxy61IuUWlundf16Af1c/8HLX/BM/4n/tjfBr4YftD/s9+ENS8efF39nYeJNJ8UeAvDtpLf8Airxv8KPFD2GoXEvhrTIfMudc13wLrumtqVn4d06E6lquk+I/Ej2KXuo2On6bd40pqLabsn1fT5/8D7gP4+v+Cff/AASh/ao/bc/aO8GfCz/hUHxL8C/DSz8TWD/Gj4n+LPBuv+F/D3gDwZYXiSeJEOpa7p9nb3fjO8sYrjTfDHhe1ebVL/Wp7eS5gs9GtNW1TT95zUYt3V+ivf8Ar+uwH9wf/Bwp+1V4K/Y7/wCCZXjL4N+HbmDRvGn7Ruhwfs6fCvwtp8oR7bwMLTT7b4mX7QNIbj/hHNE+Gq3PhWedGkMeseLvDNrNvhvZHTnpLmnfotX69PxA/k7/AODav9k//hoz/gpJ4Q+IWt6b9s8CfsseHNR+NuryTw77KbxrFInhv4WacZcExanbeK9WHjnTfuh18B3gLjaUfatK0Lfzaf1+X49AP6Uv+C+X/BaT42f8E4PH3wG+C/7M9j8MNR+IPjfwn4h+JfxIufiL4e1bxMdG8Itq6+GPANro9lpniXQIbZtf1fSfHU+qT3yXUyp4f0pLEwR3F99oypU1K7d7LT+n/wAD7wP58f8AiKl/4Kff9A39mX/w0/iP/wCeLWvsYeYH9eX/AARy/b2vv+Cp/wCwzqXjr41aF4GPxG0rxZ45+Cvxs8LeFdN1DTfCWrwPp9nqGl3kOgaxrOvahbaf4o8A+KdKt9WDapPYXmv23iQaZHp9miaVYYVI8ktNt13/AE6/09wP82j9t79mzV/2P/2t/wBoL9mvWFuifhJ8TPEPh3RLu8BW51jwXPOuseAPEMqlVwfEngfU/D2vAAYC6iAC2N1dcXzRT7r+v619XuB/off8FcP+UBXxf/7Nw/Zy/wDU1+DdckP4i/xMD+Tj/g2h/bB/4Zt/4KHaL8J/EGqfYvh5+1roJ+EWpxzzeXYQfEewlm174R6rIm5TNqF1ri6r8P8AS0AcCb4iSsyAL5kW9aN436x1+XX+tP0kH90mnfs/fs3/ALBfi79vz9vuUNo03xl0jTfjL8Z7k29pHb6JovwX+Hd62pWfhtS4lkuvFeqL4h8XatGZUm1zxXr0cPlO1vZBee7kox7Oy+f9fL5Af5kHhP42eL/2kv8Ago54F+Pvj2bzfF3xg/bC8C/EHW0WV5oLG58TfF3RtSi0ixZ8FNL0S1ng0fSYAqpa6ZY2ltEiRxIi9drRt2X6Af3Bf8HW/wDyjO8G/wDZ2Pwt/wDVffGKuaj8fyYH+c1XWAUAFABQB4Z+0B/yJ+mf9jLaf+mvWKxr/Av8S/JgfIVcoBQAUAFABQAUAFABQAUAFABQAUAFABQAUAFABQAUAFABQAUAFABQAUAFABQAUAFABQAUAFABQAUAf//S/wA/+gAoAKACgAoAKAP0vHQfQV6AC0AFABQAUAfqJ/wRZtvjLN/wVG/YxuPgbp95f+LLD4yaFc+Ijbw3MttY/CeaO5034zX2ryWysbXSY/hZf+LIbm5lxGJJ4IV8y4mt4Xipbklfs/v6fj/WgH+g3/wW9/a6g/Y4/wCCcHx+8bWGrDS/iB8StCk+BXwq8qYQ37+NfilZ32jXGpaZJnMd/wCEvBqeLPG9tJtZVm8NIhDF1RuWnHmml21fy/ID/KgrtA+q/wBjr9tL9ob9hH4y6T8cf2cfG03hPxXZw/2brmk3kT6l4P8AHfhqS5gub3wh468Ome3g17w9fyW8MjR+daalpt5FbavoGp6RrdlZalbzKKkrP/gr0/r9QP6zfhZ/wd96L/wjljb/ABt/Yt1Q+LYLQrqWr/Cz4q2g8OarfKpInsfDni3wwdT0C0lfCm1uPFPiSaBQXF5clvLXF0H0np5oD5A/bT/4Oq/2j/jZ4J1v4dfsq/CHTP2X7PxDp02lar8TtQ8YTfEH4sWltckrczeCLu30Pwt4c8DahNas1n/ar6Z4q1iwEj3+ganoerx2V/aONFLWT5vLZf193n2kH8p95eXeo3d1qGoXVzfX99cz3l7fXk8t1d3l3dSvNc3V1czvJNcXNxM7yzzzO8ssrvJI7OzNW4H9Of8AwTX/AODl74yfsbfB/wAKfs9fHv4Rp+0b8Nfh/pkHh74c+KNP8Yf8IZ8SvCHhaxijh0nwpf3V7ofiHRvGWg6DbRLp3h1LqLQtX0nTPJsJda1GwsdOsrXGdFSbadm+lrq/f+v0A+kv2uf+Ds34h/EH4c+I/Af7JX7Oz/BjxN4isbrSl+MHxC8cW3i/xD4Zsb60mtri98JeC9E0HStJ0/xTbNKs+ka9q/iTX9P06aISSeGr2Vo5LdRoWd5Sv5JbgeNfDj/g5tu/An7DXh79jXUP2M7nxTf6N+zc/wAAL34tXn7S0tvd61dzeAJ/BNz47uvCs3wI1KYXNzNcPrc+iy+LrqWWUtaSa87u17TdG8ubm63tb/g/qvkB+I//AATW/ba/4d5ftefD79qr/hWX/C3v+EE0jx3pX/CB/wDCZ/8ACAf2r/wmvgvXPCHn/wDCUf8ACKeNfsP9mf2z/aPlf8I7efbfs32TzbXzvtMWk488bXtrvv8A1+P4XiH1/wD8Fif+Cw//AA9kf9nd/wDhnb/hQX/ChF+LK4/4W5/wtP8A4Sv/AIWifhqc5/4Vl8OP7C/sP/hXfTGs/wBp/wBsf8w/+z/9NmnT5L63vbpba/8An/VwPxPrQAoAKAP6jv2KP+DpL9pb9mr4S+EPg78bfgf4U/ab0fwBomkeF/CnjKTx/rHwz+I7+HNFtEsNPs/F+vSeGviFpXiy/srGC1tLbWj4e0jVbmG383XLrWdRmm1F8ZUVJ3Ts30tp/X9dQPgf/gsP/wAFa4/+CrfjD4I+JLf4Cv8AAu1+DHh7xroUNpN8TF+JFx4kbxlqPh7UJLySZPAXgWPR10/+wEgS2WLVDdfaGmNzBsETVTp8l9b38rbf8P8A1cD9CvEn/BzD/wAJB+wDrf7DP/DFP2T+2P2QL/8AZS/4Wj/w0f8AaPs/274NS/CP/hPf+EJ/4UNB53leZ/wkH/CL/wDCWxb9v9lf8JEmf7SWVRtJS5tpXtbzvbr+f3gfyv1sB90f8E/v+ChX7QX/AATg+NqfGb4DanptwNW0+Pw/8QPh94oiu73wR8RvCwuo7waR4gsbO6srq3vrC5Q3fh/xDpt1a6vod484gnm02/1fTNSmUVNWfyfbz/r9EB/U5D/weC+FV8KRTXH7CXiCXxyLeNJ9Ph+P2nQeFJLoRESzxaw/wouNXht2mAeO0fQ55EiYxNeyOnnvj7B3+PT01A/PT4N/8HPX7Rvhj9q/4lftL/HL4M6X8X9B8T/DK3+Fvw3+B/g/4n6l8JfAfwl0iHxXaeJ7rWNPm1DwX8UbnxL4l11rO3tvEmuajbWeo6o0FkkVzY6LpWkaBYU6KsknbW7dt9Pw+77rAfld/wAFVP8AgoZ/w80/aes/2j/+FQ/8KT+yfDDwp8N/+EN/4T//AIWR5n/CMap4m1L+2f8AhIf+EK8BbPt3/CReT/Z39ht9m+x+Z9uuPP8ALt9IR5I2vfXfb+vw/G8g/XjxJ/wcw/8ACQfsA63+wz/wxT9k/tj9kC//AGUv+Fo/8NH/AGj7P9u+DUvwj/4T3/hCf+FDQed5Xmf8JB/wi/8AwlsW/b/ZX/CRJn+0lzVG0lLm2le1vO9uv5/eB/K/WwH9Lf8AwTD/AODiP/h3D+yjoH7MP/DH/wDwuX+w/GHjTxZ/wnH/AA0B/wAK8+1f8Jfqg1L7B/wjX/Ck/HPk/wBnY8n7V/b832vPmfZrX7jZTpc8r81vl/X6frIPwK8Z/GvxPrX7Qfi79onwVc6v8NvGGtfGHxF8ZPC11oGu3H9ueBfEOreM73xpo76R4ltLbSLp9S8OX9xB9j1m3s9NmkuLOO8jtbNmECaW0t0tb+t/z+8D+qH9lv8A4O2Pi94L8I6T4U/aw/Zv0X4z63pdnFZyfFL4a+L4fhtr+tC3SONL3xH4JvvDniDw1e6zd4eW+vvD2p+EdK83b9l8OwKzquLoL7MreTV/8v672uB7h8Wv+DvrR/8AhH7y2+BX7GGp/wDCVTwumn618Wfijajw/pdwYm8u5vPDHg/w6dR16FJtoeyh8W+HHli3MNQifalJUO8/uQH8kv7XX7YXx9/bj+NGufHf9ovxpN4w8b6vb2+mWFvBANN8M+EPDdi80mmeEvBnh+J3tNA8Oac9zczR2cJlub3ULu/1nWLzUtc1LUtSu94xUVZbf1/X/DAfv9/wT8/4OXf+GFP2P/gz+yj/AMMV/wDC0/8AhUen+K7D/hPf+Gjv+EI/4SD/AISfx94r8ceb/wAIt/wofxd/ZP2H/hJ/7L8v/hItS+0/Yftu+D7T9kt8p0uaTlzWvbS3ZWA/lpmk86aWXG3zZZJNuc7d7lsZwM4zjOBnrgdK2A/qJ/Yo/wCDpL9pb9mr4S+EPg78bfgf4U/ab0fwBomkeF/CnjKTx/rHwz+I7+HNFtEsNPs/F+vSeGviFpXiy/srGC1tLbWj4e0jVbmG383XLrWdRmm1F8ZUVJ3Ts30tp/X9dQPgf/gsP/wVrj/4Kt+MPgj4kt/gK/wLtfgx4e8a6FDaTfExfiRceJG8Zaj4e1CS8kmTwF4Fj0ddP/sBIEtli1Q3X2hpjcwbBE1U6fJfW9/K23/D/wBXA/GmtAP6uv8Ag0b/AOT3v2j/APs1W/8A/VufDCsK+0fUD7V/4Le/8FLP2i/+CaH/AAV4+F3xK+Bl5o+saH4v/Yd+FGi/Ez4X+MIr278E/EDRdO+PX7Rl1Y/bobC7srzSvEeitPfHw14p024S/wBGbUdRtpYtR0bVNX0jUFTgp02n/M7PqtF6/PvbpuBn3H/B4N4cPhR5bT9g/W4/HDQyxpY3H7QVjL4UguDFiC6fVYvhHDq91CJ/3kunjRrN2iXyU1JHf7Qq9g/51b0A/l0/4KCf8FHP2kv+Cknxbtvij8f9c06DT/DtpdaV8Ovhl4ShvtO+Hnw30a9e2k1C38OaVf6hqd5NquuTWdpdeJPEmrX9/rWtz2tlbzXUGj6ToekaXvGKirL/AIP6X+77tAPWv+CYf/BWv9ov/gl7428Rah8MrTRviF8KfH01jN8R/gx4wu7+18P67e6bHJBY+I/D2r2Pm3fg/wAY2trK9j/blraajZajp/lWmvaJrKadpB01Tgp76Po/6/pfMD+i7xV/weB6AfCcv/CD/sM6wnjq4sp44B4q+OllL4T0jUXhxbXUraR8NItY8RWVvcEST2CL4XnvIU8mPUrF5RNBl7B3+PT01A+DP2TP+Dn/AOPPwW8c/tFfEv8AaE+BsX7Svi748eJ/B2r6VBpPxhuvg94O+E3hrwZo+qaTpngPwP4WuPht8VDF4fU6nNfeY+qwX9zqL32qa1c63rWqahqktSop2Sdkr9L7/wBdvvA/DT9vD9q1/wBtj9rz4z/tWR+Bn+Fsnxc8QaLr0fghPFR8Yv4afRvCnh7wykKeKl8PeEW1R5W0Eagtwvh/SzAboWwjkMH2mfWK5Ypb2/rz/rtsB+9/7En/AAdRftIfAjwN4f8Ahn+1H8JdO/ai0rw3Y2uj6T8S7XxlceAvi22mWcAgtj4wv7rQ/Feg+P8AUYIooYBqs9j4Z1zUAJL3X9a1vVJZ72fGVBPVO3la6/r7/wAlEPuvxz/wd+/DuHQZ/wDhWv7FHjTUfE8lvttf+E5+Luh6LoNndvx50/8AYHg/XtQ1K3gPz/Zo/wCypLvHlfarLPnKlQfWenkgP5W/2/v+Cj37TX/BSH4pWXxJ/aE8R2A0/wAN297p3w8+GnhG2utJ+Hfw60rUJ457638O6PdX2o3c+qao8Fodc8S61qGp+INZFlp9rdah/ZmlaRp2n7QgoKy+b7ge0/8ABM//AILB/tSf8ExdY1rTvhe+h/EL4NeMNVi1rxp8EvHj6gfDF7rKW8FjL4n8K6np1xFqPgvxfPp1rbafdavYpe6bqtrZ6bH4i0HXBo+j/YFOmp7tp91/X+X4NSD+k/Rf+Dv74QzaJHN4j/Yn+JGneI/s8Zl07Rfi/wCGNZ0Q3W396kes33g3Qr4W4bJjkbQWkKnDRAjdWPsH/OvuA/IX/go5/wAHIH7Un7b3w/8AEnwP+F/gnSP2X/gr4wtLnSPGll4e8T3/AIv+JvjjQLk+Xd+Hda8fPpnhm10nwzq9uoh1rQ/DfhrTrrVLOa80TVtf1XQb290670hSjF3u2/T+u/8AVgP5za1AKAP2Q/4JT/8ABZ/4+f8ABLnUvE3hvw/4Z0n4xfAXx1q0PiDxZ8HvEWsXXh5rTxNHbWthL4t8DeK7Wx1d/C3iG+0uytNM1f7Vomu6PrNlZWAvdJ+2adp1/a5zpqdtbNdd/l/X6Afvp8Qf+Dv3wr/wiV0vwq/Yo8QHx3c6fcx2U/xB+LmnL4S0XVXjdbO8urTw54PbWPE+n28pSa506K88I3F5Gr20WqWLOt1Fn7B9Z6egHwJ+xf8A8HOnxf8A2dD+0F4g+On7PY/aZ+I37QPxqn+Lup+Krb40v8JNH8JWC+B/B/gXRfh94b8KN8KPiUIPDfhrSvB9rFo7DXIpFtZViu4bq/W61XUKlSTsk7JLt/X5feB+En7U/wC09/w0x+2H8WP2sf8AhCP+EK/4Wh8Wrj4o/wDCA/8ACS/8JH/Yf2jUba//ALC/4Sr/AIR/Qf7T2fZvK/tP/hHLDdv8z+zxt2Noo2jy36Wv/T/VfID92/8Agox/wcmf8N/fscfF79kv/hjH/hU3/C1X+Hzf8J//AMNFf8J5/YP/AAgvxQ8F/EjH/CK/8KL8G/2p/av/AAh/9jZ/4STTvsP9o/2j/pn2P7DcZwpcslLmva+lu6sB/LtWwH9UH7M//BzD/wAM6/sSfDv9jj/hin/hMP8AhAvg3efCT/hY3/DR/wDwj/8Aa32vTtT0/wD4SD/hEP8AhQ2t/YfL/tHzf7K/4Se93+T5f9pL5m9MXSvLm5ut7W/4P6r5Afy36Tq2qaBquma7oepX2j63ouoWWraPq+l3c9hqelapp1zHeafqWnX1q8dzZX1jdww3Vpd28kc9tcRRzQusiKy7Af1u/s8/8Hb3x+8CeCtD8M/tD/su+Cfjr4j0i2g0+5+IPhD4kX/wf1bXYLaCKGPUte0GfwR8RtEudfnKPPqVzoo8OaVdzPm10fTVBVsHQTd1K3lYD8Sf+Cn/APwUY/4ePftcaR+1Evwg/wCFPw6L4G8D+B4PBDePP+E9kuYvBes67q41ObxIPB3g9YZNTbXGhNmmhSrYrbq32q9LsE0hDkja99b9u3+X9XA/Vn/goj/wcpf8N7/sc/GP9kz/AIYu/wCFUf8AC2o/Akf/AAn/APw0X/wnX9gf8IV8TfBfxGz/AMIr/wAKJ8Hf2r/af/CIf2Nj/hI9N+xf2j/aGbr7J9iuohS5ZKXNe19Ld1YD8sv+CS3/AAUk/wCHXH7R/jH9oL/hTH/C8/8AhLPgt4k+D/8AwiP/AAsX/hWX2D/hIfG/w68Zf8JD/b3/AAgvxB+1fY/+EB/s7+yf7FtvtH9rfbP7Th+w/Zb25w51a9tb9/63/qwG3/wVy/4Ke/8AD0/43fDf4yf8KQ/4UT/wr74VwfDL/hHP+Flf8LP/ALX8nxd4n8U/23/bH/CAfD37Bu/4SP7B/Zv9l3uPsX2r7e32j7PbkIcite+t+39bf1cD8oasAoA+nP2Mf2jf+GRf2p/gZ+0x/wAIb/wsL/hS/j7S/HH/AAhX/CQ/8In/AMJJ/ZqTr/Zf/CSf2H4l/sfzvOz9t/sHVfL24+yPnKqS5otbX/ry/rvsB+wH/BWz/gvT/wAPSv2dfBHwC/4ZT/4UX/whvxq8P/GD/hLP+F5/8LN/tL+wvA3xE8F/8I9/YX/Cnvh99j+1f8J9/aX9rf2zdeR/ZP2P+zJvt32qyzhS5Hfmvpba39bf1cD81f8Agmt+23/w7x/a7+H/AO1V/wAKy/4W/wD8ILo/jrSf+ED/AOEz/wCEA/tT/hNfBmt+EftH/CUf8Ip41+xf2Z/bH9oeV/wjt59s+z/ZPNtfO+0xXOPPG17a77/1+P4XiH9OX/EYn/1jr/8ANuf/AMmOsfYf3/wAP+IxP/rHX/5tz/8Akx0ew/v/AIAfOn7Xf/B0p/w1V+zD8d/2b/8Ahhf/AIQP/hdnwy8VfDn/AITP/hpv/hKP+EZ/4SbTZdP/ALZ/4R3/AIZ88Pf2z9i83zv7O/tzSftO3y/t1vnfTVGzT5tmnt2A/kmrcAoAuadqOoaRqFjq2k315peq6ZeW2o6bqWnXM1lqGnahZTR3NnfWN5bSRXFpeWlxFFcW1zbyxzQTRxyxSI6KygH9eX7Ef/B118Sfhj4D0X4d/tofBe9+OV34c07T9K034x/DvXrHw78QNasrCFLbz/HvhrX45fD3ibxFNGokuPEmk6x4TF68QbUNHu7+6u9UfCVC7vF28mr/AHf0/wAlEPpX4/f8Hd3gBPCmq2f7Ln7KfjK88b3Vv5OjeIfjz4g0LSfDGi3LoS1/qPhH4f6rrup+I44XARNMt/GXhkzhvOfU4fL+zTpUH1lp5L/hv672uB/Gz+0V+0V8Yf2rvjF40+PHx38Z6j46+JXjvUm1DWdYvmEdvawIPK07QtC06PFnonhvQ7JYtN0PQ9PigsdM0+CG3giG13fdJRVlt/X9f8MB4lTA/qL/AOCcP/Bzb8cf2Ufh34b+B37Tnw5n/aW+GvgzSodD8FeNrHxM/h/4yeHNHs8Jpui61qmrw6vonj7R9Js0j03RhqEfh/X7CzSOO88R6vb2tnaRYzoqTvF8r66af8D7/usB+m3xR/4O8fgNaeF7w/BX9kv4u+IPGsunMtgnxR8UeDfCHhew1eRNqS3kvhO+8carq2nWbnzmghh0W61FI/swudKM32yCFQfWSt5L+v1/NRD+P39tv9uT9oP/AIKA/G3VPjp+0P4mg1bxBcWsekeGvC+hw3em+Bvh74Yt3aW18LeB9Bur7UZNK0mOaSW7upbm9v8AVtX1Ge51TWtT1HULiS4beMVBWXzfcD9Lf+CQ/wDwWs8Kf8Epfht8WvCdl+yB/wALv8bfF/xro/iHxD8Q2+OyfDRo/DXhfRP7O8J+Dk8Pj4MePnmj0TUtU8YaydVbXoxdyeJ2thplt9gFxdzOm5te9ZLpb+vy087gfn3/AMFHv24vE/8AwUS/a1+IP7UXiTwp/wAK+g8V2HhTQfDHw7TxK/i+28D+GPCXhvTtEtNFtvEb6F4ZbVftmo2+qeJL25/sLTUfVde1Dy7WKLYtVCPLFRve3Xa/9f1uB8L1QH7R/wDBID/gsZ4n/wCCUWqfG2OP4Mf8L58GfGiw8HPdeEZPia/wz/4R7xP4LuNbFh4jstUPgH4hx3P23SvEWpaZqenppVg955Wk3MmoFdLitpc6lPntrZrrYDwz/gqr/wAFAvCn/BSr9pLTv2ktD/Z8/wCGevEM3w88P+CPGmjx/E5PifD4x1LwxeasNI8Wy6j/AMK6+HcmnajH4evdM8MT2rWuoxy2Hh3SpI54HWZJXCLgrXvrppa39f1uB+of7XH/AAccf8NT/sC+MP2HP+GOP+EE/wCEr+HHw5+H3/C0P+Ghf+En+wf8K/1rwbrH9r/8IV/wo7w/9q/tb/hEvs/2D/hLbb7B/aHnfbbz7L5dxCpWlzc3W9rf8H9X8wP5q/CvijX/AAR4o8N+NPCmqXWieKfCGv6P4o8N61Yv5d7pGv6BqFvquj6paSEEJdafqNpbXdu5B2yxIcHGK2aumu+gH9I//BRL/g5I+IH7eP7H3iX9lTS/2aLX4H3XxAuvBifEb4h6d8aJ/GqeINA8Naha6/q3h7SvCh+FnhC40C18S+I9L0a4nml8W6x9m0K2v/DtzDqkeqyXtvjGkoyTve22n9f16Afzs/Cbx1/wq/4qfDT4mf2X/bn/AArv4geDfHX9ifbv7M/tj/hEfEem6/8A2X/aX2TUP7P/ALQ/s/7J9u+wXv2TzfP+yXPl+S+z1TXf+vL8/uA/fP8A4Kuf8F/v+Hnf7M2jfs6/8Mmf8KQ/sj4s+Fvih/wmP/C9/wDhZX2j/hGvD3jDQv7D/wCEf/4U14B8n7b/AMJZ9q/tP+25Ps32DyP7Pn+1eda5Qpckr81/l/X6/rEP5zK1AKACgAoA8M/aA/5E/TP+xltP/TXrFY1/gX+JfkwPkKuUAoAKACgAoAKACgAoAKACgAoAKACgAoAKACgAoAKACgAoAKACgAoAKACgAoAKACgAoAKACgAoAKAP/9P/AD/6ACgAoAKACgAoA/S8dB9BXoALQAUAFABQB/oE/Cv/AIOEP+CMn7M3w10eT4S/CHxhpvjg+C/D2meKNO+Dn7NvgnwHq/iPWdP0yzhu4dX1281XwTp+oxtqUctzLeXup3efnuo0uLllifmdKber0v1d7fn/AF23A/lg/wCCtH/BWf4r/wDBUn4saBretaAvwy+CXwzTU7T4S/CS11VtZfTZNXNquteMPF+tLa2EWveMtejsbKFngsLTS/D2k2tvo2jwSzNrOta9tCCgu7e7/Rdkvnf7lEPyVqwCgAoAKACgAoAKACgAoAKACgAoAKACgAoAKACgAoAKACgAoAKACgAoAKACgAoAKACgAoAKACgAoA/bj/ghb/wUi+Bf/BMz9oz4tfFz49+Gfip4o8NeO/gpdfDnR7P4TaF4V1/WrfXJvHXg3xMlzqNt4t8beBrKHSxYeHr2Jp7bUbu6F3JbRiyMLyzxZ1IOaVraPrf9E/y+a1QHPf8ABcj/AIKGfBT/AIKWftaeAfjv8B/DnxO8MeD/AAt+z14R+E+oaf8AFfRPDGg+IpfEeg/Eb4r+Lry7s7Pwn4y8cadJo0mm+OtIhtrmbVoL17231CKTT4YIbe4uynFwi07b30u+i7qP5fdZcwfjRWgBQAUAFABQAUAFABQAUAFABQAUAFABQAUAFABQAUAFABQAUAFABQAUAFABQAUAFABQAUAFABQAUAFABQAUAFABQAUAFABQAUAFABQAUAFABQAUAFABQAUAFABQAUAFABQAUAFABQB4Z+0B/wAifpn/AGMtp/6a9YrGv8C/xL8mB8hVygFABQAUAFABQAUAFABQAUAFABQAUAFABQAUAFABQAUAFABQAUAFABQAUAFABQAUAFABQAUAFABQB//U/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f8AP/oAKACgAoAKACgD9Lx0H0FegAtABQAUAFABQAUAFABQAUAFABQAUAfeX/BNj9i7Rf8AgoH+1l4K/ZW1T4yRfA7UPiDofjO98L+L5/A3/CwYb3X/AAh4bvvFr+HZNDHjHwOYjqOg6NrlxDfjWXMdzYQ2i2M7XivFM5csW7Xt/X9f8AD7b/4K8/8ABE3xL/wSo8JfBTxu3x6g+Pfhv4t+IvGHhXUb6D4WTfDP/hDdc8Pabomr6JaSB/iF4+XWv+EnsLvxDNGd+ktp/wDwjUoCXwvWa0mnU576Wtbz/r+uwH4ZVoB/WX8IP+DVf4k/Fj9lP4fftBj9rGz8PePfiJ8DtD+LumfBSf4DXF9PZ634n8Fw+LtB+H1741PxhsSl9NJeWGi6jq//AAiIGnXk1xINIuhbeVPi6yUmraJ2vf8A4f8AL7wP5N5I3id4pUeOSN2jkjkUo8boSro6MAyurAqysAVIIIBGK2A/X3/gkR/wSU8R/wDBVvxz8ZvDNh8Yovgh4d+DPhTwxrur+Lpvh3L8SFv9a8Y6xqGn+H/Dg0qPxr4FWxa9sdB8S6n/AGg2qXRUaObZbB/tDXFrnUnyW0vfzt/X3/fcDzz/AIKu/wDBOrR/+CY37Qnhf9nq1+PcPx817Vvhho3xI8Rata/Dg/DiDwq3iDXvEekaT4dmsW8e+PHv7+ax8Pf25NMbqwENjqumBYJfOd1cJ86btbW3e/8AX9bAfmFVgFABQAUAFAH7Tf8ABBn9jX4A/t0/ty3fwR/aR8Lal4v+HcXwS+IHjRNJ0rxP4h8JXQ8Q6Bq/g600y7Oq+GtQ03UTFDBrF+r2pufs0xlVpY3aKMpFSTjG63uv6/r9QPe/+DiD/gn1+y7/AME+/jP+zt4O/Zd8Fav4K0D4g/DDxR4m8U2ur+M/FXjKS91jTPFaaXZ3EN14q1XVbiySOyJjaC0eKGRv3joz/Ms0puSd+jA/nerUD6m/Yl/Znk/bI/as+CX7MUXjRPh3J8ZPF48KL41k8PHxWnh0nS9R1L7e3h1db8OHVhjT/J+zDXNN/wBb5n2j5CjKT5Yt72/rz/rtuB/Vh/xB4al/0kJsf/EV5/8A6IqsPb/3PxAP+IPDUv8ApITY/wDiK8//ANEVR7f+5+IH5x/8FSf+DfS8/wCCaP7MA/aSn/axtvjMh+I3hL4ff8IdF8D5fh8+7xTa65cjVv7ff4ueNRix/sUobH+xgbn7Tu+2QeSUluFXnlblt8/6/T9JB/OLWoBQAUAFAH94/wDwVi/4IYf8E3/2Vv8AgnZ+0j+0J8FvhD4p8O/FL4deGPB2p+FNbv8A4tfErxDZ2N3rHxI8FeHb+SbRtb8SXulXyy6TrOoQLHd2kqRvKs8arNFG6c9OpKU0nazv+TA/g4roAKACgAoA7H4ffD7xv8V/G/hX4a/DbwtrXjbx7431yw8N+EvCfh2xm1LWte1zU51t7HT9Ps4FZ5JZZHBZ22wwRLJcXEkVvFJIo2krvZAf2Nfst/8ABo9qWs+D9L8Q/th/tK3ng7xbqKwXN58NPgboela4vh63kjWQ2Oo/EfxUJNP1DW4zJ5F9Fo/g260WyuYJPsGueILWWK5Xndf+WPzb/G2n5/cBV/aq/wCDSLXNB8Hap4k/Y4/aQuvHXirTI7m6t/hh8btE0vw9L4it4ojKtjo/xG8MmPSrTXpTGbaxttc8J6bol9c3ERv/ABFoFtDLcOKv/NHTyYH8dPjnwN4x+GXjLxP8PPiF4Z1rwZ458F63qPhvxX4U8RWFxpeuaBruk3MlpqOl6np90kc9td2txG8ciOuDgOhdGV66E01dbMD+pb9jf/g16vf2t/2XPgb+0tH+23a+AU+NHgDSPHS+DH/Zzm8Tt4cGqiX/AIlbeIF+OPh8auYPK/4/Roum+bn/AI9Uwd2Mq3LJrlvZ73/4b+u+4H0v/wAQeF//ANJCrP8A8RWn/wDoiqn2/wDc/EA/4g8L/wD6SFWf/iK0/wD9EVR7f+5+IH81P/BTX9hOX/gnJ+1d4k/Zgm+KEfxgfw/4T8F+KP8AhNo/BjeAlux4w0dNWFj/AMI63irxk0B0/f5Buf7cl+1Y80QW+SlbQlzxva2u2/8AX4/haIfn7VAer/A74HfFb9pL4reC/gj8EfBerfEH4n/EHVl0bwt4W0cQJcXtz5Mt1dXN1eXk1tp2k6Tpdhb3Wp61rerXdlpGi6VaXmp6peWtjazzom0lduy7/wBf12A/sT/Zy/4NFLG58Labq/7V/wC1Vq2neLb62tJ7/wAD/AnwvpsmmeHpniElzYt8QPG63jeILhHfyGmtvAekWkEkEjQy6lDMki4Ov/LH5t/jbT8/uAt/tE/8GiWiReFtT1T9lP8Aat1648X2NtdT6b4M+O/hbSpNH8QzrGXtbCTx74Gj0yfw3I7r5X2uTwJr8EryqZI7FEeRhV/5o/NP9G/wb+fUD+Ob47fAn4sfsz/Fnxt8Dvjf4M1TwD8Tvh9q8mjeJ/DWqiF5Lafy47i0vbG9tZbjT9X0XVrGe21TQ9c0q6vNJ1rSbyz1LTLy6srmGdt01JJrZgcp8Pvh943+K/jfwr8Nfht4W1rxt498b65YeG/CXhPw7YzalrWva5qc629jp+n2cCs8kssjgs7bYYIlkuLiSK3ikkVtpK72QH9jX7Lf/Bo9qWs+D9L8Q/th/tK3ng7xbqKwXN58NPgboela4vh63kjWQ2Oo/EfxUJNP1DW4zJ5F9Fo/g260WyuYJPsGueILWWK5Xndf+WPzb/G2n5/cBV/aq/4NItc0HwdqniT9jj9pC68deKtMjubq3+GHxu0TS/D0viK3iiMq2Oj/ABG8MmPSrTXpTGbaxttc8J6bol9c3ERv/EWgW0Mtw4q/80dPJgfx0+OfA3jH4ZeMvE/w8+IXhnWvBnjnwXreo+G/FfhTxFYXGl65oGu6TcyWmo6Xqen3SRz213a3EbxyI64OA6F0ZXroTTV1swPdf2Qf2Ovj9+3P8adE+A37Ofgx/F3jbVbefVdRuru6TSvDHg/wxYzW8Oq+L/Gevzo9tofh3S3u7aKW4MdzfX99dWWjaJp+q67qWm6ZdKUlFXbt+vkv69QP7A/gz/waGfC228O2M37Qv7XXj/WvFk8Yl1LTvgz4O8O+GPDumSsihrKx1rxvH4u1LXI4pQ7DVJ9A8OtcIyp/Y9qyNI/O676RXzd/wTX5/eB4R+1p/wAGk/jDwt4P1bxZ+xr+0RL8TvEWk2Ut1B8JPjFoWkeFdW8RtATI1roHxJ0W+h8ORavcxYgsNO8ReGNC0iW6Cte+K9Nt5WeKlX/mjbzTv/l/Xe1gP49fF/hDxR4A8VeI/A3jfw/q/hTxj4Q1vU/Dfinwzr9jcaZrega/o15LYarpGq6ddxxXNlf6fewTW11bzRpJFNGysowK3Tvr0eoHO0AfY37Bf7FXxQ/4KA/tO/D79mn4WEadf+KribU/F3jK50+bUtI+HPw+0YwzeK/HetWsNxZC4ttItZobbTdNfUNO/t/xHqGieG4NQtLzWbeZZlJRTb/4f/ID+pD/AIg8NS/6SE2P/iK8/wD9EVWPt/7n4gfxufEfwgfh98Q/HngI6gNWPgjxn4o8IHVRa/YRqZ8Na5faMdQFkbm8NmL02X2kWpu7r7P5nk/aZ9vmt0LVJ9/68vy+4DjKACgAoA/fX/gkh/wQ0u/+CqHwf+J3xYt/2nLf4Gr8N/iVH8O20Gb4OyfEhtYaTwvo3iX+1xqafFHwILAAauLP7CbC9JNv9o+2DzRBFnOpyNK17+dv6+/7rgfrD/xB4al/0kJsf/EV5/8A6Iqs/b/3PxAP+IPDUv8ApITY/wDiK8//ANEVR7f+5+IFHVP+DP3UtN0zUdR/4eC2MwsLG7vfJ/4Zanj837LbyT+X5n/DQ8mzzPL279j7c52NjbR7f+5+IH5D/wDBvv8AsQ/s6/t8/tnfEb4OftN+EtU8Z+AvDv7M/jT4k6Vpek+K/Eng+5g8W6N8T/g54ZsL99T8L6jpeoTQxaP4v123axmuGs5XuYp5Immtrd00qycYpre9vwf/AAAOn/4OFf2Dv2af2AP2n/gx8M/2YfB2q+C/CHjH4C2vjrX7DV/F/ifxjPdeJJfiF440B7yO/wDFOp6peWsR0vRNOh+yW80dsHieYRebLK7FKTlFt73t+C/4IH4EVoAUAf3Rf8G2n7Fn/BOP48/sT+PvHHxV+E3wT+PHx6f4h+KtD+K1l8XfDvhrxtqvw08J21vaHwVb+HdD8TW96nhHRNX0drrXI/G2kWdjqGq63NrWmtr0w8LwWWkc1WUlKybS3Vuv+f329AP5Ff29vBvwI+Hv7Z37S/gj9mPWINe+Avhj4veL9I+GWoWWqPrumDw/a6g6nT9F16Sa6k1/QNG1A32j6Br0l5fvrei2NjqjajqLXZvbjeLbim92tf61/rtsB8j1QBQAUAFAH2H/AME/PBfwE+Iv7a37M3gf9qHWLbQ/gH4n+LXhjSfiVfX+qvoOlSaNcXDfZdL1zXo57STQfD+u6wum6J4g12O9099G0XUb7U11LTmtRe28zbUW1ulp/Wv5feB/Wp/wcp/sX/8ABOj4CfsZ/Dfxv8J/hP8ABX4DfHw/Efw1oPwy034Q+HfDXgjU/iR4Mn0/UG8aR+I/D/hm3sYvFWjaNp8Wnau3jfVrG81DS9ZTR9KXXoV8UTWOqY0pScmm21a7v09P6f6xD+GiugAoAKACgAoAKACgAoAKACgAoAKACgAoAKACgDwz9oD/AJE/TP8AsZbT/wBNesVjX+Bf4l+TA+Qq5QCgAoAKACgAoAKACgAoAKACgAoAKACgAoAKACgAoAKACgAoAKACgAoAKACgAoAKACgAoAKACgAoA//W/wA/+gAoAKACgAoAKAP0vHQfQV6AC0AFABQAUAfqP/wT7/4I+/tp/wDBR83Wu/BLwbpHhn4UaVqg0jWvjX8T9Qu/DHw7g1FDm70vQ5rTTtX1/wAZavYxqTf2fhPQtWh0maSzg1+90b+0LOSeJ1Iw31fZb/p/WuuwH7aXn/BoT+0UmhC40/8AbC+C114m2OW0m88BeObHQg4TMajxFBdajflGfKu58Lq0afOI5Sdi5+3X8j+8D+fr9ur/AIJpftc/8E6vFul+G/2k/h6mmaJ4kkuU8F/EzwlfnxP8MPGjWhf7Tb6H4oitrR7XVoY4zczeG/Emn6D4phsWh1GfRIrC4t7iXWM4yvboB0X/AATW/wCCa3xb/wCCnfxZ8c/CD4P+Ofh14D13wF8O5viRqepfEmfxLb6Td6TB4l8P+GGsbFvDHh3xJeNqLXniK1uAtxaQW32aC4JuBKI45VOagk2m7vvb+vv++4H2L41/4N5/26PD/wC2d4d/Yq8IXvww+JPi/Uvg34d+Ofir4n6BqvirTPhD8M/A/ifxl478D6W/jnxDr3hLT9Zt9Wu9Y+H+rjT9F0Lw7ruq6vDKkuk2d6mn64+lpVY8rlZrW1urfl/S/JyD9CfEf/Boj+1FZ+GVvPCv7V/wI17xcsEkkvh/WvDHj7w1oRnSPdHBbeKbS08S3solkzGJbjwtaKnyuy4LBI9vH+V/ff8ABtfn94H8yf7S37Mnxv8A2Qvi/wCJvgV+0J4D1L4e/Enws0El7o99LaXtnqGmXqs+ma/4f1nTp7rSdf8AD2rRI8unaxpV3c2c5Sa3Z47y1ubeDZNSV1t/X9f8OB4LTA+mv2MPj1dfsvftZ/s5/tCW8s0cHwk+MXgPxnrMdvv8y+8Labr9l/wl+k4jzIY9a8KyazpEyxje0N7IEyxFKS5otd1/X9a+j2A/0L/+Dk34M2vxw/4JRfEXxjo8cOr3nwQ8b/C/45+H57MpcfaNNGrHwBr17aXEeUeyg8GfEfW9bmdX8mW007zRvdIa5aTtNeaa/r+v1A/zwP2Q/gZe/tNftS/s9/s+2STsfjB8YPAHgPUJrfcJNP0HX/Emn2fiTVyyfOkOieH31PV7mRAXjt7KWRFZlCt1Sdk32Tf9bfn9wH+wXB4n8DaB4m8N/Ca21XR9M8UXvgzWvE/hjwVbskN8/gbwNqHhPw1rOq2NjGu2HR9B1Hxl4S0l2Plos2r2cMCuEl8rg8/61/4b+rgf5QX/AAVv/Z8/4Zg/4KQftd/CS2sf7P0K1+Lut+N/CFqkey1t/BXxVitfid4TsrJgAk1tpOh+LrPRvMTO2fTp4JdtxDMi9sHeEX5floB/Y1/wad/A7/hBv2FPix8bL6z8jVfjv8dtStdPudmPt3gj4U6Dp3h7Rn8wgF/I8Z6z8RoNo3Rpsyrb3lVcK7vJLsvz+S/N/ID+Pb/gsF+0J/w07/wUp/a6+KVrff2hoEfxX1b4d+D7iOTfZzeD/hHBa/DDw9faeoJWOz1ux8Jp4gVVCmSbVp7mZVuJ5t29NWhFeV/v/MD7e/Yj/wCDb/8Abz/bA8C6J8WPEreC/wBmr4Z+KNOt9X8KX3xcfWn8c+KNIvCrWWsaV8O9B0661TTtJvIN13ZXPjG/8K3GpWT2WpaVZ3+k6hbX7TKrGLsry722Xz/yX3WA+r/jT/waXftk+C/DF/rnwY+O/wAFvjbrFhCJ08GX9pr/AMLNe1kiMmS00O+1p9f8KtfebtSBfEHiPw7YSRb5ZtRtnVIHSrxf2Wvnf+v67AfzCfE74X/EP4L+PvFPwt+LHgzxD8PviJ4J1WfRPFXg/wAU6bcaVrei6lb7WMN1aXCKzRTwyRXdjeQmWy1GwuLbULC4ubG6t7iXZNNXWzA9P/Zb/ZP+Pv7Z/wAXdF+B/wCzj8PdU+IfxA1mGe/ktLSS2sNI8P6HZGIaj4l8V+IdSntNG8NeHtPM0Ec+p6te28U17c2OlWC3mr6jpun3SlJRV27L8/Jef9dGB/SNpX/Box+19c+Ek1DVv2nf2ddL8bSW0Eo8MQWHxH1Lw/DcSRb57W58Xjw1aXqm3lIh8618I3cUuHkT5Qm7H28f5X66fldr8fuuB6J/wQ3/AGCP2mf+CfH/AAWUvPhN+0r4Ij8Oapqn7Lnxi1bwb4p0TUItf8C/EHQLTxZ8PLKXXPB3iKBIhd28U/lC+0rVLPSPEujfarIa7oWlPe2yTlSSlTuu69V67/n99gMH/g70/wCTkP2Qf+yI+N//AFPI6KG0vUD+QmtwP1S/4Iif8pXf2If+ywJ/6i3iOoqfBL0A/tI/4OWf2pv2hv2TP2O/gp46/Zv+LXi34P8Ai/xB+0tovhLWtf8AB13BZ6hqPhu4+F3xR1ibR7mSe2uVazk1PR9MvWQIrGeygbdhSK56UVKTTV1y3/Ff8ED+KT/h9L/wVT/6Pj+Of/g907/5U10ezh/KgPFfj3/wUZ/bi/ai8CD4Y/tB/tMfE34r+ABrWneIx4V8WanaXelf25pMd1Fpup+VDY2z/arOO+u0hfzCAJ5AVOQVahGLukk/6/r/AIYDwv4C/AD4yftPfFPwv8FfgL8P9f8AiZ8TPGF0bbRPDHh+CJpmjjAa71PU7+7lttK0HQdMhJutY8Q65fadomj2aveanf21tG7021FXbsv6+8D+m/4Yf8Gj/wC1p4j8MWerfFT9pT4IfDHxFeWX2p/CmhaL4u+I8ml3LgtFp2q60i+EdMFzGNqXs2jtrVjDN5i2d1qMKJPLi68f5W/O9v8AP+u17Afnv+33/wAG/wB+3R+wd4L1f4uX9j4T+PHwV8Pwpd+JfH/wfuNXvtQ8F2JB83U/G3gjWtM07xFpWj2zJI994g0eLxF4c0q18q51vWNLEqxrcasZO2zfR/1uB+G9aAf6on/BeaGa4/4JDftiW9vFJPPP4N+G8MEEKNLNNNL8ZvhmkcUUaBnkkkdgiIiszswVQSQK46X8SPz/APSWB/JB+y9/wa1ft3fHHwLo3j/4teMvhj+zJa+ILUX2m+CfHA1/xT8TrayngSexuvEPhnw3ZLonh1r2OVCdJ1HxYPEumES2+t6Dpd9C9m2zrRT0Tl89P6+WnmB8q/8ABQX/AIIGftvf8E//AARf/F/Xbfwf8bvglo/kHxL8RfhHdaveTeB4rmUwQ3fjnwhrmlaX4g0bSnmASTxDpkWveGrBprWLVtZ025vLaCeo1YydtU+z/Tv+Hbs5B+IlaAFAH9oX/BpX+xz4e17Wfj1+3L4r0r7fqvgjUYfgN8ILm5hR7XSNY1bQ7LxL8VNctTICV1pPDuseDPD1jeQFHttH8Q+KLKQyJqjKnPXltH5v+un36+VgPAP+Djf/AIKv/HjxJ+1h4r/Yy+BHxS8XfDP4OfAeLS9F+IMnw+8Q6n4X1L4m/E/U9Is9a8QQ+Ida0a4sNVuvDPguLU7bwtaeF2uE0qXxFp+v6xqEWqOdDfSqpQXLzNav56f16/pENf8A4Nvv+Cr/AMd9L/an8PfsUfHv4o+Lfib8JvjfZa1Y/DG6+IPiDU/E+rfDX4m6Do1/4i02w0PXtYmvtVh8LeNdO0rUdBn8MyXMmm23ieXw7qGjx6U1x4gOsqrBW5lo1v5r9Lb/APDAen/8HaP7HHh7wr4z+A/7cHhHSv7PvvidcXfwR+MU9vAkdnqnijw1oh1z4X6/cug3S67qHhHTfFnh2/mmb59G8E+GoIFH2S4dyhLRx7ar/K3r5/eB/OF8PP8Agp3/AMFCfhL4I8M/Db4afth/HnwR4C8GaVb6H4U8JeHfHuq6doegaPa7vs2naXYwuIrW0h3N5cSDauTjGa1dOLd2ldgdn/w9/wD+CoP/AEfZ+0n/AOHK1r/45S9nD+VAf3u/8EM7b9p7Qf2Cf+GoP26/2gPiT4/8RfGy3m+LmkN8X/Ft7qOm/Cz4EaDpV3N4W1Jf7Uka30g+LNKOq/EXWNVjlWK68Man4SivI4J9GmDc1Tl5rRVktNOr/rTz+YH+f5/wU7/bIuP28/23fjl+0jFbtY+FPE3iKLw/8NNNktxa3Nl8MPBdnD4Y8DtqEWxZU1jVtF06HxBrsczzG31vV9QtYJfscNtHF1QjyxS+/wBf6/rUD4GqgP6u/wDg2O+NX7DP7Lur/tN/HL9p/wCOfwp+E3xS1W18GfDL4YL8QfENno+pR+CrhtR8SeP7vRoLiJ5Wh1nWLPwVa3V2jrtGhG2TCTXAfCspOySbXW3fpf0A+bv+C33/AAWL+OH7Tn7VPj34Y/s7/tB+IdA/ZI+G0lr4W8DQ/BnxrrnhzQfixLNo2k3Pijxr4y1Tw9qFi/jWO719r/T/AA5Y6gZdD0TQrC0On6dFq1/r2qazVOmlFNr3ut1t/Xz76XsB9if8Gyf/AAUS/ak1/wDa/m/ZC+JvxR+IHxd+D/xD+HPjHxBoOn+Ptf1vxtd/DTxV4D0+21mz1Dw3revahfX3hzwvquj2+qaLqnh+3l/sS61m90O9t7S0v1uJr2a0Vy8yVndbLf8Ar5/k4h2f/B338OPA2k/FP9ir4rabBYW/xE8b+CPjL4I8WyQgrf6l4V+Hes/D3V/BU12qDy2Sw1H4i+M7aGebbPMlwsEbTQ2RS1VB/Eumj+//AIYDof8Ag0r/AGOfD2vaz8ev25fFelfb9V8EajD8BvhBc3MKPa6RrGraHZeJfiprlqZASutJ4d1jwZ4esbyAo9to/iHxRZSGRNUZUK8to/N/10+/XysB4B/wcb/8FX/jx4k/aw8V/sZfAj4peLvhn8HPgPFpei/EGT4feIdT8L6l8TfifqekWeteIIfEOtaNcWGq3XhnwXFqdt4WtPC7XCaVL4i0/X9Y1CLVHOhvpVUoLl5mtX89P69f0iGv/wAG33/BV/476X+1P4e/Yo+PfxR8W/E34TfG+y1qx+GN18QfEGp+J9W+GvxN0HRr/wARabYaHr2sTX2qw+FvGunaVqOgz+GZLmTTbbxPL4d1DR49Ka48QHWVVgrcy0a381+lt/8AhgPT/wDg7R/Y48PeFfGfwH/bg8I6V/Z998Tri7+CPxint4Ejs9U8UeGtEOufC/X7l0G6XXdQ8I6b4s8O380zfPo3gnw1BAo+yXDuUJaOPbVf5W9fP7wPRv8Ag2z/AGm/+CeH7HX7JXxL8TfHD9pD4MfCz4//ABi+LN+fEOm+NPFNjpfia3+HPgjStP03wJprW0sXnW+nHWNS8a63ETJ/pb6ysj5SC32KqpSkkk2rfK/X9NwPwS/4Kbf8FbP2qf2yv2mvinrOjfHX4geEvgPoXjbXfD/wb+G/w38b+JfCvgS38CeG9fv7fwl4m1HS9D1Ozs/EnjHXrGK31/WPFerRXN+97e/Y9JfTdAsdI0jT9YQjFLTW2ra1/wCB+Pm3owP6OP8Ag1r/AOCgH7Sfx/1H4/8A7MXx3+IXjP4v+H/hx4P8P/Ez4ceMvHmqap4q8UeF4b3xAfDfiHwbf+MtZvL3VtS0a+a+0fUvC2k6nc3LaKuma9Bps0WnPDY2mNaKVmla972/P+l9wH5G/wDB098OPA3gb/gptp3iDwjBYWms/Ff9nL4afED4iW9kCsk3jO28S/EL4fQ6leoo8iO6vvB3gTwmrhCs032Y3lzGXu1uLi6L9z0bS/P9f61A/m4AJIABJJwAOpPoOvJ+n51sB/ou/wDBIn9k34Zf8EYv+Cb3xH/bT/art18L/Ffx/wCBrT4q/Fp722iXxH4N8DwxLJ8LvgZosF20EieLtd1DVLBtW0YvZT6h8RvFFj4Y1Ezx+FtJuouWo3UnyrZaLz7u3T/JAfoF/wAEXv2uPiV+3L+x1qX7S/xUlSPxB8Qfj38a5dK0G2lM2meC/B+neJ0sfCHgnR3McJk07wzoUNppwu3iS51W7jutYvt2oahdu01IqMrLol5X8/6/UD/MH/aQ/wCTiPj1/wBlo+KX/qca7XWtl6IDxemAUAFAH13+zt+3v+2P+yV4b13wh+zb+0L8RPg74Z8T64viTX9F8Haja2VlquurYW2lrql1HPZXLPdDT7O1tN6so8qCMbcrmpcIy3VwP2i/4JFf8FUP+Ch/xv8A+CkX7Jvwp+LP7Wvxc8efDrxr8RbvS/FfhDXtXsrjR9d09PCPiW9S0voY9NheSJbu0tpwFkQ+ZChyMfNE4RUZNJXSA/oz/wCDlv8Aap/aI/ZM/ZI+Bnjb9m/4t+Lvg94s8RftGWPhXXNd8HXkFlf6l4dk+GfxD1d9IuZJ7a5VrRtS0vT7woEVvOtIjuwpFY0oqUmmrrlv+K/4IH8VM/8AwWe/4Km3UE1tcftv/HGWC4ikgnifXdPKyQzIY5Y2A0oEq6MynB6HtXR7OH8qA/Uv/g0t/wCUj/xh/wCzLPiR/wCru/Z1qK/wL/EvyYH33/wcEfsJftG/8FBf+Cn/AOzT8Ff2cfCdrrWuwfsjWeueKfE/iC9k0XwL4B8OR/GL4lWzeIfGfiBLS/k0+xe6litLKz0+x1PXNWun+zaPpGoSxypFNKSjBt/zP8kB836n/wAGhv7S8PhV73R/2uPgbqHjZbSSRPDt/wCDvHuleGJL0RBo7b/hMIBq2qJbyT5ja7PggyJHiX7IzExK/br+V/f/AMN+f3AfzR/tZfsj/Hn9iT4z6/8AAb9orwVceC/HuhwwalbBLiLUdB8UeG76a6h0nxd4Q1y2zZ674Z1drK6S0voCk1vd2l9pOq2una1pupababRkpK6YH6Z/8E3/APghb+01/wAFIfgNr/7QHwb+MnwY+H3hjTfiH4j+E+oaN4/1H4gWeu3t/oWg+E/EN/Ps8LeDdf0+XRrq28V6fDHHPfCZ7i1ufOtFjWB5c51FB2cb6Xvf1X6P+mwPyT+Pvwf139nr46fGX4CeKdS0nWfE3wT+Knj/AOE3iHV9Ae8fQtV1v4eeKtV8JapqOjPqFpYX76Xe3ukT3Ng19Y2d2bWSI3NrBNviTRO6T7pP7wP12/YG/wCDfX9uj9u3wPofxgtbfwZ8Bfgr4lgiv/DHjn4vXWsW+r+NtIlMiprPgfwLoOl6prmpaTLtjmsdY8RSeE9D1qzmS90DVdVt8u0Sqxjpu+y/V/5X7dbxD9GvHH/Boh+01pmgT3nw7/ay+CHjDxJFb+bFofirwj448B6bczry9tHr+nHx5KjMBtt5Z9EiiklKLcNaxF5kj26/lf3/APDfn9wH80P7U37Jn7QH7F3xa1b4J/tIfDrVfhz4+0y3h1G3tbyS01DR/EOg3ck0Vh4l8KeIdLnu9F8SeHr97e4ih1LSry4SC8trzS79LLV7DULC32jJSV1t/X/AA+cqYHsn7O/wV8QftIfHn4Ofs/8AhPVNG0TxP8afiV4N+GHh/WPET3qaDpeseNtesfD+n3+sPptnqGoJptrdX8U161lY3l0LdJDBbTSbI2Tdk3vZX+4D9Wv+ClH/AAQ3/aX/AOCa3wM8KfHv4zfGL4NfEPw14g+Jvh34O6ZpHw/1Hx9e67Y6lrPhTxv4ssLmRPFXg7QLCLRLSx8D6lbPHb37zx3V5ZiGzeFriWCIVFNtKLWl9/P/AIP9XA/Lz9mr9mH47ftffFnQvgj+zr8O9Z+JXxH8QRz3UGj6W1paWmmaTZGP+0Nf8R65qdxZaJ4a8Pad50CXut63f2WnxT3FpZrM99e2dtcW2oq7dl/X3gf00fD7/g0U/ai1jw/bX3xM/aq+B/gXxFPAZpPD/hXwt42+IVpZyOoaK1utcvv+EDVp0zsu2s9OvLaKVWFrc30JSd8XXj0i353t/n/Xa9gPgb9u/wD4N3P26/2I/Aev/GG1/wCEJ/aH+D/hazn1XxZ4m+Ec+tHxT4L0O0QPea/4t8Aa/pmn6rHotmpee/1Lwne+MLTRtOgn1bX5dJ063uLmCo1YydrNPpfr/wAH5feB+CtagFABQAUAFABQAUAFABQAUAFABQAUAeGftAf8ifpn/Yy2n/pr1isa/wAC/wAS/JgfIVcoBQAUAFABQAUAFABQAUAFABQAUAFABQAUAFABQAUAFABQAUAFABQAUAFABQAUAFABQAUAFABQAUAf/9f/AD/6ACgAoAKACgAoA/S8dB9BXoALQAUAFAHuH7M3wT1f9pL9on4Hfs/6Fc/YdU+M/wAV/Afw0t9SIUppKeMfEum6HdaxKr5VodHtLyfU512sWhtZAqOxCMpPlTfZf12/P7gP9NP/AIKJftMeAv8AgjJ/wTRi1P4D+CNA02TwPZeD/gJ+zj4Jv0eTw/H4w1q01B7DU/EWye2vtbOk6Fonivx74gdrj+0/F2r6ZdLqN/Dc61e6tByQXtJ6ve7fX5L8O/4XiH8HHhb/AILx/wDBVvwx8Ubf4qSftdeN/E18urLqd/4K8U6b4Z1H4X6tbNO0t1olx8PbbR7Hw7pmk3kUktof+EbtdC1SxgdZNI1PT722tLy36fZQt8P+f9f0wP74/sXwk/4Ld/8ABKDStR13w5p2n6f+0r8IbvU9Jt7iQ3h+Ffx18LT6roQ1PRtTVTd5+H/xX0DUbWC8CQTa54etbrT9UszYa1qWmvy605+j+9fhf8PkB/LX/wAGmek6hoP7en7UWh6tbtaapo37M2u6TqVo7Iz2uoad8ZfhpZ3lu7IzIzQ3EMkTMjMhKkqxBBbavtH1/QD9V/8Ag4s/4KtfFz9g3Vvhr8EP2VZNB+H3x2+NngWDxd8Q/jamheHdX8aaJ8KfDXiLxPo3grwlosWt6RqVs7al4kv/AB/d2er6pHdjwtENbPhq0ttX8SXmr6fFKCldvVLp5v8Arv630A/OD/ghP/wW8/bT+Jv7bnw4/ZZ/ak+K178cPht8c08R+HtD1bxbpPh6DxZ4C8a6R4Y1zxToWo6b4h0bTNJvtU0vXptFbw3qej67LqqQvqVhqOkSWD2N3b6ldSnFRbSs122f/Db7+TvoB9Cf8He/wf8ADz+EP2OPj7a6TYW/iu28SfEb4Q67rkUSJqer+H7/AEvSfGfhXSr2bh7ix8PajpnjG702M5W0n8TaqwIN6RSoP4l00f8AX/D/AH3A/h4roAKAP9RX9gPxDZ/8FH/+CHPgLwZrN5DqGs/Er9k/xx+zF4tuLuRXurfxh4O8OeIfgp/beou24wapeT6LpfjSK4OGVtStL+IR7kFccvdqN9pc36+X5/dYD+T3/g19/ZvvPiJ/wUx1D4i+ItImgs/2Wfhb498WXC3tu22y8f8Aikx/CjRNIu4XXEWoR6b4n8aarbCVc2914beVNlzFCy71pWhb+Zr7t9/+Hv8AjEP1j/aE/wCCjP8Awi//AAc8/AjwXFr3lfDLwH4P8OfsU+JYYrnbpt74h+Ommv4ruLl5S3lxTWHxV8WfDDStaaUCJG8AiBvLaE3S5qH7l6at8y67dtul/v62SA+L/wDg7f8A2fP+EV/aV/Zt/aW02x8rT/i/8K9c+GfiKeCP90/ir4Ra6mqWV9fyAfLe6r4Y+Imnabab2HnWfhJxEv8Aos7NVB6OPZ3+/wDP7vvA/oq+Ad9D/wAEz/8Aggz4N8XTpHo/iL4N/sV33xS+xzosWz4x/E3QNQ+IVpodxvCgz3XxZ8fW+hvI6tullDBGBVGyfv1PJytrrp+H9dHsB/GJ/wAG9X7HHhn9s7/goz4Yk+KGlQ+Kfhz8B/C+s/H/AMY6Nq7fabLxTrfh/WdD0bwPo+rRzGU6nbTeOfEmkeItV067Sez1rS/D+p6Zqay2l9NBPvVlyxsuuny/T8f1iH9IH/Bxn/wVM/al/ZS1v4Zfsp/sizeJvA3jDx74Db4o/Ev4u+HPDc2qeINM8J6l4g13wp4X8JeCtUn06/sdC1HUdQ8L+JdR8R65Zxf2/Y20GgQ6LfaWbnUHuMqUIu8pNb2s9O2v4/1cD8Uf+CUf/BZ3/gol8Kf2tPhF4I/aI+Inxo+PnwD+LfxA8N/Dzx9pHxZtvEPjPWvCUfjTWLTQLDx74T8V6vZXfiXSZ/CWoahb6pqGhxX91oet6DDqmmf2Omqy6Rq+kaThBxduVSW1tPlppr6fdqB+pv8AwdmfseeEtU+EPwX/AG3vDmjWVj4/8JeNbD4IfEjUrVBBdeJvA/ijTNe1zwVe6rj93dTeDfEejahpVjPhb17Txqbed7iz0yySwihLVx6br+un3fcB9qf8GxH7J3hf4I/8E89K+P02k2i/Ev8Aar8TeIfFuu65IFfUoPAHgbxHrvgfwD4ZEoASHTYZNK8ReMI4o2Mkk/jCT7XIxtreCymtK8rdI6fPr/X/AAQP51v+CiX/AAcdftufE79orx7pH7I/xak+BP7PXgnxVq/hz4fR+EvDvhHUvEnj7TNB1GWxt/HnizxH4j0TXb7f4ma1fVLDw9o02maJpujXlnpl9a6zqEF1rF7tClFJcyu336eSX+d399oh+7H/AAb7/wDBW7xv/wAFDtZ8X/BX9rDT/CPiv9pr4F+Dbzxx8NvjFZ+F9A0TX/Fnwx1zU9C8MePbW/tNKsrLT9E1/TNauPBceq3PhWz0rTPFmlajph1LSLa/8NPf6vlVgo2cb2ejXnuvX5rpfTUD8vv+DvT/AJOQ/ZB/7Ij43/8AU8jq6G0vUD+QmtwP1S/4Iif8pXf2If8AssCf+ot4jqKnwS9AP9Bf/grz/wAEy7z/AIKl/AT4d/BOz+M1t8EZPAnxe0/4pt4kufAEnxDTVEsfBnjPwl/Ya6TF4x8FNZtK3i1b/wDtE6lchBYG2+wv9p+0W/LCfI72vpbt/W39XA/nk/4g8td/6SB6T/4jBd//AD/619v/AHPxA/FH/gr7/wAEf77/AIJP3X7P1te/H+0+Ov8AwveD4ozxva/DGb4b/wDCMf8ACtJPh7G6usvj7xz/AGx/bP8AwnqlWVtM+wf2WwIvPtim10p1Oe+lrW633v8A5f1YD+rn/g17/Y08JfBT9hpv2rtV0W2l+K/7UeteI7pdfkjFxqej/CHwH4j1Hwr4a8LWKqsr2cGreI9B8Q+MdSWzKya0moeGk1COZ9B01LTGtK8rdI/n/Xp+sg/ml/bo/wCC2/8AwUv/AGkvj34y8T/Bv4nfHb9n34JaX4k1O0+E3w++FEXiPwJJB4Qsr6SHRdU8aatotpaa54q8Ta3ZQW+qa6mt6hdaRZ311cafo2mafpiJbNrGEIrXlk+rdn9y/r8wP6d/+Den/gpD8fP26/hT8Z/gX+2DYXviz4k/Bq28OXOm/EHxF4Tj0l/id8M/GyazpNxpPjCxj0yy0LU/EHha/wBJNhf6mLW1fxNoXiDTP7RsrzVdM1zWdVxqxUWnHZ9E9n+O/wDVtgP4u/8AgsH+yV4f/Yo/4KHftEfA3wTZJpvw4g8QaZ47+GenRSSSwaT4H+JGh6f4y0rw7bPOz3JtvCVzq1/4RtnupJbmWDQo55Z7lpftD9FOXNFPrs/Vff8A122A/wBQf9qz4q/C/wCBP7M3xa+N/wAZdB0/xR8PPg34Jn+KmreHtQsdP1Eaxqfw9ktPFvhKx0y21WKawHiObxjpGgDwpdTov2DxP/ZF9FLBNbxTpxxTbSW7f9dvz+4D/OT+K/8AwcX/APBVX4hfFTUfiJ4V+P8AH8IvD39rzXnhn4WeCPA3w+vPBPh3ShctLaaNdjxT4T1zVvFuyHbFe6j4p1DU7m8k814UsbdobO361Sgla1/P+v6+5Af23/8ABHj/AIKD2f8AwVY/Yo1XxN8WfCnhlPiP4Y1bW/gr8f8AwhbWSy+EPFT3fh+zuovEFnod7Le+T4Y8feF9c8m/0a8ee3g1qz8T6VAJdLtrR356kOSWj0eq8vL5Af5y3/BRf9muy/ZA/bj/AGnP2ctIWVPDXw0+KmuWngqO4uJLy6i+H3iBLbxd8PIb27lZ5LrUIfBHiDQIr+4kYvPeLPK2C21eqD5op9Wv67f133A+LKoD/S1/4Nh9DtdJ/wCCUXgK/t2iabxP8YfjRrl8I8b0urfxQnhpFnxz5psfD1m43ZPkND/DtC8lb435Jf5/r5/i1EP4C/8AgoXrt/4n/b3/AG2df1OSeS91T9rP9oi5l+0EmWJD8W/FywWpB+4lnbpFaQxDCwwwpEgCIFXpirRivJf11/P7wNf/AIJr67f+Gv8Agoh+wprOmyTx3Nr+17+zlEwtyRLcWd98XPCWn6lYjHJTUNOurqxlQffiuHT+I0SV4yXdP8vl+f3Af3jf8HReh2urf8Er9cv7gxCbwx8efg9rliJMb2uri51/w04gzz5v2LxDeMdvPkrN/Durmo/H8mB/mw11gfpp/wAEi/2EtQ/4KE/tv/C34J3lndv8L9EuT8Svjnqdv5sS6d8J/CF5ZTa3p/2uHElnfeNNRutI8B6TdRb5bLUfE8Gp+U9tYXLJE5csW+uy9X/luB/Yh/wc1ftz6d+y9+xv4c/Y4+Ft5aaD4/8A2nrF/Dmp6boXlWH/AAh37O3hT7La+JoILSzCR6baeN7xdN+Hmm2bQR2WoeFl8eWlttk01VTCjHmlzPpr6v8ArX/hwP8AO7rqAKACgCzZWV5qV5aadp1pc3+oX9zBZWNjZQS3V5e3l1KsFtaWlrArz3NzczyJDBBCjyzSuscas7AUAf6JH/BA/wD4JLR/8E6/hR4r/bK/axfTPB3x6+IHw+u5LvSvEt5Z6bpv7PHwWhW38T6zbeKdRvJorHTfF+uR6RY6146urqeOLwjpOlWnh5pbO6XxSlxy1Z8ztHb836f1+IH8of8AwXF/4KOaZ/wUa/bK1DxZ8PnnHwH+DmjTfC74My3MEtrceJ9KtdVu9Q8R/Ea6tLmKG7sn8b61N52l2V0kF1a+FNL8MxahY2WsLqcC7Uocsdd3q/Ly/r9AP7IP+DYfQ7XSf+CUXgK/t2iabxP8YfjRrl8I8b0urfxQnhpFnxz5psfD1m43ZPkND/DtC4Vvjfkl/n+vn+LUQ/gL/wCCheu3/if9vf8AbZ1/U5J5L3VP2s/2iLmX7QSZYkPxb8XLBakH7iWdukVpDEMLDDCkSAIgVemKtGK8l/XX8/vA1/8Agmvrt/4a/wCCiH7Cms6bJPHc2v7Xv7OUTC3JEtxZ33xc8JafqViMclNQ066urGVB9+K4dP4jRJXjJd0/y+X5/cB/eN/wdF6Ha6t/wSv1y/uDEJvDHx5+D2uWIkxva6uLnX/DTiDPPm/YvEN4x28+Ss38O6uaj8fyYH+bDXWB13gHwD40+KfjXwt8OPhz4X1rxr478ba5p/hvwn4U8O2M2pa3r+uarcJa2Gm6dZW6vLNcXEzqOgjiQPNMyQxu6jaSu9kB/pQ/8Erv2CvhL/wRI/Yo+JPxo/aZ8aeGtC+JvifQNN+IX7SvxBnuluNA8EaR4ft7r/hGPhV4VuIBNLrY0K71q7sgdIhu9R8e+PNba00aHUbYeFbKLjnJ1JWV7bJf1/X3AfwQ/wDBS39tnW/+Cgv7ZHxa/aX1DTbjQPD/AIkv7Lw/8OPC100L3Xhj4aeE7VdH8IabfvAXhbWbyzhk1/xEYZ7i2HiPWdXWxmawFsidUI8sUvm/V/5bAfqD/wAG5P8AwTWH7Zf7VY+P/wAT9A+3/s8/ss6po/iW/t9RtfM0nx/8YSw1HwD4JZJgLfUdM0B7dfHHi+1H2mEWth4c0LV7RrDxijVFWfKrLeV16Lv/AF+gH0d/wc8/8FL2+OHxps/2D/hL4g874Vfs/a4NU+Mt/pl1m08ZfHKO3mth4ZnkhYpdaV8JtPu7jTbiAuqHx3qniK2v7NrnwppF0iowsuZ7vb07/O/9XA/fb/g2H/5RReAf+ywfGj/1KUrKt8fyQH+dj+0h/wAnEfHr/stHxS/9TjXa6lsvRAeL0wCgAoAKAP1e/wCCG3/KWP8AYk/7Kpff+oP4sqKnwS9AP6sv+DuP/kx79nL/ALOs03/1UXxSrCh8b/wv80B/n311Af1C/wDBpb/ykf8AjD/2ZZ8SP/V3fs61jX+Bf4l+TA/cn/g4m/4KmfFH/gn9pfwv+GP7LyeHvBn7QX7QPhvUNQ8W/Gp9C8P6x4t8HfCjwFrE9v4e0LR7XWtJ1K0vbrXvEXinxgdI1DWI7208IwQeKZ9C01Ne8SJrWkZ0oKV29k9u7/rz++4H5Ef8ES/+C5f7b3jL9uH4R/s4/tO/F2/+Ofwp+PWtXXgWGXxhpHhuPxR4H8YX2mane+Fdb8P+IdH0zSNRura/163sNB1jRtaudR09dM1BrrSrW0v7OJLi6lOKi2lZrX18un9d9gPvL/g7v+Evhu+/Z7/ZQ+O39nwR+L/C3xl8Q/CUarGkcdzdeG/HvgjVvGLafeyKolu4LDU/hstzpiSs0enSalqxt1RtUuS80HrJdLX/AK+8D6U/4NQf+UaXj3/s7n4n/wDqs/gpSr/Gv8K/Ngfxz/tX6H4L8T/8Fof2ifDfxJngtfh34h/4KZ/FHQ/H1zdTm2trfwXq37T+tWHime4uRNbm3gh0O4vpJpxcQGKNWkE0W3eu8f4a/wAC/ID/AERv+Csx/bJ8KfsCfEmz/wCCdmh6lH8bdNj8K6RpOn/D6w00+NdD+GlvdxW3iwfCvRZbd4JfFNloMMVho1ho9t/btnpst7ceDoh4nstESuWHK5Ln28+/mB/Aj+z3/wAFcv8AgqD+wj+0hofir4x/Ff8Aac8f2uk6/BL8Uv2ev2mfHPxJurTxn4fNyYdd0U6f8UYvEN94B8Q3ECyxaV4v0XQl1LRNSt7OS6s9a0y2utDvelwhJaJLomktPu/rX1A9H/4K8/8ABaPwh/wVZ+H/AMJfD1x+x7b/AAO8efCPxjqutaP8Sv8AhdsfxMvLrwj4i0WWx8SeB20j/hTfw9mt7bVdZsvCuvJqLa5dx2cvh17ZdJlfVHvLQhT5G/evfpb+vy+4D8G60A++f+CVn/KS39gn/s7n4A/+rM8O1M/gl/hl+QH9pv8Awdof8o3/AIRf9nofDb/1Sv7Q1c9D43/hf5oD50/4NC/Cfw8T4Hfte+OrWHTZvixc/FfwR4T124KxSaxp/wAPLHwg+seE4UZnaaz03WPEmoeNHkWKOCLUbrQ4jO90+lW62jr7x7WYHwd/wXm+Mf8AwWb+Gn7ZHxS1y18ZftX/AAm/ZT0jUtO/4Ub4i+AXiH4g+D/g+3g+20q0mt7/AF7xV8MLnS7GbxzJqY1S91638e6gfEmmXjSwaYsfha30F2umqfKvhcut97/Pv5bgZH7Hn/B1F8dfgX8CrH4S/tL/AAEk/bF8WaVf6na2fxY1/wCM9v8ADnxBqngy7trWOw8OeM9OHwc+IMXi/VtOm/tOKXxZd6haXus6VdWNprFjeajY3etauSopu6fKu1r/ANdP6QH8wfxM8ReGPF/xI+IHizwT4OT4deDfFHjfxX4i8JfD6PVhr8fgXwzrWvX+paD4Oj11dL0RdaTwxpVza6ImrDRdHGorZC8Gl6f532SDZbLr59/z/P7wOIoAKACgAoAKACgAoAKACgAoAKACgDwz9oD/AJE/TP8AsZbT/wBNesVjX+Bf4l+TA+Qq5QCgAoAKACgAoAKACgAoAKACgAoAKACgAoAKACgAoAKACgAoAKACgAoAKACgAoAKACgAoAKACgAoA//Q/wA/+gAoAKACgAoAKAP0vHQfQV6AC0AFABQB+jv/AASD8TaP4R/4Ke/sM61rz2semt+0Z8PNFaW9kWG2gvfFGqr4Y0q4kldkSNrfVdXspondlRZY4y3yghpmrwl6fl939d9gP7K/+DsXwX4h8Rf8E7Phh4m0i3ubrSfh/wDtUeBtZ8VrCpMOn6Trfw7+KfhWx1i7OCFii8Q61o2jRsSP9I16JBndXPRfvPzT/T+un4WkH+dvXUB/qI/8G7/g/XvAn/BIf9l5fFMc2nS6+Pi144sbe+xD9k8NeJvi/wCO9V0G7y21UtNW0Z7bxDbyMxVrTVYpiyhyicdV3m/Ky/D/AD9f0iH8/n/Bsh4i0vxh/wAFTP28vFuhi3GieKPhT8UvEWji0YPajS9b/aK8D6np4tmBYNbi0uYfJYMwMe0gnINaVvhh/XQD53/4O0/+Uj3wc/7Mr+G//q7/ANov/P8A+uqofA/8T/JAfmX/AMERP+Urv7EP/ZYE/wDUW8R1dT4JegH9Tn/B3b/yaX+yv/2cVq3/AKrTxHWNDeXoB/AjXSAUAf3c/wDBot+0J/bfwZ/an/Zd1O+zdfD7x/4Y+NHhS1nk3TS6N8R9FPhLxXDYqSTHY6Lq/gHw/d3EeEjW98W+dGGkubhq5q61Uu6t93/D9/usB+rX/BOP9jTRf+Cfvjv/AIKw/HnxxYf8Il4X+Jn7Unjb4kaFqVxaNFZW/wCz54T8JS/FvRtR0y4dVWXSdG1X4q/EHQJBbs8azeE3huJnuraSO3icuZQXl367bdPv9LAf5sXxg+P3jX4sftKfEj9p2e/utK8f+PfjN4n+NMN9DNvudD8Ra54xu/GOniylxtjXQ7ue3h05ERYbeGyt4oY1hjRF60ko8vS1v62/P7gP9FD/AIKJfs+2f/BY3/gmz+xl4/8AA2kNqOo+MPir+yL8Zxb6PHLPfaJ4P+K2p6H8PfjJYySReZPBp3gPw58SNd8S+KwX/wBBg+HtzdSuz6cobli/ZykvKS+7bt+Wt9l9kPA/+Dqb4+W/wo/4J8eBPgFoc8VhqH7RPxe8OaNc6TAVtopPhv8ACO2Tx1rIggiAHk6f4zg+FsCwKiwJFc8shSJHdFXk32X4v/gX/q4H5Cf8GjHibRrL9r/9p3wndNaprniH9nOy1nSDLIqXUtj4Y+JPhi21i3tEZgZlZ/Eml3FwiKzKtqkh2ojlrr/DH1/T/gAfub/wVm/4LzeIv+CXX7Rnhj4FXH7H4+MWj+LvhVoPxN0X4gTfHCX4ewXg1TxF4r8OajocWip8H/G0Rn0W78MeZcTf24Zni1K0kksraOWB584U+dX5rWdrWv8A1/XYD8vV/wCDxC93Lv8A+CeVqVyNwX9q2VWK55Csf2cGCkjgMVYA8lTjDX7D+/8AgB+f/wDwU0/4OJJP+Cjf7KHij9mC4/Y9tfhGPEPirwX4ot/HI+PL+P5dKl8H65Dq/wBnj8Ot8GvBi3D6lAk2nNcjXLb7LHcyTeRc/wCoa4UuSV+a/wAv6/X9Yh/Xh/wRK1PT/H3/AAR8/ZEh8O3dvaeb8H/FPgxrmzkV/sGu6D4y8a+EtUmk2+YY7uLV9Pubq4QrvWZmOzBArCelR373+QH+Wv4v8Ka/4D8WeKPA/izTbjRvFPg3xFrXhTxLo92hju9K1/w7qV1pGs6bdRsA0dxY6jZ3NrMjAFZImUgEYrsTvr0eoH9Lf/BqB4D8T69/wUP+I3jrTrW6Xwr4A/Zo8Z2/iXU1RvsS3/i/xp4B0/w5ok8oVlF3qZ0/WNVs4WKebD4cv5Qx+zlHxrv3Uv736f1/VwPef+DvT/k5D9kH/siPjf8A9TyOlQ2l6gfyE1uB+qX/AARE/wCUrv7EP/ZYE/8AUW8R1FT4JegH9nn/AAcy/tMfH/8AZb/Y3+CPjX9nf4u+Ofg34t139pnRPC2seIfAWuXOg6pqXh2f4WfFLVptGu7q1ZXlsJNT0nTb54G+Q3FlbycGMbuelFSk01dct/xX/BA/iS/4fBf8FQv+j7P2kf8Aw42sf/HK6PZw/lQHzZ+0F+17+09+1c/hOT9pH46fEf41SeBF1xPBz/EHxHeeIG8Np4lOktr66Sbtm+yDVzoOjG+8v/XnTbTfnyU20oxjsrX/AK/UD/S9/wCCHXi6z17/AIJB/sgaz4RsrPVrrRPhZ4p0JNHtr6O1S78T+D/HXjXQ7/Trm78u6GnXOo6zpcrXE0tvKbdr37Sbd4yqNx1Pjl6/mB+C15/weCa1p15daff/APBOqOyvrG5ns72zuv2prmC6tLu1laC5trmCX9nBZYZ4Jo3imikVXjkRkcBlIrX2H9/8AIB/weIXm1gf+CeNsXyuxh+1dIFUc7gyf8M3ksTxtIdduDkNkbT2H9/8AP5vP+Co37fw/wCClP7UUv7Sp+EUPwUmn+HvhHwLceD4fHB+IInk8KSauV1qTxC3hDwQTJewanDbfYjov+jR2Kf6ZP5gWLaEeSNr3132/r8PxvIP9Fz/AILW+A/E3xI/4JQftoeGfCFtc3mtQ/B+38XG1s1aS5m0b4d+KvDHxB8TpFGis8p/4Rnwvq5aGNWklQNHGN7Lu5Kfxx9V+IH+UXXaB/et/wAGh/gTxNpX7N/7W3xGv7a6g8KeNPjL4H8LeHJpkZILzVfAXg2+v/Es1oGVfNjji8daBbS3EZeFp4JLcMJrWdF5q+8e9v69AP5vv+DgnxHpPij/AIK/ftkahoz20tpZ678KfDk8trIsiPq3hP4DfC3wxrqSshKC6tda0i/s7mMBWimt2imBnSVm1pfw4/P836f133A/GqtAP9Ef/g1E+L+k+Mv+CfnxE+E6zBfEfwY/aB8TG9svMDsPDPxF8P8Ah7xH4e1Pbw0KXutWnjOwWMgqW0eSZZGMrpFy1l76fdf1/Wn4XkH8d/8AwWW+CetfAX/gp5+2d4Q1exuLODxJ8bfF3xb8PPKv7i88MfGe+f4o6NPYzD93cWttB4rbSmeNnMF5p13Y3BW7tbhF3pu8Ivys/Vaf1/wQNf8A4In/AAS1r47/APBUf9jXw5pNjcXdt4J+MPh3406/cRL/AKPpmhfBOf8A4WdNd38p/dw2tzqHhnTtHj80hbq/1SysE3TXkSMVHaEvNW+8D+uH/g7J+L+k+Ev2EfhB8HzMP+El+MP7Qek6taWhkCF/Cvww8J+ItQ8R3oTlpfsuv+J/A1qUwqL/AGj5jOHSNJcKC95vsvz/AK/qwH+ehXUB/pH/APBu5+xBon7DX7BGoftKfF6Gy8KfEj9pHRLf4zeONa1/ZYnwH8DPD2k32qfDzSdSubkJ/Ztr/wAI5dar8SdfdzbvF/wlFrp2qxCbw3CU5KsuaVlstF6/r26frIP4cP8Agp9+2xrf/BQD9tP4w/tE3kt9H4P1LV/+ER+EOiXu9H8OfCHwlLcaf4KsDavn7Dfarbtc+LfENqjNEvirxLr0kR8uVVXphHlil13fq/8ALYD8/wCqAKAJre3nu54LW1gmubq5mjt7a2t43mnuJ5nEcMEEMYaSWaWRljjjjVnd2CqCxAoA/vf/AOCGX/BETw1+yL4V0/8Ab5/bx03RNE+LmmaDP43+HngHx3LZaf4f/Zy8L2lg+pz/ABH+IkurPHp9j8S4dLSXUIYNSeO1+FenLJd3zReNC48H81Spze7Ha9m77/8AA/P5AfkR/wAFzv8AguvrX7bGq65+y3+yzrOq+HP2SdD1M23izxZD9q0rXP2idW0u6Dw3d7A4t73S/hVYXkCXXh3w1dpFeeI7mK28SeKbaGSPR9D0O6dLl96W/Rdv+CB/MjWwH+iP/wAGonxf0nxl/wAE/PiJ8J1mC+I/gx+0D4mN7ZeYHYeGfiL4f8PeI/D2p7eGhS91q08Z2CxkFS2jyTLIxldIuWsvfT7r+v60/C8g/jv/AOCy3wT1r4C/8FPP2zvCGr2NxZweJPjb4u+Lfh55V/cXnhj4z3z/ABR0aexmH7u4tbaDxW2lM8bOYLzTruxuCt3a3CLvTd4RflZ+q0/r/gga/wDwRP8AglrXx3/4Kj/sa+HNJsbi7tvBPxh8O/GnX7iJf9H0zQvgnP8A8LOmu7+U/u4bW51Dwzp2jx+aQt1f6pZWCbpryJGKjtCXmrfeB/XD/wAHZPxf0nwl+wj8IPg+Zh/wkvxh/aD0nVrS0MgQv4V+GHhPxFqHiO9CctL9l1/xP4GtSmFRf7R8xnDpGkuFBe832X5/1/VgP8/Xwb4N8WfETxZ4b8B+A/Dms+L/ABp4w1rTvDnhbwt4d0+51bXfEGu6vdRWWmaTpWm2cct1e317dTRwW8EMbO7uABjJrqbtq9F5gf6JP/BKH/glb8B/+COvwA8S/tn/ALaPiPwXpnx/g8F3GtePvHeu3VteeFP2ePB97AiXHgHwPdxLdHV/GmstcQaN4l1/Q4rzU/E+rXUHgTwNHe6ZPJceLuSc3UajHbp5sD+Vf/gsr/wWZ+JH/BS/4iHwT4K/tv4ffsjeAtaluPh78Op5/s+q+OdVtfOtofiX8To7SaS2udfuLeSX/hHfDiy3Wl+CtOuZbW0mvdYvNY1rUt6dNQV3rJ/h5ID8Oa0A/wBXj/gmr+y9o/wK/wCCV/wJ+FP7O+vWvwy8X/Eb9nfQ/iN/ws/U/DFv4xubL4y/GjwFp/inVPiRrXhr+1fDsfip9C1zWbVNJ0K81yxi/wCEd8P6D4afUVsbFHrilK823rrt5LpfTp1t91gPwG1b/g0El17VNS1zW/8Ago5rGr6zrOoXmq6vqupfsu/bdR1PU9RuJLu/1C/vLj9pCS4u729uppbm6up3eaeeWSWV2d2atfb/ANz8f+G/L7gP6Q/+CY/7CEf/AATi/ZT0D9mGL4pP8YU0Pxf4z8V/8JtJ4LXwC10fF+qDUjYf8I4vivxoIRp+PJFz/bkv2r/WfZ7b7lZTlzyva3lv/X4/haIfxmf8Fpf+CFXh79hT4L+Nv2zNO/aT1r4lX3jr4/2+mSfD+9+Ftj4WtNNX4m3vi7xLLMniSDx3rs10dHewFpGh0W3F8spmZrUr5Tb06rk1G1lbe/b5f/I/oB/LhWwBQAUAFAH6vf8ABDb/AJSx/sSf9lUvv/UH8WVFT4JegH9WX/B3H/yY9+zl/wBnWab/AOqi+KVYUPjf+F/mgP8APvrqA/qF/wCDS3/lI/8AGH/syz4kf+ru/Z1rGv8AAv8AEvyYHbf8Hcn/ACe7+zf/ANmrWP8A6tv4nUUPhf8Aif5ID8X/APgkJ/yk/wD2Ev8As5f4Yf8Ap/t6up8EvQD+wn/g7e/5ME+AX/Z4Hhb/ANUv8bqwofG/8L/NAdz/AMGoP/KNLx7/ANnc/E//ANVn8FKK/wAa/wAK/NgfxCf8FOP+UkH7fv8A2eh+09/6urxrXRD4I/4Y/kB+0n7CH/B0N+07+zT4E8L/AAl/aM+GWj/tTeCvCOn2Og+H/GUviq78B/GKw0KxhW0srTXPEjaR4o0Hx1/ZVlFb29lc6roOleI79YnbXfFWp3M32uDOVFNtp8r7Wurgf0Kfs5f8F5/+CWX/AAUa8Q+Ff2dfi54A1Lwh4r+ImrWPhfw74A/ac+GXgvxj8OPFnirW5orLTvDmk+IbS98a+G/tesXUsOn6afGGm+El1TUJYNMtVlvbqyt7rJ0px1Tv6Xv+lvx+TYH47f8ABxf/AMEaP2d/2YPhRov7an7KHhaH4WaLJ4/0jwR8X/hJo81y/gaMeLodRbw/468FWF3NO3hNoNasYtA1vwvpso8OXEWs6Re6HpmgtpWqjWtKVRyfLLXTf+v+Bt8pB/HdW4H3z/wSs/5SW/sE/wDZ3PwB/wDVmeHamfwS/wAMvyA/tN/4O0P+Ub/wi/7PQ+G3/qlf2hq56Hxv/C/zQH8Sv7CH/BQb9pP/AIJ0/F2X4u/s6eJdPs7nWLCDRfHPgbxTYza18P8A4i6Bb3DXdtpPi3RILzTrt2sLp5LnSda0XU9H8RaPJPdx6bq1taalqdte9EoKas/k+39f1uB/XB8Bv+Duz4I6xDp9h+0t+yn8SvAd+RFBqHiH4NeKfDvxI0eaZsK+oDw74vb4c6ppNkGO6Syi1rxLeQwqxhlvZSsLYOg/syv5NW/z/rte4H6ov+zd/wAEhv8AguF+z7qvxW8FfD34f+LYNYvdT8NXXxg8B+D4fhT8fPh146tbG1u5tP1/VItI0zX5NZ0eLU7DVIdD8Z2vibwbq9teWuoxWOt6VfQ3F1F503a7/Rry32/qydgP8339rr9nbXf2Sv2nPjl+zZ4j1SHXdT+DXxH8R+CF1+C3NnD4i0vTb120HxEli0tw1gPEGgzabrB09ri4exN6bRp5mhMr9cXzRT2uv67f133A+dKYBQAUAFABQAUAFABQAUAFABQAUAeGftAf8ifpn/Yy2n/pr1isa/wL/EvyYHyFXKAUAFABQAUAFABQAUAFABQAUAFABQAUAFABQAUAFABQAUAFABQAUAFABQAUAFABQAUAFABQAUAFAH//0f8AP/oAKACgAoAKACgD9Lx0H0FegAtABQAUAaWj6vqnh/V9K17RL+50vWtE1Kx1fSNTspWgvNO1TTbmK9sL+0mXDQ3NndwQ3EEqndHLGrjBAoA/0qP2B/8Agp7+xb/wWP8A2Ubj9mn9pu/8Bab8bfGXgyz8A/HH4B+NNTs/CqfEfVDHCD41+DUk2oWdzrVnqGqWFv4n0q08MXh8ZfDbxDBbLJFCtj4f8SaryShKnK626NdPX0+f4tRD538L/wDBpz+wboXxPt/F2u/F/wDaG8X/AA4stWGqR/CrVNY8G6bDfWsc7zroWu+NND8Lafrtzojr5drcto8Xh/XZLVH8rXbe5k+1JXt5W+Fev/Av+r872An/AOC0/wDwWV/Zu/ZD/Zi8T/sX/se+L/BXin45+KPAB+D2n6d8LLvStW8D/s4/DdtJPhHUhf6poV1LpGleNNP8MRT6D4H8FafPJqnhq5a08R69a6bYadpFj4iVOm5S5pKyvftd/pr1/wAmB+QH/Bo3/wAnvftH/wDZqt//AOrc+GFXX2j6gcX/AMHaf/KR74Of9mV/Df8A9Xf+0XTofA/8T/JAfmX/AMERP+Urv7EP/ZYE/wDUW8R1dT4JegH9Tn/B3b/yaX+yv/2cVq3/AKrTxHWNDeXoB/AjXSAUAfvR/wAG3H7Qn/Civ+Cpfwq0C+vvsXhv9oTwn42+BOttJJiA3uuafB4x8FL5TfI91eePvBPhnRLVxiWIaxMEYpLLHLnVV4Py1/rb+u+wH9l//Bwn+0Z/wzt/wSy+P/2G/wDsPif45f2F+zv4YxJ5Zuv+Fl3M/wDwnFoMEO3m/CnRviAQqfxqm/EW8rz0leavstfu/wCDb+mgP8uiuwD/AEfP+DW79o3/AIW7/wAE5bj4P6nf/aPEP7MfxW8V+CIbaWTzbtfAnjqX/hZXhO+lckyC3bW/EHjbQbCN8iC08NxwQlYIoo05KytO/dX+f9ff8gPwC/4Os/2hP+Flft8+BPgVp195+jfs2/BrRbTU7LzN4sviD8WZ18da84UHbH9q8DL8LsqR5paAs7MhiVNaKtFvu/y/4N+n36gfiZ/wT/8A2y/Gv7A37WPwn/ad8FWa60/gfVriz8W+FJZvs9v4z+H/AIitJtF8aeFpJyHjtrvUNDu7mXRNQlini0jxHa6PrLWt1/Z4t5dJx5otfd5P9QP9B74tfCv/AIJif8HEf7O/gnVtD+Jf2/xT4OtLzXPCuueC9b0DQf2gvgffa4tpBr/hfx34G1aPWpINGv76w0+DWNL1nS7zQdbbTrTWPBfiPy5dO8Qy8qc6Tenyez81t/W97WA+Xv2b/wDg2k/YD/Y88bWP7Qv7QPxk8S/GbRPhfc/8Jdbab8X28E/D74K6PLo9wmoWOueP7NjImuWOiNbx3MtnrniWz8J3pSQa9omoWDNZNTrSkrJcvo9fl2+70tYD8Ff+DgT/AIKL/siftE6x4P8A2Yf2H/AfwsX4afDnxK3jD4j/ABv+H/gLw34WtfiL4yh0290jSfCvhDUdN0LStU1PwP4Wt9T1O61PWXnbR/FviG4sLjSLWbTPDWm67rWlKMldyvrpZ6/1933WA+lv+DbL/gr18K/2b9L8Q/sO/tReM9M+H/gDxT4uufGvwN+J/ie7ttL8H+F/E2uwRReLvAXjPX7uaKy8N6Lr11ZWWv8AhfW9R+z6PZ67c+JLTWdTgOsaOiKrTb95dtV6dV/l/mB++f7af/Bv7/wT7/b8+J11+0bqOp/Ej4V+OPHS2mueLfFHwF8VeDrPwx8TJLmCB18V6tpXibwb420R9a1KxWKWTxF4ZbR01qaRtY1uLWtQuJ7uXKNWUNLXS6P+tPx7dU4hmf8ABO7xR/wTe/Yz/aatv+CXn7BUNn8RPF1/4A8c/GD9oz4yxeMdN8bazB4i8AXvh3w14d8LeNPF+kafDo+v+LifEOsG48KeG4tA8PfDmK2uh/YdtrfinVIkclOS55abJK3f7vxvf5XA/CD/AIO9P+TkP2Qf+yI+N/8A1PI60obS9QP5Ca3A/VL/AIIif8pXf2If+ywJ/wCot4jqKnwS9AP6yv8Ag7g/5MP/AGe/+zuPD/8A6pv4x1hQ+N/4X+aA/wA+OuoAoA/q2/4N0v8Agsh8OP2Pv+Eg/Y4/an8SReEfgl4+8Xnxd8K/ilqKk6D8M/Hmtw2Wm+IdB8b3pctpHgLxWLDTL+08QeX/AGZ4Q8RRapfa8YdF8RajrWgYVabfvR1fVdX6enbr0A/bH9rP/g3I/YT/AG7/AIlal+1F8GfjP4l+Ep+Luo3HjLxTN8I5/BvxF+EnjjVdXumvNX8X+FYGdE0nUfEd5JeXurXOj+JL7w5dajM19aaFZzte/bYjVlFWavbvo/n/AMN63uB3HhH9kj/gjv8A8EIvgP4s8Q/GnVvCHjXxX4stm1O61f452Hgr4kfGv4nXOgw3sul+EfhX8OhpFvDYaclzfNbY0HRdP05Lm9sb74geLGtLK01HT05TqPS/onZL13/ra12gP4Af20P2kF/a2/ac+Lnx/tfAnh34X6J4+8Rifwp8OPClhpmm6F4I8HaRY2mh+FfD1vb6Np+k6bNe2mh6bZPrmp2um2K61r82qay9rDLqDpXVFcsUr3t1/q/9dtgP9W39t/8Aad8P/sa/sn/E79pTxb4QuPHnhL4Z2ngmbxX4Us57WC91Xwv4o8e+EvBPiL7CL6Kaxu7+x0bxLe6lZaZfeRZavdWcOlXl9p1teSX1vxRjzSSTs319Ff8AQD8CvC//AAb8f8EZ/wBu+8t/2of2ZvjD8UofhL411I63d+BfgV8SfAr/AA90rULp11G98Mx6T4o+Hfifxt8N7mOW4aHVfBOoarZ3nh2F10zStN8ORQW8UWjq1I+60r+ad/vUkvwf5oD9Kf2mP2u/2Dv+CH37IemfDnwsng/wzceB/Cd3YfAz9mjw1rcF78QvHniK/N7d2+qavZz3tz4jj0bVvEEtxrHj/wCKPiQyRmSe/uDd6t4lvtK0XUpUZ1Hd3fdvT/Pt0X3gf5fnxX+Jvi/41fFD4i/GH4g6iNW8dfFPxx4q+IfjHUkj8iK98TeMdbvfEGt3EFuGZba2k1HULg21qjGO1t/Kt4sRxIK60rJJbIDgKYH7A/8ABFn/AIKaT/8ABM79qv8A4TTxbBrWtfAH4saTa+BPjj4d0U+ff22lwX32zw18QtI01isep6/4A1C4vp4LEuk2o+HNa8U6PZyQ32p2txBFSHPHzW3+XzA/t+/ba/4JpfsE/wDBcLwB8Ovjv4T+Lds3iLRtHfRfBX7Q3wM1fw54mXUvDckr6k/gbxzpN2txa6rb6HqN/c3sWh6hL4f8W+EdXvdStHutPW+1bTbrmjOVNtW+Tuvu/pr77xCX9i7/AIJy/sB/8EM/hp8Rvjh4r+Ldtba9r2lR6T46/aE+OOr+H9AuIvD1rL/alv4B8B6NZRQQ6dbavf2UF+3hrRRr/i7xjrVnpsD3Oq/2boWm2BKcqjSt6Ja/j/w34NyD+Gn/AILL/wDBS29/4KY/tYXXxE8O2utaD8CvhppEngH4GeFtbdY9QTw8LxrzXfG+tWELva2PiXx9qoj1C/tomll03Q9P8MeHrm7v5dBN9cdNOHJG3V6v+vL8fkBU/wCCLv7A8/8AwUF/bn+HPw41/S5rz4MfDt4/iz8d7kxv9im8A+Fb+zaHwhLMAq/aPiH4huNI8H+TFPHfRaPqWu61ZrINDuChUlyxb67L+tPw289gP63/APg55/bxg/Zx/ZH0H9j/AOHWqRaZ8Sf2p4Z9O8SW+lyJbXHhj9n/AMNTQReJk8m22/YYvH+rLYeBbKF4hZ6n4Zt/H9nHtezxWFGN5OT6fm/PysB/ne11AFABQB/XH/wao/sW/Av44fFH46ftPfFPw4PGPjj9mrVvhlY/CHSNXWC68K+HvEfjW28Z39148n0qWJhqPizQF8LWkXhG5upGs/D9zeXmt29nJ4gttD1PRsK0mrRWz1f+X9Xv5W94P7Lf21v2Mvhp+3j8FZ/gD8YPFfxU8N/DrUfEek+IfENl8KfGUfgq+8WLosN8LHw74ou5NI1iPWPCgv7u31ybQp7YW0+uaNoWoyEy6Xbq3PFuLurX8wPxv/4hXf8Agl//AM/v7S3/AIdrQf8A53Vae2n5AfhN/wAF7v8Agjl+yH/wTe/Z5+DPxP8A2drj4sy+JfHnxnbwHri/EDxrpvifTRoQ8D+J/EObK1svC+gyW999v0i0H2h7idPIMsfkhmV10pVJSk07bX/Ff1t9wH5s/wDBFn/gppP/AMEzv2q/+E08Wwa1rXwB+LGk2vgT44+HdFPn39tpcF99s8NfELSNNYrHqev+ANQuL6eCxLpNqPhzWvFOj2ckN9qdrcQaVIc8fNbf5fMD+379tr/gml+wT/wXC8AfDr47+E/i3bN4i0bR30XwV+0N8DNX8OeJl1Lw3JK+pP4G8c6TdrcWuq2+h6jf3N7FoeoS+H/FvhHV73UrR7rT1vtW0265ozlTbVvk7r7v6a++8Ql/Yu/4Jy/sB/8ABDP4afEb44eK/i3bW2va9pUek+Ov2hPjjq/h/QLiLw9ay/2pb+AfAejWUUEOnW2r39lBft4a0Ua/4u8Y61Z6bA9zqv8AZuhabYEpyqNK3olr+P8Aw34NyD+Gn/gsv/wUtvf+CmP7WF18RPDtrrWg/Ar4aaRJ4B+BnhbW3WPUE8PC8a813xvrVhC72tj4l8faqI9Qv7aJpZdN0PT/AAx4eubu/l0E31x004ckbdXq/wCvL8fkB/Sd/wAGpf7FvwLm+Bnjj9uXWvDg8R/Hs/FTxl8HvCOt60sF3YfDvwlovhfwff6lceDbJov+Jf4k8Vv4qvNP1/xFJJNqA0G2h0PSm02w1DxGmuY1pO/L0Wvr6+n/AAbvaIf0F/t9/wDBN74Gf8FH/C3gTwP+0D4s+M+m+CvAGr6t4gsvCfwx8fQeD/D/AIg13U7extLbWPF2m3Hh/XINf1Dw7a2t3b+GLidYzoseu+IBbAtqs7LlGTi7q1/P+v6+YH5cf8Qrv/BL/wD5/f2lv/DtaD/87qr9tPyA/mW/4L//APBMb9mv/gmp42/Zo0D9nGb4jTWHxY8LfErWPFX/AAsPxVY+KJ1u/CmreELLS/7LksvD+gCziMOt3v2pJEuTM4hZXj8sq+1KbnzXtpb8b/5dvvA/L/w//wAFJv8AgoV4T0HRPC3hf9uH9rHw74a8NaRpvh/w74f0X9oD4paZo2h6Fo1nDp2kaPpOm2fieG00/TNM0+3t7KwsbWKK2tLWCKCCNIo0Sr5I/wAsfuiBr/8AD0b/AIKT/wDR/P7Yn/iRvxb/APmro5I/yR+6IH+hL/wb3fF/4rfHP/gmP8LviJ8aPiT45+LHj3UfH/xfsdQ8afEXxTrXjLxTfWelePdVstMtbvXvEF7f6ncW+n2cUdrZQy3Lx21vGkMKpGqrXLVSU7JJaLRafl/X3gf58n7bP7Y37WXxj+JPxo+FPxa/aX+O/wATPhjo/wAbvHVxpPw98efFbxv4r8F6ZP4f8W+IbDQprDw1retX2j2kujWM01npkkFpG1jbSyQWxjjdkrqjGKSaSTstUkun3gf24/8ABCP9ir/gnP8AEX/gl98MfGF98FfgL8Z/F/j7TfF8f7Q3iv4j+DPBvjfxXp/jG11/WLbU/CGr33iKx1DUfBul+GtEi0p9B0qyl0e3bSn0/wAZQxSXutyaxd89WUlN6tJPTt01/q/y1QH8FH7Y3hj4PeCv2sf2kvCH7Pmqx658DvDPxv8AiZoXwo1W3v21azu/AmmeLtVs/DjafrDyzvremRabFBBpetvPM+s6fFa6m8sjXbO3RFtxTe7Wv9a/122A+baoAoA/V7/ght/ylj/Yk/7Kpff+oP4sqKnwS9AP6sv+DuP/AJMe/Zy/7Os03/1UXxSrCh8b/wAL/NAf599dQH9Qv/Bpb/ykf+MP/ZlnxI/9Xd+zrWNf4F/iX5MDtv8Ag7k/5Pd/Zw/7NWsf/Vt/E6ih8D/xP8kB+L//AASE/wCUn/7CX/Zy/wAMP/T/AG9XU+CXoB/YT/wdvf8AJgnwC/7PA8Lf+qX+N1YUPjf+F/mgO5/4NQf+UaXj3/s7n4n/APqs/gpRX+Nf4V+bA/jn/ax+LMPwI/4LK/tQfGW68HeHfiHYfDP/AIKJfHXxjqvgHxdYWWp+GfG+jaJ+0B4ru9Z8I65ZajaX9nJpviPSo7vR7l5rO5+zpefaY4mlhSt0r00u8V8tFr8gP7cLz9mz/gj3/wAFv/2TbbSfgPZfCj4d6vNLpPjC21L4M+Efhp8OP2gvgz4utrK5t30fx74R03Skvp9LK6hfaVrWi6tBf+EfEsKx6x4W1qW5stA8T2XMnOnK7v8AO9n6bL/LztYD5k/ZP/4Ndv2cv2V/jZ4K/aG+Mf7UXir4w6T8HfFOk/Ejw94WuvAnh/4UeEYtb8I6laa7oF7471a58X+NptY0LSdRsYr+/wBPtpfDlrqTQQwahOdL+3WF7TrSkrKNr9nr12tf+u17gfBP/Byt/wAFbfgT8fPAXhz9hr9mbxno3xTsdL8fab49+NnxN8KXsOq+CIb3wrbarZ+G/h34W8QWk0uneKrkanqL+IfE+r6S11ounSaXoOmafq2oX82v2mkXRg17z9EvXr+lv8gP4263A++f+CVn/KS39gn/ALO5+AP/AKszw7Uz+CX+GX5Af2m/8HaH/KN/4Rf9nofDb/1Sv7Q1c9D43/hf5oD8ev8Ag3a/bW/YB8K+H/Ff7If7b/w6/Z807Xta8bz+M/gt8bPjN8PPh/qmjX416w0zT9b+F3inxx4r0e4Twy1nqGlx6/4MvNavYtF1GXXfEOjzahp1/b6BY61dWMtJRv5pfnp+PbfqB+rX7Vf/AAa1fst/tKfF7Xvjd8BP2hNb/Z78MfEfV5/GGsfD7w98PfDvxI+HsN7rU327UZfhm9n4s8E/8In4e1KaWa9stF83xHo+ky3T2+gxafoMOn6LZRGtKKs43t1u7/O//A7dE5B9vfCzR/8Agnn/AMG7f7HmveEPFXxolub3VtX1X4kazbeItT0C/wDjb8bvH1xomm6RBp3gf4f6W1lPDpf2XQ9M0jRbQIvhvwyksupeKfFMT3mq65cS+arJaW/FJX/S/S/6RD/OH/au/aB8QftWftJ/G/8AaO8T2EGkaz8ZfiT4o8eS6LbTPcW2g2WtalNLpHh+3uZQstzBoGjiw0eG5kVZLiOyWaRVd2WuuK5Ul2VgPn6mAUAFABQAUAFABQAUAFABQAUAFAHhn7QH/In6Z/2Mtp/6a9YrGv8AAv8AEvyYHyFXKAUAFABQAUAFABQAUAFABQAUAFABQAUAFABQAUAFABQAUAFABQAUAFABQAUAFABQAUAFABQAUAFAH//S/wA/+gAoAKACgAoAKAP0vHQfQV6AC0AFABQAUAKrMjKyMVZSGVlJDKwOQykYIIIyCDkHkYxQB6Fd/F34sahoi+Gb/wCJ/wAQ73w2iuq+H7vxr4ludEVXUI6rpM2pvYKroAjgQEMoCkEAUrLsvuA88pgFABQAUAFABQAUAFABQAUAFABQAUAaGl6tquh30Op6LqeoaPqVs2631DS7250++t2PBaG7tJYZ4mI4zHIp7ZGaLJ7/AOf9f12A3fFXj/x346lt7jxv418W+MZ7RFitZvFXiTWfEMttGiCNI7eTV7y7eFEjARUjKqEAUYAxRZLb8rf1/XcDkqACgDpbfxn4wtNCuPC9r4r8S23hm7YPd+HbfXdUh0K5YbsNcaRHdLp8zDe+Gkt3Pzt93cdxZAc1QAUAFABQAUAFABQAUAdp4X+JHxE8ERXEHgvx7408IQ3ayJdw+F/FOuaBFcpMuyZLiPSr61SZZU+SRZFcOvytkYFKy7L7gOUvL281G6nvtQu7m+vbqRprm8vJ5bq6uJW+9LPcTvJNNI38TyOzN3JwNrArUAFAG5oHifxJ4Uvf7T8LeIdc8Nal5bw/2hoGrX+jXvkyArJF9r064t5/LcEh49+1gSCDk0WX9a/1/XYDMvL281G6nvtQu7m+vbmQy3N5eTy3V1cSN96Se4mZ5ZZG7vI7Me5NAFagAoAKAPRvh58YPi38Ir6XU/hR8UviN8MdSneKSfUPh5438TeC76aSDcIJJbvw3qemXEjwh2ETO7NHuYIVy25WT3S+6/8AX9dgGfEL4ufFf4t38Wq/Fb4nfEP4m6pA0zQal8QvGniTxnfwtcbPtDRXniPU9TuI2nMcZmKSqZNieZu2qVEktkl6K39f13A88pgFABQAUAFABQAUAFABQAUAFAHo3w8+MHxb+EV9Lqfwo+KXxG+GOpTvFJPqHw88b+JvBd9NJBuEEkt34b1PTLiR4Q7CJndmj3MEK5bcrJ7pfdf+v67AM+IXxc+K/wAW7+LVfit8TviH8TdUgaZoNS+IXjTxJ4zv4WuNn2horzxHqep3EbTmOMzFJVMmxPM3bVKiSWyS9Fb+v67geeUwCgAoAKACgAoAKACgAoA3tK8VeKNCsNX0rRPEmvaNpfiG2Fnr+m6VrGo6dYa5aLu22ur2dpcw2+p2y7mxBexzRDc2AMncWQGDQAUAFABQAUAFABQAUAFABQAUAFAF/TNV1PRL+21XRtRv9I1Syk82z1LTLy4sL+0l2lfNtry0khuIJNrMu+KRG2sRkAtuAOy8T/Fr4q+NrCPS/GfxM+IPi7TIfLEWneJ/GfiPX7CIQtvhEdpqupXdunksA0e2MbGGU2kUrJbJfdb+v67gefUwCgAoAKACgD0Hwx8W/ir4JsH0rwZ8TfiD4R0uXzRJpvhjxn4j0CwkE7Fpw9npWpWlu/nMS0u6JvMYkvkkmlZPdL7r/wBf12A4zU9U1PWr+51TWdRvtW1O9k8281HU7u4v7+7l2hfNubu6kmuJ5Nqqu+WR22qBkgDawKNABQAUAFABQAUAFABQAUAFABQAUAFAHhn7QH/In6Z/2Mtp/wCmvWKxr/Av8S/JgfIVcoBQAUAFABQAUAFABQAUAFABQAUAFABQAUAFABQAUAFABQAUAFABQAUAFABQAUAFABQAUAFABQAUAf/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AUAfoh+z1/wSf8A+ChP7Vvwv0j40fs+/s0+JviT8MdevtZ03SPFmmeKfh1pdpe33h/UrjSNYt0s/EPjHR9URrHUbW4tXaawiSR4y8LSxFHaXOMXZtJ/1/X/AAwHyd4A+AvxZ+KHxw8Pfs4+B/B97rnxl8UeP0+GOkeDILixW5k8ZHVpNFuNOudQkuhpNna6fewXL6pq9zfR6Rp1ja3WpXd9Dp9tLcq20ldvTe4H6M/8FAP+CJf7av8AwTi+GfhP4xfG2L4X+Lvhz4m1qy8M3/iT4R+Ktd8TQeCfE2p2dze6VonjK18ReEPB19ZPqaWN/DZ6vpFtrXh1r21FhPrMN7faTb38xqRk2le/n+mr/T00A/IerAKACgAoAKACgAoA+jv2Yf2SP2iv2zfH+q/C39mT4Y6p8V/HuieEdQ8ear4c0nVfDej3Nn4S0rWNB0C/1p7nxRrOh6e8NtrHifQrJoIbt7xn1GKSO3eGO4kiTko6t2W39fiBb/ai/Y4/aW/Ys8YaB4A/ae+FWq/CXxf4p8NJ4w0DRNX1fwxrE+o+G5NU1HRU1SOfwtrmvWcUTappOo2nk3FxDch7Z3MPlPE7Ckpap3W39fgB8zUwCgAoAKACgAoAKACgAoAKACgAoA6Hwj4U8Q+PPFnhjwP4S02XWvFfjPxDovhTwzo8MttBNq3iHxFqVtpGi6bFNeTW1pDLfaleW1rHLdXEFtG8oeeaKIO6gH3L+0b/AMErP2//ANkj4aXPxh/aK/Zv8SfDH4bWesaToFz4p1TxP8PdVtYtY1yWSHSbI2nhzxhrOpl7yWKREkSxaFCpM0kYIapU4ydk03/X9f8ADgfnzVAFAH7gTf8ABvf/AMFF4P2Pj+2TJ4X+HX/CMp8Pv+FrSfCAeLtVPx1j+Ho0n/hIjr7eFf8AhFR4V+1J4azrz+FR43PjNbb/AIlp8OjxGDolZ+1hzct367K/be/4W8+gH4f1oAUAFABQAUAFABQAUAFABQAUAFABQAUAFABQAUAFABQAUAFABQAUAFABQAUAFABQAUAfo58BP+CR3/BRb9qD4UeFvjj8B/2YvFHxE+FXjU64vhfxhp3iv4b6ZZ6ufDXiPV/CWuCGy1/xnpGrQ/2f4i0LVtMk+1afB5ktm8sHm2zwTSy5xTs2roD4c8G/Dbxv8QPiV4V+D/g7QLjW/iT428c6H8NvC3haC4sYLrV/G/iTX7XwvoegQ3d7dW+mQ3Goa9e2unR3F3fQWMckoknuordXmWm7a9FqB9gftL/8Evf28/2O/h3bfFj9pT9nbxH8LPh7d+JdN8H2/ibVfEvgDV7aXxJrFnqeoabpYtfDPi3W9REt1Z6NqcyTNZi2RbR1lmR3iVpU4y0TTe/9fgB8DVQBQAUAFABQAUAFABQAUAFABQAUAFABQAUAFABQAUAFABQAUAFABQAUAFABQAUAFABQAUAFABQAUAeGftAf8ifpn/Yy2n/pr1isa/wL/EvyYHyFXKAUAFABQAUAFABQAUAFABQAUAFABQAUAFABQAUAFABQAUAFABQAUAFABQAUAFABQAUAFABQAUAFAH//1f8AP/oAKACgAoAKACgD9Lx0H0FegAtABQAUAFABQAUAf6av/BtB/wAokfgt/wBlB+OP/q0fEVclb4/kgP4ELD9onx1+yV/wUR8RftIfDWPTLjxp8IP2nfiH4u0ew1uCW40bV1tvHPiK11TQtXit5be6Oma9o93qGjX72dza30NrfSzWN1bXaQXCdNuaFtrpf10/rvsB+oH/AAVa/wCDgjxz/wAFKfgB4d/Zz0D9n7TPgP4JfxNofjP4i3k3xDl+JGteLdW8ORXD6Loulz/8IX4KtfD/AIcs9UuTq935lrqurapeWWkol5pdpaX1tq8Qpcjve/TawH87NagFABQAUAFABQAUAf1C/wDBpb/ykf8AjD/2ZZ8SP/V3fs61jX+Bf4l+TA7b/g7k/wCT3f2cP+zVrH/1bfxOoofA/wDE/wAkB/KJWwBQAUAFABQAUAFABQAUAFABQAUAfTH7Fn/J4/7Jn/ZzHwI/9Wl4VpPZ+jA/0EP+DoP/AJRVeK/+y3fBv/07anXLR+P5MD/NXrrAKAP6orn/AIOkfjnc/sPyfs1N+z14ZX44TfCdvg9N+0IPHtydGOmP4c/4RSTxunwr/wCEQyvjd9GLT+WfHDeG18S/8TwaSdJx4TXH2K5r82l72t+HX8/vA/ldrYAoAKACgAoAKACgAoAKACgAoAKACgAoAKACgAoAKACgAoAKACgAoAKACgAoAKACgAoA/wBRD/g3O/5Q4/sif9dv2gf/AFp740Vx1f4kvl/6SgP8/L9h3/lKl+x//wBpA/2f/wD1ozwlXVP4Jf4ZfkB/bV/wdY/8oyvDH/Z1Pwr/APUI+LFc9D43/hf5oD/OSrqAKACgAoA/tU/4IH/8Egv+Cfn7b37CU3xq/aX+CF98QPiQnxs+Ifg5dft/in8XPB8Y8PaDpnhG50ux/sjwV468O6KWtptVvmN3/Z/2ybzts88ixRheepUlGVla1l/X9foB/KN+2v8ADrwh8H/2yv2tvhJ8PtLfQ/APwu/ab+PXw68EaLJf6jqr6P4Q8E/FTxX4a8NaW+qavdX2rak+n6NpllaNf6pfXmo3hiNxe3VxcySzPvF3jF9Wk/vQHzJTAKACgAoAKACgAoAKACgAoAKACgAoAKACgAoAKACgAoAKACgAoAKACgAoAKACgDwz9oD/AJE/TP8AsZbT/wBNesVjX+Bf4l+TA+Qq5QCgAoAKACgAoAKACgAoAKACgAoAKACgAoAKACgAoAKACgAoAKACgAoAKACgAoAKACgAoAKACgAoA//W/wA/+gAoAKACgAoAKAP0vHQfQV6AC0AFABQBc07Tr/V9QsdJ0uzudR1PU7y107TtPs4ZLi8vr+9njtrOztLeJWlnubm4ljhghjVpJZXREUswDAH+kh/wTS/4Ie/sb/sD/s96V8Y/2ufBPww+JHx+h8Gnx58X/iB8abbQNe+HPwVgGjrqmteGfCun+JXvPBWkaX4HtlurbV/iHeWs+uaxeRapqUOraX4fuLDQ9P5J1JSdo3SvZJXu/W29/l285B5P8Wf28/8Ag2z/AGyNavP2cvienwYul12ePwro3xQm+A3ij4W6dpWpJK1pZTeGPjlp/grw3q3gu2tZo08jX7rVtE8I3Ntsjvb680e4kilajVWqv6X/AD1/R/KwH6/f8Ex/2MX/AGBf2VtL/Zrg8Y2fj7w94Z+JHxY8ReB/Fdsf9K1TwD438dav4p8Gtrapb29oPEVtoOp2drrj6YJNJn1GCe60yU2c8KJE5c7va2iut9f69fwtEP8AOI/Zi8O+H/F3/BZv4P8AhbxZoWjeKPDHiL/goloOi+IPDniLTLLWtB13R9R+PwtdQ0nWNI1KC50/U9Nv7WWW2vbG9t57W6t5JIZ4njd1rqf8N/4P0A/qP/4Oif2aP2cfg5/wT7+Ffij4Rfs//BP4V+Jr39rz4e6HeeIvhx8KvAvgfXbvRLr4QfHm+udHudW8M6Dpd/Ppdze6bp15Pp8tw1pLdWFjcSRNNawOmNFtyd2/hfW/Vf1/wwHxB/wbs/8ABFv4HftTfDvUv21/2s/DsfxG8EQeNNV8H/Bv4PajPcQ+Etcu/CT2Y8Q+PfHUNjcQzeItNh1uabw5ofhG8lj0a4m0fXbrxJp+s2N5pUEVV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r/APwb0/D3wD8Uf+CqXwK8F/E3wP4P+Ivg/UfCvxqm1Hwn478M6L4u8NX82n/CHxlfWE17oXiCy1DS7qWxvYILy0kntXe2uoIbiEpNEjrrVbUNO68v6/ruB/ZB/wAFD/8Agkn/AME+/Hvjv4AftC/HHw58Bv2cP2Qv2WvDXxt8T/HzR/BvhzRPgz/wtXWfFtx8JrT4YaL4n13wHpPh67n8MaPPoHi6SeK01X/hLL/V9W0fwp4SsppfFmp3VlhCcknFXbla2u297b6vT7um4HK/s1/8FHv+Dfj4o+LNG/Zh+D2jfs7+FV8Q3th4X8JaH4t/Zdi+HfgPxtqRaLT9K06DWvFfw707RJdU1KWVLbTx4xn0vU9avphbQG81K7jjuHKFVau76uz/AKf3L7tAPzB/4OA/+CF/wX+HPwZ8Tftw/sYeA7L4aN8PZbfUPjv8GPCdu1v4GvvB1/e/Zrr4leB9CErw+Er/AMLXd3YjxN4Y0GC08KXHhU3Gv2OnaDeeHtTPiS6VVt8stb7P7tPz1/4AHw3/AMGlv/KR/wCMP/ZlnxI/9Xd+zrVV/gX+JfkwO2/4O5P+T3f2cP8As1ax/wDVt/E6ih8D/wAT/JAfXP8AwQa/4Ii/sz+I/wBmvw7+3x+294X0H4kHxta634u+GXw48eyqnwr8D/Dfw3eX9m3j34haPdvb6V4qv/EA0nU9YtdP8Ttf+C9K8HNpup3em3uq3zTaHNSpK/LHS2/Vt9unr+GtmwPu2/8A+C8X/BCXwB4ig+EvhzwlYXngeC6GjT+KPAv7KumW/wAJ9Lt7O4WyEo0ybR9F8R32kQR75reXQPA+rxzWURewjn328c8+zqvW/wB71/X+n02A5r/grJ/wRq/Yr/a9/Y78Wftg/sXeB/h58PvivoPwtuvjr4F8SfBXStN8OfD348eCLPw/L4zutG1bwposeneGJdZ8T+H/ALTeeG/F1lpmmeIG8Qvp9p4ivb7TJLi3tyE5Rkoy2vbXdfP+vLqB+fP/AAax3P7MPx28I/tHfsw/HH4B/Ab4mfEHwLq2kfGnwDr/AMRfhL8PvGfiu98CeI4rHwf4z0WPWPEPh/UNT/sXwf4l07wrf21vJcPHFd/EC7EWxAiVVa6cWm9dHrbb+ui++4H5I/8ABw3+yV4f/ZN/4KS+PrTwD4T0bwV8LfjT4N8GfGXwB4c8M6PZaJ4a0SLVbKbwl4v0jSNO0u3tdLsIo/Hng/xLqqaZZW9vHp9jrOnxiBYXt5JdKTvBd07P+v6uB6D/AMG2f7IHhb9qf/goQmvfEvwX4f8AHfwq+APwv8X/ABE8S+HPGOg6d4l8H694i1+GL4feC9C1vRdXtbzTdQdbrxPqni/Tre9tpIPtPgsznLwIjqtK0bdW7f1/n+D3iH2V/wAHSV/+zv8ADn4ofs4fsl/s9fAr4L/DfxJpnh/U/jF8Tr74V/CrwP4R17U7jxZezeEPhp4WutR8JaFpupSfZrXRvGOs3ehzyyx3g17wzf8A2YPDZSvNG9pSbdtlf8f06fdqB+pf/BOP/giJ+xd/wT+/Zjh/a6/4KQaF4C8W/FfTPCVl8SPH7/GW3tNZ+FH7POmyQRXVt4SsvCFz/aGg+LfHFncXdjp+qaxqem+Ir+78YraaF8O7GGUR3XiGJ1JSfLG6V7K278/L+r9AO28K/wDBcP8A4IP/ABp8ZWfwC8R/DPQND8D6vft4Z0vxb8Wv2YfAlh8DroajN/Z8JuvMXWNU8M6JqBeMT6p4s8G+HdJ020l+1eILrS7OG6mtT2dRK97vtfX8bL+uuiA/ML/gvt/wQq+E3wF+Fmqftx/sT+HT4T8AeHrzSm+N3wY0q7n1LwvoGh67dQ6dY/E74dG8uLq/03SIdZvdOs/FPhWC5vdJsbPVINf0CLRNE0fVbRrpVW3yy3ez/R/oB+EP/BJf/gnR4g/4KX/taaD8ExqmpeFfhh4a0i6+IHxs8caVDbSal4d8A6Tc2tl9g0L7ckli3inxZrd/pvhvQjcw3kenfbb7xJPpmq2Hh++sJ9Jz5I367L+tNvX7gP7+PiT4e/4I1f8ABHX4N+GIfiJ8OfgH8GvD2rrdaP4bh1L4cJ8UPjF8Sbq2t7aHV5nnk0Pxh8TPGnkx3Fomt6zqtzLoWjLe2Vre3mm211ZW7cy9pUejb+eiv9y6fPztYD81YfgV/wAEcf8Agrr8Qfh58Wv+CeGu/DD4Rftcfs9/FX4T/F3VfDWkeBNZ+CkvjfwJ4H+Ifh3WfFdh4r+Gg0LSNG8SR3OmiWKx+IvhHSNV1TR/EjeH9L8T60NHvRZPd50786bi9N9rrS3xfl8nf3Q+of8Ag6D/AOUVXiv/ALLd8G//AE7anU0fj+TA/wA1eusAoA/0utd/ZG/ZRj/4IYaz8R4/2Yv2eo/iFH/wSd1DxsnjxPgv8OF8Zp4zX9j+bXV8XJ4oXw0NbXxOuuAayuvi+/tUaqBqAuheDzq5Lv2tru3tLb9ObsB/N1/wayfB/wCEnxm/bI/aA0H4wfC34dfFbQtL/ZmvtX0zRfiT4J8NeOdJ07Vl+Kfw3sl1Sx07xPpmqWdpqK2d3dWgvbeGO5Ftc3EAl8qaRG1rNpRtffvb+v67gf0Kft0fsL/8Enf2X/2ldN/4KDfto+Gfgd8P/gB4P+D3gL4QfCf9nzw58M7S38NeOfjhB40+LfivxT4u8QfCTwL4YWz+Jeqt4S1zwfpGhWV3Yano9rbaVreq+OYbbTtC8OXtvlGU5R5I3ve7d9l27d/vA+mf2SP2v/8Agjp/wUyTWfgp8HfBPwP8bar4c0K41a6+C3xM/Z88PeGtQHhnzIrG81bw74f8UeFBoms2Fm81tFqT+F7q/udGW4spNThsUubR3Uo1Iatv1Tf6bfd6X1A/jy/4OFP+CW3w8/4J4/Hz4deOPgFp02h/s+/tFaX4nvfDvg641S91d/h74+8FXWk/8Jj4Y0+81KW61N/Cl5p3ibw3rPhg6nf3t7FNP4g0nzTZ6PZu+9KbkmnuvxXf+v1A/nqrUD9r/wDggB8RPgz4X/4KOfDP4bfH74a/DH4m/Db9ofSdZ+Cw0/4peB/CvjnSdB8d641prPw31rSbHxTpepw2mtan4u0PT/AsNxaLFI1p4zu1k8xQirnVXuNpu617f1p3v+N4h+0H/B1D+wd8J/hV8MP2Zf2l/gT8IPh38KtH0rxl4m+DXxLsfhl4F8N+CtM1SXxZpQ8X/D3V9U07wrpel2jy6dJ4T8b6bJqd3DLJI2s6VYmdNltFLnRlrJN+auB/Jz+yN8BdU/ai/ag+AP7PGkC4W4+MPxY8E+Bby6tV3S6VoWta7aQeJdeIwxEPh/w7/amuXLBXKW2nzOEcqEbeT5Yt9l/X9aeq3A/vE/4OCfCH7Gf7GP8AwTd8YW/w7/Zd/Zq8IfFX41694Z+Bvwz1vQ/gl8MrDxRoMGoLLrnjXxFp2q23huLW7W4sPAPhvXNJg163vI7zTdd8QaJdm7+1PCs/LSvKa1dlq/00062/4NrAfz1/8EFP+CMGjf8ABRLxJ4m+Pf7Q/wDbdl+yv8KvElt4aXw/o95No+p/Gj4gwW1lrGoeD01q0kj1PRPB/h7Sb/SrjxhqulvaaxfvrmnaL4b1TT71dX1TQ9qlTl0W7/Bf8ED+oD49ft6/8EQP+CU/ii3/AGbpPhl8M9H8b+HbG1t/EfgL4G/Afw54u1vwla6lbwz24+IXieW1sLaXXNRsrhb+90/V/FGseMZbOWG/1exWPUdOlv8AFRqT97XXZt7+nb7vS+oGjrf7GP8AwR2/4Lf/ALOuq/Ej4H+Fvh3p2sSrc+H7P4yfB7wZZ/C34wfC7xrDBFfRaX498MRaXoL609qLhHk0Hx3pOsaRrGj3k994T1O2F5p3iOI5qlN2d+9ns/nr/XbYD+Cr4kfsjePf2Of+ChOkfsqfGrTNP1HW/Afx7+HOg3k5tEufDnjnwfrfijw/f+HfE1ha3Xnx3Hh/xn4V1Kx1RdPvBJNaxX8+j6tDFqFnfWsHSpKUeZdvudtvVf1uB/bX/wAHD/7Kn7L3ws/4JZ/Gbxn8Mf2bvgJ8OfGGn+Nfgxb2HivwH8Hvh74Q8S2VvqHxQ8NWd/Baa74f8O6dqltDe2c0trdxw3SJc20skEyvE7o3PRb593s+oH+c/XUB/pd/s1fsjfso6v8A8ET/AIY/ELVv2Yv2etU8fXn/AATqg8VXfjjUPgt8N73xfdeKD8BrnUz4kufEtz4bl1mfXzqIGoHWJb1tQN6Bdm488B65JN+0er+LuB/Hr/wb0/D3wD8Uv+CqXwK8F/E3wP4P+Ivg7UvCvxqn1Hwn478NaL4u8NX82n/CHxlfWE17oXiCy1DS7qWxvbeC8tJJ7V3trqGK4hKTRI67VW1DTuvL+v67gf2u/tof8Erv+CdWtfEv4F/tOfHX4dfs5/Bb9mL9lTwh8avEnxR8N6f4S8JfCjwp8QfF/jDUfhBB8NLn4lTeGtH0Wz8U+DvCEHhrxuY/DGo3jXWteJ/EXh3RbSx1bS9V1/RdSwjOSTirtytbW9u9vN3X3eQH4z/8Fhv+CjP/AARy+Mn/AATw+Pf7OP7Ivib4RT/GL7X8Jf8AhXWi+A/2cvGHgPT/AC/D/wAYfh7q3idPCfi+b4VeHPCunpaeDdN1sTvb63ZQajpsdxp2nyah5628ulOFRTTknbrquzt9q+/l8o/aD+ImugD+qD/g1lHwA+I/7Qv7Rn7Ofx2+Dfwe+K0/jP4XaD8T/h7cfFL4b+CvHNzo2pfDfxC2h+KNI8O3PinRdUnspPEOk/ECw1a/tLV0jnt/B32koptpGfGte0Wr6O2mm/8Aw39XQHy9/wAHJv7L3g79mn/go9fT/DbwR4a+H/w8+M3wc+G/xK0Dwz4J8PaX4W8IaRqGmw6n8MvENlpGh6Ha2WkabNPf/D9PEGqW9lawede+IG1O4Vp9ReV3SbcNb6NrX+v66AfuD/wa/fsGfBLxn+xn8V/j/wDHb4H/AAs+KepfFb40XXh7wPL8UPhz4S8erp3gn4YaHZ6e17oD+K9H1UaWNU8Z+IvGOn6omnCAXjeHbE3bzNbW6W+daT5kk3ovTf8A4YD8af8Ag5l/ZK8Gfszft8+H/E/wu8CeGPh98NPjt8GfCXi3TfD3gnw5pXhPwjpni/wdcX/gDxXp2j6BodpYaRYyNpuh+EvEWpfYbSFbrUPEs99ch7y5uJpdKMrx1d2nYD9aP+DWb9iH4KfEf9l79oj48/HD4KfC74qyeNPjTpXw88Gf8LS+HnhPx4NJ0f4ZeEbXV9Uv/Di+K9I1ZNLg1nWPiRPp+py6d9nOo3PhmCK883+zbQpnWk+ZJN6LvbcD8TfFf7M+gf8ABU//AILjfFr4A/AjSvB/we+D2s/Gjxf4c+2/DvwloXh/wn4N+DHwH05fCmveMPDnhjw/Y6foiaj4t0/wcdR0ZGtYINW8ZeL7GXWJolvb24TRPkpp7u33t97r/wCR/CwH9c/xGsf+CIv/AAQv8B+AfDvjj4YfDzw/4y8VaZeP4buLz4Zp8bP2hviHBo/2eLWNf1bxRqOkanqemaXPqLrt+36t4S8EpqktxY+GdOs0tZ7K0xXtKmzdl8kv6+fnveIbX7N37Tn/AARk/wCC0Nt40+EGifBj4d+MfF+jeHrjXtX+HPxf+Cnh/wAGfEu18MSS2ukXXi7wX4n0YXdxbHT7vUrTT7vV/A/jeDxHoU15aSXIsLe+srm4GqlPW77XTuvn/wAH/ID+KH/gtj/wTb0r/gmp+143w88A6jqur/BH4peFYvid8IbnW51u9Y0LSLnV9S0fXPAer6j8smq33hDVtPK2uqSwpPf+HdU8Pz30k+qtqUtdFOfPG73Wj/rzA/uN/wCDc7/lDj+yJ/12/aB/9ae+NFc1X+JL5f8ApKA/z8v2Hf8AlKl+x/8A9pA/2f8A/wBaM8JV1T+CX+GX5Af21f8AB1j/AMoyvDH/AGdT8K//AFCPixXPQ+N/4X+aA/km/wCCLv8AwSp1f/gp/wDtB6xo/ijVNa8Ifs7fB+y0nxD8Z/GGhpbjWr59ZubqLwx8OvCtxeRz2tp4k8YHTNYuH1e4tL208P6Fo2q6hNbXF++kafqG1SfItNW9v8wP7FPj1+1H/wAEQP8AgivPoHwIPwV8DWPxFh0qz1W68A/CP4S+H/ib8WdP0nUbdTp+ufEbx540v7S7F7q1qkU1jb+MPH03ie90yW01C2059FntLtsFGpU1u+127L5W/QBmg/Bj/gi5/wAF6vgf421P4S+BPB+h+PfDUEWlat4r8H+A9J+D37RXwd1zWY7m58Palr9lpdnFZ+KtEvZLW+fTV1h/GngLV5LfXLGxu01ux1FtNL1KTV9V+Dt57/fb9ZB/Gj4T+CHhb/gln/wVs8G/DL9uLRdK8XfCr4FfFWLUvGs9x4Kg8beG/iL8L9V8P3974Q8WWngq+i1O21jT/Eem6lo2pS6HcJeyaNqX2zSb4tqOj3W3ovzwbjo2u+zA/wBGj/gnj+0H+x9+0v8As/P8SP2IPCWieC/govjvxJ4efRtA+F+n/CKwPjHS7XRpteu/+ET03TtLtjPPb32lLJqn2bzLwRJG0r/ZgF5JJxdpb/1/X9MD+dz/AIKq/wDBRj/gjFqfww/by/Z60T4PeBof2xFt/jr8LX8XR/sp+HLTWz8edN1jXvD2t64fikvhpNQOozeMrS/vJPGf9o/arueRtVa6aScyNrCFS8XfTR79NPTp/T2A/hDrpA2PD2g6v4q1/Q/C/h+wn1TX/EmsaboOiaZbLuudR1fWL2HT9NsLdTgNPeXtxDbxKTzJIo4zQ9Ne39ef5feB/o0fs6/8Etf+CYX/AARx/ZVtP2hP21NF+GXj/wCI/h7S9Bufib8afiz4Vb4ladp/jnV2gW28IfBT4e3eka5Hai01WSbTvD17oXhifx7rdtDdaxrOpQaYHsdF5HOc5Wjez2S7d29N/N+Wl2BsfBn/AILHf8ESv2xPifoX7MP/AAgPhqCfx7q1v4J8FwfGv9m3wjZfDPxvrOszxWeleG7Ke5tNfttMl1+7uFsdMg8YaR4ctL6/aLTxKL68sLe7bp1Er3emuj1/rroB+JH/AAcZf8Ebfgp+yZ4S8L/tmfso+GI/h78PPEXji08BfF34SaXJPL4V8Ma94jtNU1Hw3448FW95czTeHtD1K70y78P654XtJX0bTtRvfDsnhyw0uwlv7aLSlUcrxlq90+/l8gPmP/g3u/4JFfDb/goX46+I/wAav2jor/Vv2fvgbqmheH4/h/p2o3mjt8UviFrVncat/ZGta1pN1bazpvhTwro0VlqGt2+l3Om6lrV5ruiWttqcNha6zb3Dq1HGyW769vl1fz+4D+iv9pr/AIK0f8EbP+CYfxO1f9lDRP2YU1rxN4CFjpnjrQP2dP2ffg/b+GfB97f2VvfzaJrms+K/EXw9g1/xKNOubK91UaX/AG9F9ruzZa1rMOtwanaWmShUmuZy0fdvX7r+mq+Tt7wdb4s/Yc/4JPf8F1P2TtR+Nn7Ofgjwb8OPGupvrehaB8Y/AXgLTfhp8Sfh58UNIs7O5fw18YPCmgR2WneM4rSO90h9V0jxA+tpdeGdUg1LwR4m086hpevKuadOVnr1tfRry/FAf5zPxM+Hvif4SfEf4gfCnxtaJp/jL4ZeN/Ffw98W2EUhmjsvE3gzXb/w5r1pHKUjMqW2q6bdQpIY4y6oGKLkqvWndJ99QOIoAKACgAoAKACgAoAKACgAoAKACgAoAKACgAoAKACgDwz9oD/kT9M/7GW0/wDTXrFY1/gX+JfkwPkKuUAoAKACgAoAKACgAoAKACgAoAKACgAoAKACgAoAKACgAoAKACgAoAKACgAoAKACgAoAKACgAoAKAP/X/wA/+gAoAKACgAoAKAP0vHQfQV6AC0AFABQB+in/AASP8E6R8Q/+Cmn7D3hjXba1vNKk/aL+HeuXVne7TaXf/CIauni+G1uI2KpPFcXGhQwtaybo7sP9mkSRJXRpm7Qk/ID+1L/g6q+L3iz4ef8ABOPwp4H8MX95p1l8bf2iPBPgjxtJayTQpqPg7QvCvjn4gvos8kRUGO88U+E/Cl5JDIxjuINNuInjdGYrz0VeTfZfn/wL9Pu1A/zma6gP9Sb/AIN9Pi/4s+Mv/BKD9mTVvGuoXmr654Lt/HXwri1W+kmmnu/Dvw68e+IfDvgyHzZ2d5I9G8HW2g+Ho2DsuzSFHykMicdVWnLz1+//AIPr59oh/B7+yD/ym5+A3/aSTwr/AOtCxV0v+G/8D/8ASQP64v8Ag7Q/5Rv/AAi/7PQ+G3/qlf2hqwofG/8AC/zQHyj/AMG0f/BVT9nHwX+zzF+wl8efiD4Z+EXj7wh468Ua98INb8cara+HPB/xA8NePNT/ALevPDVv4m1SaDRtP8b6T4uvtZMGj6peae/iHTtZ0iLw6mp6jZatbxVWg2+Zaqyv/X/DfheQfSf7Xv8Awazfsp/tD+NvFvxa/Z8+Ofjn9nrWviDq+p+ML7w5NoOkfFr4VrquvXEmq3M3hbTH1fwf4n0PStSu7me6Fs3jPXtPsFuQmi2Vnplva6akqtJaOKdvk/6+783IP5vP27f+Dd/9u/8AYk8E+I/i5ZxeDv2h/g34Ts7vV/E/iz4RXGrnxP4P8PWStJd6/wCMPh7r2nWOs22lWUCSXuq6h4VuvGWm6HpsU+qa7f6bp9tcXMW0asZf3X2et/6/4PQCD/g2u/5S7/s+/wDYofHb/wBUt43pVvg+aA/c7/g72+L3i3QPhL+xl8D9L1C7tPB/xM8bfGD4g+LrSCSaCDVtR+FGlfDvR/CltdmNkjvLa1PxR1++ezmEsUd7Dpl4YxPBaypnQSvJ9VZfff8Ay/q4H8KKsVIZSVZSGVlJBUg5BBHIIPII5B5FdIH+rt+yX4k1L9sL/gjp8LL/AOLUh8Rar8af2I7vwh8Qr/W3klk8TXd78NdU8C+Itc1ea4ffLc+IpLa51jULkuqvcX8txEyIyFeJrlqadJK33/P+u2wH8hv/AAaW/wDKR/4w/wDZlnxI/wDV3fs61vX+Bf4l+TA7b/g7k/5Pd/Zw/wCzVrH/ANW38TqKHwP/ABP8kB+b/wDwTx/4Imft2f8ABRPwrD8RPh7FoPwp+A8t3daXZ/Ff4s63rWkaB4lbT7h7HWLXwH4b0PTda8ReLBp08c9lPfrpmm+EjqNveaQ3ieLUbG+tbep1Iw01b7L/AD/yv284h+2Xhv8A4M99bkghn8Z/t96Rpkyrvu7Pw3+zhd6xAuBlxDq2q/G3QXCqOfNl0fkDmJc1m6/aH3sD+p74B/s16b+yR+wP4a/ZlsvGV38S9K+EvwM8T+EIPGWqaZBpU3ia0/srXr0XT6RBf6tb2NoY782tpYpqN/HDYQ28P2qfaXrG/NO+12v66f133A/zVv8AgjV+1j/wxt/wUY/Zx+Kmp6n/AGb4F1/xZH8JfijJLN5NgPh/8UvL8KalqWqMCC1h4R1a80Tx26Akm48K252S4MT9dSPNFr5r1X9Pt6rcD+qT/g7Y/Zs/4TD9mv8AZ7/al0ew83Vfgv8AEnVPhr4suLeL94PBPxa02K803UNRlxg2WieMvBel6VZKWzFeeN5tiETyuuNB6uPdX/r+vzA9B/4NS/2dLf4V/sO/Ff8AaY8QW8Om6l+0V8UbyHTdVu9kED/C/wCCdtf+G9NvHu5yiwwRePNV+KMV225bdY7C3kkkLIwiVZ3kl2X4vy/4OvloB/N/4C+Mumf8FIP+Dgv4a/FjxH5WteA/iR+2h4NvPCunaqWFnc/Cj4U6vZRfDrR7u1lKxgah4L8DaGmqWCosN9qN9frJFI95L5uzXLSaW6j+PX/h/wDID+77/gqX+wE3/BST9mzTf2c7j47az8BdCX4m+GfHniLW9I8KWfjBPFmn+GdI8SwWfg/U9KvPEfhZVsTr2raR4ojuV1KXytQ8MWINjKXS4t+aE+R3tfS2v9eQH87/APxCEfDf/o/7xD/4YTQf/nxVp7eX8i+8D+j7W/2arHwJ/wAEzfFH7H/jXx5/wt638Mfse+Lfgjc+NfEunWuj33izS9M+Fuq+FtF1a90tNS1UWd1Bp8On+TOup392s9nFfm/mvd1w2SfvqSVveTsvX+vyA/nb/wCDQLwTpFv8Mv21/iP9mtX17VvHfwi8E/bDte9t9I8PeH/GGu/Zo8ktb2t5eeJ/Nl2Ki3ktjD5pkNjCItq71ium4H4d/wDByF8XvFnxN/4KwfHjw3r1/eTeH/gvoXwv+GXgTS55JjBpGhn4ceGfHOri2gc+XH/anjHxn4k1V5YkXz4rq2DlxFG7aUlaC87v7/v6W/4GiA+Df+CZHxf8WfAv/goL+x38RfBuoXlhqVn+0H8MfDupJZyTRvqvhLxx4q07wV428PyiBleW38QeEvEGs6RNEQ6st5u8tyiq1TV4SXk/669u3pcD+7//AIOg/wDlFV4r/wCy3fBv/wBO2p1zUfj+TA/zV66wCgD/AFP/ABB/yr/a3/2h21L/ANYqmrj/AOXv/cT/ANuA/l6/4NG/+T3v2j/+zVb/AP8AVufDCta+0fUBP+DuLx1ruo/tvfs6fDWe5kPhnwl+yzp3jbSrMyyGOLXfH/xY+JuieILoQk+Uj3Gn/Dfw1C0ijzJFtFV2KpGqlBe631vb7kuvz7feB+W3/BCPxJq3hj/grR+xdeaRdzWsuo/EPX/Dd75Uska3Ok+J/h54x0HVLScRsolhmsr+b91JujMqxOV3IpXSp8EvT8gP6c/+DvCxtJP2Wf2T9SeBGv7T4/8AiOxtrkj95Daaj8OtUuL2BD0CXE2l2Ekgxy1rFjGDWNDeXoB/A5XSB0HhPxTr/gbxV4Z8beFNTuNF8U+D/EGjeKfDes2bbLvSdf8AD+o22raPqdq5BC3FhqNpbXUDEHbLEpwcYoavp0egH+nT+2PZ6B/wVg/4IdeNfHfg7T7e81j4q/s1aN8e/B2lWANzc6R8V/hlb2nj7UPBWnSEuRqkPi7wn4g+GV0/mMrfar+B5jFK8lccfcqW7O3yf9eV+yvYD+XH/g1T/Zs/4Wn+3r40+P2qWH2jw/8Asw/CjVL7TbxovMjtfiR8W/tngXw1E5YeWpl8ER/FG4jbJlS4soGjXh3i2rO0bd3+X5/h+kg0P+Dqr9q7/hbX7bXgb9mjQtS+0eFv2Wvh9AddtoZd0H/C1fi3BpXizxBv8tvJn/s/wNafDmzj375rDUJddtP3LvcRsUY2jfq3+AH9Vf8AwQq8JaF8J/8AgkF+yndaVYW4OqfD3xn8T9dexAe41fWPFHjbxf4muprmRd7z38dnLZ6QoYs9vBp1rYqFjtY4kxqa1H62/rf8vvuB/mAfEv4h+Kfi38RfHnxU8calPrPjP4keMPEnjrxVqtzLLNPqHiHxXrF3rmr3byTvJK3nX97O673cqpVckKK60rJLsrf1v+f3gf02f8Gl/wAU/E/h79un41fCS2vro+C/iV+zhrPibWtIR5vsj+Kvhz478Ex+F9amiV/JEun6P4x8ZaZFLJGXA1tkSVNxSXKslyp9b2/r/gAfRn/Byt4B0XRv+Con/BPT4iWNpaW2r+OtC+H2g67LAFS4v28C/HQSabe3yKf3ky2fiz+z4ruRfNktbCC0MjQ2MCRKk/cku1/xX/A7/cB+1n/By3/yiO+OX/Y9/A3/ANWz4WrOj8fyYH+ZJXWB/qgfss/8oH/hR/2jLt//AFni6rjn/Ef+JAfxQf8ABtd/yl3/AGff+xQ+O3/qlvG9b1vg+aA/bb/g8A+Ini3SfAP7DXws07Wb608F+N/E/wAffGfijRYLiSKy1nXfh5p/wg0rwjdX0CFVuTo9t8QvFX2US70jk1F5AgkVHWKCV5Pqrfjf/L+rgfw0V0AFAH6U/wDBH39ob/hmD/gpR+yP8Urq+/s/w/L8VtK+HXjG4kk2WcPg74uW918MfEF/qK7lWWz0Oy8VnxEVYOY59Ht7mJDcQQ7YqK8JLyv935Af09/8HenwS/tD4W/sf/tG2dptbwl488e/BfxDexplriLx9oFj428JQXD4JWPT5fh14ya25VfM1a4DbmaPbjQesl5X/T9QPZf2yfiH4j/4JOf8G+P7KPw48DX0nhD40eI/+GedDsWtne31DSPiJ4h8RH9p34tuUieKeSz/ALS0LxZ4Z1K4cKrQ67BFIIZrqBKIrnqyfTXz8lfb9L+VmBwH/Bzh4L8P/tP/APBOH9jz9ubwHbfbdN8O+IvCmv2d4m2VrX4V/tOeAdM1qK8uLmPAdY/E3hz4d6eiMuzztWkZPLYujlHSco/1dP52+/77gfdf7DupQ/8ABN//AIN5vCvxduki0zxL4c/ZW8d/tD2styixSal4++M7a747+GFjehwAs9zfeMvAnhaMSIXjhhto5I3kRleZe9Vt/eS+S/r9OgH+dJ8GPhN8Yv2hfit4W+FHwT8KeJ/iL8WfiFqz6b4d8OeHC0utazfSpLe31xcXk9xb21nY2ltDc6pretave2elaVp1td6rrF/aWNrcXSdTaSu3Zf1/X/DAf1B/CD/g0p/az8b6Lp2sfHr9qD4SfCbVby3jll8O+G9A8U/GXWNFjkRZPsOqXs+o/D7QjqEEjyJcw6LrOs6WHG+11e7R964uvHpFvzvb/P8ArtewH7Pf8Evv+DerSf8Agm7+1Dov7SL/ALXmpfGHW9K8E+MfC6+Crf4N23w3sL228V2dvp897d3zfFPx3d3FtpriOeO2FnGkt6tpK88PlLE+c6vOrctl6/1+n6SD8qv+DwKOMfFH9hyYIglfwD8cI3kCgO8cXiL4ctEjN94pG00zIpOFMshGN7VpQ2l6gfvV/wAG53/KHH9kT/rt+0D/AOtPfGisqv8AEl8v/SUB/n5fsO/8pUv2P/8AtIH+z/8A+tGeEq6p/BL/AAy/ID+2r/g6x/5RleGP+zqfhX/6hHxYrnofG/8AC/zQCf8ABqr8PtE8L/8ABNfX/GlnaWi678TP2iviLqutajHh72e08M6L4P8ACej6ddSZLJBp40vULu0tTtSN9XurlUDXru6rP3/RL+v6/QDxf9qv/g2G8O/tUftJ/HH9ozxf+3r4q07XfjL8TfF3jyXRLn4L6JrL+GNP1vV7mfQvB8Oqv8VNMa/sfB2g/wBm+F9NuTpun+Zp+k2pFjaDFujVZpJcq0VtwPqn/glp/wAEI9J/4JjftE618efCv7YOv/FOy8QfDXxB8OvEvgC7+GGleD9L1bT9W1bw/rVlqV5qdv8AEHxMyzaJqugWdxaFdMWU+dcQLewQXN1FcKdVzVnFLW973/r+uwH4V/8AB3L4K0Ow/ap/Za+I+nQ2K6r4z+A/iDwtrF1aGPzrxPAfjy8v9NkvDESJJIYvHNxbxTyfvmgjjtyzQ20CRaUH7rXn/X9f5gftV/wav/8AKL65/wCzk/i1/wCmXwBWdb4/kgP4Tv8AgpH/AMpEv29/+z0v2pf/AFeXjqumHwR/wx/ID4tqgJYVmaaJbcStcNLGsCwhzM0xcCIRBMuZS+BGEG8vgLk4oA/pX/ZQ/wCDY79v/wDaR8FaH4++MnjLwT+zH4Y8Q2dtqmk+GfiPL4i8V/FM2d3Gk1lf6n4A0OKLTfDnn2kpkOm+I/F2j+KLGRvsuqeHtPmMoTGVaKdknL8P6+70vdgfp98Iv+DSez+G/j7wB8QfEn7fd1fT+DfGnhTxTFpXh/8AZ2h0GS7u9A1yx1aCwtfEOofHDVWtri8mtFt7e7XQ3kt5HWZLWd18lode90o7+fT8fy+8D9Pv+Dl2ON/+CSHxtZ0R2h8ffA6SJmUExSH4q+Goi8ZPKOYpZYiy4JSR1+6zBpo/H8mB/Pp/wbMf8FQfgH+yfd/F79lL9pHxjo/ws8M/F7xho3xE+GnxM8T3SaZ4KsvG0Wi2/hjxJ4X8Z6/cMLDwxDrWk6V4cvdA17V5LDQIbnStWsdW1S1ub7R459a0G7NdL39P68vvuB+4P7eP/Bu3+x5/wUH+IniX9p74a/GTxf8ABn4k/Fd4vEHiHxN4KHh74ofCXxnqklrHbN4uXwtcXulXf9p6otvBJqNx4a8faXouozRy3p0pdTvL2/uM41ZRXK43t8n/AF8vvuB/N9+19/wbBft4/s6+Gde8e/B3XvA37Vvg/wAP21zf3uj/AA+t9Y8MfF0abZxPPc31t8NdcW8s9cZIVJi0fwh4z8T+JbyUGDT9Dun2b9Y1ovdcr++/9f10A/m1kjkikkimR4pYnaOWORWSSORGKukiMAyOjAqysAysCCAQRWoDKACgAoAKACgAoAKACgAoAKACgAoAKACgAoAKACgAoA8M/aA/5E/TP+xltP8A016xWNf4F/iX5MD5CrlAKACgAoAKACgAoAKACgAoAKACgAoAKACgAoAKACgAoAKACgAoAKACgAoAKACgAoAKACgAoAKACgD/0P8AP/oAKACgAoAKACgD9Lx0H0FegAtABQAUAfTf7Fvxzg/Zm/a4/Zs/aAvYnn0r4Q/Gv4c+Otfto0lkluvDOh+J9OufE9pAkOZTcXXh8alb2+xZCJpYz5U2PKdSXNFruv67f132A/0qf+CxH7E03/BUT/gnxe+C/gnrfh7XfHFjqPg39oP9n7Vv7UtY/DPjTVNP0PVIrLTYNfLfYodP8d+AfGGvWOg6tPPDo6atqOhahqVzBpcM91Fx05ckrvbZ9P6s/wCtQP8APK8Mf8Elv+Clfiz4nwfCKw/Yj/aOsPFk2rLpM974i+F3inw14H05jO8H9qal8Stb0+x+H1n4fLRyPD4hk8S/2NeRKHsL263wq/XzwtfmVv66b/qB/psf8E3v2SLP9hj9iv4EfsvR6vp/iDW/hr4Zuz4413SjI2n6p8RPFmt6n418eT2DzpFdyaXD4n8Q6lZaG99Bb3p0G10sXNrbSK1vFxylzScu4H+b5+yD/wApufgN/wBpJPCv/rQsVdb/AIb/AMD/APSQP64v+DtD/lG/8Iv+z0Pht/6pX9oasKHxv/C/zQH8637Ff/Bun+0F+3R+zF8PP2ofhL+0f+z3YeGfiFaa+YPDPiFvHy+IvD2teGvEGreGtV8PeIv7K8KalZWWow6jpEki7J5Vk067sdQjDW91Cz6yqqLacXp57/1/WwH54aP4r/4Kdf8ABPv4rXnwh8MeKv2sP2dfiJ4b1u405/h54c1r4g6PpOsXVpcyKJbPwtYTzeEvHegX7xG706+ttP17w9rdo0OoWE19aTQ3FV7klrytb9PzX3fh1A/0qP8Agmh8Rf2nviT+wF8HviD+35oNr4R+N2r+FvFF38RrbxR4fs/BV5N4Sstd1228PeIfiB4TltdP0nwprGueB7bTda8SaV9ksLG3S6e4utM0SSe50XT+SfLzPl1X9bbfl92gH8NH/BASTwhN/wAFyfA03w+iWDwFLf8A7U0ngiBM7IfCD/Dj4kt4aiXdhtsejGyRcjOF5xXRV/h+egH9Vf8AwcJf8E2viB/wUJ/Zj8DX3wMs7HXvj/8As9eIvEfjTwZ4Jub+y0++8e+CPE2naVpnxF8LaDcX89taRa+1xpPgzW9MN7c29leS6IdFMqX+sae65Up8r12dk/Lt/X4O94h/DJ8Df+CPn/BSH47fFnSPhLpP7Inx18A3t5q8Gna74z+Lnwx8bfDT4d+DLNriKO+1rxH4v8WaFpulC0sLV31BLDSZdU17WbWJl8O6Rq9y8Fu/Q5xSvzL5NP8AL+tdQP8AQ8/am8SfDn/glt/wSL8aaHa63bDTPgJ+yxb/AAS+G91qZWyu/G3xIuPBKfDzwOXs4ZXmk1LxT4yu7fXdbgsDM1lZy6zqOUstPnuIuVXnP1lfvpfyt+f3AfyM/wDBpb/ykf8AjD/2ZZ8SP/V3fs61vX+Bf4l+TA7b/g7k/wCT3f2cP+zVrH/1bfxOoofA/wDE/wAkB/Wl4q0f4i6J/wAEiYNH/YASGH4g2f7E/hKL9m1vDP8AZwupmf4YaLL4fu/C0kzyadL4ovtGeW78OXdxLLHdeJ7iwup55XlkmbDR1Pe25tb+vz/rtuB/mz6d+y9/wUk/aq+Lsvw/vfhB+1r8WPizqviKLSvEEfxB8PfFDUNR0jWNQv2gnvPH/iHxzF9k8J2cF2802r654w1PS9O05EuLvUr23jildeu8YreKXyX4f0/vA/01P2Tf2cNb/ZE/4JvfDL9m/wAT6rp+teKfhP8As56l4f8AFmo6Q80ujzeK7jQNX1nxPHo89xFb3F1pFpr2p6hZ6VeXFtaT3lhb211NZ2csz20XI3zTv3l/X9a+r3A/yNq7QP8ATI+D2rN/wWU/4IIXHhaaa38RfFrx9+z3qvw01eO/u7WOZ/2lPgdJAPC2p6zd3s0Vrpr+KPHvgzwh44lnnuYo7XR/E8E8ksKFwnI/3dTyvf5P+ttfV7gct/wUJ8U2X/BJz/ggvZfBXw/fW+lfEGT4J+B/2UPDFxYzJC+pfEv4m6DPb/FrxLp1xC+6C/8A7I/4Wr48srq13tFqlvbNHIm5bhCHv1L9Lt/Jbfpv+oH+ff8Ase/HQ/syftV/s7ftCNayX9r8HPjJ8PfiBqunRbvO1LQvDnibTr/xBpkO1lYTajokWoWMLZ+WS4ViGA211SV4td0wP9FX/guJ+xzrn/BUH/gnR4b1j9lu90v4keL/AAh4h8IftG/ByHRNRtfsXxY8J3vhPWtN1HRPDupXMsVi1zr/AIS8XDxJ4dE8kJ1PVdD03RhLbPqbOnJTlyS122f9f8P+N4h/ncaF+xP+2H4m8fL8LNE/ZZ/aDvfiJ/acWjz+Dv8AhUHj2312wv5bk2fl6tZ3ehW76PDDOri7vNVNnZWUcU093dQQQzSV180bXuvW/wDX9bAftR8bv+DbP4+/s0fskeM/2rvj9+0j8E/h7Y/D34Xjx94u+HpsPE+t69p/iGext/7N+GVprljHH4d1bxbqniS907wZY3FheS6Hc+Ib2L7LqVzphTUHzVZOSik9Xa9/01/rtf3Q+yP+DR/9pXw14U+L/wC01+yv4i1KysNZ+Lvhvwf8UPhxDdT+RLq+r/DL/hItO8a6Hp4c+Xe6lN4c8T6b4gis4gtymk+FddvsTW1pcNbzXWil8v6/4b77gdP/AMHHX/BIH9pT4hftM3v7b37MXwr8WfGvwz8UfDXhTTPi94P+G+iX3irx94T8c+CdCsPB2n+IbfwZo0Fzr2u+F/EHg/RvDkUl54f0/U59I1jR9Yudeis7PUNOubhUqiS5ZO1tm+3b5fkB8Sf8ETf+CMX7V/xI/bC+D3x6/aE+CfxB+BPwA+APjnw/8V9V1T4w+FNZ+H2reO/FHgnULbxB4H8KeE/DHiuz0rW9bsL/AMVWek3PiDXP7PXwzbeH7HV7JtUl1q50/S7u6k4qLSd29NNbJ9X/AMHv5Af0n/8AB0H/AMoqvFf/AGW74N/+nbU6xo/H8mB/mr11gFAH+p/4g/5V/tb/AO0O2pf+sVTVx/8AL3/uJ/7cB/L1/wAGjf8Aye9+0f8A9mq3/wD6tz4YVrX2j6gcX/wdp/8AKR74Of8AZlfw3/8AV3/tF06HwP8AxP8AJAfmX/wRE/5Su/sQ/wDZYE/9RbxHV1Pgl6Af1Of8Hdv/ACaX+yv/ANnFat/6rTxHWNDeXoB/AjXSAUAf31f8GnH7Vy+Pv2bPjZ+x74l1BbjWfgV4xj+IngOyu5AzS/DT4rPc/wBvaXp9sxYPZeHfiDpmq6rqbsqgXHxGs4zv3/LzVlZqXfT0a/rf8Fa8g/TH/gm1+xP4O/4JG/AX9ufxv48/s/QvCeo/Hj47fHKHVrW4sLqXSf2Y/hxYXs/wrsLxrW5eBLzTPB9hr+vSWM00Vxa3fiKexuIreWN40iUudx9Euu/5v+vMD/NH/aG+NPin9o747fGD49+NZGbxT8YfiP4v+ImsRec08VhceKtcvdXTSbN2CldO0a3uYdJ0yFVSO30+ztbeKNIokRetKyS7KwH+iB/wbN/tSeE/jr/wTd8LfBU6lpz/ABE/Zd8ReJvh54t8PNOranJ4Q8VeIdb8b+APE81i7SMuj6np+t6r4UtZwDFPqPgrWEKJsCNy1lad++v+f9dfkgP40/8Agoz/AMEhP2sv2M/2kPiF4N0D4GfFD4gfBXVPFus6h8F/iZ4B8EeJPGfhrXvA+p6lLceGtK1LUfD1jqsei+MtHsbm20XXvD2rta6h/aVpNe6amoaLeabqd30QnGUVqr9U3s/wv62+7UD+k7/g2J/4Jg/HT9nPWfiv+2X+0Z8P/EPwp1jx74Ch+E/wg8CeNdLutD8aT+E9V1/RfFnjLxprvhvUY7fU/DVpqF94X8K6X4Xg1a1tdW1K1i1/UHs7XSZ9IutZxrTTtFO9nd2A/J3/AIOG/wBs7wb8UP8AgrH8P7XwjqdjrvhH9jS1+HngTXtS0uY39reePtC8d3XxA+I1rDLCzJJN4euNQsPBep2kKmS11/wxrFtJI8i7IrpRag+8vytp9/p94H9kH/BXP9mXxR+3l/wTV+O/wf8Agm2n+JPHHjPwz4I+IXwpjS+s4bHxZqXgvxf4X+Ium6Rp+pXt1Z6bDL410TRrzQNGv9QvbPTIL3WrK8vrqCyimlXCD5ZpvvZ+X4r9fTRAf5xPwt/4JO/8FHfi38UdO+EmgfsaftC6D4kvNXh0rUdW+IHwr8afD7wT4XWR2Emq+K/HHi3RNL8M6JpMMEc10l1PqLSalDF5eiwapeT2lrP1OpBK/Mvk0B/pi678G7H9nb/gmH4i+AenanHrdp8Ff2GPEHwrj1yKD7MmuP4C+BF94YuNc+z+ZN5D6xcaZLqUsJlkMcl06F2ILVyXvO/eV/x+f5/eB/Ad/wAG13/KXf8AZ9/7FD47f+qW8b101vg+aA/X7/g8R/1//BO//rl+1n/6H+zTUUPt/wDbv6gfxQV0AFAEkM0tvLFPBLJDPBIk0M0LtHLDLGweOWKRCHjkjdQ6OpDKyhlIIzQB/qR+KPhd4e/4LN/8Erv2VdQ1u80ma4+JF1+yf8ZPFl1f7nsrXWPAnjzwnH+0Lo8H2eGYy6k/hy2+LvhDR4ykEE+sXVnFey2dpLcPFx3dOcvLmS6enfy6/N/aD+dT/g7k/aDHiH49/swfsw6XehrH4X/DXxF8W/E9tbSZhPiH4pa4nhzQbS/jBIF9ougfDy5v7RCFaKx8YF/mW6TbrQWjl3dvu/L7/uA/Rn/gmJ4cT/gqb/wbx+Lv2Q7vWdOTx14NsPHX7PthqmtvK1lpfizwD4k0f4v/AAOvtRWJLi7ttG0ix1X4e6TJdWsE7i10W9a2hmmhktlifuVb/Ptvo+/n6+V/dDQ/4Ogfi3ov7PP/AATZ+DX7KPgqUaXb/GH4geC/BVnoyyKm74SfAPRbHxFdwqqbDINO8V2/wniKiNYQkpZtjCJJSirzb7K+3V/NW+5/KwH5Zf8ABovpHgK7/ax/ah1bVo9Pl+JGkfAPRI/BAuRA9/b+F9S8e6dF4/u9NSR/Nj231v4Fs7y6t4i0cN8ttJNFFeNFcaV78q7X/T+v6QHp3/Bz3B/wUWuP2l/Btv4PT49XH7Hd18NPDsHhC2+FKeMZfh1N4/a71lPGUPj+Hwfm0k8byM9qNJXxWjs/hhrZfDeQNfFKjy8renNfra69P6f4WiDP+DaL/gmr+1Z4W/al1L9tn45/Dnxr8Jfhx4Q+H/i/wh4Li+J+ia34Y8Z/Ejxd41ttNsHvdF8OeIbWz1p/BujeHp9UuLvxZeQRadqGsTaZpmgNrDwa/NoJWmnHlTu79LO1u/n/AFdWtIJv+DwL/kpv7DP/AGInxz/9SD4a0UNpeoH7z/8ABud/yhx/ZE/67ftA/wDrT3xorKr/ABJfL/0lAf5+X7Dv/KVL9j//ALSB/s//APrRnhKuqfwS/wAMvyA/tq/4Osf+UZXhj/s6n4V/+oR8WK56Hxv/AAv80B8v/wDBpX+1P4V134CfHf8AY81bVbC08f8Aw/8AiJP8a/COlT3Hl6h4g+H/AI40jw94c8RS6Zasx+0w+DvFfh2zfWZogvkf8J3oqup3l6ddaqXdW+f/AA39agfg1/wWr/4JWftNfs0/tnfHT4l+GfhF498efs9/Gz4leLviv4A+I3gnwvrPinQNG/4WDrN74r1fwL4pn0Sz1A+Ftb8LazqWp6Rp1vrxtW1/RLC01rTJ7tZL6Ky1pzTik3qlZ3dtuvX+u17AcB/wT+/4IQ/tv/t43mv6k3hHUP2cfhpoWmNcQ/E345+EvFfhvTPE+svNaJaaB4N0GXT4PEHiWSS3uLi9vNcsbP8A4RvTIrKW1u9XGqXFjp90Sqxj5vsn+b/4f9Yh8n/8FHf2E77/AIJ1/tCn9m/xB8Y/BHxi8aab4N0DxV4vu/Aenaxp+m+D73xK17c6X4V1Ua1sun15tAh0zxLPHFCsEWleIdHYSvNNPHb1CXOr2trtv/X4/haIf26/8GqGtadqf/BMvxJp1nOJLzw7+1H8UtM1aHo9vd3Xg74Xa5bjGSWjl0/VrORJMKrOZYxloXrmrfH6pf1/X6gfyUf8Fb/2A/2w/hd+3L+2z8Stb/Zy+M198JfEvx4+Nfxt0j4uaD8N/F2v/C9/h3498ca94/sNau/Huj6Re+FtOTSNI1yCDxHFf6pazaFe29zDqcVrtQtvCUXGKur2StdXvb7/AOtdgPxorQD9Jv8AgjzpHgLXP+Cn/wCxDpnxKj0+bwtP8fPCMi2+qiBrC68UWjXN54BtJ4rl0gn+1+PLfw1bRWsu9bqaWO28mcyiCWZ35JW7Af3G/wDByD/w3MP2LPCjfsZN8VV0lfiRn9oD/hSJ10fEQ/Ds+HdTGml/+EUI8UnwKNbI/wCE1GjHZ5R0o62D4dGrGualy83vW20vtf59dO/3gfxxf8E2f+CZ37bn7bH7Vfwgvr74afFrRfhh4Z+Ifhbxr8TfjZ8UdB8XaR4S0bwt4X8T6ZqfiG30vxH4ntIYPE/jbUYbeWw0Hwto9zd6nd6lOl3qQ0zQbLV9bsN5zjGL1W1kk1f/AIC+/wAk9gP7Rf8Ag5b/AOUR3xy/7Hv4G/8Aq2fC1YUfj+TA/jr/AOCbv/BC/wCMv/BTL4G658b/AIQ/H/4H+DrTwx4/1f4d+I/Bvjb/AITRvFWj6tpulaJrdte3UGg+HdVtRpes6ZrtrNpd354W4lt9QtgDNYXCpvOqoOzi31ve39f13A+Zvi38KP8Ago7/AMEqPj14n+Edl4r/AGhPgh4j0XxLdWnh7xh8IvEvxJ8J+BvippyXPl6V4q8F6toU2k6f4v0DxDa/Z5RaTwz3ts00ug+I9MsdYs9R0m1acZq+mq2dm15d9P62A/v1/wCCEXxn/bu+Ov7E48a/t6aXr0XjJfiBqumfCvxP418Kr4K8e+OvhRBoHh250zxL4m0OLTdJiuYm12713TdC8TSadZX3ibTLBNQvIr0C317WuaooqXu/Ptfy2/rve4H+fF/wVfuvh3e/8FJ/22rr4Vf2afBMv7RXxHNk+jPbyaTPrI1uZfF91pklpm0exu/GK6/c2r2hNq0MqG2LQlDXVC/JG/YD8+aoAoAKACgAoAKACgAoAKACgAoAKACgAoAKACgAoAKAPDP2gP8AkT9M/wCxltP/AE16xWNf4F/iX5MD5CrlAKACgAoAKACgAoAKACgAoAKACgAoAKACgAoAKACgAoAKACgAoAKACgAoAKACgAoAKACgAoAKACgD/9H/AD/6ACgAoAKACgAoA/S8dB9BXoALQAUAFABQB/Qt/wAEyf8Ag4g/aV/YB8A6T8C/HngjTf2mPgJ4dEsXg3w94g8VX/hH4g/DyxkGY9B8I+Oxpfiezl8H2kzSXNr4X17wvqhsNwsNB1rQNLVLNcp0lJ3Ts/TR+v8AX5gfpF8ff+Du7xdrfgnU9D/Zr/ZHsPAfjnUrFYbL4gfFX4kJ4203w1czJsuZ7TwDoHhLw7Hrl1bhnfS7vUvF1tYR3McM2peH9StjLp7SqGusrrslb/P+u17gfMX7CP8Awc4+Nf2Q/gFB8JfiP+y/qv7SXj28+IXxN+JHi/4ya5+0YfBOq+L/ABB8TvGmreNNTuL3w/8A8KP8aLay211qz2oeLXZYJUiRraz0+AJZxOVFSd07KyVrdv68v1kH4LfCD9qH/hVP7bngP9sj/hBv7e/4Qj9pLSv2hP8AhXP/AAk39l/2n/ZnxDTx5/wiP/CX/wDCPaj9i8/b/ZX9v/8ACL3Xl5+3f2K+PsdatXi491a/yt5/n94H64/8FaP+C+H/AA9G/Zv8Ifs+f8Mo/wDCjP8AhFfjR4a+L3/CXf8AC9P+Fmfb/wDhHvBXxD8H/wDCPf2B/wAKd+H/ANl+2f8ACef2j/a39tXH2f8Asn7J/Zk3277TaZwpcjvzX0ttb+tv6uB8c/8ABM//AILB/tSf8ExdY1rTvhe+h/EL4NeMNVi1rxp8EvHj6gfDF7rKW8FjL4n8K6np1xFqPgvxfPp1rbafdavYpe6bqtrZ6bH4i0HXBo+j/YKnTU920+6/r/L8GpB/Sfov/B398IZtEjm8R/sT/EjTvEf2eMy6dovxf8Mazohutv71I9ZvvBuhXwtw2THI2gtIVOGiBG6sfYP+dfcB+Qv/AAUc/wCDkD9qT9t74f8AiT4H/C/wTpH7L/wV8YWlzpHjSy8PeJ7/AMX/ABN8caBcny7vw7rXj59M8M2uk+GdXt1EOtaH4b8NaddapZzXmiatr+q6De3unXekKUYu9236f13/AKsB5d/wbXf8pd/2ff8AsUPjt/6pbxvRW+D5oD+in/g5F/bO+PH7Bvx7/wCCZ/7QX7PXiO20Txno2n/tgaPqelazaS6p4R8aeFtUf9mQ6t4Q8Z6JFdWLav4f1CS2tLoxRXllf6dqdhputaNqGnazpthf2+VKKkpp/wB31W+29vu+/UD5s8Mf8HgmjL4TjPjP9hXU5vHVva28cyeGPjza23hPV71YQLu7jk1X4XXeseHbWacF7fTmj8Ty20LiOTVLp4zLLXsHf49PTUD+eL/gpt/wV8/ab/4Ke+I9Dh+Jg0f4d/BvwXqE+p+Bfgh4HudSk8Madq0sd1ar4q8V6nqMxvPGvjePTLubSYddurbTdN0uwmvofDnh7QRrGuHVNYQUFpq+r/q33fnuBkf8Elv+Ckn/AA64/aP8Y/tBf8KY/wCF5/8ACWfBbxJ8H/8AhEf+Fi/8Ky+wf8JD43+HXjL/AISH+3v+EF+IP2r7H/wgP9nf2T/Ytt9o/tb7Z/acP2H7Lek4c6te2t+/9b/1YDb/AOCuX/BT3/h6f8bvhv8AGT/hSH/Cif8AhX3wrg+GX/COf8LK/wCFn/2v5Pi7xP4p/tv+2P8AhAPh79g3f8JH9g/s3+y73H2L7V9vb7R9ntyEORWvfW/b+tv6uB9p/wDBML/g4t+Pv7A/wy0X9n74m/Dew/aS+BvhYS2/gO0vPFlz4M+Ivw80y4mmuH8P6N4rk0fxPp+ueE7O4mkm0nw9rOiLd6SkjabpniKx0SGw0yymdJSd0+V+mj/r8fvA+8v2lP8Ag7i+IHinwLrHhj9ln9lyw+FnjLVrRrS1+J/xQ8ewePn8Ni4t5Iri70XwBpHhXQNMudatHkE+kajrnibUtHhuII21Pwrq1u72lQqGvvSuuyQHi37OP/B0P4n+CX7J/hT9nHxr+yXrHxm8X6N4O8WeHfE3xq8QftO3Om63421vxfqniLVtS8W6rod78C/FF0t/JdeIJZLmCfxXqMl3JCZGvovP2RU6N5c3N1va3b5/qvkB/KLWwH95/wDwaJW3xlt/2e/2sn8QafeW3wGvvit4Hvvhje3kNzDBqPxIHhnVdP8Ai2+jvIot7u1t9D0/4U22oTQErHfRLbhnmjuUg5q9rx72d/Tp+v8ATA+BP+DsP9rqD4h/tJ/B39kDwxqwuNF/Z88J3Hjz4i21tMDD/wALO+KdtYXGi6VqMQLBrzwx8O7HSNVsZBt8uH4h38Lbm3LFVGNk5d9Pkv8Ag9gP5K63A/dT/gmX/wAF8f2rP+CdPhqz+EVzo2jftCfs7Wd611pXwx8cazqei694FS5uJrrU7X4Y+PLSHVZPDOm6pdTy3t3oOs+HfFXh6C/aW+0fS9IvdR1e51LKdKMtdn37+q+W9/W90B+5Wrf8HgXwzi0GOfQv2G/HV94nYN5ulat8cfD+laDEcDYY9fs/hvrOoXA3Ftyt4btjhRhsuQmfsH/OvuA/nI/4KW/8FkP2rf8Agprf6foXxLn0T4c/BHwzrcuu+EPgh4B+2J4dttT8mS0s9e8Y63fSNq3jrxRZ2Ms1tbalqAsdG003Woy+HfDehHVNRW41hTjDzff/AC/r8wPzV+FvxR+IfwT+Ifg/4sfCfxdrXgP4jeAdbtPEXhHxd4eujZ6tour2TExTwSFXimhmjaW0v7C7huNP1PT7i603UrW6sLu4t59Gk1Z7MD+vz4B/8Hd3i7RfBen6L+0p+yPp3jrxvp9p5N147+E/xFHgjTPEMsMCx28974E8ReGPEy6Re3MiGXU7vTfFsunvNPI+naBp1vFFY1zuh2l96/roB8Nftt/8HKn7Q/7WXiP4Y6F4S+E2lfBL9n/wN8VPhn8T/GHw00bx5e6/43+L8nw18aaT4ys/C3i34mP4Y0ey0rwnqF9othOui6P4Fb7NqMMN3q974ntrW309bjSUb63fpovRaa/P7rXAP+CoP/Bw5/w8j/ZU1X9mT/hkH/hTP9p+N/BvjL/hNv8Ahf8A/wALE8j/AIRK7urr+zf+Eb/4Up4G83+0PtHl/bP7fi+ybN32W53bFIUuSV+a/wAv6/X9Yh/NXWoBQB/VBqH/AAcw/bv+Cf19+wt/wxT5X2z9ju5/ZN/4Wl/w0f5nl/aPgq/wf/4T/wD4Qn/hQyb9m/8A4SL/AIRX/hLU3Y/sj/hI1z/adY+y9/m5vtc1red7Afl5/wAEjf8Agp5/w6w+N/xH+Mv/AApD/he3/CwfhVcfDL/hHP8AhZX/AArD+yPP8XeF/FX9t/2x/wAIB8Qvt+z/AIRv7B/Zv9mWWftv2r7ePs/2e4ucOdJXtZ9r/wBfd91gMX/grT/wUl/4ekftH+Dv2gv+FMf8KM/4RL4K+G/g/wD8Ij/wsX/hZv8AaH/CPeN/iL4y/wCEi/t7/hBfh99l+1/8J/8A2b/ZP9i3P2f+yftn9pzfbvstkQhyK17637f1t/VwPmX9iH9pn/hjb9q74IftPf8ACE/8LH/4U14wHiz/AIQf/hJP+EQ/4SPGl6lpv2D/AISX+wfFH9j/APIQ877V/YGqf6ry/s37zelSXNFra/8AXl/XfYD9Tv8Agrt/wXI/4ep/CX4V/C3/AIZf/wCFEf8ACs/iLd+P/wC3f+F1/wDC0P7b+1eGtS8O/wBk/wBmf8Kk+Hn9m+X/AGh9s+3/ANo3+7yfs/2Ib/PiiFPkbd738rf1933XA/AitACgD+h3/g2GtvjKf+CpPhC++Gmn3lx4Ei+FPxTsfj5frDcnS7D4b3vh57nQUv7mFTBDdXnxZ034dDSoZzuubiCUxqYYLqWDKtbkd97q3rf/ACuB/TT/AMHPX7XUHwC/4J+N8DdD1YWfxB/a08WWngO2treYRX8Pwx8HXGneLPibqsfOTZ3Tx+FPA+oRlT59j44uVXBR3ixoxvK/8uvz6f09/kB/m811gfVf7HX7aX7Q37CPxl0n44/s4+NpvCfiuzh/s3XNJvIn1Lwf478NSXMFze+EPHXh0z28GveHr+S3hkaPzrTUtNvIrbV9A1PSNbsrLUreZRUlZ/8ABXp/X6gf1m/Cz/g770X/AIRyxt/jb+xbqh8WwWhXUtX+FnxVtB4c1W+VSRPY+HPFvhg6noFpK+FNrceKfEk0CguLy5LeWuLoPpPTzQHyB+2n/wAHVf7R/wAbPBOt/Dr9lX4Q6Z+y/Z+IdOm0rVfidqHjCb4g/Fi0trklbmbwRd2+h+FvDngbUJrVms/7VfTPFWsWAke/0DU9D1eOyv7RxopayfN5bL+vu8+0g/lPvLy71G7utQ1C6ub6/vrme8vb68nluru8u7qV5rm6urmd5Jri5uJneWeeZ3llld5JHZ2Zq3A/pz/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8R/wDgmt+21/w7y/a8+H37VX/Csv8Ahb3/AAgmkeO9K/4QP/hM/wDhAP7V/wCE18F654Q8/wD4Sj/hFPGv2H+zP7Z/tHyv+EdvPtv2b7J5tr532mLSceeNr2133/r8fwvEPr//AILE/wDBYf8A4eyP+zu//DO3/Cgv+FCL8WVx/wALc/4Wn/wlf/C0T8NTnP8AwrL4cf2F/Yf/AArvpjWf7T/tj/mH/wBn/wCmzTp8l9b3t0ttf/P+rgfifWgBQAUAf0uf8ExP+DjHxD/wTs/ZR8P/ALLWtfss/wDC+dO8IeL/ABnrvhLxV/wvZvhodG8PeMtUHiO48LHQG+D3xCFx9k8U33iXWRqqa1arcDXRa/2XA9k91e4zpc0ubmt8v6/T8LyD8c/+ChH7ZXiD9v39rj4s/tU+IfC3/CCSfEi58NxaR4ETxE/iu38G+H/CnhPQ/COj6Hb6+2i+HBqe210QX95eR6BpCXepX99dGyjeZ2bSEeWKje9uu1/6/rcD7y/4I/f8FpfEP/BKPS/jl4bk+BP/AAv/AMK/GPUPA+uWmiSfFVvhd/whviHwlbeI7DUNVtbkfDn4iJqv/CTabrOmWl/A9ppzW/8AwjmmyR3EoeSOpqU+e2trX8/6/rsB5j/wV4/4Kv8AiH/gqz8UfhN44uvhF/wo/wAK/CPwFqnhXRfAn/CxW+Jv2jX/ABF4hn1fxN4t/t4+B/h+lqdY0+z8J6OdJXQ52tx4aW7bVLkXyWtg4Q5E1e932t/X3ffcD4Y/ZQ/at+Nf7Ffxy8HftC/AHxOPDPxB8HTXCRi7ga/8P+I9D1GP7PrXhPxbo3mwR634Z1y1/cahYPNBPFKlrqel3mna1p+m6laVJKSs9gP66PBf/B4DpMfg6AfET9h7Ubr4gW9oiXL+C/jZbWHg7WL9ceZcwR658PtS1rw3aSnLJZSS+KprfARr+6zvXB0H0np5oD4BvP8Ag56/aP8AE37Z/wAPf2j/ABt8G9Jvfgh8KdF+IOmeCf2W/B3xM1PwfplzqnjrQpNBTxl47+I154O8VP4z8XaFZyyQaddt4F0fSbOymvLbQ9F0K41bWr7Uq9iuWyertd27eX/D/jeIfDv/AAWB/wCCt/8Aw9d8T/AzxH/wz9/woT/hS+heOtE+x/8AC1v+Fpf8JL/wmmoeGr77T9o/4Vt8Ov7H/s3/AIR3yvJ8jVftn2zf5tp9n2T3CHImr3u+1v6+777gfef/AATm/wCDkv8A4YB/Y4+EX7Jf/DGP/C2f+FVP8QH/AOE//wCGiv8AhA/7e/4Tr4n+NPiRj/hFf+FF+Mv7L/sr/hL/AOxs/wDCSaj9u/s/+0f9D+2fYbeJ0uaTlzWvbS3ZWA/n5+B3x1/4Uz+1T8H/ANpn/hFv+Ek/4VR+0F8P/jr/AMIT/bn9j/29/wAIL8RtI8f/APCLf8JJ/ZGq/wBl/wBqf2X/AGT/AG5/YOpfYfP+3/2ReeV9il1aumu6a+8D9tf+CrP/AAcA/wDDzj9mTS/2c/8Ahkv/AIUj/ZvxV8K/E3/hMf8AhfH/AAsnzv8AhGdE8WaN/Yn/AAj3/CmvAPl/bf8AhKPtP9pf24/2b7D5P2Cf7T5tvnClyO/NfS21v62/q4H4UfAX4+/F/wDZi+K3hH43fAnx1rXw5+Jvgi/N/wCH/E2iSxiWMSxtb32najZXMVxp2taHq1nJNp+taDq9pe6RrOnXFxY6jZ3NtM8baNKSs1df19wH9d3wI/4O89ZsfDWn6X+0r+yDaeIfFdsix6h4y+DHxCbw3pGqhY1Xzk8A+MtH16fTLlmVpJzH49vLaVpCILWyRBG2Dodpaea/4b8vuA80/ab/AODt34zeM/COq+GP2Vv2afD3wT8QX++3t/ij8RvGsXxW1jS7SRHU3eh+Bbfwf4X8MWGuQv5cltdeIdT8aaMoEkdzoF0WR0aoL7Ur+SQH8kvjfxv4v+JXjDxN8QPH/iTWfGHjfxnrmpeJfFfinxDfT6nrev69rF1Le6nquqX9yzz3V5eXU0kssrtyWwoVAqLukkrLZAfpL/wTH/4K2/tH/wDBL3xZ4quvhVY+GvH/AMMviLPpFx8Q/hJ45fVU0LVbzRlnhs/EHhvU9Lu4Lvwl4ujsrmfT31mG31Owv7L7LBruh6wul6R9gicFPfR97AfsR+1r/wAHSD/tUfsofHD9m+4/YkTwTqvxr+Gvif4cXXjOH9og6/p/h2PxLp0lhJrkHhx/glo9xqj2qys6aTJr1grkLnVAMq2caNpJ82zT27AfyU1uBo6Pq+reHtW0vX9B1O/0XXND1Gy1fRtY0q7uNP1TSdW025ivdO1PTb+1kiurG/sLyGG6s7u2ljuLa4iimhkSREZQD+v39lX/AIO1Pib4F+H+i+Df2r/2cLb4z+KtCsLbTz8WPh542tfAOseJktI/JS98U+DNR8M61okuvXSKkuo6roOr6DptxceZJb+G7MS7VwlQT1jK3k1ewHzl+3T/AMHO/wC0F+1Doul/Df4MfCKz/Z0+E8uveHtS+IItPiBfeKfij8RdG0LXrPWLnwinja08OeGNO8EeFvEkFmum+I9P03w3reqajZtLY3HiCXQr7VdD1Bxopat3fTSyX5fn91wMz/gpb/wcZ/8ADxH9kfxz+yx/wxz/AMKf/wCEz17wNrf/AAnf/DQn/CwP7N/4Qvxbpfij7N/wjH/Cj/BP2z+0v7M+w+d/wkNp9j877T5V15X2d3ClySvzX+X9fr+sQ/Iv/gn3/wAFI/2mP+CbXxS1D4j/ALPuvabNpfii3sNO+I3wy8X213qvw9+Iul6ZNPNp0Wv6XZ32m3ttq+jvd3zaB4k0bUNO1vR/t+oWsV5LpWq6vpmoVOCmrPS2zX9P+u24H9UHgn/g7++HE+hwH4j/ALE/jbTPEsduVuV8E/F/Qdc0O7ukGBLA2u+DfD1/p9vcH5zbyJqcloD5f2m92+a2ToPpPTzQHwT+3B/wdOftKfH3wP4g+GP7L/wq079lrQ/Ethd6PrHxGl8Y3Hjv4vNpd7bvb3S+E9Wt9E8LaH8P725hmmhOqWeneIPEOn/ur3w/4g0TUYkuoqjRSabd2ultLgfyvSSSTSSSyyPLLK7SSyyMzySSOxZ5JHYlnd2JZmYlmYkkkkmtgGUAFABQAUAFABQAUAFABQAUAFABQAUAFABQAUAFABQB4Z+0B/yJ+mf9jLaf+mvWKxr/AAL/ABL8mB8hVygFABQAUAFABQAUAFABQAUAFABQAUAFABQAUAFABQAUAFABQAUAFABQAUAFABQAUAFABQAUAFABQB//0v8AP/oAKACgAoAKACgD9Lx0H0FegAtABQAUAFABQAUAFABQAUAFABQAUAfpf/wSJ/bI+F/7BP7dvwt/ac+MWi+OvEHgHwToXxK0vVtL+HGl6FrPi2e48Y/D3xH4U0t7DT/EniXwjpE0MOo6vbS3zXGu2rxWaTSQR3MypbyxUi5Rsrbrf/gX/J/K94h94/8ABe//AIKzfs4f8FRpP2VH/Z98IfGjwoPgcnxwXxb/AMLe8N+C/Dxvz8Sm+EJ0H/hHv+EP+Ifj37Z9lHgHWf7V/tE6V5H2jTfsn27zrn7FNKDhzXtrbZt7X7xj3/4ay5g/nfrUAoAKACgAoAKACgD9W/8Agjb+0T+yJ+zD+2DJ8Sv22fCOleNfgtJ8KfGnhwaPrHwy034s2SeL9U1Dw1caDfN4U1Szv7fzLaHTtSEeprbNPZGXbGVE7moqJyjaO9/T+v67gf1AftFf8HUH7Hfwp+FN14J/YY+BvjXxZ4ztNHn0vwOvi3wfoHwp+CnglpEmjs76TRNG1q48S6vBpVwy33/CJ6Z4f8MWWqRk23/CVaVI7yJiqMm7ydvTVv8ACy/HzSt7wfww/FL4n+O/jV8R/HHxc+J/iO+8XfEP4j+KNZ8Y+MvEmomP7Xq/iDXr6W/1G7aKFIra1hM87R2lhZwwWGn2iQWNhb29nbwQJ0JJJJaJbAcFTAKACgAoAKACgAoAKACgAoAKACgAoAKACgAoA9Y+A3iTwj4N+OXwY8X/ABAs49R8BeFfix8OvEnjfT5tMi1qK+8I6H4v0fU/ElnLo06tBq0d1o1rewPpkytFfq5tZFKTMGT2fowP70Lj/g5M/wCCQv7OfgvWbT9mb4J+Pri9vc3lv4J+FHwL8EfBrw7qusJbyC1l8Rajc6j4ct7O3VsW9xqlroXiLULaOUta6XeoHSub2U3u16vX+vw/BKQfxl/8FF/+ChHxk/4KSftE6r8ePi1FZ+H7G006Pwt8NPhvot1Pd+Hfhr4Es7y7vbLQLG7uI7ebWNVuru8udT8S+Jrq1tLrXtXuZZYrLStHttI0PSuiEVBWXzff8vu+++4HwXVAFABQAUAFABQAUAFABQAUAFABQAUAFABQAUAFABQAUAFABQAUAFABQAUAFABQAUAFABQAUAFABQAUAFABQAUAFABQAUAFABQAUAFABQAUAFABQAUAFABQAUAFABQAUAFABQB4Z+0B/wAifpn/AGMtp/6a9YrGv8C/xL8mB8hVygFABQAUAFABQAUAFABQAUAFABQAUAFABQAUAFABQAUAFABQAUAFABQAUAFABQAUAFABQAUAFABQB//T/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1P8AP/oAKACgAoAKACgD9Lx0H0FegAtABQAUAFABQB/Uv+wH/wAGyPjP9tP9lL4SftPeLP2rofgV/wALe03VvEWi/D+T4DTfEG/svCsOu6ppfhrXLjXG+MXgaKYeLNN0+38SWNtFpSpBo+q2DtdTTPJFFjKtyya5b263t/X9dwPxt/4Kbf8ABP7xf/wTV/ao1z9m3xR4wT4jafH4R8I+O/BXxGi8MS+DYPGvhfxRYSRzajH4al13xMdKOkeLNK8UeFJo11/VFuJ/D8l8s0IuvsdvpCXPG9ra2tvb+v62QH59VQBQAUAf1vf8G8//AASg/Yk/4KAfs4fHH4iftQfDjX/GnivwT8bY/Bfh2+0j4ieOfBsNp4ebwJ4Y1w2ktl4W1zS7S7lOpandzfarmKS52OsPmCJESsas5Rat1QH4Ff8ABTP4H/Dr9mz9vb9qL4E/CPSLrQfht8MfifqHhnwfo97q2pa7dafo9vp+nXEVvPq+sXN5qd+4luJWM97czTEMAXwqitINuKb3aA+FqoAoAKAP00/4I6fs2fCP9r3/AIKPfs4/s7fHbQb3xN8KviJJ8WF8VaHp2u6x4avL4eFfgb8TPG2i+TregXdjq1l9m8ReG9Iu5Psl3D9oige0n32088bxUbjBtbq35oD9X/8Ag4s/4Jifsd/8E9fCX7Kerfss/D/XPBN78UvEfxc0/wAZyax498Z+NF1G18J6Z8PrnQ0gj8V6zqqae1tLr+ptI9ksL3InVZy4hiCTSnKfNfpb8b/5Afgx+yb+xF+1F+3L4u8TeBP2WPhZc/FbxX4O8OJ4t8SaTbeKvAvhNtM8PSanaaOmotd+PPE/hawuVOpX9pbfZrK6ubwGUSm3EKPImjko7uwGZ+1Z+x1+0h+xF8RNI+E/7UXw0uPhZ8Qdd8G6d8QNK8PXPibwZ4qe78IatrXiDw9p+sDUfA3iLxPpEKXGseFtfshZz6hHqMZ09pprSO2uLSWcUlLVO62/r8APmamAUAf0o/8ABMj/AIN373/go7+ynoH7TsH7XFr8Ho9c8X+M/Cg8FS/AqXx69sfCGqDTTfnxEnxg8GiYagT5wtv7Di+y/wCr+0XP31ynV5JW5b/P+v1/SIfoL/xB4al/0kJsf/EV5/8A6Iqo9v8A3PxAP+IPDUv+khNj/wCIrz//AERVHt/7n4gfycftf/s+P+yh+0/8dP2bZPFq+O3+CvxG8Q/D5/GKaGfDKeJG0C6NsdWXQG1fXjpAusbxYnWdTMP3ftk2N9bxfNFPa/8AXl/XfcD6e/4J2f8ABKP9rD/gpd4q1bT/AIHaBpXh74eeFLiG28b/ABo+IMup6P8ADjw7dyiGYaFa32n6ZquoeJvF0llMt5F4a0CwvLi2gltbrXbnQ9Ovba/lmc1Ba6vst/0/rvsB/Uz8P/8Ag0L/AGf7LSLZfip+198YvEuvNZJ9sl+H/gjwV4I0iPUWi/eG2t/Eb/EG8nsop8qglube4uIl3N9ld9i4+3f8i+8D5U/au/4NJ/iP4T8Map4p/Y8/aJtPivq+m2M11F8Kfi54fsPBGv65Jb5k+x+HviDpOp3HhebVb2PENlZeI9C8K6StygN74mtoJy9rUa93aUbLunewH8jXxI+G/j34P+PPFfww+KHhLXfAnxB8D61eeHvFvhHxLYTabrehaxYvsuLO9tJgGGQUmt54zJbXlpLBeWc09pcQTPummrrZgcTQB3nws8EH4mfE74c/DhdTGit8QPHnhDwQusGz/tAaSfFfiDT9CGpmwF1ZG+Fib/7UbMXlp9p8ryftUG/zUHom+39ef5feB/ZD/wAQd1z5G7/h4fB9o/55f8MnyeR9/H/Hx/w0nv8A9X83/Hv9/wCTp89c/t/7n4gUbr/gzy1xLeVrL/goJpVxdBCYIbr9mC7s7eSTsstzF8f76SFD3dLSdh/zzbIo9v8A3PxA/IL/AIKD/wDBv3+21+wR4N1j4vSDwv8AtAfA7QENz4i8f/CiPWW1nwTpiRl5dY8feA9VsYdW0PRISkrXev6Le+KvD2lWyx3Gu6vo4mSNtI1YydtU+z/Tv+Hbs5B+MXw2sPB2q/EXwDpfxE1a80H4f6l418K2HjrXdPj82/0Xwdea7Y2/ifVrGLyrjzLzTtEkvry2j8iffNCi+VJnY1vZ97Af34/8Fjv2Cv8Agk78K/8AglD4z+IXw5+FHwA+F2q+G/CnhG8/Zo+K/wAM7Xw7b+N/iL4rvb/SU8OaSnjnTJJvEHxnsvF+iTX0mtzeItT8WeXocmpeNBPa3GjJrNpzU5zc7Nt33T6fkl8vudrAfiL/AMG5X/BNb9kb/godN+2Gn7VHgPWvG6/CKP8AZ/bwKNH8deMPBf8AZh8et8ax4m+0f8Inq+lf2l9sHgzw/wCT9vM/2P7LL9l8r7VcebrVnKHLbrf8Lf5gfnd/wWr/AGWfgx+xl/wUO+Lv7P3wA8O3/hX4X+E/Dvwr1DQ9F1LxBrfii7trrxR8NfDHiTWXk1nxDe6hqtyLjVtTvJ40nunS3SQQQBIY0Raptygm93f82B+UlWAUAFABQB+ous/8EXf+CmXh74G6n+0nrH7MOo2fwT0b4VXfxt1Lxufih8Epobb4X2PhKTxzdeKTodt8Sp/E0scXhWN9WOlQaLLrjov2SPTGvyLap9pG9rq97fMD8uqoAoAKACgAoAKACgD+rz9jP/g19v8A9rv9lr4H/tLx/ttWngCP4z+BNN8br4Mf9nWbxQ/hwajJcR/2Y3iBfjj4eGrGHyM/bBomm+Zux9lTBLYyrcsmuW9nvf8A4b+u+4H01/xB4al/0kJsf/EV5/8A6Iqp9v8A3PxAP+IPDUv+khNj/wCIrz//AERVHt/7n4gfiH/wRp+AH7LHxC/4KleCPgl+15deHvEHw40nVPiPpPhvQvF80ejeDviV8UPC32qz8E+GfEsU12IHsNauba81Kx8N3OoPa+JNdsdH8I3S6xb6xJpWoaVJNQvHfTzsnv0/RfKwH6lf8HRf7LH7Cn7O99+zVqP7PHgD4WfBf45+Kp/F1v45+Gfwi0XQfB+jan8NrCz01tC8Y+IfAfhiCy0bw/qEPiGS60rRNbi0rS7nxdDc67HdTaz/AMIxE2lRRlJ3u20ur3v21/y+4D+RutwCgAoAKACgAoAKACgAoA/re/4N5/8AglB+xJ/wUA/Zw+OPxE/ag+HGv+NPFfgn42x+C/Dt9pHxE8c+DYbTw83gTwxrhtJbLwtrml2l3KdS1O7m+1XMUlzsdYfMESIlY1Zyi1bqgPwK/wCCmfwP+HX7Nn7e37UXwJ+EekXWg/Db4Y/E/UPDPg/R73VtS1260/R7fT9OuIrefV9YubzU79xLcSsZ725mmIYAvhVFaQbcU3u0B8LVQH6I/wDBL/8AYFm/4KTftS2P7NEHxVj+Dcl54E8YeN/+Ezl8Et4/SMeE47CQ6Z/wj6eLPBZc3/27AvP7bX7L5WfstxvwkzlyRva+u239fh+NpB/SL/xB4al/0kJsf/EV5/8A6Iqsfb/3PxAydZ/4M9vF8Fk7+Hv2+PDeqagA3l2us/s46poNkxx8oe/sfjV4knjBbAYrp0hUcgN92j26/k/ED8DP+Chn/BHr9sv/AIJtPYa78afDGheLvhNreorpOifGv4XX+o+Ifh9Jq0/2iSz0HX31LSdE17wh4gu7WBp7Wx8RaNZ2OqMl1D4e1XWjp980WsKkZ7aPs9/1/rXTYD8sqsAoAKACgAoAKACgAoA/RP8AZf8A+CTv/BQP9s74ZN8Y/wBmj9nm++J3w3TxHqvhJvEtv8RPhH4YjHiHQ4bG41TTv7M8a+P/AA3rW61h1Oxc3P8AZv2OXz8QXErRyBZc4xdm0n/X9f8ADAfD3xF+H/i/4TfEHx38K/iDo7+HfH3w08ZeJ/h/438PyXmnai+heL/But33hzxLo76hpF3f6TfPpms6be2TXml317p10YDPZXdzbPFM9J316PUDjaACgAoAKACgAoAKACgAoAKACgAoAKACgAoAKACgAoAKAPDP2gP+RP0z/sZbT/016xWNf4F/iX5MD5CrlAKACgAoAKACgAoAKACgAoAKACgAoAKACgAoAKACgAoAKACgAoAKACgAoAKACgAoAKACgAoAKACgD//V/wA/+gAoAKACgAoAKAP0vHQfQV6AC0AFABQAUAe4fsz/AAL8T/tN/tCfBf8AZ88HBx4i+MXxJ8I/D+xukhM6aVF4j1m1sNR166jBB/s/w9pkl5rmpOSFi0/T7qViFRjSbsm+wH+n3+3R+2v8LP8Agk/8Hf2M/CWnaTodp4K8V/G/4Ifsy6Zo2oyTLH4L+Bej6fFpfjfxraJbXNgZT8PfBml6XFbGR2tv7U1PSRd2s9q86Lxxi5uXezfq/Trd+n6SD8c/+Ds79k//AITX9nv4Hftg+HtN8zWvgl4xuPhd8Qbq3hzK/wAO/ie0dx4b1LUp8HFl4Z8faTbaPYRhk/0z4kXBIk3Zi0oSs3Hvqvl/wPL7rMD+CCukD9Lv+Cev/BJz9r//AIKUazq3/ChvCuj6L8OvC+o2+l+MfjN8RdQuvD3w40DUp4luv7Ftry0sNV1rxR4iSyeO6n0Pwpoms3Gmw3Wmz6/Lolnqun3dxE5xhvv2Vm/XVr8/S9gP2I+Jf/BpT+2h4Z8G3Wu/Dj4+/AP4n+K7HTZ72TwNOnjDwNcatdwKzrpHhzxBq2lajolxe3YURWk/iSbwnpnnsq3t/Y24e5WFXj/K1+P6r9fQD9hv+DWv4VfET4H/ALP37Zvwk+LXhDWfAXxI8AftZyeHfF/hHX7cW+qaLq1n8LfA5kgmEck1vcQTwyQ3lhqFlcXWnapp9xa6lpt3d2F1b3EsVmm4tbNAfyX/APBXPwpe+PP+CxX7WXgfTbi1tNR8Z/tLWvhTT7u+My2Vte+Iv+Eb0i1uLxreKecWsM95HJcGGCaYQq5jikcKjbQ0pxfZf13/AC+8D6G/by/4N7v2of8Agn9+zX4t/ad+J3xl+AnjHwf4P1jwjo1/oPgO9+IU3iW5uPGPiTTvDNhLaR+IPAmhaWYba81GKe7M2pROLZJDCksoSNphVU3bla+f9fp+kg/A2tQP6G/h7/wbh/tXfEf9j7w5+2ZpPxt/Z6sfAPiX4CJ+0HaeGNQvviQvi+Dwu/gmTxyNGuYrb4f3GjDXxp0ZtCkWryaf9tIAvvIJmrJ1UpcvK97Xv/wP0fzA8Q/4N2v+Ux37HX/Xb49f+sw/GqnV/hy+X/pSA/ej/g8F/wCRA/YR/wCxw/aA/wDTL8Jazofb/wC3f1A+rf8AggV/wR4+O/8AwT7+IHjP9oj4n/Ev4SeMvC3x1+AHhnSvDei+ArrxjPr+kz65rfhjxxbya2niHwnoOnJFFp1s9pMbC/vXF6yiNXgLTLNWop6JNWb63v8Ah/l6O3uhB/wWw/4IXftG/wDBTP8Aas8C/Hr4RfFn4J+BPDXhb4A+FPhNeaR8R7vx1b65ca3oHxB+KXi651G1Twz4K8R2B0qax8dabbQNLfRXZu7S+ElqkIt5ZynVUE04t633t0/4H9XA/gD+K3w91T4R/FH4k/CnXL2w1HW/hj4+8Y/D3WNQ0lrhtLv9U8F+IdR8N6he6a13Ba3bWF1d6bNPZtdW1vcG3eMzQQyl416U7pPuk/v+/wDP7wOBpgf6W3/BsP8A8oovAP8A2WD40f8AqUpXJW+P5ID+R79tD/grz/wUv8A/tiftY+BfBv7Zfxn8PeEPBf7S3x28JeFdA07WrCPT9D8N+HPij4q0fQ9HsY20x2js9M0yztbK1RndlggjUsxBNbRpwcYuyu4p/gB80/8AD6X/AIKp/wDR8fxz/wDB7p3/AMqar2cP5UB8jeGNN+MH7bH7UHhXQNX8Q6n45+Nn7Svxe8NeGrvxTrZ+16jrfjP4ieJLDRP7b1iSBIlZVutQW91K4CwxRWsM88jQxRu6VpGL7JAf6fvxN8X/ALO//BEn/gmlc6h4a8P+b8PP2cvAVj4f8F+GPtEOn658Vvih4gvFs9MXVtQgtJwuv/EXx3qk2v8AjDW7fTrqPSLO713WoNNbTtJSyi41zVJeb/L8bfd94H+dj+0f/wAFif8Ago9+0z4/1fxz4r/aw+MngWyvb+W50f4ffBrx94r+E3w68L2S3Mk+m6bpXhnwTrGkQXzaTG621vr3iSbXPFV1HEkup67fXLPK3UoRSskvVpNvy/rT7gP2y/4IWf8ABeD9onTf2hvhv+yJ+2L8TdT+MXwq+MviK28GeCfir8Tdbu9W+I3w18d6rbPaeENPv/GmpSz6l4t8KeL/ABAuneGbm28VXV5qOialrFjrNjrtrplnqWk6hnUpK3NFWa6LZ/JdfnbvcD64/wCDr39kH4ea78K/hJ+3L4Kt9Ig+I3hfxnpfwX+Ks+jCwM/irwN4l0vWtR8F+Idflt2EtxeeCvEGif8ACMWN3Islzcaf42tbGeVrPRNNitVRbTcWnZ6q99+3Zd9/u1A/hgroA95/ZX/5Oe/Zx/7Lz8IP/VheHqT2fowP9Mv/AILy/Gn4r/s/f8Evf2gfij8E/H/ib4YfEXQ9Z+DNpo3jXwdqUuj+I9Jt9a+NfgDSdWj07VLfbc2f9o6Vd3em3bW8kbz2F3dWkjNBcTRvx00nNJ7O/wCTA/z9PDX/AAWe/wCCp/hPVbfWdM/bk+PN3d2zo8cHiXxLB4y0pyjq4Fxofi+x13RbpCVAdLmwlR03IysjMtdXs4fyr+vQD+/H/gip/wAFDdY/4Ki/sW614s+NPhjwz/ws/wACeLtc+DPxi06w0u3Xwf47gm8P6XrGm+JofDN1PqEFnpvirw14iGk69olwz6fNr2k+InsbSz0O8sdOteapDklo9HqulvL5f1uB/nt/8FNf2X9D/ZX/AOCin7TP7NfguMWPhPwv8Wh/wgtlOJAmi+DfiLp2i+PfBejO5Ms08OgeHPGGlaSLtt0t5FYi7KB5ildUG5QT62/LT+vxA/Q/9t//AIN2/wBrP9hz9lr4j/tQfEz45/ATxj4D+EEfhR7/AML+DdT+JVx4hnXxz8QfCvgK2Gh22v8AgPR9GjMeseLLHUNQE2o2YeztrqSPz7oQwPEaqlJRUWr9b9l/wP6sgP1J/wCDO7/j4/4KIf8AXH9k3/0P9pSor/Y/7e/QD8g/+DlL/lLv+0D/ANif8Cv/AFTHgmtKX8OPz/8ASmB8G/sMf8E2v2t/+CiXjHU/C37Nfw7Gr6T4ba2HjT4keKb7/hGfhl4IF4VFrF4g8UzwXPnapco/2i28N+H7DXfFV3ZRXOoWmhz2FpeXEFSnGO/3dX6bfn9wH9BVh/waE/tFyaEbjVP2wfgrZ+JtkZGkWHgPx1qWheYUJlU+Iri50vUAiSYWOT/hFy0iZcxxEeXWXt1/I/vA/FP/AIKCf8Edv21P+CcKW/iP40+D9H8V/CTUtU/sjSfjX8LtQvPE3w/bUJWH2LTfELXmm6R4h8F6rfo6LY23irRNLs9VuVurXQNQ1l7K6eLSNSM9Fo97P+tbAY3/AATO/wCCW/xk/wCConjP4oeCfg74/wDhn4B1D4VeGND8U61dfEu48U29nqFnr2q3Ok21vpZ8LeGvEs7XUM9s8k4u4bWIRMvlyu5ZKJzUEm03d97f19/33A/0tfH/AOzD4w8W/wDBODxh+xnY694atvH3iL9inW/2Z7TxPdyaoPCEHi7U/gfcfC+HXbiWLTZtZHhyPWJlv5ZI9Ik1MaYCy6c11tt65E7SUuile3zv5fl9wH+df/wUq/4Il/tC/wDBML4XeAfit8YPin8GvHuifELx8fh7pen/AA1u/G9xqllqg8Pav4k+236+KPB3hu0Ww+yaNcQbre5uLj7RLCPI8ovInVCoptpJqyv3/r7vusB+MtaAFABQAUAFABQB/q6f8Ehrie0/4JGfsdXVtI0Nxbfs16fcW8ycPFPDDq8kUiE5AZJFVlyOoHWuKp8cvUD/ADyv+H0v/BVP/o+P45/+D3Tv/lTXV7OH8qAP+H0v/BVP/o+P45/+D3Tv/lTR7OH8qA8J/Yp/ZL+Jf/BRD9qzwl+zn4I8YeFvDvxF+Kp8d+IE8WfECbWI9AF14Z8K+IfH+tz6rL4f0nWtU+0ajb6LfRW5ttNnVr+4hExhgMkyOT5I3tdK2l/kB9Pf8FRP+CSfx7/4JfN8F7745fFD4X/Euf47yfERNBn+HV/4zv7jTW+GcfgQaodel8X+GPDr4vI/HelJphs3vjtsr1bn7Mq2wnmE1O9la1vxv/kB9e/si/8ABuR+0T+2v+zz8O/2kvgn+0/+y3f+CfiHpD3cWnapqPxTt/EHhbXrGaSw8Q+DfFdnZfDa/g0/xH4b1e3udM1KK3uruzmMUWo6Vd6hpF9YX10pVVGTi4vTrf8AFbX+/wAtAPwa+K3wv8cfBP4l+PfhD8S9CuvDPxA+GnizXfBPjDQbwfvtN1/w7qNxpmowLIP3dzbGe3aWyvrcva39nJBe2ksttPFK+id0mtmB+3/7EH/Bup+2T+2/+zl4R/aY8OeP/gv8JfBXj241mXwdpHxUvfHdl4l1rw3pF6+mx+L1s/DvgnX7S00LWL+11FdFkur2K5v7Czj1iKD+y9R065uM5VVF2s387fL+v1QH4ofE74bxeBPi54w+E/hTxh4e+MJ8MeM9Q8EaT4y+G0Os6h4Y8e6hYaidIW/8ELqOmafrOr6Tquoo8Wg3TaXBLrNu1td2lu0V3Bv0Tuk2rdQP6Ev2Wf8Ag1t/bx+Ong7SvHXxg8VfDf8AZe03XLWyv9N8J+ORrXiv4oR2F7CLmO41zwh4bhj0vw1OYJIC2ia34stPEtjcNPZa3oukXls8TZOtFPROXnsv6+Xpe7A2v2lv+DVn9uj4P+EdU8Y/Bfx/8Lf2mI9Gt7u8u/Bnh0ax4C+I17Z2sJuDJ4f0LxMLnw5rd15UUo/smLxlDrF1P9ntNHsNWu7lYFFWi90187/1/XYD+ZfWtF1nw3rGq+HvEWk6noGv6FqN7o+t6HrVhdaVrGj6tptzJZ6jpeq6ZfRW97p+o2F3DLa3tldwQ3NrcxSQTxJKjouwH6N/8E9f+CTn7X//AAUo1nVv+FDeFdH0X4deF9Rt9L8Y/Gb4i6hdeHvhxoGpTxLdf2LbXlpYarrXijxElk8d1PofhTRNZuNNhutNn1+XRLPVdPu7iJzjDffsrN+urX5+l7AfsR8S/wDg0p/bQ8M+DbrXfhx8ffgH8T/Fdjps97J4GnTxh4GuNWu4FZ10jw54g1bStR0S4vbsKIrSfxJN4T0zz2Vb2/sbcPcrCrx/la/H9V+voB+w3/BrX8KviJ8D/wBn79s34SfFrwhrPgL4keAP2s5PDvi/wjr9uLfVNF1az+FvgcyQTCOSa3uIJ4ZIbyw1CyuLrTtU0+4tdS027u7C6t7iWKzTcWtmgP5B/wDgtX/ylV/bi/7Ldq3/AKadHran8EfQD8u6sD+iv/g10/5Sn6J/2Qb4w/8ApP4frKt8HzQH7S/8HSH7X37UX7LfiT9iy2/Zz+PvxU+Clv410P49z+LYfhv4x1jwrH4jm0C/+EMeiy6uul3VuL59LTWNUSxaYObdb+6Ee3zn3Z0YxlzXV7W/X/ID+Yr4Vf8ABb7/AIKm/CXxdpPi3Tf2xviv41Gm30F1c+GPirqw+JXhHXLeJsT6Xq2j+Kkv2WxvYWeCebSbvStUgV/tGn6lZX0VvdwbOlD+VfID/Rc+G2s/Df8A4Kyf8E1PDerfEDwpZ6f4M/a8+AT2/irw2yxaxH4P8TatY3Gl6rcaDc3kYaTUPAXjvTptV8I6y6QX9rqOiaTqyfZr6BfK5X7k+/LL0vb791/S2A/yYpfD2sp4ik8Jw6fdX3iFdafw9FpWnQS399eayt8dNTT7G1tkknvLq4vsW1rBbo8txM6RxIzuq12369NwP6QP2Wv+DXH9vf46+ENL8c/FzxJ8Nv2XtM1uzstQ03wr4+bWvE3xPWyvoluIp9a8HeGrX+zvDUwt5IzLo2veKrHxLY3LSWOsaHpd1BKi4yrRWycvPZf18vvuB6T8dv8Ag05/bY8AeGtQ8QfBT4x/Bn4+X2nq8q+DHXWfhb4t1eJUYiPRH8SHVPB0l8XCqINa8YaHbFGZlvXkVYXFXi94tfO/9f12A/mM8f8Aw/8AHHwp8aeJfhz8S/CXiDwJ488Harc6H4p8IeKtKvNE8QaDq1o22ex1PTL6KG6tplBWRPMj2zQvFPC0kMscjbJpq62YH7V/8E+/+CA37TX/AAUU/Z3sf2kPhX8YPgT4K8J3/i/xP4Oi0T4gXnj+DxEl/wCFZrWG9upI/DvgbX9NFpcNdobUrqDTFVcyxREgNlOqoO3K38/6/X9Ih+MfxY+Hmq/CL4p/Er4T67e6fqWt/DDx/wCMvh5rGo6S1y2lX+q+CvEWpeG9QvdMa8gtbttPurvTZp7Nrq2t7k2zxmeCGUvGuq117/15fl9wH6Gf8EyP+CT/AMa/+CpWrfGHSPg38Q/hb4An+C+neCdS1+X4m3Hiy3i1SLxzc+J7XTo9HPhbwx4ld5LR/C14179tSzULcWvkNMTMEic1Czavfzt/X3/fcC58SP8Agkn8b/hl/wAFGvAv/BNPV/iL8Kr/AOLfj2XwlFpnjnTbnxc3w5s28X+GbnxTYm+nuvC1v4lAtrK1e3u/s/h2fFyyiHzYi0tCqJwc7Oy6X/4H+fqrgf6Cv/BG39gj4l/8E4f2Ppf2dviv4v8AA3jfxVJ8WPG3j8a18PJtfn8PjTPE1h4atLOzL+JND8P6j9vgfRLhrkf2f9nCSw+VPKd4TlnJTldK2m2/9fj+Foh/Kz/wVF/4N7P2ovDniX9vP9vy6+MvwDn+GUnxA/aF/abHg+3vfiEfHY8H+IvG3if4gWugmGTwHH4f/wCEkg0vVIbO4jGuf2WL+OUR6jJb7J22hVXux5X0je/ottP672sB/LL4F8CeNPif4x8N/D34deFde8b+OfGGr2eg+FvCXhfS7vWvEGv6zfyCK007StLsYpru8upnPEcUZ2orSOUjR3XdtJXeyA/p4+A//Bp1+2r8QPC+neIvjZ8ZPg38AdR1GITnwSqax8U/Fujo0aMsOvSeG5NK8HRXvmFleHQ/GGv2yRqrm881nt4sXXinZJvz2/r52/WQeB/tlf8ABtB+3r+y34H1r4n+Ab3wP+1B4J8Naddar4js/hSuu2XxK0fTbLL3epL8O9dsI7nxDaQW+2d7bwbrHiXXFRLqWTRUtLV7t3GtGTtblvpqwP52CCpKsCrKSGUjBBHBBBwQQeCCOPatQEoAKACgAoAKACgAoAKACgAoAKACgAoAKACgDwz9oD/kT9M/7GW0/wDTXrFY1/gX+JfkwPkKuUAoAKACgAoAKACgAoAKACgAoAKACgAoAKACgAoAKACgAoAKACgAoAKACgAoAKACgAoAKACgAoAKAP/W/wA/+gAoAKACgAoAKAP0vHQfQV6AC0AFABQAUAf1Uf8ABqR+yf8A8LP/AGwfiX+1Rr+m+f4a/Zm8BNovhS6mixH/AMLU+L0Gp+H7S5tJJAY7g6P8PNP8exX8UQMtnP4i0K5eSHzYVnxrStHl77+i/wCCByn/AAdU/tP/APC2f27fBn7POj6j9p8Nfst/DKxs9UtUl8yGH4m/FuPTfG3iiRSh8o7fBMHwwsZEw01ve2eoQyMrB4kKKtG/d/l+f4frIP6j/wBlnUtE/wCCu3/BD/w34P8AFuoW194k+MH7N+r/AAV8ZapqDefNpPxs+GUM/hCx8aanF+9eO9j8feEtA+J1rCyvm3vNPmVXilQtjL3Km2zuvR/15drrcD/MdvvBHirS/G958ONS0W7sfG+neKrjwRf+HroJDf2fiq01d9ButFuVdgkV3b6vG9jMGfZHMjBmAGa7L9em4H+rDK/wf/4Iyf8ABLia9tNCt7vwf+yj8FLSa703TpksJviN8VNWns7GSa61GaJvs+o/FL4ueI4jeak9tONPbxAz29i1tZW9gvFrUn/if4f8BL/MD+DLxf8A8HE//BWPxN8Ubn4kaZ+0fF4L086s99pnwy8M/Dv4dN8N9J0wzpKnh4aVrvhjWdW1iwWJPsz3/iDW9W8QvG8jrrSTFJE6fZQta3z6+vT8Fb0uwP7uv+CP/wC3B4Y/4KH/ALJNj+0yvgnwt4H+MOo+J7n4e/tEWXhaxitrXUPih4C0TQ7e31ZLt2l1a+0zVPBGqeE9V0KHW7q+vfD+m6gnhdNQ1GDREv7rmqR5ZWvdbr0f9eX5uQfwYf8ABR//AJTs/Gv/ALPT8Df+pB4Lrph/DX+Fgf2Zf8HLf/KI745f9j38Df8A1bPhasKPx/Jgf5kldYH+qB+yz/ygf+FH/aMu3/8AWeLquOf8R/4kB/DX/wAG7X/KY79jr/rt8ev/AFmH41V0Vf4cvl/6UgP3o/4PBf8AkQP2Ef8AscP2gP8A0y/CWs6H2/8At39QKP8AwbG/t2/tdftPftA/Gv4W/Hz46+Mfid8Pvhx+zto174H8LeIBo407w5dad428KeHbKawOn6VY3G+30SWTTk8+eceQ5yGf51K0YxSsrNvUDlP+DkP/AIKNftu/si/tz/DL4a/s2/tF+OvhH4F1n9lbwL421Pw14ZXQjYXnirU/iv8AG7Q7/W5f7T0bUbj7Xc6T4c0Oxk2TpD5OmwbYlcyO5ShGUW2k3zW/Bf8ABA/jD8VeKNf8ceKPEnjTxZqlxrfinxfr+seKPEutXfl/a9X1/X9QuNW1nVLryY4ovtF/qN3c3c/lRRx+ZK2yNFwq9CVtOi0AwKAP9Lb/AINh/wDlFF4B/wCywfGj/wBSlK5K3x/JAfnr+0H/AMGoutfHP49/G/42R/t0aX4Zj+MPxe+JXxTTw2/7ON1rD+H0+IPjPWvFq6G+rL8cdLXVG0ldXFg2ojTdOF6bf7SLG0837OlKtZJcuyS37AeNXX/Bnzrtta3Nz/w8B0l/s8E0+z/hmG7Xf5UbSbd3/C/W27tuN21sdcHGKft/7n4gfiR/wb9+HbPxR/wV9/Y00++aFYLPxF8UfESCbGGvPCfwK+KHijTljBBBm/tDSLVosYKuocHKitKrtCX3fe1/XX5asD+nL/g7j8W6vp37G37Nfgu0nuodI8U/tIS61q6Qkpb3UvhP4beLYdMtrtlwZEEnia5u4bdyYnmtUuDG0trC8WVBe835f1/X+YH+f7XSAUAFABQB7z+yv/yc9+zj/wBl5+EH/qwvD1J7P0YH+l3/AMF+PhR8T/jX/wAEsv2hPh18Hfh542+KnxA1nW/grcaP4H+HnhjWfGXi7VodJ+Nvw/1TVJNM8OeH7O/1fUF03S7S71K+NpaS/ZNPtLq9n2W1tPInHTaU03sr/kwP89Dw1/wSe/4KaeLNVt9G0v8AYM/attby6dI4pvEvwS8d+DNKVncIDca94w0jQ9Ds0BYF5bvUIY40zJIyoruvV7SH8y/r+v6swP8AQU/4Ic/8E8fFn/BMz9i7WvDPxz1Xw/ZfFv4l+NdX+L/xVhstVsLvw/8AD6yg0DStD0XwjJ4nikXTdUTw5oehS63r+swzNpFtrWu6zZ6fe6hpGnWur3/NUlzy02Wi03/r5frIP4CP+Ck/7R/hz9rX/gpt+0P8ffBtz9v8GeMvjbpml+C9VEnmx634N+H9r4d+G3hTxBASFZLXxB4e8IabrVpA4321tfxW8mXiYt1QXLCK8vz1A/v9/wCDiL/lDn+2N/17fAn/ANaa+DFctL+JH5/+ksD8Pv8Agzu/4+P+CiH/AFx/ZN/9D/aUrSv9j/t79APyQ/4OQNOvdX/4LEfHLSdNt3u9R1Tw58ANOsLWPaJLm9vfg/4FtrW3QsVUPNPKka7mVdzDJAya0pfw18/zYH9tuk6P8Jf+CIv/AASe1TUdK8OaffWn7Nvweg8Q+JorSYWjfFX48+Jv7J0afUNW1Z0+0g+P/iprel6Sl463EuheHbjTdM0y1aw0TTdNXm1qT10u7ei9L9vN/MD+CDxf/wAF5f8Agq14s+KN18VIv2uPG3hS8fV31PTfBHhLTvDem/C/RrZbhZrTRLf4f3OkahoGq6VZxRxWanxRb6/ql/AjSaxqepXlzeXU/V7KFvh/z/r+kB/eF/wTd/aj8Ef8Flf+Ca9zqfx68FeHtVuvFtv4x/Z+/aR8E2UTw+HLzxVpWnabLf6noMbXFxfaKmu+G/EPhbxtozRXC6h4T1rUki0q/ln0Sy1WXmmnTnp0d1/Wnz+7XVgf56N/8Vf2sP8AglF+1X+098HP2fvjZ4q+FvijwZ8RfFvwg8U+I/C40gzeMdA8B+LdUt/D19cDUdM1CJLbUYEg1u3SKG3lQXwSVUZWiTqtGcYtq+l/v+/89PMD/SN+Kvxg+Jeif8EfviD8fNK8X6pZfGHSv+CcHiT4uaf49hFr/bNr8SLP9mi78YW3i6MPbtZf2nD4mjTWFDWjW32pRm3MX7tuRJc6XTnS+VwP8yv9pP8A4KEftn/tgeF9A8F/tLftBeNvi/4W8L6//wAJRoGi+JxogtNL186fd6T/AGpb/wBl6Pp0v2j+zr+8tP3kskfl3D/u921l61CMdUknt/X4AfGtUB6V8Ivg58U/j58QND+FPwW8BeJ/ib8SPEqarJ4f8FeDdKuNa8Rawmh6Pf6/q7WGm2qtPcDTtF0zUdUuyinybOzuJmwkZNJtJXeyA+0f+HQn/BT/AP6MT/aX/wDDYa//APGKn2kP5kBxnxE/4Jk/8FBfhJ4I8S/Er4m/se/HzwN4B8G6ZLrXirxd4k+H2taZoWgaTAyJNqGqX9xCsNraxNIivLIQqlgO9NVIt2TV2B8L1QBQB/q/f8EebA6p/wAEmf2LtMEvkHUf2ddHsBMU8wQm8GqW/mmPcu/y/M37Ny7tuNwzleKp8cvUD+c//iDy13/pIHpP/iMF3/8AP/rX2/8Ac/EDw79pv/g1a1n9nD9nH49ftBy/tw6Z4wi+B3wd+JPxbk8Jx/s63WhSeJU+Hng/WPFj6Cmtt8btYXSH1ZdJNgupNpWpCyM4uTY3Qi8h3Gtdpcu7S37gfnp/wbdf8pgP2aP+xf8Aj1/6oP4kVdX+HL5f+lID9m/+DxD/AI8/+CeX/Xz+1d/6K/ZvrOh9v/t39QPzV/4Nzf8AgqD/AMMZ/tH/APDNnxb8RfYv2bf2mNe03TftmpXXlaT8MfjPcLb6R4U8atJMwt9O0PxZGtn4L8bXJ8mCOP8A4RXxDqN3b6d4TulnurDmXMt187rt8t/+GA/oF/4K4/8ABB3/AIbq/bi/Zq/aF+G32Pw34V8feIdK8Gftp3VrdWOm6jB4L8F6XLqWi/EfRY52E+o+Kdd8NaO/wjkNrDePZ6k/w41ObTX0i18T6la5U6nLFxfS7i/0/UDI/wCDh3/gov4a/YV/ZX8L/sEfs1XGn+D/AIo/F74eWfg59O8Kutl/wpX9mjS7E+EzDpqQSCTSdS8b2emz+BPCSxq01l4csPF2qw3Gn6nZeH7mcpQcpc0tr39Xe/z8wPx3/wCDVb9jHwn8bf2o/ip+1J4/0W01zSv2WND8LwfDuy1BUltYfi58R5ddTS/FK2r747q58GeF/DHiGSw+0RbdO1zxDoWu2TLqek2dxb6VpWSiuu/pp/W33AfXP/Bwd/wVw/bS+HP7Tmr/ALGv7I2vfEH4O+EvhdoPhO8+J3xE8A6LqNp428beM/GfhzS/GtppWjeMorCW+0Dwr4d8Na74fjB8L3Om6hqmu3Wtx6pqN1p9rZWcE0oRtzSabeyfSz/H5/qwPN/+CCX/AAV4/bk1j9rjwR+yj+1j4s+Jvxr+Ffxrj1vRPDHi/wCJmm6trPjP4bePdM0LUvEGiXn/AAm95YtruseGfE39kS+GdU0nxFealHp2oaho2taXfaNa2WuW+slSEOW8bJrt1XotPPbW2twOQ/4Oqf2KNB8FftJfAD9pz4Z+H7Sx1X9qKHWfh78Q9O01Y7VNZ+KfgZvDlv4c8SzxMVhXVfFvhfxBaaLezwmOGaTwXFf3qLf6hdXd66MtGn9nX5f10t94H9UEr/B//gjJ/wAEuJr200K3u/B/7KPwUtJrvTdOmSwm+I3xU1aezsZJrrUZom+z6j8Uvi54jiN5qT20409vEDPb2LW1lb2C461J/wCJ/h/wEv8AMD+DLxf/AMHE/wDwVj8TfFG5+JGmftHxeC9POrPfaZ8MvDPw7+HTfDfSdMM6Sp4eGla74Y1nVtYsFiT7M9/4g1vVvELxvI660kxSROn2ULWt8+vr0/BW9LsD+7r/AII//tweGP8Agof+yTY/tMr4J8LeB/jDqPie5+Hv7RFl4WsYra11D4oeAtE0O3t9WS7dpdWvtM1TwRqnhPVdCh1u6vr3w/puoJ4XTUNRg0RL+65qkeWVr3W69H/Xl+bkH+eX/wAFq/8AlKr+3F/2W7Vv/TTo9dVP4I+gH5d1YH9Ff/Brp/ylP0T/ALIN8Yf/AEn8P1lW+D5oD+i3/g4a/wCCW37Wn/BRzXv2UtQ/Zk0HwXrVt8I9I+Mtn4ybxb4203wi1vP41vPhlNoQsU1CNzfrLH4W1Y3DREC2KQh8+clZUpxhzXvrb8L/AOYH4B/C/wD4NW/+CkXi3xZpWmfEXWPgT8JfCMt7brrviu78e3HjXULDTC/+mXOjeGPC+jzNrWpRRAm003UNZ8O2d3OY4ptYsYWkuYtXWh2b8gP7DP2h/jP8B/8Agit/wTR0uwttetxa/BP4S2vwp+A2g+IbiNvEPxY+LFt4euovDNk9na5kuLnXvESXHirxrc6fbfYtC0T+3dV8qCzso4a50nUn2u7vyX/A/ED+Ur/g1Z/Y48LfHH9qP4u/tWfEXSLbxFZ/sw6N4Zg+H1tqv+kwp8X/AImT68bLxh5EnmJeX/g/wz4Z8QNZPdqRY634m0fXbLbquk2dzab1pWSiuu/pp/W33AfbX/Bw/wD8Fqf2jf2ePj7D+xV+yL47m+E974O8K+HPEnxs+JWh2ml3Hje51/xlp8PiLw94F8O6hqNtfjwvpen+E7zQPEeq6vpkNr4h1W61+106C+07S9OvU16aVOLXNLW7sl2t18+vb8nIPj7/AIIj/wDBdv8Aa3f9rz4V/sz/ALWnxb1r44/CP4++KNP+G+h6/wCPBYX/AI4+H3xG8TSLpvga/wBN8WLBa6vrGieIfEr6V4Y1rRPEN7qMNmmrRa5ostldWV9Za46lOPK3FWa7dV6f8N57JSD7L/4Ozf2NPCU/w++Cv7dPhbRbLTvG+meMLP4FfFi+s1WCfxT4b1zRtb174eazqsY2xXN34S1Dw9rXh5dQw2pXNh4o0nT7l5tO0PTksFQlvHpuv6/4HnoB+hf/AAa8f8orfDv/AGXT4x/+l+i1Fb4/kgP8/v8Abb/5PO/a6/7Oe+Pn/q1fFldS2XogP6nP+DPj/kd/28/+xV/Z4/8ATv8AGKsa+0fUD4N/4OF/iv8AET4G/wDBajxH8WvhL4r1LwP8R/A3w++Ces+EvFmkfZjqWh6oPh/Fai8s/tlvdW3mi3uZ4v31vKm2Vvlzg06STp2ezbA/qu/4N5P2lvjt+1b/AME/Z/in+0R8Stf+KvxBX47fEjwyvinxILAaiNB0jSvBs+m6Z/xLbKwt/s9nLqF48X+j+Zm4k3uwCbcaqUZWSsrL+v6/QD+NH/gpp/wVC/b81X9p79vX9mfUf2n/AIhXfwHX9or9pX4Qr8NJF8Pf2APhrpXxU8Y+GNP8I5XQl1D+zLXQbO20yP8A077V9nhTdctJl26IQjyxdle0XfztcD9uv+DTD9jHwm/hL42/t2eLNFtNS8YDxbc/Ab4Q3t4qTS+F9K03QdG8Q/EzXdNhbekN94lfxL4c8NQ6ooiv7XTtF8R6ZA62Gu6gl1nXlqo9N3/XX7vvA+K/+Czf/BZP9v8A8Xftf/GH4F/sy+Nvi98A/gf8BfHfiH4W2L/C2w13wp4u8e+K/A+pXPh7xj4t8Q+NdNsofEklhc+JbLVbPw5oulalYaEnh+10y9ubG71a5ub53ThBRTbTb11tpfpb/P8ARAfpB/wbn/8ABVX9rf8AaF+KPjX9kL9sDVPGHxJlg8A6j8RPhJ8WfGWg3Nv4stJPDWpaRY+JPAXivxAunWp8T2+oafrI8Q+Hta1wvrdhNo2taZe6vq1vqehWejTVhFLmjbfVLz6/8Nb9ZB+Gf/ByP+x54S/ZU/4KH6r4k+HWjWXh/wABftL+CrL432+iaYgg03RvHGoa5rfh/wCI9lY2o4tYdU8QaOvjRoIf9Ctp/F8tnYJb2lrHZ2ulKXNHXdO3+Xr+H6yD+f2tQCgAoAKACgAoAKACgAoAKACgAoAKACgAoA8M/aA/5E/TP+xltP8A016xWNf4F/iX5MD5CrlAKACgAoAKACgAoAKACgAoAKACgAoAKACgAoAKACgAoAKACgAoAKACgAoAKACgAoAKACgAoAKACgD/1/8AP/oAKACgAoAKACgD9Lx0H0FegAtABQAUAFAH+n5/wQO/Zt0T9i//AIJYfDLxV49m0rwbrHxg0zXP2qPir4g8RXdnoum6FoHizSbW+8K3mu6vqcltBo+kaD8INC8J6lq7anPa2ei3kuvXNx9mDXMjcdV8035e793/AAQPnj4r+Hv+DZD44/Ejxn8Xfix8RP2PvGvxH+IWvXvibxj4q1T9ojxlFe63reoOGubyaCw+I9nYWykKkcFpYWlrZWlvHFbWltBbxRxLSVZKy5rID9Iv+Cd3jL/glv4V0LxJ+zx/wTl+KHwHv9Nt9R1P4seIPhf8MPizN451iCbUofDvhfWfGKaVr/ijxD4hj0hTp3hjS9TuNPK6Hp2oXWm/ao7XUddjfUImp7zT7Xf9fn+gH8Tv/Bc/9m7TP2PP+CyOl/FP+zILP4V/Hjxv8M/2nrJnjEelrqVz4xtYfjBY3VyNkTXU3jjw94g8V6hENj2um+L9MMhcSpM/RTfNTt1V13v27d/+HtcD+ur/AIOE/BHiL4if8Eif2q7XwhDPqdzoNj8L/H99aWP777X4W8F/FzwL4l8T3hMYkDWejeHbHUPEtzKCqJa6PJMX2p82FJ2mr+a+b/q39MD/AC4K7AP9C/8A4NMfAfifw7+wV8ZfGmsWt1Z6D8Q/2l9fuPCAuEZItTsPC/gHwJoOq63Y5ULLaS67HqGhNMrtm+8O3sBVDbkvy137y8l+v9f0gP5dv+CkckcP/BdX43SyuscUX7aHgiSSR2CpHGmv+DGd3Y4CqqgszE4AGTjBraH8Nf4WB/aH/wAHJ+m3l9/wSH/aEuLWFpYtI8W/ArUr9l/5YWb/ABp8D6WJj1+X7bqdnEfTzcnGCawo/GvR/wBf1f8ANxD/ADFq6wP9Vf8AZ30LU/DX/BDP4X6NrFs9nqVr/wAExtLku7SVWSa1e9/Zra+W2uI2CtFcwR3KRXMTANFOskZ5Q1xyd6j/AMX5P5f133A/hU/4N2v+Ux37HX/Xb49f+sw/Gquir/Dl8v8A0pAfvR/weC/8iB+wj/2OH7QH/pl+EtZ0Pt/9u/qB8ef8Giv/ACeB+1D/ANm2Wf8A6s/wfTr7R9QPM/8Ag7SBH/BR/wCDxIIB/Yt+G+D2OPjb+0QOPXB44z/RXQ+B/wCJ/kgP5eq2AKAP9Lb/AINh/wDlFF4B/wCywfGj/wBSlK5K3x/JAfyB/tq/8FWf+CkHgb9sj9rTwV4Q/bT/AGgvDnhLwf8AtM/Hjwt4X8PaV4/1W10vQvDvh/4p+K9J0TRtNtUk2W1hpemWlrY2cCfJDbwRxrworaNODjF2V3FP8APmR/8Agr9/wU/lR45P26v2kHjkVkdG+I2sFWRwVZSPM5DAkH2qvZw/lQGX/wAEnvjnon7N3/BR39j74v8AiacWfhnQfjJoegeJdRaVYYtI8O/ES1v/AIb67rdy7ZH2PRNJ8XXerXqAb5bSzmijy7rTmuaMl5fitfzA/ur/AODl/wDZa8T/ALRn/BN3WfF3gjSrrWfE37M/xC0X453en2CmW8uvAOn6H4i8K/EJooMFZINC0TxKnjbUWBSWHS/CV7JEzEPb3HNSlyy12en+Xp+P6xD/ADSa6wPoH9lb9mz4j/tgftDfCj9mz4TW1tP46+LPiq18OaXc6h9pGk6HZLDPqXiDxTrslnb3d3FoHhPw7Y6r4l1yW0tLq7TStLuzaWtzc+VbyqTUU2+gH6p/8FGf+CD3xy/4Jq/ACy/aA+Lnx6+CHi/RtW+IHh74baJ4X8Ep46HiLV/EPiHTtd1lBa/294X0rTxb2GjeGtZ1K8aS7VxDa7Y0d3RWzhVU3ZRa0ve9/wCt/wCrAfhXWoHvP7K//Jz37OP/AGXn4Qf+rC8PUns/Rgf6uH/BRf8AbRsf+CfX7InxN/asv/h7d/FOH4d3vgOxXwNZ+JYfB8usy+N/H/hjwOHbxHNoniRdNTTV8QvqpI0PUGvGsksAtsLo31pxRjzSUb2v19FcD+Y+6/4PDNEW3lNl/wAE/dVkuth8hLr9py0htzJ282SL4C3EioOp2RMzY25XIatfYP8AnX3Afj5/wUN/4OH/ANsv9u7wRrvwb0HSvDX7NnwO8T28th4q8IfDjUtY1bxn430a6haG98OeNviPqJ0+4v8Awzeo7xX2h+G/DvhKy1izlm03xEmt6fK9u2kKUY6/E+l1t2+a/rYD8KfCf/I1eGf+xg0b/wBONtWoH+n/AP8ABxF/yhz/AGxv+vb4E/8ArTXwYrjpfxI/P/0lgfh9/wAGd3/Hx/wUQ/64/sm/+h/tKVpX+x/29+gH5l/8F7vEGmeEv+C6vizxVrSQyaP4Z1j9lHxBq0dwcW76Zo3w/wDhrqN+k5yMQta20qynI+QnkYzV09aaXdS/N+n5/cB/Xn/wcJeEdc+IH/BIP9qyLwksmqSaTYfCjx1cw6eyzpe+GPCfxk+HviPxBeh496SWWl+H7O+8RSyoxT7NpbShioBrClpUV/Nfh8/67asD/LirsA/0O/8Ag008F+IdA/4J9fFzxXq1vc2uj+Pf2pPFt94WWZdsWoadoHw6+Gfh7UNYtOPngl12y1PRnkDH/StBuI9q+Vuflrv3kuy/P+u/3WA/jv8A+CxnibR/F3/BUX9uXWNCe1k0+L9oLxnoJkspElt5NR8JzQeFNZkEiM6NLJrOi373G1iBcNKOMbV3p/BH0A/0K/jQCf8AghB8UAASf+HTXi7gcnj9kO+J6Z6Dn8O2M1yr+Iv8a/8ASgP8qmu0AoA+9P8AgmX+2Po/7Af7anwi/at17wLqXxJ0r4Z23xEgufBuka3a+HtQ1Y+OPhj4x+H8DQave2Gp21qNPuPFEWpSiSym8+G0kt08t5VlSZx5ouN7Xtr6NMD+rb/iL/8AhJ/0ZF8Rv/DzeGP/AJhaw9hL+dfcB8qftxf8HOnw1/a4/ZJ+Pf7NWk/sleOfBWpfGX4f6l4Ls/Feo/FTw/rFjoU1/Payi/udLtvB9jcXsUYtyDBFd27sWGJBg1UaLjJPmTs9rf8ADf132A/kArcAoA/1dP8AgkPPNa/8EjP2O7q2keG4tv2a9PngmjO2SKaGDV5IpEYYIeN1DKQeCM8YriqfHL1A/wA6z/h8F/wVC/6Ps/aR/wDDjax/8crq9nD+VAcx41/4Knf8FF/iP4P8VfD7x3+2Z8fvFfgnxx4d1nwl4v8AC+t+PdVvdH8ReGvEOn3Gk65omq2cjmO607VNNurmyvbdxsmt5pI2yGNCpwWtldagfbH/AAbdf8pgP2aP+xf+PX/qg/iRSq/w5fL/ANKQH7N/8HiH/Hn/AME8v+vn9q7/ANFfs31nQ+3/ANu/qB/HV8Cvgn8R/wBo/wCMPw5+BXwj0CfxN8R/il4q0zwj4U0iHckcmoajLiS+1C5VJF07RdHs0utY1/Vp1+yaPolhf6reMlpZzOu7aSbey1A/12vgtHpP7OXww/Zi/Zw+K/xwtvHXxdm8A6T8OfD/AIh8Z6np9h40+NXif4Z+BIdQ8Z6xpGlu0d7q9xaaTpd3ruon/T9StdLWK613UtQ1F7jUb3herbS0u33t+f8AXa1gP8/n/g5W/Y0+L3wE/bz8TftDeJ9f8ReP/hV+1TL/AMJT4D8Y6y32p/CmseHdM0zRtc+Dt1cRQw29pB4MsoNLn8FQeTEtx4HvtLtVn1PVtD8RXi9VKSceW1nH8b9evz8+17Afr5/waA+JtGn+E37bHg6NrVfEOl/ET4Q+JrtPMUX02ja94a8ZaXp7GEtva1tr7w5qYWRV2pNdsrtmRBWdfePo/wCvxA+hv+Ch3/ByR4j/AGBP2vvi3+yrqn7Dy+PV+Gs/hWTSvHdx+0LN4PXxfo/izwX4d8YWGsW2gD4HeJY7CFV119NeOLXtUVbrTrmOSdJ0mt4FClzRUua1+lv6/r1A+LE/4PELwMN//BPG2ZcHIT9q6RGzj5SGP7N8gADYJG35gNoKkhlr2H9/8APzf/4KEf8ABeHT/wDgpRffsoeHPEX7L2n/AAO0z4F/tH+EPizqHiKb4yt8SI9X0i1mgsNV0Sexf4W+ARplo9uy31zf/wBo3gZbNYTaLuE6XGnyc2t7q239fl9wH9cn/Bwn4I8RfET/AIJE/tV2vhCGfU7nQbH4X+P760sf332vwt4L+LngXxL4nvCYxIGs9G8O2OoeJbmUFUS10eSYvtT5sKTtNX8183/Vv6YH+XBXYB/oX/8ABpj4D8T+Hf2CvjL401i1urPQfiH+0vr9x4QFwjJFqdh4X8A+BNB1XW7HKhZbSXXY9Q0Jplds33h29gKobcl+Wu/eXkv1/r+kB/Ip/wAFq/8AlKr+3F/2W7Vv/TTo9b0/gj6Afl3Vgf0V/wDBrp/ylP0T/sg3xh/9J/D9ZVvg+aA/ou/4OGv+CpX7Wf8AwTi179lLT/2ZNc8F6Pb/ABc0j4y3njIeLfBWneLnuJ/BV58MoNCNg1/IhsFij8U6t9oWIH7SXhL48lKypQjPmvfS343/AMgOV/4IE/8ABbf4rft8/EX4r/s6/tZ6p4Nb4wWmjQfET4Pav4Z8PWfhG08T+F9LWLT/AB14Tm062l+y3Gt+H5JtJ8TaWYBLf6jo154omnRLPw2jsVaaik43ts/0/r/MD8iP+Dq39lX4r+AP2ovAH7Ul14t8ceM/gf8AGvQYfCuiab4g1/WNc0D4P/EnwlplrFrngrwzZX91c2Phbw/440W0tfHWlafYLapqfiCLx/KlssOlo7XQas49d/Vf8D1+4D7w/wCDQHxNo8/wn/bY8Gxvar4g0v4ifCHxNdJ5ii+m0fXvDXjLSrBzEW3ta2174b1ILIqbUmu2V2BkjFKutYvpqv6/4b7wPwU/4OLvBfiHwj/wV2/afvdct7lLPxzafB/xp4XvZ1ITVPD1x8GfAXh/7RanA329hrvh3XNADDIE2jTJn5TWlJ3gvK6/H+u/42iHwz/wTa8F+IfiD/wUF/Yn8KeFre5n1i9/ak+B18rWq7pbHTtA+Ivh/wAQ67rBwG2waHoWlalrN1Jtby7Wwmk2tt21U3aMn5P+uv5feB/dx/wdK+JtH0P/AIJdXOj6i9r/AGh4z/aC+Emg6BHPIi3B1Gxh8VeK7qSyjLB5JY9G8OamkuxXCW80pbbkNXNR+P5P+v6/UDQ/4NdZI3/4JX6CqOrND8d/jFHKqsCY5Dd6FKEcDlWMUscgU4Ox0bowLFb4/kgP4DP279NvNH/bg/bJ0nUIWt7/AEz9qv8AaGsL2BvvRXVp8XPF8E8Z6Z2yRsM9xyM5BrqjrFei/rr+f3gf1S/8Ge+hamdY/b38TG2ddHTTP2ctCS7ZWEc+pyXXxpv5LaBsbZHtbWKKW6UNuhW8sywAnQ1jXekV5t/1/wAP94H5af8ABzd/ylj+J/8A2Sv4Kf8AqD2lVR+D5sD+n3/g1f8A+UX1z/2cn8Wv/TL4ArGt8fyQH8J//BSQEf8ABRP9vgEEEftpftS5B4I/4vl4665x/L8q6YfBH/DH8gP7rv8Ag1g8TaNrX/BMK50bTmtRqXg/9oz4raNr8UMitc/btQ0rwT4ms7i8iDF42l0nXLCGB2VVkhtQE3FHK81b4/VL+v6/UD4+/aN/4OqvEv7On7QHxt+Aeu/8E/EvtV+DPxW8ffDK71O5/abn0mTWD4J8T6n4eh1xdNP7Pl+LODW7ewh1a1hjv76Fba9iMF7dwlLiWlRuk+bdX2A8aX/g8QvBu3/8E8bZsqQm39q6Rdr5GGbP7N77lA3AqNhJIIcYIp+w/v8A4AfhP/wV5/4KwH/gqx42+C/jSX4AW/wIuPhF4W8V+F3tofia3xLfxLD4l1bS9Vhnku2+H3gE6UulvYTxx232fUhcG/kl8632bJdYQ5E1e932t/X3ffcD8fKsAoAKACgAoAKACgAoAKACgAoAKACgAoAKAPDP2gP+RP0z/sZbT/016xWNf4F/iX5MD5CrlAKACgAoAKACgAoAKACgAoAKACgAoAKACgAoAKACgAoAKACgAoAKACgAoAKACgAoAKACgAoAKACgD//Q/wA/+gAoAKACgAoAKAP0vHQfQV6AC0AFABQB9gfsB/sxah+2V+2X+zt+zXZQ3Mll8T/iVomn+LJ7Mutzpvw80Yy+JfiRrEDpys+keA9G8Rajb5aMPc28MZlj3h1mT5Yt/wBX+YH+gx/wcT/tGaf+yz/wSy+IXgXwpJbaBrnx8vfDH7NfgvTdNCW0dh4V1m2uNS8d29tYQ7NmjD4YeFvEPhV/LVLazl8QaZC5/fQwT81Jc00+2r63/Lq/+HtYD/MnrrA/Uf8A4Iw/tP8A/DJX/BSb9mH4lahqP9neDvEXjiH4R/EOSWXybAeC/i3GfA95qGqNkE6f4W1bVtG8aSBSSJvDUD7JQpieKkeaDXbVeqA/sK/4On/2T/8Ahcn7C/hX9o3QdN+1eLv2U/H1vqWq3EUXmXJ+FXxTn0rwf4uhRIx50v2LxdB8OdakkPmQ2Gladrd06RRtPOuFGVpWfXbXr/w3n5agdv8A8ERP+CuPwD/bd/Zi8EfsqftA+LPB+k/tL+CPBFn8IvEvgX4iXGkWenftB+D7XTJPDWk654UttblNh411PXPC0UGn/ELwhEk2qtrCavqY0Y+G9UtXiVSm4u61Td/Trb/ggcV8Xf8Ag2N/4JT6N4r8R/HDxV8RPjX8FvhLpM9z4r8U+Cm+LfgTw98I/DemW8ourq1bxZ428C6j4r8O+ElQSR3f27xzJfW8EuzT9d0wRw7Gq09rJvp3/W/3adb6ID9N/wDgl5+1F+yz8ffh58V/hj+xV4O03wx+zL+yT8Q7D4AfDPVtFe4TRfG9vp/hHRfFGu+KdFtLyAaidLuvEGv6lFBr2r3uo6z41njuvGup3TXWvuKicZKzlvLV+X9emnmB/ni/8Fm7+80r/grL+2pqmnXElpqGm/Hq9v7G6ix5tteWen6HcW1xHuDL5kM8aSJlWG5RkHpXVT+CPoB/oO/shftY/sl/8FlP2I7jQNdufCvjD/hY3w2i8GftLfAe51f7D4r8F+IrvTra18T2k1haXVj4hsNHOtA6t4B8d6T9ljmjXTNT0rULLXtPubTT+WUZU5ejun37f8FAfkT8QP8Ag36/4I4fsCRaj+1P+1B8avjHqnwh8BXcmvaf8Nfi38Qfh/beGvFupWMFzqNn4JSw8MeA/CfjP4kapqEtuqaL4P0HWLG+1nyPserx6tp0l8r6KrUlaKSv3V/83t6a+VgP3Mu/jXp/7SH/AAS68S/H3SPDB8FaT8Yv2JfGfxF0vwg13DfN4Z03xX8GtY1ew0R7y2tLG2uH021uYrV5Lezt4C0ZEMSxhKza5Z2ve0lr/V/67bAf59H/AAbtf8pjv2Ov+u3x6/8AWYfjVXTV/hy+X/pSA/ej/g8F/wCRA/YR/wCxw/aA/wDTL8Jazofb/wC3f1A/FH/g3b/bh+FH7En7eN3qXx08S23gv4V/G74U698IdU8aarNFbeG/BfiW48SeFPF/hPxJ4qvJD/oGgNceFr7wxd6kR9k0qXxPBqmqSWuk2V9fWmlWLlHTdO/r5fkwP7Tv2+f+CSv7EX/BXe5+Gvxg8YfEXxfbeIPB3hb/AIR3wz8Uf2fvHXga/sfEvge/v7nxDp+j6tPq3hvx54f1nSLO/wBU1XVtBvdJGnXcU2s30hvryznFrXPGcoXSt80/yTj+f3faD/Mo/aA8AaN8KPjz8bfhb4cvr/U/D3w1+LvxJ8AaDqWqy2s+qaho3g7xlrXh3S77Up7G2s7Ga/u7HToJ7yWzs7S1kuJJHt7aCFkiTrTuk9rpO3a4HkVMD/S2/wCDYf8A5RReAf8AssHxo/8AUpSuSt8fyQH8AP7f/wDyfh+2x/2dx+0j/wCrk8Z10w+CP+GP5AfI9UAUAf6Cv/BEr/gvV8F/jl8IvBf7Kn7anxB0T4d/H3wN4es/Bug/Ev4m63p2m+Bvjz4bslXStEXU/FGtywadpnxNj0w2Wj67pfiO7/4rq6iGv6RqOo6vq+p6FpfLUpNO8btbvy/zQHuv7Qv/AAbCf8E3/j548vviZ4H1T4w/s/p4mvf7Z1Pwj8GvE/hGX4a3L6hcNfX174c0Hxl4M8XXHhpdQ89msrDQNat/COlQmGHRvDNpZRR29JVprTR+t7/mv835PWIfVf7OH7An/BML/gip4F8XfGaLV9E8BXUunz23iD9oP9ofxhoer/EGTR44Ymk8J+GNRj0nw/Z2aanLGkknhj4e+F7PV/FmoPZWt1bazNa6Na2icp1HbX0V7evXbzennqB/FN/wXQ/4K4J/wUu+NPh3wr8KIdY0b9lz4IXGswfDmHVkuNO1P4j+J9VMVrrXxT17RJFik0uO6sbWDSfBWiakkmq6JoLX99ff2bqnijWNE0/opw5Fru9/8v6v38oh+EdaAe8/sr/8nPfs4/8AZefhB/6sLw9Sez9GB/o+f8HI3/KID9pb/sYfgN/6vv4b1yUv4kfn/wCksD/MKrsAKAOg8J/8jV4Z/wCxg0b/ANONtQB/p/8A/BxF/wAoc/2xv+vb4E/+tNfBiuOl/Ej8/wD0lgfh9/wZ3f8AHx/wUQ/64/sm/wDof7SlaV/sf9vfoB+Qf/Byl/yl3/aB/wCxP+BX/qmPBNaUv4cfn/6UwP6Sv+CJ3/BZn9nD9qr9mTwr+xV+2H4w8F+E/jd4Q8Ap8Hntvind6VpXgP8AaK+GUOkr4S0m3ttW1+5j0fUfG9z4Ykt/DnjTwbqs66l4slSbxHoUWrQalreneHcalNxfMtVe+mtvX5+f3WAn8W/8Gnf7BniL4n3HjDw98Xv2hPBfw41DVjqsvwq0fWPBup22n2s06Ttofh7xnrvhfVNdtNEVPMtrVtaj8Sa1FbOnma3POguHFXla1k33/W1/ya8rXA+kP27v+CmX7E//AARl/ZPtv2bP2bL7wJqPxo8FeDb7wJ8Df2ffB2q2viqTwHrLJO48a/GZ4NRurzQ9PtNY1C48Ua2nie8i8Y/EjXp71LOO4e+17xBoyjCVSV2rJu7f6Lvf/h+gH+ajruuav4n1vWfEniDULnVte8Q6rqOua3qt7J5t5qer6tdy3+pahdykAyXN7eXE1zPIQN8sjNgZxXWB/pz/APBJX9t79lL9vf8A4J4/Cf4B+I/Hfgy/+Iehfs76L+zv8fPgh4n8SaZpXjbU7LQvBEHwt8R6zHoLX1rqmp+EfiDpEB1ax1vRBPaWya7/AGRdXNlrdld2Vvxzi4Sb6Xun877+W11v8gP5fv8Aguz/AMEWv2X/APgmf8Gfhf8AFz4DePfjTr+pfE34zXHgi48L/EzxD4L1zR9D8Pnwh4j8SsdHk0DwL4W1mae1vtMs7OC51PUL8rYSmO7+03ri9fanUlNtNLRXur/5tdeyA/mErYAoAKACgAoAKAP9W7/gkf8A8ohf2Qf+zZbT/wBJdZriqfHL1A/yka7QCgD90v8Ag26/5TAfs0f9i/8AHr/1QfxIrOr/AA5fL/0pAfs3/wAHiH/Hn/wTy/6+f2rv/RX7N9Z0Pt/9u/qB77/wbNf8EybP4C/CG+/4KG/HfSLbSviH8XPDF3D8FLbxEkVoPh58Dpo/tWqfEK4e+8uPTNT+J0duLix1CTymsfhvZWt3b34sPG+rWiKtO75Fsnr69vl+foB/O7/wVR/4K4/En9pv/gpDov7SfwI8Y6joHgT9lPxbaaR+yndQNKtqLTwlrkV/qnxCutOcwx3TfFXXLJtR1OzvbeKS98CDw54S12CePS5UfWFNKFnvJa/5fK/3gf2s6vpHwA/4L/f8Ep7C4U6dod58UPDSanpV0cajqXwB/aZ8E289pPG3y/bjb+H/ABFNeabdrtsbzxf8L/EUssBtbbxPbzpz3dKfezt2vH/g2+8D+IT/AIJu/tg/FD/gih/wUO8WaZ8b/B2uW+gabqGtfAn9p/4eWcUVxrSaFa6zbXMHinwiLie00/VNV8NatYaf4o8L3ouEsPFfhW81DT9P1G2s/FEOr2/ROPtIK3qv8v08vkB/Zd+1j/wT2/4Jtf8ABeTwZ4K/aB+Hnxpt7jxtoXh2w0XSPjV8D9d8P6lrkXh26kuNWsfAvxc8Da1a3F1BNpFxf6nc2mg+ILTwl428PahdXlrLeQ2Zu9LlwjOdO6a+T7+T/wCHXbe8Q8i/Zg/4IPf8E1/+CYN9f/tSftGfFe3+KE3gnTbv7H4r/aTufAnhb4O+DJLyzubG51S08GXMR0zVvEl3bXc1lpKeJNY8TGC7lt5fDukw+IEs71CVWc7RStfs9X8/+B63ugP5Qf8AguJ+358AP20v2hPDvhn9k34b+DfA/wCzx8DrTXtE8N+KPDPgTRvAl78X/FGu3Vi3iHx7e6Zp+i6Nqdv4cjh0jTtJ8EaZ4gifVLewh1PXbm30i58T3WiafvSi4r3nq/w8v6X36gf1n/8ABET/AIK4/AP9t39mLwR+yp+0D4s8H6T+0v4I8EWfwi8S+BfiJcaRZ6d+0H4PtdMk8NaTrnhS21uU2HjXU9c8LRQaf8QvCESTaq2sJq+pjRj4b1S1eLCpTcXdapu/p1t/wQOK+Lv/AAbG/wDBKfRvFfiP44eKviJ8a/gt8JdJnufFfinwU3xb8CeHvhH4b0y3lF1dWreLPG3gXUfFfh3wkqCSO7+3eOZL63gl2afrumCOHY1WntZN9O/63+7TrfRAfpv/AMEvP2ov2Wfj78PPiv8ADH9irwdpvhj9mX9kn4h2HwA+GeraK9wmi+N7fT/COi+KNd8U6LaXkA1E6XdeINf1KKDXtXvdR1nxrPHdeNdTumutfcVE4yVnLeWr8v69NPMD/O5/4LV/8pVf24v+y3at/wCmnR66qfwR9APy7qwP6K/+DXT/AJSn6J/2Qb4w/wDpP4frKt8HzQH6Mf8AB4V/yNf7Av8A2L37SX/py+CFRQ+3/wBu/qB/Jl+zH+0L4/8A2UP2gPhL+0Z8L7z7J42+EfjTSvF2kxvLLDaavb2shg1vwzqrQ/vW0PxZoFxqfhnXoYyHn0bVr6BGVpAy7yXMmu6sB/qFftB/C34Jf8FoP+CZc+n+Fr+zfwv+0P8ADDSfiN8HfFF+qTXfw7+KWnW8l/4WutSNqJpbTUfB/jC3vfBnj+wsXFzLpw8W+GxKq3kpbjTdOeu6eq7r/hnp/wAAD+Af/glx+3J49/4I+/t5a9efFbwlr0fhSK+8RfAb9qH4bwwQyeJtMsNI8RpDqGo6Ja3F1b2M3i/4f+K9FTULGOW5jg1jTF13w/DfWMfiD+1LfpnH2kVZ+afT9d15aeYH9vP7Un7Ef/BNn/gvT8LvAXxY8M/Fq18Q694T0iK08I/Gr4GeJdAPjjw3omsSNq7eAPiR4Y1vT9TltrWK9lub8+EPGeh6N4p8NarPqbabcaI+pa5BqHPGUqTtb5P/AD8vn+TiHKfsUf8ABHb/AIJ8f8EeNQ1z9qbxl8W5tU8a6RpGoaPbfGz9ojxV4K8HeFfh1pWr2clrq8Pg6xWDQ9F0fWtf08XWm3mqajqWt69c6XPeaLo0+n2Wp6va6k5VJVPd5fktX/XovvugP5Mf+C+//BWfw3/wUa+NPg/4efAyfUJP2YvgK+tDwnreo6fc6Re/E/x7rn2e08QfEB9MvBHfWPhy206wtNG8DWOq2tnrEdlLrms6lbWU3iMaPo21KHKrvd/gu3mB+mn/AAa2f8FIfg/8LPDfxI/YV+NnjXQ/h/qXi34hy/FX4G+IPFeo2ukaB4j1jXtB0Xw94w+HZ1m+a2sNO1zd4X0TXfCtle3SnxFcal4g0+ykGpQadY6hFaDdpL0f6P8AG3yA/Zn9uL/g3c/YU/bY+OPiP9pHxP4o+Mnwb8ceM5rbVfiX/wAKq8SeDbLwr4vvrS1jt7zxTd6X408FeLE0PxJf2NtbLqep6ReWejXs1vJrGo6Dc61e6pqV/Easoq1k0tr3/wA1/Wml04h6R/wSc8T/ALAnwt8WfHz9gn/gn1a23inwH+zXpHw68afFT43W3i+08bf8LN+L3xOuPFui6zb3fiawtI9L8Tap4c0T4faJDqms+HpbPwpZ3V6fC+gaJpsfh+6Dqak0pS66Jdl/wfT7rAfx0f8ABzd/ylj+J/8A2Sv4Kf8AqD2lb0fg+bA/XT/g1o/4KFfAHwB8GPiX+xX8YfiR4Z+G/wAQZ/jDffE/4TzeOdd0rw3ovjrSfGvhnwpoGqeDvDep6pc2tnP4q0PXvCMurf2JNPFqOs2viuJtEh1D+y9UW0itBtqS7WfX5/O6+6/QD6C/4LI/8ELv2L9e+Gf7Z3/BRnw14w+LnhT4nQeAPH/xxvvCfhrxR4MuvhN4o+Idvp82q3Wry2OqeCtU8SW6eKta83UdfttM8YRQXmoXtxJpS6U0rI006krxjZNXS63t63tp6P8ALlD8AP8Aggb/AMFZPD3/AATh+N/i7wN8bptRH7Mfx8/sODxpq+m2Fxq9/wDDPxvoLXVt4a+IcGl2vmXt/oDWOp6ho3jjTtJt7jWLnTf7I1jT7bUbrw1Bomr61YOSTW6/Hy8gP6qf20v+CKf/AAT9/wCCu/iC1/a4+E/xtbwv4z8Y2Wn2uvfFn4Ca54M+Inw9+JS6Xp1tYaff+J9FWW4spvFml6ZBpulvqWjeIdBvDY20Vp4gsdRu4ba4tcY1JQ91q/ZO6a+//L0tYCj8AP8AglT/AMEoP+CMHg7xb8ef2iPiH4a8Y6tqmlS6HL8Rv2oR4P1S0tNPZra+uvDnwq+F1ro0yX+v6pLp8Uzx6RpXjHx5dQRXFhpl7BpVxf2VwOc6jslbyi/zf/DfrIP4iP8Agqn+2h4D/bj/AGtfE/xS+EHww0D4QfBTw3pNl8PvhL4P0Tw1oHhW6ufCmhXmo3beL/FOmeG7Oz09fFXjDVdTv9YvIj9sn0fS5NH8MvqeqJoMV9P0Qi4xSbu93/XW3y/WQfm9VgFABQAUAFABQAUAFABQAUAFABQAUAFABQB4Z+0B/wAifpn/AGMtp/6a9YrGv8C/xL8mB8hVygFABQAUAFABQAUAFABQAUAFABQAUAFABQAUAFABQAUAFABQAUAFABQAUAFABQAUAFABQAUAFABQB//R/wA/+gAoAKACgAoAKAP0vHQfQV6AC0AFABQAUAFABQAUAFACglSGUkEEEEHBBHIIIwQQeQQfyxQB0es+MvF/iOzsNP8AEPirxJr2n6Unl6XY6zrmqapZ6bGd2UsLa+up4bNDub5bdI1+ZuuSWLL+v6/r5Ac3QAUAaui67rfhvUbfWPDus6roGr2hY2uqaLqN3pWo2xdSjm3vrGWC5hLKxVjHIu5SQeDQBf8AFHjLxf431D+1vGnivxJ4u1Urs/tPxRrmp6/qGzj5Ptuq3V3cleB8vmY4HBx8pZLb/L+v67gc3QAUAFABQBPDc3NuJRb3E8AnjMUwhleMTREgmOUIyiSMkAlHypODxjNH9f19yAgoAKACgAoAKACgAoA918CftRftMfC3T49J+GX7RPx1+HWlQ2/2SHTPAnxb8f8AhHT4rQqU+yx2Xh/xBp9slvsJTyFiWLaSu3BxScYvdJ+qX6/1+AHnvjj4j/EP4m6suvfEnx54z+IWuJD9nTWvHHijXPFmrJb7zJ5C6jr19f3iw+YzSeWJgm9i20MSWdktv8v6/ruBxlABQAUAFABQAUAFABQAUAFABQB6HZfF34r6bojeGdO+J/xDsPDjqiP4fsvGviS10RljUoitpMGpx2DKiEqgMOFUkAAErSsuy+4Dz5mZ2Z3Znd2LM7EszMxyzMxySxJySTknk5yaYDaACgCee5ubkobm4nuDFGsUZnleUxxIMJGhdmKRoOFRcKo4HQBT+v6/r8gIKACgAoAKACgAoAKACgAoAKACgAoAKACgAoA3PD/ifxJ4Tv01Xwt4h1zw1qiABNS8P6tf6NfoAdwCXmnXFtcKAwDACQYIz2+Ysnv+V/6/rsBL4l8XeLPGmotq/jHxP4h8Was4IfVPEutalruosCckNe6pc3VywJ5IMmCeTmiyW3+X9f13A56gBQSpDKSCCCCDggjkEEYIIPIIP5YoA6PWfGXi/wAR2dhp/iHxV4k17T9KTy9LsdZ1zVNUs9NjO7KWFtfXU8Nmh3N8tuka/M3XJLFl/X9f18gOboAKACgAoAKACgAoAKANvQPEviPwrfrqvhfxBrfhvU4xtTUdA1W/0e/Qbg2FvNPuLe4UblDYEmNwB4IBosnv/n/X9dgL/inx1428c3S33jbxj4q8YXqFil54p8Q6v4gukL4DlbjV7y7mUsAAxDLuwM5x8pZLb8rf1/XcDlaACgDubz4n/EvUPDsXg+/+Ifjm+8JW6qsHhe88W6/c+HYVRFiVYtEmv30yJVjVY1CW2FRVQfKoost+vp+oHDUAFABQBP8Aabk24tTcTm1WQyi281/s4lI2mQQ7vLEhAALhdxAwc4zR/X9f1+QEFAHVeFvHXjbwNdNfeCfGPirwfevgveeFvEOr+H7pyuQu640m7tJW2gkDc5xkgdaVk90vuv8A1/XYDJ1jW9a8RahPq3iDV9U13Vbo7rnU9Yv7vU9QuG5+ae9vpZ7mY8nmSRjyfWmBl0AFABQAUAFABQAUAFABQAUAFABQAUAFABQAUAeGftAf8ifpn/Yy2n/pr1isa/wL/EvyYHyFXKAUAFABQAUAFABQAUAFABQAUAFABQAUAFABQAUAFABQAUAFABQAUAFABQAUAFABQAUAFABQAUAFAH//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ABQAUAFABQAUAFABQAUAFABQAUAFABQAUAFABQAUAFABQAUAFABQAUAFABQAUAFABQB+k+n/8ABIH/AIKQar8ELP8AaR0/9lzxTc/BK/8AhZD8bLPx6viz4arYT/C648Jr45h8XLp0njWPXFs5PCjLrAsn0tdVEJ8k2IvM29Tzxva6ve1vPYD82KoAoAKACgAoAKACgAoAKACgAoAKACgAoAKACgAoAKACgAoAKACgAoAKACgAoAKACgAoAKACgAoAKACgAoAKACgAoAKACgAoAKACgAoAKACgAoAKACgAoAKACgAoAKACgAoAKACgAoA8M/aA/wCRP0z/ALGW0/8ATXrFY1/gX+JfkwPkKuUAoAKACgAoAKACgAoAKACgAoAKACgAoAKACgAoAKACgAoAKACgAoAKACgAoAKACgAoAKACgAoAKAP/1P8AP/oAKACgAoAKACgD9Lx0H0FegAtABQAUAFAH+wPZ/F7wZ+zh+whpvx38babq174H+D37LejfE7xdpnhbT9Pvdf1LQvB3wtsde1e10XT9Rv8AR9MvdYvLKwlt7GDUdU06znuWiju7+0gLzpw2vK3eVtfXyT/L7gPw7tf+DrP/AIJjXNxDBN8IP2t7GKVwkl3d/Cj4OSW1urcGSZLH453d20a/xCC1uJD0WI1p7GfeP3t/nGP5/dZcwfoDoXw+/wCCUP8AwW4/Zz1DxxoXw7+Gvxa8L30134WvvF1n4Lt/h98dPhP4tjtLXUJdKPiCLTdO8a+Etd0/7dZaktul7f8AhPxJA0E7x+J/D1yy3U3nTe7X5Nfl/l02A/zhP+Cgf7IeufsI/tg/G79lrW9XbxGnwy8S2qeG/E0kEVrL4l8EeJ9F0zxd4H1y6treSa3tdSv/AArrukvrNlBNLDYa0uoWEcjC2zXVCXNFPvv5P+v61A+NqoAoAKACgAoAKACgAoAKACgAoAKACgD+1P8A4JWf8G0ujWWjaD+05/wUvudOtNBtdNg8aaD+zdba9b2uk2mkQWo1WLXPjx4zsbyO0g0+CzU6jdeBfD+pJbQ2ywnxf4lEa6z4QXnnW6QXz/y1/P0t1A/sR+D+rfA/xp8JPCPiH4CN8PtX+DdzoLWPw8vvh3p+jxeBJPDmiS3Oh20PhFNItoNJ/wCEftJNNms9MbSYxpb2sEcmnNJZtA7YO6et7/j/AMP+QH+M3XeAUAfqf/wRHjjl/wCCrX7EccqJJG3xfQMkih0Yf8Iv4j4ZWBBGexH5cVFT4JegH+kn+3T+3X+zP/wTt+GfhX4tftHrr9h4Q8Y+OrX4daLL4O8GjxVqD+JLzQNf8Swx3NjDNatBZ/2Z4a1NmuzIwWdYIdhM25OSMXJ2W9r/ANfgB+ZWi/8ABxT/AMEavipeW/hbxn4x13Q9Nv7mG1Wf4ofs/wDiO/8ADQkuWESvenSNG8XR2lsGZRcXd7awW1vHma4ljt0kkS/ZVFt+Gn6rz79e9gOw/ap/4Iwf8Exv+Cmvwcb4qfAnRfhf8NvGHjnSX1n4c/tK/s1QaJH4Y1W9V5oxc+JvCXhO80/wH4/0+e/gay8Sfa7Wy8ZwTWtzZWvifQ7+K6ojUnB2d3bRxb/Xy+4D/Op/as/Zh+Kv7G/x/wDiT+zl8Z9HGk+O/htr0ul3U1uJ20jxFpM6JeeHvF/hu6uIoJL7w34q0Wey1zRbqSCC4NneRwXttaahBeWlv1RkpJNbP+td7P5/eB88UwCgAoAKACgAoAKACgAoAKAP9UD4a/8AKATwR/2iD0L/ANY2tq4/+Xv/AHE/9uA/yv67ACgAoAKACgAoAKACgAoAKACgAoAKACgAoAKACgAoAKACgAoAKACgAoAKACgAoAKACgAoAKACgAoAKACgAoAKACgAoAKACgAoAKACgAoAKACgAoAKACgAoAKACgAoAKACgAoAKACgDwz9oD/kT9M/7GW0/wDTXrFY1/gX+JfkwPkKuUAoAKACgAoAKACgAoAKACgAoAKACgAoAKACgAoAKACgAoAKACgAoAKACgAoAKACgAoAKACgAoAKAP/V/wA/+gAoAKACgAoAKAP0vHQfQV6AC0AFABQAUAf6xH7VnhvxD4w/4I5/G3wr4S0HWvFPijxF/wAE+PE2j+H/AA34c0u+1vXtc1e/+A8ttYaXo+j6ZBdahqeo3txJHBaWNlbz3NzM6xQxO7KtcS/iL/GvzA/zMNP/AOCf/wC3hq13FY6Z+xR+1tqF7O22G1s/2cfjDcTyHvtji8HO2FHLMQFVcsxABNdfPH+eP3xA/uQ/4N1v2IvjV/wTk/Zn/ab+NH7Zkdn8CrD4t6h4G8Ux+EvHmu6Vps3w+8CfCvRfGMt5408cu102n+EbnxA/jOeO40rVb6LV9PsPDVm+s2WnzzxWy89WSk1y626979gP45P+Cvf7YPg79uj/AIKB/Hf9oP4bw3cfw11e98NeD/h7c6haPYahrPhX4feFdH8IWviW7s5ttzajxTeaTfeI7KzvYoL+w0zVLHT7+3gvLWeNd4R5YpPfd/P+vL9ZB/cb+17+yN+yjoX/AARa+LnxA0T9mL9nrRvHlj+wQviay8baV8Fvhvp/i6z8R/8ACotOvv8AhILXxJaeG4dZt9b+2u15/asN6l/9qY3HnmYl654t+0Wr+J9QP80SusD/AEb/APg3s/ZS/Zc+KP8AwSq+AnjT4mfs2fAL4i+MdT8TfGuHUvFnjr4O/Dzxd4l1CLT/AIyeN7Cwivtd1/w7qGqXcdjY29vZWaT3TrbWkENtCEhiRF5arano3sutv6/ruB/DD8N/2aPEP7VH7eun/sufDltN8Par8Vf2ifEPgHSbxrRBo/hPRX8X6sdV1ttNtntVk0zwl4as9R1l9LsngkntNLNjZbZpIVXo5uWPM9bK/wDW/wDXbcD++jxb8Dv+CPf/AAQR/Zs8KePviT8G9D8Ua/qOoWnhDTfG+t/DvQPi9+0N8XfGh01r3WP7EvfFAttL8K2JsbG41bUdP0/V/A3gDS44ra2wNYv9Ph1LmvUqvR2Xa+i/V/i/ziHGfsu/8FD/APgjL/wWI8YX37MWr/sy6NYfEHXNH1q88M+Cf2g/gl8MdK1XxbZaPptxe6xP8NvGvgjX/GEul+JdF0KK61Rktdd8L+KbWws9Sv8AQ/tVrpd7dwEoTh719Fa7Te/9adfzUQ/k9/4Ltf8ABLnw1/wTR/aV8KW/wlvNVu/2fPj1oWu+LfhdY69eTalrPgzVfDOo2Nl42+HlxrFxuutdsPDn9ueGtR0LWb931WbRvEVlp2sTajqmlXet6rvTnzrXdPX9APw7rQAoAKACgAoAKAP2p/4KU/8ABb79p/8A4KBafB8J9Mubr4I/sw6PZ6bpln8IPCmrzve+OE0iCCG31j4t+JoI7KfxZPLNbrf2vhWCGz8G6NItkV0vVda05PElxnCkoavV97ben9fqB/eL/wAESv8AlEz+xT/2RuX/ANSjxNXNU+OXqB/lI12gFAH6pf8ABET/AJSu/sQ/9lgT/wBRbxHUVPgl6Af1lf8AB3B/yYf+z3/2dx4f/wDVN/GOsKHxv/C/zQH+fHXUB/U9/wAGsX7afjX4afti6j+xnrGu3t98J/2j/DHi7XPDXhq5kmns/D3xg+Hfhu78Zpr+kiSRoNLj1/4f+HfFmleIooIozrd5YeEZLiVn0a2ifGtG65uq/ID60/4O8vgJodrq37In7T2nQLB4i1mz8c/A3xbOsK/6fpegyWvjrwHulXBEunz658QEcSh2mivbYI0aWhV5oP4l03/r/h/vuB0X/BBr/giL+zP4j/Zr8O/t8ftveF9B+JB8bWut+Lvhl8OPHsqp8K/A/wAN/Dd5f2bePfiFo929vpXiq/8AEA0nU9YtdP8AE7X/AIL0rwc2m6nd6be6rfNNoZUqSvyx0tv1bfbp6/hrZsD7tv8A/gvF/wAEJfAHiKD4S+HPCVheeB4LoaNP4o8C/sq6Zb/CfS7ezuFshKNMm0fRfEd9pEEe+a3l0DwPq8c1lEXsI599vHPPs6r1v971/X+n02A5r/grJ/wRq/Yr/a9/Y78Wftg/sXeB/h58PvivoPwtuvjr4F8SfBXStN8OfD348eCLPw/L4zutG1bwposeneGJdZ8T+H/tN54b8XWWmaZ4gbxC+n2niK9vtMkuLe3ITlGSjLa9td18/wCvLqB+fP8Awax3P7MPx28I/tHfsw/HH4B/Ab4mfEHwLq2kfGnwDr/xF+Evw+8Z+K73wJ4jisfB/jPRY9Y8Q+H9Q1P+xfB/iXTvCt/bW8lw8cV38QLsRbECJVVrpxab10ettv66L77gfkj/AMHDf7JXh/8AZN/4KS+PrTwD4T0bwV8LfjT4N8GfGXwB4c8M6PZaJ4a0SLVbKbwl4v0jSNO0u3tdLsIo/Hng/wAS6qmmWVvbx6fY6zp8YgWF7eSXSk7wXdOz/r+rgeg/8G2f7IHhb9qf/goQmvfEvwX4f8d/Cr4A/C/xf8RPEvhzxjoOneJfB+veItfhi+H3gvQtb0XV7W803UHW68T6p4v063vbaSD7T4LM5y8CI6rStG3Vu39f5/g94h9i/wDB01q37OHwv+JX7O37KnwD+CHwS+F2t6J4a1j40/FbVvhl8LvAngvV7xvE91P4U+HPhzUNW8LaHpd8IrGy0Txnrl9o13PJDcx674a1JrdTDaTPNFPWTv2V9fX9On3WYH8mNbgFABQB/q//ALL3w51v4w/8EVv2fvhJ4audNsvEfxS/4JhfDD4c6Bea1Nc2+j2mt+N/2WNF8M6Vc6tcWdrfXcGmwX2pwS301rY3lzFarK8FrcSqkL8Tdqjfabf3SA/IT4beJf8Ag37/AOCMDaR+zr8TdV+HfxZ/ak8OWujw/Gj4k33wb1j45+MtP8ax2cR1aSfVF0DxToXwts47uSUwfDjwlqdvrWkWcVkPE1jqWtLJq9/b9rU1V0unRf8ApX9ed/eD9FPir+wB/wAEpf8AgsF+zZ/wsD4WeFvhFd2ni2w1SHwB+0j8CfC2leDPH3g/xRblQy69b2Gm+HtR1S50m7MY134d/E3S2eO2u5gLDRNSurPWLWVKdN2d+7Te/wDXkB/my/tT/s4/EH9kX9ob4t/s2/FK2ig8b/CPxhfeGNTntgy2Os2Qjg1Hw74n0oSEy/2N4t8NX+keJ9F88JcnStXszcxQz+ZEnXFqSTXUD+w3/giX/wAEHv2fNN/Z88N/t0f8FBvDOieL7jxl4UPxL8A/Cr4jXENh8Lfhx8K0s/7d0z4j/E+0urq30vxHqHiDw5D/AMJLHpHimSTwd4b8IX0E+vaVea7NIfDvPUqu/LHRLRtbt9l2t5AfYd//AMF2/wDgg/ofjGT4IW3w3sLv4dwap/ZE3jvRf2VPCsvwQRYn+yvfxaQLW38Z3mkxfOqXdh8NLtbi3QzWSXNrJFJKvZVLXv8AK+v6L739wHzN/wAFi/8Aghh+y98YP2Zdb/br/wCCdHh3wp4T1/w94G/4W9qfgb4TSWb/AAh+NvwrksB4j1PxP4C0WwlfRvDniXTPDDyeItEtvBos/D/irTLKbR4tAbxBf2F/Tp1Gnyz72vtZ7fcB/LD/AMEuf+Cenjb/AIKVftWeGvgJ4d1O48K+C9N0268c/GH4gQ20V23gn4b6Nd2VpqF3YW1wywXviPXdT1HTPDXhmxfzE/tXVY9TvoW0bS9Wli2nNQV7XeyW2v8AX9agf3j/ABE8M/8ABFL/AIIb/CnwZB47+GXwy8M694igW08NS6p4AtPjN+0X8U7vQ47aPVdel1XU9N1HW4bKCe4+2ajezXvhP4f6XqN6NN0eDTLi80/Spede0qPRvT5JX/rz897xDP8Agj8d/wDgiP8A8Fq7LxX8INI+FPwy8XeO7LQ73V7zwR8Q/hHp/wAMfjNp+hSLBZXvinwJ4x0aK31UGxmu7eHUL3wJ41l1PSnNtLq8FtZ3FlLcDVSFm2+2j/P+v0A/ik/4LLf8EyL/AP4JjftRx+APD+rat4p+BvxR0W68d/BHxVrSRHWF0SHUn0/XfA3iO5t4re0vvFHga9eyhvtRs7a3t9W0XWPDmtm10+51S50uw6Kc+dea3/z+eoH9AP8AwQa/4Ii/sz+I/wBmvw7+3x+294X0H4kHxta634u+GXw48eyqnwr8D/Dfw3eX9m3j34haPdvb6V4qv/EA0nU9YtdP8Ttf+C9K8HNpup3em3uq3zTaHlUqSvyx0tv1bfbp6/hrZsD7tv8A/gvF/wAEJfAHiKD4S+HPCVheeB4LoaNP4o8C/sq6Zb/CfS7ezuFshKNMm0fRfEd9pEEe+a3l0DwPq8c1lEXsI599vHPPs6r1v971/X+n02A5r/grJ/wRq/Yr/a9/Y78Wftg/sXeB/h58PvivoPwtuvjr4F8SfBXStN8OfD348eCLPw/L4zutG1bwposeneGJdZ8T+H/tN54b8XWWmaZ4gbxC+n2niK9vtMkuLe3ITlGSjLa9td18/wCvLqB/NL/wbhfDX4dfFf8A4KceDfB/xS8AeCviV4Sn+Enxdvp/C/j/AMK6F4x8OzXtjoEElleS6J4isdR02S6s5CZLW4e2aa3cl4nRjmtarahp3Xl/X9dwPvf/AIOtvgh8Fvgr8Rv2MLX4N/CH4X/CW18QeCvjRca9bfDPwB4U8B2+t3Gn678PI7CfV4fC2k6VHqU1jHdXUdpJeLM9slzOsLIs0gZUW2pXvv3v/X9dgP5xP2JNH0jxD+2d+yN4f1/S9O1zQdc/ae+Aej63omsWNtqekaxpGp/FXwpZalpeqabexTWeoadqFnPNaX1jdwy213bSywTxPFI6Nq9n6MD+3/8A4OU/2Xv2aPhJ/wAE17rxb8Kf2d/gX8MvFa/Hj4V6aPE3w++EngHwZ4hGnXsHik3lgNa8OeH9N1EWV2YYTc2oufInMURljfYm3mot8+72fUD83f8Ag3Z/4It/A79qb4d6l+2v+1n4dj+I3giDxpqvg/4N/B7UZ7iHwlrl34SezHiHx746hsbiGbxFpsOtzTeHND8I3ksejXE2j67deJNP1mxvNKgiurUcXyx0e7f6Jf8AD/pEP1B+LX/Bdv8A4IufsrfEzxF+zb4Y/Zt1jxRoPgDxBe+BPE2tfBL9nP4L2Pwn0vUNCvJNL1bT9ItNe8VeBtQ12w0PVIbqyubvSfC8mk3a2k154du9ctJbOa6hUqjV2/NJt3f3XXnr+F3yhq/tvf8ABJb/AIJ9/wDBU39jOb9rb9hDwd4C8CfFXXfAmtfEP4QeOvhH4ai8BeHPilqWiDUzqXw7+JngDTrHStKXXdU1vTdR8Lahrtzoll448K+LrdP7TvdQ07T9S0HUiM5Qlyy1V9bva/Vfn/w7A/g9/ZG/Ze+Jf7Z37Rnwr/Zp+EtpFN40+KPiSPSIb+7VzpfhvRLO2uNW8U+L9bMf7xdF8JeG7DVPEGppDuu7m209rOwiuNQubW3l6ZSUU2+n4+X9foB/oLQfsrf8Eb/+CEP7PPhnxx8dfCvgjxR431NRocXxK+JHgXTvip8cPjB4xtYY7/V4fh74UvrbVrbwjpVtvtjPZ+Go/D/hfQLFtEHjDxFd6tdR6xqnLepUel+9k9F/n8wKfwE/be/4Ie/8FhfEN9+zbd/BPwXN8QNdsL+bw74G+OHwX8LeAfGvii00aymudQuPhp488H6jqs1nrul6VFc3wstA8baL4zTRoNRv7HT307T9XmtBxqU9b3XdO9vv1+5fcB/JP/wW/wD+CS8v/BMf44+G7/4c6hrXiX9mf42R6zqPwt1fXZIrzXfB+u6LNA/iT4ZeJL+COEajcaLa6jpepeHNdntrWXXtCvjBKt1quga5eT705861Vmt/PzQH4fVoB+1//BAD4ifBnwv/AMFHPhn8Nvj98Nfhj8Tfht+0PpOs/BYaf8UvA/hXxzpOg+O9ca01n4b61pNj4p0vU4bTWtT8XaHp/gWG4tFika08Z3ayeYoRVzqr3G03da9v6073/G8Q/aD/AIOof2DvhP8ACr4Yfsy/tL/An4QfDv4VaPpXjLxN8GviXY/DLwL4b8FaZqkvizSh4v8Ah7q+qad4V0vS7R5dOk8J+N9Nk1O7hlkkbWdKsTOmy2ilzoy1km/NXA/k5/ZG+AuqftRftQfAH9njSBcLcfGH4seCfAt5dWq7pdK0LWtdtIPEuvEYYiHw/wCHf7U1y5YK5S20+ZwjlQjbyfLFvsv6/rT1W4H94n/BwT4Q/Yz/AGMf+CbvjC3+Hf7Lv7NXhD4q/GvXvDPwN+Get6H8EvhlYeKNBg1BZdc8a+ItO1W28Nxa3a3Fh4B8N65pMGvW95HeabrviDRLs3f2p4Vn5aV5TWrstX+mmnW3/BtYD8mv+CA3/BCj4dftUeA7L9tP9srQ7/xB8IdQ1nU9P+CfwaN7d6RpnxHXw/e3Okaz4+8cXul3Nrq8vhGx8Q2l9o3h3w1Z3emv4g1PRdR1DXJbjwwLPT/EWlWq4vljv1fby9eoH7W/F3/grV/wQv8A2J/Hmrfs02Hgf4e3Fx4Oum8H+M9P+A/7N/hXW/AXhLUNMka1vvD+s6xZaZo2la5eaTNB5GsQ+Gl8UNZais1hfSDV7XULS1zVOo9dde711/rrb9ZBP+0v/wAEl/8AgmN/wV4/ZrT48/shWfwu+HnjnxfpF5qnwv8Aj78FPD0fhDQtV8Qaclxat4b+Lnw+07TtGt72I6jEmmeKYdZ8N6X8S/DU9tH5V/D9ludF1AU503aV2lun59nr+flrYD/P78KfCPxV8Kf2wfCPwP8Ai54XXSvF/gT9onwv8OfiD4R1eG1v7eDVtF+Imn6D4g0i7T/SNP1TT5pIbiESxm507VLGVJ4JLizuUd+pu8W12bVgP7yP+Dh/9lT9l74Wf8Es/jN4z+GP7N3wE+HPjDT/ABr8GLew8V+A/g98PfCHiWyt9Q+KHhqzv4LTXfD/AId07VLaG9s5pbW7jhukS5tpZIJleJ3Ruai3z7vZ9QP85+uoD/S7/Zq/ZG/ZR1f/AIIn/DH4hat+zF+z1qnj68/4J1QeKrvxxqHwW+G974vuvFB+A1zqZ8SXPiW58Ny6zPr51EDUDrEt62oG9AuzceeA9ckm/aPV/F3A/wA0SusAoAKACgAoAKACgAoAKACgAoAKACgAoAKACgAoAKACgAoAKACgAoA8M/aA/wCRP0z/ALGW0/8ATXrFY1/gX+JfkwPkKuUAoAKACgAoAKACgAoAKACgAoAKACgAoAKACgAoAKACgAoAKACgAoAKACgAoAKACgAoAKACgAoAKAP/1v8AP/oAKACgAoAKACgD9Lx0H0FegAtABQAUAFAH+vL4u+OFx+zP/wAE49S/aGs/DkPi+7+CX7Htv8UrXwtc6m+jW/iG48EfCK38QwaPcatFZalLp0OoSWC20t5HYXjwJI0iW8rKFrhtedu8rfewP5U7X/g8G8cpcQte/sHeFLi0WRTcQWv7QmsWdxLFn50hupvhDfRQSEfdkktLhVPJibpW3sP7/wCAH6dfsrft9/8ABPD/AIOFtE8U/syftAfs8a54Y+Ingvw9f+OLH4ZeLfGmpXlrf+HZLvSNK1bxT8OviN4IufBmo3Gs+HdTn0I6np2p6No19axXWn6jpkOsWMWuPpcOE6WqemmqWz1/rbW+trAfx/8A/BZD/gl/rX/BML9pa18EaVrl34v+B/xW07VfGnwO8V6ioXXF0Kw1JLLWvBHixo7e2s7jxb4InvNNgv8AUdNQWGt6Pq2ga8tvpV3qt3oWldFOfPHazWj/AMwP7zf20v8AlBZ8Zv8AtHan/qmNNrmh/EX+Jgf5X9dgH+nZ/wAG2X/KIX9nb/savjv/AOrv8e1yVvj+SA/gm/Z3/afX9jD/AIKb+HP2nJ9HufEGl/CX9pbxprPiPRLFok1HU/CGq+IfEvhnxnZ6S08sFuNZl8Ka3rK6P9qmitP7T+yfa3W28010Nc0Ld4/p8v677Af6Ffxw+Dv/AATg/wCC937NXhWxsfixbfELw94fv18ZeDvF/wAJPGGm6L8WPhP4g1PTksr6z8QeF9bsNVuvD9xfWcsFnr3hPx94QKzrFZXltBbXlvpOrRcycqUnp5O+z9Hp/Xe1gP54fj1/waIfFTSINQ1P9mf9rbwT42dVlmsPCXxm8Eax8P7sJGCy2Q8aeD7/AMeWWo3kwUJDPN4R8P2fnOqTvbQh7hdVXXWP3MD+Wz9qX9kz9oL9i/4san8FP2kvhzrHw48fadaw6nbWd/JaahpPiHQbua4gsfEvhPxDpc95oniXw9fTWl1bw6ppF9dQxX1nfaXe/ZdV0+/srXZSUldO6/r+v+GA+cqYH6V/8Ehf2UPhZ+29/wAFBPgb+zP8aZPE8Xw3+Idp8VJ/ED+DdXt9C8RB/B3wg8eeONI+wapdadq0FsDrXhzThdh7CbzrM3ECmJ5BKkVG4wbW6t+aA/tU/wCIVz/gmB/z/ftL/wDh2NA/+d9XP7afkB8Xf8FFf+Ddf/gn1+y7+xB+0v8AtB/DK8+Pknj74TfDHVvF3hVPEnxI0XVdCbVrK4s4oRqmnW/grT5ry12zvvhjvLdmOD5oxVQqycknazYH8KNdIBQAUAf6t3/BEr/lEz+xT/2RuX/1KPE1cVT45eoH+UjXaAUAfql/wRE/5Su/sQ/9lgT/ANRbxHUVPgl6Af1lf8HcH/Jh/wCz3/2dx4f/APVN/GOsKHxv/C/zQH+fHXUB+3H/AAbreC9b8Yf8Fd/2W7nSbe7ey8Fw/F7xp4kvbUHbpeiWHwX8f6VFcXbD7lpf+INa0LQHPIaXWYYzw5K51XaD87L8f67fhaQf0S/8HePiWytf2Yf2SvB8gg/tHXfjz4q8S2pbb9p+xeFPh7eaXfiLPz+QZ/Gem/aNo2+YLXfg7Kyoby9AP5vf+CeP/BEz9uz/AIKJ+FYfiJ8PYtB+FPwHlu7rS7P4r/FnW9a0jQPErafcPY6xa+A/Deh6brXiLxYNOnjnsp79dM03wkdRt7zSG8TxajY31rb6zqRhpq32X+f+V+3nEP2y8N/8Ge+tyQQz+M/2+9I0yZV33dn4b/Zwu9YgXAy4h1bVfjboLhVHPmy6PyBzEuazdftD72B/U98A/wBmvTf2SP2B/DX7Mtl4yu/iXpXwl+BnifwhB4y1TTINKm8TWn9la9ei6fSIL/VrextDHfm1tLFNRv44bCG3h+1T7S9Y35p32u1/XT+u+4H+at/wRq/ax/4Y2/4KMfs4/FTU9T/s3wLr/iyP4S/FGSWbybAfD/4peX4U1LUtUYEFrDwjq15onjt0BJNx4VtzslwYn66keaLXzXqv6fb1W4H9Un/B2x+zZ/wmH7Nf7Pf7Uuj2Hm6r8F/iTqnw18WXFvF+8Hgn4tabFeabqGoy4wbLRPGXgvS9KslLZivPG82xCJ5XXGg9XHur/wBf1+YHoP8Awal/s6W/wr/Yd+K/7THiC3h03Uv2ivijeQ6bqt3sggf4X/BO2v8Aw3pt493OUWGCLx5qvxRiu23LbrHYW8kkhZGESrO8kuy/F+X/AAdfLQD+Lj/gpH+1Lcftn/tx/tI/tGC7mutA8dfEfVLbwEJt6m3+GXhJIPB/w3g8hsLbzHwVoOiXF/FGiI2p3F9cFTLNI7dEVyxS8tfXqB8P1QBQAUAf6v37MHxD1T4Q/wDBFT9n/wCLGhxpNrXww/4Jg/DH4h6PDJF58cuqeCv2V9F8SafHJBg+cj3emQq0WD5ikpg7sVxS/iP/ABv8wP8AKW1zXNY8Ta3rHiTxFql/rfiDxDquoa5rutapdTXup6vrGrXc1/qeqajeXDyT3d/qF7cT3d3dTO809xLJLI7O7NXaB/YN/wAGhvxe8WW3xg/a3+Ar393P4G1r4beEfi9Bpcsk0lhpXizwz4nt/Bl3f2MRY29nd6/o/i2yt9WkRVm1GHw1oyys6aXCEwrrSL87f19wHgX/AAct/B7w/qX/AAWD+BWj28NpZn49/Bf9n2XxXcRyi2lutS1D4sfET4Tm+vpRIrxvH4a8J6HZJdZjC21hEqtut3ZXSf7t+Tf5X/Xz/G0Q/tf/AG2v2Srf9q/9jj4nfsjeG/iRefAHRPiF4Y8L+Co/GPhnw/a64fDnhDQ/Efhy/wBR8N23h+fVtAt7jSfEXhvRLnwVd2y6tYiHStYmI89I2s5+eMuWSla7XcD+Yf8A4hCPhv8A9H/eIf8Awwmg/wDz4q19vL+RfeB/St/wT5/Y8tv2E/2RvA37J+qfF+4+OegeCLjxpFo3ijxL4csPDRl8N+LvEmreIpPDB0Rdd8Rwy6Zpl3rWpWsIn1W6VrWf7IsVtaQwWsWUpc0ua1n5d+/9fqB+C3/Br78FPC/w18X/APBT+902zsft/hn9o7SPgppdyjefdWPhf4ean8SJYbO2kdnlisb+bVLWSVlI+3yaXatO0rWMPla1m/c9L/MD+dz/AIOOvij4o+I3/BWn9oXRddvrqfRvhNo/wq+GvgnT7iSZo9H8PQfDHwr4xv7e1jkYpFDqHjHxj4p1z9ysaSNqu8hmPmS60laC89X8/v6f0tgPyQ+Anx9+L/7MHxY8J/HL4D+N9Q+HXxV8DS6pN4X8XaZaaTqFzph1rRdR8O6tGdO17T9V0a/ttQ0TV9R027tNS028tZbe7kDRbtjrbSkrNXX9fcB7h+1r/wAFC/2xP26oPAlv+1b8Zbr4uR/DObxHN4Ga/wDBfw58MT+H38XJoieIxb3Pgfwh4YubmLVV8N6GbiDUJbuBX023khjicOzqMIx+FW+bf5/19yA+y/8Agnj/AMETP27P+CifhWH4ifD2LQfhT8B5bu60uz+K/wAWdb1rSNA8Stp9w9jrFr4D8N6HputeIvFg06eOeynv10zTfCR1G3vNIbxPFqNjfWtvM6kYaat9l/n/AJX7ecQ/bLw3/wAGe+tyQQz+M/2+9I0yZV33dn4b/Zwu9YgXAy4h1bVfjboLhVHPmy6PyBzEuazdftD72B/U98A/2a9N/ZI/YH8Nfsy2XjK7+JelfCX4GeJ/CEHjLVNMg0qbxNaf2Vr16Lp9Igv9Wt7G0Md+bW0sU1G/jhsIbeH7VPtL1jfmnfa7X9dP677gfwV/8Gwf/KVrwR/2Rr4z/wDqO29dNb4PmgP0S/4PAv8Akpv7DP8A2Inxz/8AUg+GtTQ2l6gfzC/sGf8AJ8v7GP8A2df+zt/6t/wfWz2fowP74v8Ag6V/5RbXf/Zwvwh/9J/F1ctH4/kwPgb/AINo/wDgqp+zj4L/AGeYv2Evjz8QfDPwi8feEPHXijXvhBrfjjVbXw54P+IHhrx5qf8Ab154at/E2qTQaNp/jfSfF19rJg0fVLzT38Q6drOkReHU1PUbLVreK60G3zLVWV/6/wCG/C8g+k/2vf8Ag1m/ZT/aH8beLfi1+z58c/HP7PWtfEHV9T8YX3hybQdI+LXwrXVdeuJNVuZvC2mPq/g/xPoelald3M90LZvGevafYLchNFsrPTLe101JVaS0cU7fJ/1935uQfzeft2/8G7/7d/7EngnxH8XLOLwd+0P8G/Cdnd6v4n8WfCK41c+J/B/h6yVpLvX/ABh8Pde06x1m20qygSS91XUPCt14y03Q9Nin1TXb/TdPtri5i2jVjL+6+z1v/X/B6AfaX/BpJ8PtE139tL9oT4h6jaWl1qvw/wD2dTpXh+S4w0+nXfjjx94Zhv8AUbGMn5J/7L8PXelyXSrvitNUubbeqXro8V37qXn/AF/X+QH9Df8AwVj/AOCImn/8FRvjT8PPil4n/a18Q/BzR/hz8MovAeh/Du1+GumeNNKj1CfxR4g1/XfGFtfXfjzwrJa33iKC/wBC0i/tvsFx+58J6fIL51Zbe3yhUcE0op3d73t/X9dwPgj4C/8ABrF4a+Afxu+EPxv8Ift/+KW8TfCP4leCviNokFr8D9EsJb2/8HeItP16HTjdr8WbzyoNTNidPut9newvbXM0c9ndwvJbvTrNppwVnpuB9V/8HR/g3QPF3/BL++8R3Kafcav8Mvjz8KfFGj3JeJr2zk1d9e8B6hHbureasdzZ+LXF1B/qpPIhlkQy2sDIqL9/1T/r+v1A/wA3ausDoPCfinX/AAN4q8M+NvCmp3Gi+KfB/iDRvFPhvWbNtl3pOv8Ah/UbbVtH1O1cghbiw1G0trqBiDtliU4OMUNX06PQD/Tp/bHs9A/4Kwf8EOvGvjvwdp9veax8Vf2atG+Pfg7SrAG5udI+K/wyt7Tx9qHgrTpCXI1SHxd4T8QfDK6fzGVvtV/A8xileSuOPuVLdnb5P+vK/ZXsB/Lj/wAGqf7Nn/C0/wBvXxp8ftUsPtHh/wDZh+FGqX2m3jReZHa/Ej4t/bPAvhqJyw8tTL4Ij+KNxG2TKlxZQNGvDvFtWdo27v8AL8/w/SQaH/B1V+1d/wALa/ba8Dfs0aFqX2jwt+y18PoDrttDLug/4Wr8W4NK8WeIN/lt5M/9n+BrT4c2ce/fNYahLrtp+5d7iNijG0b9W/wA/rf1TUbj9kT/AIInX2sfC4R6JrXwP/4Jwz6v4NvdILAWnjDQP2fWv9P8RpNbsJJZ38U48Q3t8snnXFw9xevMZZHlrD4qmvWXr17f8N6q1wP8piWWSaSSaaR5ZZXeWWWV2kklkkYs8kjsSzu7Es7sSzMSSSSTXaB/bz/waBfFPxPeaD+2z8Fb2+urnwd4f1T4N/E3w5p7vM1npPiHxVbePPDHi+5hQu0EU2uaf4S8GpJsSN5BoQLNKFxFz10vdfXb+uoH5s/8FzfAOi+CP+C82j6hotpaWQ+Inib9lLx9qsFmFRG1q6bwt4Y1C7mhQ7IrvUH8LJqF2QqNdXF1JfSh57qWV7pu9L05l/X9P9Ih/UL/AMHLf/KI745f9j38Df8A1bPhasaPx/Jgf5kldYH+qB+yz/ygf+FH/aMu3/8AWeLquOf8R/4kB/lf12AFABQAUAFABQAUAFABQAUAFABQAUAFABQAUAFABQAUAFABQAUAFAHhn7QH/In6Z/2Mtp/6a9YrGv8AAv8AEvyYHyFXKAUAFABQAUAFABQAUAFABQAUAFABQAUAFABQAUAFABQAUAFABQAUAFABQAUAFABQAUAFABQAUAFAH//X/wA/+gAoAKACgAoAKAP0vHQfQV6AC0AFABQAUAf6xv7UnhTxT47/AOCPXxn8F+CPDWv+MvGPir/gn94i8P8Ahfwn4V0fUfEPiXxJr2q/Ap7LS9E0DQtItrzVNY1fUryaG00/TdPtLm8vLmWOC3hkldEbiX8Rf41+YH+adD/wTP8A+Cjs8scKfsBftqB5XVFMv7LfxwgjDMQAZJpvAsUMSA/ekllSNBy7qoJXr54/zx++IH9Tn/BuJ/wSH/az/Z5/aL179sP9p74d6v8ABLQdH+G3iPwN8OfAvi57ez8e+Ktd8Y3mnW+p67qnhq2vp9Q8MaBoGj6XqNqLXxVa6dqer6lrGm3umWL2FhJevjVqRa5Yu+t2+mnT8n+HcDxD/g7u+N3grxT8af2RPgHouoWd/wCNPhD4I+KnjzxxBbeVPLolv8YdQ+H1j4T0q8njd2s9RnsvhlqWtT6XKIrgaXqeg6nJGbbULKR3QTtJ9HZfd/w/f77Af1BeFfB1h+3J/wAEefDfw98GazpsTftHfsBaP4K8O6xOZH03RvFfi74H2+gWMmpJH++VPDXi2RIdXtQBPFJpt3anEqnbjflnftL9fVfnr53A/wA3G5/4JV/8FIbX4oS/B5/2I/2lJPHEOstohS2+FHiq68KPKt6NP/tWL4iQafL8PZfChuCCPGkfihvCP2Y/bTrYs8zt188LX5lb1X5bgf6Yn/BK39kvXf2Hv2Bv2d/2avF95p1/468DeG9b1T4gTaVNHdWFv458f+L/ABD8QvE+jW19C7xajb+GdT8UzeGLXVI9kepWmjQX0cUKTrEnJOXNJvp0+X3/ANdtEB/mm/Az9kbW/wBun/goL4n/AGYfC3xE8EfDHxZ8R/ib8Zh4Y8Q/EJtWj8N3WreHbzxV4m/sJ5dGsdQvE1LV7DSL6DSYxbOt3qC29imbi6gR+py5YJ2vZL+v6/QD7O/bo/4IY/t5f8E0PDfg344aRr8fxY8PSX+p2ut+PP2bo/iE2rfCa7s4bSbTb/xa39i6Nrmi6Prsc15FY+JLLzdIs73TX0/WL7TbzUtDh1WY1YzurW9Wtfv7f10A/Rn/AIN5/wBsb/grH8Uf2uvAvwx8Q+M/jd8cP2TJNO8UH4w618aY/Efjbw/8PtLsPC+uT+Gb7Qvin4qhv9c0PxBJ4qstJ0TRPClp4guLDWYLu+tptCitrJ9Z0OaqppN6KT2tbX9Px131sB9N/wDB37dfDv8A4QT9imyn/s1/iyPFvxbutMMb251i3+HbaP4Qi137XGn+lLpt34lXw7/Zz3AFu91ZaoLTdIl7tVC95dtPv/r+tQP4bq6ANLSNZ1jw/qEGraDqupaJqtqJRbanpF9dabqFuJ4ZLecQXllLBcxCa3llgl8uVPMhkkifcjMrAHaf8Lh+Lf8A0VP4jf8Ahb+J/wD5bUrR7L7gKWo/E/4lavY3Omat8Q/HOqabexGG80/UfFviC9sbuFiCYrm0udSmt54iQCY5Y3QkAkHA2ll2X3AcNTAKACgD/Vu/4Ilf8omf2Kf+yNy/+pR4mriqfHL1A/yka7QCgD9Uv+CIn/KV39iH/ssCf+ot4jqKnwS9AP7Qv+Dl/wDZg/aD/ar/AGOfgl4H/Zz+EnjP4xeLtA/aY0XxXrPh/wAEaYdV1LTfDkHwt+KWkTaxdQB08uxj1PV9MsmlzxPewJg7yV56UlGTbdly2/Ff8ED+MvwX/wAENv8Agq9461i10bTP2LPilo8tzcQwNf8AjSfwn4G0e1WZwrXN1qni3xFo1otvApMkzRPNKEUiOKWUpG/R7SH8y/r0A/tl/wCCIH/BGK1/4Jj+FPGHxa+M3iHw14x/ag+KHh+30HxBqHh0zS+E/hT4At72HWbrwN4c1u/gsbrW7nW9TsNJ1nxr4gmsbCxlutC0XStItTY6Nca54h56lTnaSTST9bvv/X6AfyX/APBxD/wUH8Kfty/tq2/hv4T6wNd+Cf7Mehat8LfCOv2t0l3o3jLxrea2978TfHXh+WEtBJoWp31hoPhbR763kuLbXNL8FWXiO0uXstZtYoNqUXGOu8tfRf5/L77Af3MeKtH+Iuif8EiYNH/YASGH4g2f7E/hKL9m1vDP9nC6mZ/hhosvh+78LSTPJp0vii+0Z5bvw5d3Essd14nuLC6nnleWSZufR1Pe25tb+vz/AK7bgf5s+nfsvf8ABST9qr4uy/D+9+EH7WvxY+LOq+IotK8QR/EHw98UNQ1HSNY1C/aCe88f+IfHMX2TwnZwXbzTavrnjDU9L07TkS4u9SvbeOKV167xit4pfJfh/T+8D/TU/ZN/Zw1v9kT/AIJvfDL9m/xPqun614p+E/7OepeH/Fmo6Q80ujzeK7jQNX1nxPHo89xFb3F1pFpr2p6hZ6VeXFtaT3lhb211NZ2csz20XI3zTv3l/X9a+r3A/wAjau0D/TI+D2rN/wAFlP8AgghceFpprfxF8WvH37Peq/DTV47+7tY5n/aU+B0kA8LanrN3ezRWumv4o8e+DPCHjiWee5ijtdH8TwTySwoXCcj/AHdTyvf5P+ttfV7gct/wUJ8U2X/BJz/ggvZfBXw/fW+lfEGT4J+B/wBlDwxcWMyQvqXxL+Jugz2/xa8S6dcQvugv/wCyP+Fq+PLK6td7Rapb2zRyJuW4Qh79S/S7fyW36b/qB/nEeCPBfir4keM/CPw78CaFqHijxv488TaD4N8HeGtKiE+qeIfFPifVLXRPD+h6dCWUS32q6re2ljaRsyh5541LAEletu2vRagfVvx9/wCCc37cH7LPgRPid+0N+zZ8RvhL4Bl1zT/DMXijxfZadZabNr+qw3tzp2kQtFqdxNNfXdvp1/cRQRQs3kWdzM22OGRqlTjJ2TTf9f1/w4HxVVAFAH+t/wDsC+FvD3jn/glV+xn4J8XQpceE/GH7AX7P3hbxPbyyrBFP4e8Qfs9+E9J1qGSdvlhSXTbu5R5W+WNWLnhTXDL45f4n+YH+dR+1/wD8EV/+CgP7K/xr8T/DTTf2bPjT8bvBcevXsHw6+Kvwb+GPi/4keGPHPhqW5c6DfTyeCdJ11vDPiS6smiTVfCeurY6pY6lFex2SalpaWmrXvWqkWr3S8m1+v9fgB/XL/wAG23/BLb4x/sR/Dv4ufH/9pXwtP4C+Lnx5tvDXhvwt8ONUaE+JfA3w08NXF/qs1z4sht5JE0nX/G+uX1ndS+G5ne/0LS/DOkPqgstW1PUNI03CrNSslqlrfz/r0+f2Q/mU/wCDgz9q/Sfjf/wVd8feJPhxq9jquk/s26b4B+CvhvxBYym5s7zxH8Mr7UfFPiwo6PtkGhfE7xR4s8Ou8D+Tcf2IbmB2SZZG2pRtCz669t/6/wAgP7Uv2qPBegf8FpP+CPutx/A3WtFbWP2gPhV4M+JHw4MmoxjT9G+LHgfXNG8XT/DzXL9y0WmXdp4v8N6x8L/Et1dKyaLczaheSIws1ZueL9nPXo7P0/D/AIHnawH+bb4q/Yj/AGxvBXxDvfhP4l/Za+P+n/EexvptPfwhH8JvG+o6xdzxSrEJNIh0zRbyPXLC4LxSWGqaLNqGmalbT293p95cWtzBO/XzRte69b/1/W4H7ifDn/g2C/at1P8AZ3i/aC+PPxv+EH7MVrZeD9f8f+M/BHxGsPE2qeIfh14S0C3vtTuL7xnd+HobjSdPvhoFidbvtJgu7q70iCdNP1PyNYgvdOtMnWjeyTetr3sv1/L5PTmD6W/4NMv2ovCHgL48ftIfsneIdas7O6+N+geGfiB8K59RcafLr3iP4VHxJbeJPDthbPLKs2sav4P8SjxPFYLI8sWm+CtakEswhIpV43Sl20fz/wCD+fkBa/4OUv8AglV+0PrP7Ut/+3B8A/hb4w+Lnw9+LfhjwlY/Fix+Hnh7U/FXiXwF4/8ABGg6f4KttV1Xw3ocF9qx8JeI/COh+Gnh8Q2djPZWOuWGs2+vPpzXmjTaoUprl5W7NPS/YD8zf+CU3/BEH4//ALdfxw0+2+Ofw2+NXwL/AGXtB0/WNQ8f/FHUPDE/gPXdVu00q4Xw74W+Gb+PfDl7Ya9rt/rs+mTavdxaHq2laH4cg1O4v5YdSn0W01C51FFaWb6K9/v2ffZ/ddAP/wCC5f8AwTl/ZD/4JofEv4J/Bv8AZ3+Jvxi+IXxC8XeEfEnjz4p2HxT8R+A9aj8JeHJtS07SPh0unW/gz4eeC5LS+8RXWn+OLm+j1S5vJEsdL0ieC1ih1BLiUpzlNNtJa20T1+9v8/u0A/u28VaP8RdE/wCCRMGj/sAJDD8QbP8AYn8JRfs2t4Z/s4XUzP8ADDRZfD934WkmeTTpfFF9ozy3fhy7uJZY7rxPcWF1PPK8skzc2jqe9tza39fn/XbcD/Nn079l7/gpJ+1V8XZfh/e/CD9rX4sfFnVfEUWleII/iD4e+KGoajpGsahftBPeeP8AxD45i+yeE7OC7eabV9c8YanpenaciXF3qV7bxxSuvXeMVvFL5L8P6f3gf6an7Jv7OGt/sif8E3vhl+zf4n1XT9a8U/Cf9nPUvD/izUdIeaXR5vFdxoGr6z4nj0ee4it7i60i017U9Qs9KvLi2tJ7ywt7a6ms7OWZ7aLkb5p37y/r+tfV7gfwJ/8ABtv490TwP/wVo+BVrrl5BYxePfCnxc8BadcXLbIjrep/DvXdX0izEn3Vn1O90KPS7NWx597e29smZZ0FdFZXg/Jpgf0e/wDB0J+wB+0F+1Z8Nv2cPjb+zt8OPE/xb1j4E3/xI8OeP/AngTR7vxL45uPCvxFXwZeaP4m0Lwzpom1nX7Xw5q/hC7sNY07QbDVdYSLxPaaqLFdJ0rV720yozUW03ZPq+/3269vV6WA/n5/4I1f8Eif2yPir+278APil8TvgH8Ufgx8DfgT8U/Bfxg8beOPi74G1/wCH1hrMnw51+28VaF4O8K6f4wstE1DxdqHifxJodhoGpNoMF5aeH9Our3UNXuLd4rKyv9alSKi0mm2tLWe/3L+uuiA/p9/4Olf+UW13/wBnC/CH/wBJ/F1Y0fj+TA/mL/Yr/wCDdP8AaC/bo/Zi+Hn7UPwl/aP/AGe7Dwz8QrTXzB4Z8Qt4+XxF4e1rw14g1bw1qvh7xF/ZXhTUrKy1GHUdIkkXZPKsmnXdjqEYa3uoWfaVVRbTi9PPf+v62A/PDR/Ff/BTr/gn38Vrz4Q+GPFX7WH7OvxE8N63cac/w88Oa18QdH0nWLq0uZFEtn4WsJ5vCXjvQL94jd6dfW2n694e1u0aHULCa+tJobiq9yS15Wt+n5r7vw6gf6VH/BND4i/tPfEn9gL4PfEH9vzQbXwj8btX8LeKLv4jW3ijw/Z+CrybwlZa7rtt4e8Q/EDwnLa6fpPhTWNc8D22m614k0r7JYWNul09xdaZokk9zoun8k+XmfLqv622/L7tAP4ov+DfH9qv4T/s9f8ABW3x14Rg1DTvDvwc/aeh+JXwY+HV/qFwbXT9M1K68eWXi/4NWr3EjKgk16Pw9F4F0qKVc3GseKtMi3IWJboqxbgu8bN/dqB+ln/Bz9/wTK+P3xk+JHw4/ba/Z/8Ah34o+K+k6R8M7T4V/GTwn4F0i98R+LPDSeF9e8QeIPDHj2Hw3pcN3rWr6De2HifUdG8RXWlWdwnhpPD2l6hqMKWGoXV7azRmknFu2t1f8v6X33A/l+/ZH/4JgftqftlfFbw58Mvhn8C/iJo9jqmrQWniX4l+N/Bnibwv8NfAGkpdxwatrninxTqel29ig0qFppxoOnte+JdYkgax0TR76+IhraU4xV2/kndv02/P1sB9Yf8ABT7/AIIr+Nf+CXPwz+H3jz4oftIfCr4ha78TvGVz4V8JfD3wdofiix8R3tlpWkT6r4j8VPLrSQWqaD4eZ9E02/kQSznUvEujQxxGOW4lgmFRTbSTVvO/9ff99gPxLrQAoA/vq/4NOP2rl8ffs2fGz9j3xLqC3Gs/ArxjH8RPAdldyBml+GnxWe5/t7S9PtmLB7Lw78QdM1XVdTdlUC4+I1nGd+/5easrNS76ejX9b/grXkH6Y/8ABNr9ifwd/wAEjfgL+3P438ef2foXhPUfjx8dvjlDq1rcWF1LpP7Mfw4sL2f4V2F41rcvAl5png+w1/XpLGaaK4tbvxFPY3EVvLG8aRKXO4+iXXf83/XmB/mj/tDfGnxT+0d8dvjB8e/GsjN4p+MPxH8X/ETWIvOaeKwuPFWuXurppNm7BSunaNb3MOk6ZCqpHb6fZ2tvFGkUSIvWlZJdlYD/AEyv+CaXxR+G/wDwUr/4I9+A/Ad9rNrKfEP7N2sfsh/G6w0+VbnVfC/ifRfh7J8KfEMt7aPKHtb/AFvw7Npnj7SIHmTdpniTSpUnXcXi5JrlqP15l+fnb7vvA/z1P2kP+CXX7dP7Mfxh1/4O+NP2bPi/4i1HT9autN8M+K/AHw58YeNPBXxD05biVNM13wT4h8PaPqNjq1rq1rGl2mnCSPXNLaRtP1vTNO1S2ubOLqU4tXuvvt8v6+W4H9wv/Bt9/wAE4fir+wt+zd8VPid+0J4buvAPxd/aT17wpqc3gHWlWHX/AAP8Nvh7Ya6nhGDxVblz/YniXWtS8XeKdY1XQZSt3pGmf2Bb6z9m1pNQ0vSuarJSkkndLqvMD+QT/gqv+2X4P/aH/wCCunxL/aM8HahZ658MPAPxa+HPhrwZrGmSPfWHiDwp8ED4d0G58RaZcRlhf6Z4o1fw/rfiLR57dVSfS9VsvKDk+a+8ItU7dWn97/ry/C8g/v3/AOCuf7Mvij9vL/gmr8d/g/8ABNtP8SeOPGfhnwR8QvhTGl9Zw2PizUvBfi/wv8RdN0jT9Svbqz02GXxromjXmgaNf6he2emQXutWV5fXUFlFNKvNB8s033s/L8V+vpogP84n4W/8Enf+Cjvxb+KOnfCTQP2NP2hdB8SXmrw6VqOrfED4V+NPh94J8LrI7CTVfFfjjxboml+GdE0mGCOa6S6n1FpNShi8vRYNUvJ7S1n6nUglfmXyaA/0xdd+Ddj+zt/wTD8RfAPTtTj1u0+Cv7DHiD4Vx65FB9mTXH8BfAi+8MXGufZ/Mm8h9YuNMl1KWEyyGOS6dC7EFq5L3nfvK/4/P8/vA/yLa7gCgAoAKACgAoAKACgAoAKACgAoAKACgAoAKACgAoAKACgAoAKACgDwz9oD/kT9M/7GW0/9NesVjX+Bf4l+TA+Qq5QCgAoAKACgAoAKACgAoAKACgAoAKACgAoAKACgAoAKACgAoAKACgAoAKACgAoAKACgAoAKACgAoA//0P8AP/oAKACgAoAKACgD9Lx0H0FegAtABQAUAFAH9mnw8/4O5/8AhA/AHgfwN/w76/tX/hDPB/hnwn/an/DV32H+0v8AhHdFstI+3/Yv+GbLz7H9s+x/aPsv2u6+z+Z5P2mfb5rYOhdt8277f8P+f3gdh/xGJ/8AWOv/AM25/wDyY6XsP7/4AfM3x9/4O1/2rfHXhnUdB+AH7O3wq+AeqalbXVoPGXiPxLq/xo8SaIJ4ykN/4ctrzQvAfhOHVrRiJIpfEnhjxTpTkbZtGkByrVCKd3Jvyta/9MD+Wr4kfEjx78YPHniv4n/FDxbrvjv4g+ONavPEPi3xd4lv5tS1vXdYvn33F5e3cxLHACQ28EYjtrO0igs7OGC0t4IU3SSVlsgP3O/4JT/8F/8A45f8E4fAq/Ajxd8PbH9oP9ni21S+1bwx4UvPE03g/wAZ/Da61m6nv9bh8GeKP7I8Q2M/h3U9TurjW7vwrrGizQjWJ7u70rV9DOo6kLvKdJTd72fpe/8AX9bAfqp8df8Ag7xub/wVqulfs3/shy+HvHuo6d5Gl+M/i78RLbXdA8MX8oAlvD4H8LaBp1x4o+zqX+xLceMfD8P2gQ3F7a3VukmnXEKhrrLTyQHyn+xF/wAHQXjf9lP4Bad8J/iV+y1qP7Rvj+Tx18U/iF4w+MerftFjwNqHjDxB8U/iL4k+IWp3Fx4YX4GeMo9M+xXPiN9Oijg16e1aG0ia0tdOtjFYW9SoqTunZWStbt/Xl+sg/mevfin4nt/jBffGnwVqWr+AvGC/Ea9+JnhbVdA1i4g1zwf4hfxJL4m0e80jXbSPT7qPUtCv2gks9Ut4bKb7RbR3McUDEIuttLdLW/rf8/vA/q8/Zb/4O2Pi94L8I6T4U/aw/Zv0X4z63pdnFZyfFL4a+L4fhtr+tC3SONL3xH4JvvDniDw1e6zd4eW+vvD2p+EdK83b9l8OwKzquLoL7MreTV/8v672uB7h8Wv+DvrR/wDhH7y2+BX7GGp/8JVPC6afrXxZ+KNqPD+l3Biby7m88MeD/Dp1HXoUm2h7KHxb4ceWLcw1CJ9qUlQ7z+5AfyS/tdfthfH39uP40a58d/2i/Gk3jDxvq9vb6ZYW8EA03wz4Q8N2LzSaZ4S8GeH4ne00Dw5pz3NzNHZwmW5vdQu7/WdYvNS1zUtS1K73jFRVlt/X9f8ADAfMVMAoAKACgAoAKACgD+rf9iT/AIOdv+GOf2TPgp+y7/wxF/wsX/hT3g1vCX/Cc/8ADSn/AAiP/CRbtU1PUv7Q/wCEZ/4UF4n/ALIx/aPk/ZP+Eg1P/U+Z9p/ebExlR5pN81rva3/D/wBdtgP5SK2AKAPqn9iH9pn/AIY2/au+CH7T3/CE/wDCx/8AhTXjAeLP+EH/AOEk/wCEQ/4SPGl6lpv2D/hJf7B8Uf2P/wAhDzvtX9gap/qvL+zfvN6KS5otbX/ry/rvsB/V3/xGJ/8AWOv/AM25/wDyY6w9h/f/AAAx9b/4PDPEFxZNH4b/AOCf2j6TqJzsutb/AGnL3xDZLx8u6wsPgL4ZnfB5ONSjyOOOGo9gus/wA/HL9vD/AIL/AP7e37dHhfxD8LtQ1/wz8Cvgn4liNjrvw3+Ddjf6XdeKNJP3tL8Z+PNX1HU/F+s2F0jSQ6to2lX3hvwvrlq/2bVvDt3CoWtI0ox13fd/5fMD8QK0A/ox/wCCYX/Bxb8ff2B/hlov7P3xN+G9h+0l8DfCwlt/AdpeeLLnwZ8Rfh5plxNNcP4f0bxXJo/ifT9c8J2dxNJNpPh7WdEW70lJG03TPEVjokNhplllOkpO6fK/TR/1+P3gfeX7Sn/B3F8QPFPgXWPDH7LP7Llh8LPGWrWjWlr8T/ih49g8fP4bFxbyRXF3ovgDSPCugaZc61aPIJ9I1HXPE2paPDcQRtqfhXVrd3tKhUNfelddkgPFv2cf+DofxP8ABL9k/wAKfs4+Nf2S9Y+M3i/RvB3izw74m+NXiD9p2503W/G2t+L9U8RatqXi3VdDvfgX4oulv5LrxBLJcwT+K9Rku5ITI19F5+yKnRvLm5ut7W7fP9V8gP5Ra2A/vP8A+DRK2+Mtv+z3+1k/iDT7y2+A198VvA998Mb28huYYNR+JA8M6rp/xbfR3kUW93a2+h6f8KbbUJoCVjvoltwzzR3KQc1e1497O/p0/X+mB8Cf8HYf7XUHxD/aT+Dv7IHhjVhcaL+z54TuPHnxFtraYGH/AIWd8U7awuNF0rUYgWDXnhj4d2OkarYyDb5cPxDv4W3NuWKqMbJy76fJf8HsB+Sv/BCr4b/8LR/4KyfsXaA8HnQaH8SNV+JE7Mm6O3/4VR4G8V/Eq0nkPSPGpeFrKKB2xm6lt0XLugrSrpCX9btLz/rtuB+9f/B3f+0d5up/sn/skaVf/LZWnif9ofxxpwkyrS30t38OPhjctGpwkkEVn8V0bzQWaO8hMexS/m5UF8T+X9f8N9wH8VVdABQB/VD4Z/4OYj4d/YC0P9hofsVG7Oi/shWH7Kg+KQ/aP+zm4Nj8G4vhJ/wno8E/8KGm8kyeX/wkH/CL/wDCXS7M/wBlf8JE2P7SbH2Pvc3N9rmtbzvYDU/YW/4OnPjr+z38MPDPwh/ad+C1v+0vp3g3TNK8O+Gvidpfj2bwJ8TU8PaTapZ2sPjX+0vDni/SPiFq0FrDb28WutL4T1a7SE3PiC917VZ7jUpSVFSd4vlvurX+f3/1oBoftsf8HVnx8+Nvw8174ZfsqfBi2/ZlXxNYXmj6x8V9W8cy+O/ifZ6Zer5cz+A10/w/4U0PwHrUlsZbY69N/wAJfqVilw934fn0LWbey1e1I0UtZPm8rWQH8n8881zNNc3M0txcXEsk9xPPI8s080rmSWaaVyzySySMzySOzO7sWYkkmtgP1h/4Jp/8Fj/2rf8AgmVqGq6J8NLjRfiR8FPE2o/2r4o+B/xCl1STwt/a7i3iufE3gzUtNuoNR8EeLLqztorG81CyW/0bVoEtm8Q+HdbuNM0ibT4nTjPfR91+T7/h+DUg/o7i/wCDwL4YHw81xP8AsN+PU8VhU2aPF8cPD0nh532fvA3iV/hzFqUSiTCoR4UlZkO4hSuxsfYP+dfcB+GH/BTH/gvl+1d/wUW8M6h8IYdF0P8AZ9/Z01G6sLvVfhX4J1a98Qa74yk02Vbyyh+IvxEvbHR7vxLplnqCJfW2g6P4f8J+Hpbm30+61bSdW1HS7C9t9IUox1vd+n9f16Afix4F8deMvhj4y8MfEP4d+J9b8F+OfBetaf4j8KeLPDeo3Ok674f13SrhLrT9T0vUbSSK4tbu2njV0kjcZGUcNGzpWrSas9mB/XH+zB/wdufFjwf4Q0vwv+1f+zVovxh8QaZaWVk/xP8Ahh4vj+G2r62lrCsM2o+JPBOpeHvEXh2612/K/ar278N6p4R0T7S0iWPhuxt3SODCVBPWMreTV7ej0/re+4HoPx7/AODvDVdQ8LalpP7NH7Isfhzxbe21zDp/jb4x/ECPxBpmhyyReXBeL4C8JaNpTaxcRO5njW48b2NpHJBGs9rfQzSRqlQ/mldeS/D5+v3gfyDfHD44fFX9pD4q+Nfjb8bPGerfED4nfEHWJdb8U+KNZeL7ReXTpHBb2tpa20VvYaTo+l2UNtpeiaHpVrZ6Romk2llpWlWVpYWdvbpukopJbID92/8AgmF/wcW/H39gf4ZaL+z98TfhvYftJfA3wsJbfwHaXniy58GfEX4eaZcTTXD+H9G8VyaP4n0/XPCdncTSTaT4e1nRFu9JSRtN0zxFY6JDYaZZZzpKTunyv00f9fj94H3l+0p/wdxfEDxT4F1jwx+yz+y5YfCzxlq1o1pa/E/4oePYPHz+GxcW8kVxd6L4A0jwroGmXOtWjyCfSNR1zxNqWjw3EEban4V1a3d7SoVDX3pXXZIDxb9nH/g6H8T/AAS/ZP8ACn7OPjX9kvWPjN4v0bwd4s8O+JvjV4g/adudN1vxtrfi/VPEWral4t1XQ734F+KLpb+S68QSyXME/ivUZLuSEyNfRefsip0by5ubre1u3z/VfID+WvwV4z8VfDnxh4W+IHgXXtS8LeNfBHiHRvFnhLxLo9w1rqugeI/D+oW+q6LrGnXC5MN5p2oWtvd28mGCyxLuVlJVtmr6dHoB/ZF+zv8A8HdOsaL4E0nQv2oP2VJfG3j3StPgtL74g/Cbxzp/hjT/ABZc29sIv7S1DwJr+gXdv4f1C9mjE+otpPia40p57iZ9N0XSrWKDT653Q/ll96A+M/21P+Dmr44ftO+JvhLonw9+C1j8G/gN8P8A4v8Awq+K/jrwRD8QbrXPH/xn/wCFV+PtF8eWPg7XPH0XhfTNL8I+ENVvdC083OlaZ4N1u6GoW1vd6hqus6aj6FLUaSjdt3du235fn9wHGf8ABUr/AIOEv+Hlf7Lcv7NX/DIv/ClvN+IfhDx5/wAJp/wvz/hY23/hFY9XT+yv+Ec/4Ut4Ez9v/tXP27+3R9l+z4+x3Pm5icKXJK/Nf5f1+v6xD4T/AOCZ/wDwWD/ak/4Ji6xrWnfC99D+IXwa8YarFrXjT4JePH1A+GL3WUt4LGXxP4V1PTriLUfBfi+fTrW20+61exS903VbWz02PxFoOuDR9H+wVOmp7tp91/X+X4NSD+k/Rf8Ag7++EM2iRzeI/wBif4kad4j+zxmXTtF+L/hjWdEN1t/epHrN94N0K+FuGyY5G0FpCpw0QI3Vj7B/zr7gPyF/4KOf8HIH7Un7b3w/8SfA/wCF/gnSP2X/AIK+MLS50jxpZeHvE9/4v+JvjjQLk+Xd+Hda8fPpnhm10nwzq9uoh1rQ/DfhrTrrVLOa80TVtf1XQb290670hSjF3u2/T+u/9WA/nUtbq5sbm2vbK5ns7yznhurS7tZpLe5tbm3kWWC5tp4mWWCeCVElhmiZZI5FV0YMqldQP6rf2KP+Dqj9pD4H+CNE+G/7VHwk039qOw8O6dBpWkfE2y8Yz+APi3c2tsQttJ43v7rRPFfh7x3fW9qq2Y1X+zPC+t6gI0v/ABBq+t6tJe393hKinrF8vluvl/T8u0Q+v/il/wAHf2mf2LfWvwU/Ynvz4iuNPlTTdd+KXxft10XSNVaH9zPfeE/CXgxr7xFp8FxjzbSDxn4XubqFcJe2bt8qVB9Z/cgP5N/2xv20/wBob9vD4yaj8cf2kPGreLfF9xZQaNounWNpHo/hPwX4as5JprHwv4M8O2zNa6LotrLcT3Eg33Oo6pf3F1q+uajqmr3t5fT7RioqyA+VKoAoA/od/wCDYa2+Mp/4Kk+EL74aafeXHgSL4U/FOx+Pl+sNydLsPhve+HnudBS/uYVMEN1efFnTfh0NKhnO65uIJTGphgupYMq1uR33uret/wDK4H9NP/Bz1+11B8Av+CfjfA3Q9WFn8Qf2tPFlp4Dtra3mEV/D8MfB1xp3iz4m6rHzk2d08fhTwPqEZU+fY+OLlVwUd4saMbyv/Lr8+n9Pf5Af5vNdYH6Bf8E+/wDgpd+1D/wTa+JN/wCO/wBn7xJYXGgeJltbf4h/CjxnBfat8NfiFaWInFhJrmj2WoaXe2WuaR9puH0PxPoWo6XrmnedcWTXd1ouoarpOoTOCmtfk+qA/qU8If8AB3/8PpPD8R8ffsSeMrLxVFZRCdPCHxj0TU/D99qKqqzSRS614I0nUdKspnDSxQvDrE9srLA892UNw+DoPpNW80B+Wv8AwUP/AODlj9qb9sfwF4j+C/wW8D6Z+yt8JfF1nLpPi+60HxVqHi/4t+LNBureW11Pw7dePRpvhjT/AA74b1yKVk1fTvDfhiz1q7tN2kXPiq50a71Sw1C4UYx1b5n+Cffz+/79AP5s62A/p8/4Jr/8HL3xk/Y2+D/hT9nr49/CNP2jfhr8P9Mg8PfDnxRp/jD/AIQz4leEPC1jFHDpPhS/ur3Q/EOjeMtB0G2iXTvDqXUWhavpOmeTYS61qNhY6dZWuM6Kk207N9LXV+/9foB9Jftc/wDB2b8Q/iD8OfEfgP8AZK/Z2f4MeJvEVjdaUvxg+IXji28X+IfDNjfWk1tcXvhLwXomg6VpOn+KbZpVn0jXtX8Sa/p+nTRCSTw1eytHJbqNCzvKV/JLcDxr4cf8HNt34E/Ya8Pfsa6h+xnc+Kb/AEb9m5/gBe/Fq8/aWlt7vWrubwBP4JufHd14Vm+BGpTC5uZrh9bn0WXxddSyylrSTXnd2vabo3lzc3W9rf8AB/VfID+VatgCgAoAKACgAoAKACgAoAKACgAoAKACgAoAKACgAoAKACgAoAKACgDwz9oD/kT9M/7GW0/9NesVjX+Bf4l+TA+Qq5QCgAoAKACgAoAKACgAoAKACgAoAKACgAoAKACgAoAKACgAoAKACgAoAKACgAoAKACgAoAKACgAoA//0f8AP/oAKACgAoAKACgD9Lx0H0FegAtABQAUAFABQAUAFABQAUAFABQAUAFABQAUAFABQAUAFABQAUAFABQAUAFABQAUAFABQAUAFABQAUAfq3/wRt/aJ/ZE/Zh/bBk+JX7bPhHSvGvwWk+FPjTw4NH1j4Zab8WbJPF+qah4auNBvm8KapZ39v5ltDp2pCPU1tmnsjLtjKidzUVE5RtHe/p/X9dwP6gP2iv+DqD9jv4U/Cm68E/sMfA3xr4s8Z2mjz6X4HXxb4P0D4U/BTwS0iTR2d9Jomja1ceJdXg0q4Zb7/hE9M8P+GLLVIybb/hKtKkd5ExVGTd5O3pq3+Fl+Pmlb3g/hh+KXxP8d/Gr4j+OPi58T/Ed94u+IfxH8Uaz4x8ZeJNRMf2vV/EGvX0t/qN20UKRW1rCZ52jtLCzhgsNPtEgsbC3t7O3ggToSSSS0S2A/Uz/AIIb/tffs4/sNftvD9oX9pm/8Uaf4P8AD3wf8f6F4Xm8JeGJ/FeqN458U3nhrR7WKSwt57Z7ezPhafxa0t8ZdscqQW2xjdArNSLlGy3uv6/r9APHf+CuH7Z+i/t7ft5/Gf8AaG8Gzaw3wz1NvDHhH4V2uu2badqNp4E8F+GtN0Szkn055Z30+TXNZh1zxTcWTyu9td69cRHbt2qQjyxS67v1/D+u+4H5sVYBQAUAFABQAUAFABQAUAFABQAUAFABQAUAFABQAUAFABQAUAFABQAUAFABQAUAFAHrHwG8SeEfBvxy+DHi/wCIFnHqPgLwr8WPh14k8b6fNpkWtRX3hHQ/F+j6n4ks5dGnVoNWjutGtb2B9MmVor9XNrIpSZgyez9GB/ehcf8AByZ/wSF/Zz8F6zafszfBPx9cXt7m8t/BPwo+Bfgj4NeHdV1hLeQWsviLUbnUfDlvZ26ti3uNUtdC8RahbRylrXS71A6Vzeym92vV6/1+H4JSD+Mv/gov/wAFCPjJ/wAFJP2idV+PHxais/D9jaadH4W+Gnw30W6nu/Dvw18CWd5d3tloFjd3EdvNrGq3V3eXOp+JfE11a2l1r2r3MssVlpWj22kaHpXRCKgrL5vv+X3fffcD4LqgCgAoAKACgAoAKACgAoAKACgAoAKACgAoAKACgAoAKACgAoAKACgAoAKACgAoAKACgAoAKAPDP2gP+RP0z/sZbT/016xWNf4F/iX5MD5CrlAKACgAoAKACgAoAKACgAoAKACgAoAKACgAoAKACgAoAKACgAoAKACgAoAKACgAoAKACgAoAKACgD//0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P/AD/6ACgAoAKACgAoA/S8dB9BXoALQAUAFABQAUAFABQAUAFABQAUAfqL8Ef+CLv/AAUy/aO+E3g745fBf9mHUfG3wr8f6bc6x4R8Vw/FD4JaJHrGnWeo32lXNymk+JPiVo+vWYj1DTb23MWoaVaTMYPMSJoXjd5dSKdm1dAfl1VAf3Rf8G2n7Fn/AATj+PP7E/j7xx8VfhN8E/jx8en+IfirQ/itZfF3w74a8bar8NPCdtb2h8FW/h3Q/E1vep4R0TV9Ha61yPxtpFnY6hqutza1pra9MPC8FlpHNVlJSsm0t1br/n99vQD+RX9vbwb8CPh7+2d+0v4I/Zj1iDXvgL4Y+L3i/SPhlqFlqj67pg8P2uoOp0/RdekmupNf0DRtQN9o+ga9JeX763otjY6o2o6i12b243i24pvdrX+tf67bAfI9UAUAFABQAUAFAGjpGk6hr2raXoek25u9V1nUbLSdMtBJDCbnUNRuYrOztxLcSQ28RmuJo4xJPLFCm7dJIiBnoA/SP9ob/gjl/wAFIv2U/hD4s+PXx+/Zp1D4ffCbwM2gL4q8XT/Ez4MeIYtJbxP4l0fwfoQbSPCXxG1/xBd/b/Eev6Rpq/YNKuRA14Lm6MFnDcXEUqcW7Jq7A/MuqAKACgAoAKACgAoA/vH/AG9f+CGH/BN/4Ff8Ey/jX+0n8NvhD4p0f4ueDPgHo/jvw/r118WviXq9la+JbuHw+895Joep+JbnR7qJmv7ki0uLSS2XeoEQ2IF541JOajpa9gP4OK6ACgAoAKACgAoAKACgAoAKACgAoAKACgAoAKACgD90v2PP+Dd7/go3+174R0b4jxeDvB/wB+HXiK0j1Lw94i+P+tax4V1XxDpU8KT2up6P4G0Dw54p8bLYahDLFPpV/r+ieH9N1WzkS/069urKWG4lylVjH+8/L/P/AIf83EP6Gv8Agsd/wQM+PP7W198AvGH7Jc/7P+jN8FvgHpHwv8VeDtV+1/DPWvH/AIl0bUru7PiLRp9H8Jap4ZnutSguljc+Ktb0d4TBtk1OZWQ1nTqqN+a+rutb2/L8vkteUP4iP2iv2Zvjz+yX8TdV+D37Rfww8UfCn4haTGty+h+JLRFh1PTJZ7i3t9d8N6zZS3eh+KvDl5Pa3UNj4i8Oajqei3k1rdQ29881tcInQmpK6d1/X3AeFUwCgD+nH/gnd/wbRfFn9t/9mLwh+0t4/wD2hrf9m+w+JFxe6n8O/Bt/8G7r4iavr/w+QQw6N47v7pvib4AOi23ie6TULnw/pp0/UPt/hyLSvEkWoNZ67awpjOsouyV7b62A+bP+Cuv/AARIuv8AglT8PPg/49uP2lbf46D4seM9e8ILpUPwhk+Gx0E6HocOsnUGvX+JvjwamLoTfZhai0sPJ2+d9plyYqqFTnbVrW87/wBff99gPwhrQAoA9X+B3wO+K37SXxW8F/BH4I+C9W+IPxP+IOrLo3hbwto4gS4vbnyZbq6ubq8vJrbTtJ0nS7C3utT1rW9Wu7LSNF0q0vNT1S8tbG1nnRNpK7dl3/r+uwH9if7OX/BopY3PhbTdX/av/aq1bTvFt9bWk9/4H+BPhfTZNM8PTPEJLmxb4geN1vG8QXCO/kNNbeA9ItIJIJGhl1KGZJFwdf8Alj82/wAbafn9wFv9on/g0S0SLwtqeqfsp/tW69ceL7G2up9N8GfHfwtpUmj+IZ1jL2thJ498DR6ZP4bkd18r7XJ4E1+CV5VMkdiiPIwq/wDNH5p/o3+Dfz6gfxzfHb4E/Fj9mf4s+Nvgd8b/AAZqngH4nfD7V5NG8T+GtVELyW0/lx3Fpe2N7ay3Gn6vourWM9tqmh65pV1eaTrWk3lnqWmXl1ZXMM7bpqSTWzA+1v8AglL/AME49Q/4KgftJ+IP2erD4rxfBlfDvwj8T/Fi+8ZS+Bn+ISC08O+JvBXhddK/sFPF3goqb698bWbC/OtYt/s/l/ZJzOrQTOfIr2vrbe39bf1qB/RJ/wAQeGpf9JCbH/xFef8A+iKrL2/9z8QD/iDw1L/pITY/+Irz/wD0RVHt/wC5+IH87f8AwVb/AOCc0/8AwTB/aT8Pfs8XHxfi+Nj698IvDHxVHi6HwG/w7W1XxH4o8beGxoR0J/GPjgzNZnwabw6l/bEQuBqItxYQ/ZGnuNYT51e1tbd/63/qwH5m1YBQAUAFABQAUAFABQAUAFABQAUAFAH6J/sv/wDBJ3/goH+2d8Mm+Mf7NH7PN98TvhuniPVfCTeJbf4ifCPwxGPEOhw2Nxqmnf2Z418f+G9a3WsOp2Lm5/s37HL5+ILiVo5AsucYuzaT/r+v+GA+HviL8P8Axf8ACb4g+O/hX8QdHfw74++GnjLxP8P/ABv4fkvNO1F9C8X+DdbvvDniXR31DSLu/wBJvn0zWdNvbJrzS769066MBnsru5tnimek769HqB/Wt/wb5/8ABIv9hj9vv9jn4n/F/wDac+GfiHxn478M/tMeLvhto+p6T8SPHng62t/CWk/C34O+J7GwfTPC+u6XYTzx6z4v124a+mge8kS5it5JTDbW6JhVqSjJJWta/wCL/wCAB/Nt/wAFAfhJ4G+An7b/AO1d8FPhlplxo3w9+Fnx6+JfgXwXpN3qV/rFzp3hvw34n1DTNJs59V1Se61HUJYLO3ije7vbie5nZfMmldyzVtF3jF9Wk/vQHyBTAKACgAoAKACgAoA+jv2RP2ZfHX7ZP7Svwe/Zk+G81pZ+Lfi94ut/Dlpqt/FPPp/h/Sre0u9a8T+KNRgtv9JuNO8K+FtL1nxHf29vi4ntNLmhhIkdGVSfKm30A/u11L/gg7/wQ4/YZ+D2keK/20tcm1+2M1no178T/jj8dvGnwwt/Efim4tHmm0/wp4Y+F3inwHC7zC3vNQ0/w7ZxeJdas9Mt5nvdR1OOyutQbm9pUk/dXySv997/AJq/3ID+Kv8A4KY+Gf2SPB/7bfxq8PfsK6lperfsr2P/AArqT4W32i+JPE3i7TJBqHwo8C6l40itfEHjK+1LxLfra/EK88V2kg1W+uJrOaCSwjcW1rAidEOblXNvrf79PwA+EKoAoAKACgAoAKACgAoA8M/aA/5E/TP+xltP/TXrFY1/gX+JfkwPkKuUAoAKACgAoAKACgAoAKACgAoAKACgAoAKACgAoAKACgAoAKACgAoAKACgAoAKACgAoAKACgAoAKAP/9T/AD/6ACgAoAKACgAoA/S8dB9BXoALQAUAFABQB+1n7AP/AAQW/bp/b+8I6Z8VvDGkeEvgv8EdZYvofxP+Md/qukxeMbSKYwXV34B8J6Ho+teJvEVpE6kW+tX1loPhPUnS4g0/xNc3NrdRQZyqRjpu10X67f8AA89gP1P8R/8ABoT+0Ra6HNceEv2wvgvrniVbaR4NI8ReAfHHhfRJbsD91BJ4h0688XX0Nu54e6Xw1NJH1Fm/FR7eP8r+/wD4b8/uA/nF/bS/YS/aY/YB+Ka/CX9pfwE/hPWdQtJ9V8J+ItMvYdd8D+PdCt7n7K+ueDPE1oq2up2scpiW+0+6isPEGivcWsOv6NpVzcwwtrGSkrp3/T+vx+QHzh8PPh347+LXjfwz8Nvhj4R8Q+PfH3jPVrbQ/Cvg/wAK6Vd614g17VbonybLTtNsopbi4k2q80rKnl29tFNc3EkVvDLKlNpK72QH9OnwM/4NN/21vHnhvT9e+Nfxm+C/wGv9QVZX8GwrrfxT8VaPEyKTFrcnhz+yPB63yuWUwaJ4v121CKr/AG/ezxJi60VsnLzvYDzb9qj/AINcP28vgT4P1Xx38IPFHw3/AGotL0OzmvtS8J+BF13wv8U5be3JeeXQvBniG0l0rxI0VqrTDTNH8XXHiS+lX7Fo+g6ndPCkoq0W9U4/PT+vlr5AfkR+wL+wR8Uv+Cg37SK/sw/DnxJ4Q+HvjkeF/Fvii5v/AImf8JFp+kWUXg37Kuq6ZeRaFoWu6xb6oZboQpbyaaFjlilS5khZcVpOSgrtX8tv6/D8bSD/AFBP+CdP7MPjD9jn9iD4B/sw+PNe8NeJvGHwn8I6v4e1vXvCMmqS+GtRutR8VeIteim0qTWdN0nVGt0ttYghkN3ptrJ58UwWNowjtxyfNJva7/rt/XfcD+Ab9vP/AIN7/wBqH/gn7+zZ4s/ac+J3xl+AnjHwf4R1nwjot9oPgO9+IU3iS5uPGHiKw8N2EtpH4g8CaFpZhtrvUIp7szalE4tkkMKSyhI26Y1VKSjytX87/wBfj+biHK/8E3/+CFv7TX/BSH4Da/8AtAfBv4yfBj4feGNN+IfiP4T6ho3j/UfiBZ67e3+haD4T8Q38+zwt4N1/T5dGurbxXp8Mcc98JnuLW5860WNYHlJ1FB2cb6Xvf1X6P+mwPGP2X/8Agkl8W/2pv22/2iP2DvC/xi+DPhD4u/s76r8UdJ1PVfGV140g8KeOZfhH8Q4vh34rbwVc6T4R1TVbh1vriHWrO01XStMvJtBF3ePBE9heRROVTlipcraduu11cDkf+CmH/BLP47/8EuvG/wAMfB3xo8T+APG9v8WPCus+JvC3in4cT+JLjQWm8O6vFpev6Bct4n8O+G70avpKX2h6jcrBaT2v2PXtOK3BmMscThNTvZWt0vf+v67Afnr4I8HeIPiJ408IfD/wnYvqnirx14o0Dwd4Z02PPmaj4g8TaraaLo1jHgMd93qN9bW64VjukGAeBVt216LUD93v23v+DeH9pH9gv9mvx7+058Xv2g/2cNU8IeBJPDtn/wAI94VvviXP4q8S6x4p8RaZ4b0jRfDtrq/w90mwub57rUxfXIudQtorXSbHUdQlk8mzkFZRqqTUVF69b3t+X9d7WA/PL9hH/gmj+1x/wUY8X6n4a/Zt8AQahofhqa0i8bfE/wAYaifDHww8DtfKWtIte8SNa31zeancRjz4fDvhfSvEXiiWzEmoR6G2nwXF0lynGO7+XV/1/XQD+gnSf+DQf9oCbRI59c/bH+DuneIzDG0ulaT8OvGus6IlyVzNFH4gu9T0G+lhjf5Y7hvDULyr87W0B+Ssvbx/lf3/APD/AJ/eB+NX/BRD/giz+2j/AME3dMtvHHxX0Twv8Qfgxf6nb6RbfGb4UalqOueE9M1O/lkTTNK8Yadq+kaH4l8H6jf7Y4rafVNHbw5eX88el6V4j1O/YQNpCpGe2j7P+nf+m7XSA9J/4JL/APBHj47/APBRi31j41fCr4l/CTwT4e+B/wAWvBmleItL+IN14xg1nVZ4ksPFjSaKnhzwnr9k8Rsozbg315ZObogFRCPNpVKiho03dPra34f5+iv7wf6BX/BVH9kPxz+3f+wj8b/2Vvht4k8J+EfGfxPk+GT6P4g8cSavD4YsB4I+L3gH4h6iNTk0HStb1VTd6X4UvbKy+y6ZcZ1C4tVn8m2M1xFywlyyUrXtfT1TQH+cF/wU0/4JUfGn/glv4h+Enh34yfEH4X+P7r4w6N4t1rQZ/hnceK7i30y38IX2h2N/Fq58U+GPDUizXMmvWz2gs47tCkM/nPEwjVuuFRTvZNWt+P8Aw3b7wPLv2FP+CbP7Wv8AwUV8aan4T/Zs+H8WqaV4aNofG3xJ8Wah/wAIz8MvAyXzBbRPEHieS2u5J9TuVLT2vhvw5p2v+KruziutQtNDmsLK9ubdynGO79Et3+X4v7rgf0DQ/wDBoV+0a2gfabj9sD4JxeKMD/iTw+BfHU+gbthLD/hJHnt9RwJPlDf8Ipkpl8KcJWXt4/yP7wPwW/b4/wCCXX7X3/BOHxJpWl/tE+BbP/hEfE11c2fg34teBdQm8T/C/wAWXVqJXl0+y19rHTr7Rtc+zwy3aeHPFmkeHfEM9jFLqFtpk2nxPdVrGcZbbrcD880R5XSONHkkkdUjjRS7yO5CoiKoLM7MQqqoJJIABJxVAf0i/skf8Gwn7eP7RngLRPiV8TvEPw8/Zf0DxLZWOqaF4a+JCa/rXxQn0nUIBdW2o6r4H8P2Rt/DBmt5IWXRvE3iPSfE9rI0kGq6BpcsW18pVop2ScvS1vvv+lvPoB4h+37/AMG+H7b/AOwd8O9Y+NV1N4F+PPwZ8NQSXvjHxh8J7vWP7b8B6Wk0UI1rxj4K8RaZpWrQaJmZZLrV/DM/irTtGgjnu/ENxpFlEl1K41YydrNPz/R3d/ml21A/tn/4Kqf8oU/2lP8As1Pw9/6TeEq54fxF/iYH+V/XYAUAfeH7DH/BNr9rf/gol4x1Pwt+zX8Oxq+k+G2th40+JHim+/4Rn4ZeCBeFRaxeIPFM8Fz52qXKP9otvDfh+w13xVd2UVzqFpoc9haXlxBMpxjv93V+m35/cB/QVYf8GhP7RcmhG41T9sH4K2fibZGRpFh4D8daloXmFCZVPiK4udL1AIkmFjk/4RctImXMcRHl1l7dfyP7wPxT/wCCgn/BHb9tT/gnClv4j+NPg/R/Ffwk1LVP7I0n41/C7ULzxN8P21CVh9i03xC15pukeIfBeq36Oi2Nt4q0TS7PVblbq10DUNZeyuni0jUjPRaPez/rWwF7/gmV/wAElviz/wAFSP8Ahbdp8G/jD8GvAGvfB3/hErjX/DnxPuvGlpqmqaR4x/t2PT9b0IeGPCXiSC7sLO90C7sNVMstvLYXFzpglj2ajbs6nU5LXi2n1uB8/f8ABQL9g/4tf8E5/wBojUP2cvjHq3hbxH4hg8JeF/G+k+KPBMuszeFvEfh3xRb3AgvtJk1/SND1UrY6vp2taBe/aNNhUalo16IWmgEcrVCSmrpW1tbe39f1sgPI/wBlj9nLx5+11+0P8JP2bPhk+m2/jb4v+L7Lwpo9/rTXqaJo8csU99q3iDWn06z1DUE0bw9ollqOuaq9jY3l2un6fcm3tppQkbOTUU2+n9W+YH6Yf8FH/wDgh78dP+CZXwa8MfGT40/HL4C+LrTxl4+sPh74a8IfD288f3XivU9TutF1rXrzUo7fxD4H0DT49F0bT9El/tO9e/Hk3V/pVokTzX8IqIVFN2UWtL3vf+vx/BuIeNf8E9/+CPn7Z/8AwUie7134K+EtG8LfCbR9VGj678bPidqF34b+H9vqSDzLvSdCay07VvEPjPWrODLXll4W0TU7XSZpbKDxFqOiDUbKSVzqRhvq+y/pW/pq9mgP2o1v/g0M/aVt/DrXXh39rr4H6t4rFvM40PWPBnjzQdAa6WPMEA8T2n/CQ6gIZZMRyXLeFFeFT5gtpjmNs/bx/lf3gfzlftmfsKftOfsDfE1PhX+0z8ObzwZrGoWsupeFvEFlcw654H8daPC6Ry6t4M8Waf5mmaxDbtLAmpWBe31vQ5bi3ttf0rS7qeKBtYyUldAet/8ABNb/AIJrfFv/AIKd/Fnxz8IPg/45+HXgPXfAXw7m+JGp6l8SZ/EtvpN3pMHiXw/4YaxsW8MeHfEl42oteeIrW4C3FpBbfZoLgm4EojjlU5qCTabu+9v6+/77gfbviL/g3Q/bp0/9sjSv2NvC+s/Cbxxrx+DfhX45+Nfi3pOreLdO+Efw18GeMPGnj7wNoVt4s1fWfCFlr8viXVNW+HOvvpHh7QPDusX+rWqSXdojWWla9daQlVjyuVmtbW6t+X9L8nIML/gqF/wQs+KX/BMD4D+Afjp44+PPgD4pWPjf4paV8KZPD3hTwv4i0W70nWNW8I+NPF8GpJf6vczQ6hpsdp4KvbSXdbWF0Li8tWSBo1mZSFVTbXK1pfe/b/P+rAfhPWgH7Yf8G+n7NPw//ae/4KcfCDw78UNI0/xJ4M+GmgeMPjTfeFtWitbnSvEeq+BLO1XwpYanY3kc0Gp6daeLdX0PW77S5YJ7fUrXSZbO9hksJrtGzqtqDt1sv6/pfhaQf1Nf8HEv/BWz9pn/AIJ+f8KQ+DX7Ln9meCPGHxf8P+JvGevfGPWvC2k+K7jQtH8Paxp2kWfhzwTpXiix1bwhLrN5PNd3HiW813RNZfTNLn0ZdNtba71RdQtcaUFK7l06d/n/AMD7wPHf+Cr3/BZr9rb/AIJ6ftFfsI6h4O1Pw746+E/xH/Zb8G/Er40/CfxH4X8M28HjvXta1vUbHXNb0zxdpujWvivwlrw0+3U6Kmk6ovhKzv44ZtQ8Kapam4sp3CmpKe907LX/AID/AC18rAQf8F6/2hP+CYv7d/8AwT41TxZ8P/2nv2efFn7Rfwmbwp8SvgjpOl+P/B7/ABQuLbXdV0PT/Hvw8n0db1/EKRan4P1S+1XVPCgVJU8V+FNAnuYDPpJSimpxntKz0ejt5P5P0/NSD+B6ukD9ev8Agiz/AME3tS/4KPftgaB4Q8RWF6v7P/wn/s34h/tAa3B50EU3hi3viND+HtrfRGMwa38S9VtJdEg8m4hvrPw3a+K/ENgXn8PiJ4qT5Y+b0X+fyQH9s/7W/wDwUn0v4bf8FJv2Bv8AgmN8ALzTdHuNW+IXhjVv2hT4cjtbOz8I/D608IavefDr4L2FtZosGlvrtvbab4q1+xtorJrDwlZ+EdMh87TPFOpW8XPGHuSm+2nX1f8AX6MD86v+Dvb/AJN3/Y8/7LR4+/8AUHs6qhvL0A/gzrpAKAP6u/8Ag2O+NX7DP7Lur/tN/HL9p/45/Cn4TfFLVbXwZ8MvhgvxB8Q2ej6lH4KuG1HxJ4/u9GguInlaHWdYs/BVrdXaOu0aEbZMJNcB8Kyk7JJtdbd+l/QD5u/4Lff8Fi/jh+05+1T49+GP7O/7QfiHQP2SPhtJa+FvA0PwZ8a654c0H4sSzaNpNz4o8a+MtU8PahYv41ju9fa/0/w5Y6gZdD0TQrC0On6dFq1/r2qazVOmlFNr3ut1t/Xz76XsB9if8Gyf/BRL9qTX/wBr+b9kL4m/FH4gfF34P/EP4c+MfEGg6f4+1/W/G138NPFXgPT7bWbPUPDet69qF9feHPC+q6Pb6pouqeH7eX+xLrWb3Q723tLS/W4mvZrRXLzJWd1st/6+f5OIdn/wd9/DjwNpPxT/AGKvitpsFhb/ABE8b+CPjL4I8WyQgrf6l4V+Hes/D3V/BU12qDy2Sw1H4i+M7aGebbPMlwsEbTQ2RS1VB/Eumj+//hgPNv8Ag0T8Lfa/2t/2pvG3l5/4R/8AZz0vwt52Puf8Jj8TPDOreXu7eb/wg27H8Xk5/hp1/hj6/p/wQPMP+C5X/BTz9uP4Qf8ABUD9pT4VfAj9qr4zfDD4Y+AD8KdD0Twh4K8aaho2g2V/cfBj4e654mmhsLZlijuLnxPrGsSXTjc0soaRiCxVXThFwTaTbv8AmwPyW/4fAf8ABUL/AKPs/aS/8OTrH/xyr9nD+VAfI3x1/aK+On7TnjK0+IX7QfxV8afGDxxYaBZeFbPxT471q513Wbbw5p17qWpWOiw3t0WkTT7S/wBZ1S7gtwdiT39y4yZW20oqOiVlv/X4AeMUwP0D/wCCcP8AwTy+IX/BSz42eI/gN8LPiT8M/hz4z0H4d6r8SbeX4nz+J7XTNe0nRNd8O6FqenaRL4Z8O+I7iTWLZvE1lqP2Se1hSTTbbUblJT9jkWpnPkV7N620/ryA0f8AgpN/wTV+NH/BMT4u+CvhH8ZPFHgTxte+Pfh3bfEXQfE/w5m8Q3Hhx7KTxH4g8NXmiTSeJtA8Oagut6ZcaCl7fRR2MtothrOkyR3ckss8NuoTU1dJqz2f+fX8Pycg0/8Agml/wS/+OH/BUH4i/EX4ffBnxT4B8D/8Kw8F2fjLxJ4n+I8/iS30Af2prlromj6DbN4Y8PeI75tY1TdqmoWqz2cNp9i0LUi1yswhinJzUEm1e7tYCH/gpX/wTG+N3/BMD4m/D/4a/GbxP4D8byfEnwLL458O+KfhxP4juPDrR2ev6loGq6BcP4n8P+HL8a3pLWdhqF4kNjNZiw17Smju3na4hgITU1dJqz2f+fX8Pycgr/8ABNf/AIJn/Gn/AIKefFfx18Kfg34o8B+CLr4ffD6T4g6/4n+I8/iK38OrbHxFofhyx0OB/DHh/wAR6g2t6pNrFxfWUctjDZmw0TVnku0mS3hnJzUEm03d97f19/33A5z/AIKLfsA+Pv8Agm58eNM/Z7+J3xG+G/xH8Z3nw+0H4hahd/DGfxLc6RoNp4j1XX9O03RNVk8T+H/Dl6muNbaCNZkggsprVdL1bSZhdNNPLDA4S51e1le29/6/rsgP0N/Ym/4NwP2+f2vvBGifFTxFH4L/AGavhr4m0+HVvC+ofGGTW18b+JtKusGy1bSvh1oWmX2r2GmXsWbuyufGF34Uk1Gwe01PSrbUdMvrW9eJVYx0tzen+f8AwPuA+zPij/waP/ta+HPDl9qvwo/aU+B/xP12ztBcxeF9f0Xxd8NrjVZ0UNNYaZqzL4w0oXT/ADJZPq0+kWM8mwXl5p0bPIkqvHrFrzuB/Mt8f/2efjR+y38U/EvwW+P3w88QfDL4leFJxFq3hvxBbxq8lvKX+x6vo+o2ktzpXiDw/qiRtPpHiLQr7UdE1a2/0jTr65h+ddk1JXW39f1/w4H6E/8ABMn/AII8/Hf/AIKk6P8AGDWvg38SvhJ4At/gzqfgvS9fi+Jt14xt5tUm8b2viW706TRx4W8J+JUaK0Twxdrem9ezcPcW3kLMDKUidRQsmm7+dv6+/wC64H0Z8Nf+Dc/9uH4n/tZ/HX9mLRNd+FltoH7OWp+B9F+Jn7QN9f8AiqD4Vvr3jz4a+DvippvhbwbDL4Yh8W+KvFdn4Y8baRLqumRaDY2OkO8Eus6vptpq2g3GqjqxUVKz12XXe3n/AMHyvYCf9q3/AIN+vjV+zJ+0z+xj+zAnx++F3jjxV+2lrXxC8PeD/ET6B4r8MeH/AAdqfw6s/Cl7qh8SgReI9RubG+j8V2yWFxplnPcF7Sb7RZQq6NSjVUlJ8rXL573v69v+G3A/tq/4I2/sEfEv/gnD+x9L+zt8V/F/gbxv4qk+LHjbx+Na+Hk2vz+Hxpniaw8NWlnZl/Emh+H9R+3wPolw1yP7P+zhJYfKnlO8JzzkpyulbTbf+vx/C0Q/lZ/4Ki/8G9n7UXhzxL+3n+35dfGX4Bz/AAyk+IH7Qv7TY8H2978Qj47Hg/xF428T/EC10EwyeA4/D/8AwkkGl6pDZ3EY1z+yxfxyiPUZLfZO20Kq92PK+kb39Ftp/Xe1gP1x/wCDSf8A5R1/G7/s9P4gf+qN/Z3qK/xr/CvzYH4nePv+CK37W/8AwUv/AOCk/wDwUI8cfDn/AIRX4YfBPQP2v/jboWo/F/4lS6rBo+ra5beMdUlvtD8D6Ho+nX+reLtU0xZrY6pMv9meH9OM4trvX4tSC6e2vtIwjG+r5Y6L0/r+mB1Xx2/4NNv2xfh/4I1TxT8F/jl8Ifjxr2j2Et/J4Ak0vXvhn4l1z7PbPLJp3hS91i41/wAMX2rTTKsNnB4h13wrYzqxeTUIZQlu6VeLdmmvO91/X3/m4h/LV4m8NeIfBniPX/B/i3RNU8NeKvCutap4c8S+HdbsrjTdZ0HX9EvZ9N1fRtW067jiurDUtM1C2uLK+s7mJJ7a5hlhlRXRguyaautmBiUAFAH9Af7E3/BuB+3z+194I0T4qeIo/Bf7NXw18TafDq3hfUPjDJra+N/E2lXWDZatpXw60LTL7V7DTL2LN3ZXPjC78KSajYPaanpVtqOmX1revlKrGOlub0/z/wCB9wH2Z8Uf+DR/9rXw54cvtV+FH7SnwP8AifrtnaC5i8L6/ovi74bXGqzooaaw0zVmXxhpQun+ZLJ9Wn0ixnk2C8vNOjZ5ElV49YtedwP5lvj/APs8/Gj9lv4p+Jfgt8fvh54g+GXxK8KTiLVvDfiC3jV5LeUv9j1fR9RtJbnSvEHh/VEjafSPEWhX2o6Jq1t/pGnX1zD867JqSutv6/r/AIcD+vr/AIICf8EXfjv8LPjF+yb/AMFLfEHxK+DuqfCjxJ8LfFfjDSfBOmXPjN/iNYQ/FL4Y+JfCmkRzwXfhG18NLeWLeIc6n5PiKWJbQ3AtZbmQpG+FWpdShZ3vvfe33f131YH6u/8ABdP/AIJKftB/8FS5P2Z7f4M/FP4W/D7R/gmnxbm8R6d8S73xjaxaxqXxAb4cJpF7pcXhTwp4ljnk0218HanBcSai1q9uuoItkJFub0rFOahe6bvbr2A/z3f2yf2WvGX7FX7S/wAVP2X/AIg6/wCGfFPjH4Tanoul63r/AINk1WXw1qM2ueFdC8WW0mlSa3pmj6o0UVjr9tbzfa9NtWF1DcCNXhEUr9MZc0VK1r9PR2A+ZKoAoAKACgAoAKACgAoA8M/aA/5E/TP+xltP/TXrFY1/gX+JfkwPkKuUAoAKACgAoAKACgAoAKACgAoAKACgAoAKACgAoAKACgAoAKACgAoAKACgAoAKACgAoAKACgAoAKAP/9X/AD/6ACgAoAKACgAoA/S8dB9BXoALQAUAFAGz4cu9GsPEOg33iPSrjXfD1nrOl3evaHZ6j/ZF3rOjW99BNqmlWurG0vxpdxqNik9nBqJsb37FLMtz9kufK8lxgf1j/Hz/AIOsviJ4h/Z/uPhB+yR+ytpf7KPiy20zw/4X8H/EJfiVoPxOsPh54P0SGCy/svwj4Avfg74X8PW95HpFpbaNotzqD3+m6FZeZJb6NNdR2U1pgqKveUrrta1/zt9/32A/P79iD/gtZ/wU/wBE/ax+Eeqa5+0V8Wfjl4V8VfFDwZoPxC+GPjEDxn4a8Q+FfEfiLTNJ1yw0nRfsDp4Q1L7DPLNompeFBo0thqUULv8AabCXUNPv7lThyvRLTRrf9L/f92gH9Vn/AAdH/Cjwt43/AOCZF98Q9V061k8UfBf4yfDTxF4U1cpi/sovGGqv8PvEGmQ3C4f7Bqtp4jtbu+snJt7i70XSrqRDcadaOmNF+/buv6/rT8LSD4J/4NLv2OvCUXw++OP7cnifRbLUfG2oeMrn4D/CvULxFmufC/hzQ9E0LxJ8Q9W0pDuit7nxbf8AiTQNBfUNq6jb2XhfVNPtnh0/WtRS/deWqj83+gHxv/wW6/4Ltftbx/te/FT9mb9kz4ta38DvhJ8AfFF/8ONd17wGLCw8cfED4j+GnbTfHV9qXis291q+jaL4d8SpqnhfRtD8P32nQ3a6TNretyXt1eWNlod06UeVOSu3r6L/AIawHef8Eef+Dj/xX4C17xl8Lv8Agpz8Z9X8U/DB/DUmtfDb4zah4K1bxV470DxXaanYxTeCPEMfw98O3mteJtC8QaZfahqdhr2radealoOoaKNNn1G40zWLSLSFUpbOC16ra/3/AOf33A/N3/gpz+3X8HPDf/BSXW/21P8Agk38dNd8K3XxW+G1ndfEfxT4b8D+I/Ad7pfxQ1S71PRPH1vaaL8QvCGliW18YaHovhHxRrGo2Wn3Cah4n1XxBeT3Avprh5ahFuPLNbPTVbfLs79vwbkH92//AASK+MHxL+PH/BNT9ln4wfF7xfqnjv4l+NfAOv6p4q8X6yLUaprWoWvjnxdptvdXYs7e0tfMisbC0tl8q3iXy4Eypbczc80lOSWyYH+ar8d/+CoH7ff7Tnw31X4QfHr9p74hfE34a65eaTqGreEPEC+Hhpd9e6FqNvq2kXE39n6FY3W+x1G1t7uHZcKvmxLvDLlW61CKd0ldAf20/wDBqD/yjS8e/wDZ3PxP/wDVZ/BSuev8a/wr82B/LLqf7U9x+xd/wcB/G39os3c1roHgb/got+0Xa+PhCXY3Pwy8XfGbx54P+JEHkLuW5mXwXrutXWnxSI6JqtvYXCgSwRvFty81JL+7G3rb+v6YH9Tf/B0r+zrbfGf/AIJ4eGfj74ft4dT1j9mn4n+HPFh1Sz2Xgf4ZfFT7L4C8TJZSQb/MtrrxLf8Aw11qa6hd4E0/RJriQGFftEGNF2lbuvxWv5XA/lr/AODdb9m3/hon/gqR8FtQ1Cw+3eFf2fdO8Q/tD+JA8W6OG68CxWmmeAZVlYGOO4tfil4k8EajGrAySQ2Fz5QVkMsW1V2g/PT7/wDgen4WkH7K/wDB3F+1fum/Zr/Yp8P6n8sS6h+0V8TrOCbI8yT+1/AXwqs7jyjgMiD4l6ld2Nyc7ZvD9+IRm2mrOhHeXy/r+vzA+Kv2Bv8Ag4x8G/8ABP79jbwT+y58Nf2GrbWvEfhXTPE+o6v8TLz45QaXaeNfiX4nvL7Ubnxv4k8K2fwflv7mCKeXS9LTSj4ue+XwxoWl6Fb67BHZ209vUqXNJty+Vtl/Xp+F5B+bWuf8Fvv+CsXjH4hQ+O0/bJ+LVlrialJfaf4b8JxaBo/giEtdC7i0/wD4VzpOhR+EdXsLfYlvHba3ourNNaK0N492Jbhp79nBL4V8wP8AQQ+GXiLUf+CiP/BIDT9d/aC8K2Vr4g/aL/ZH8SQ/EXR5dJm0mzj8Vy+F9Y0yfxLpelzk3GjbvEWlweMvDYiczaRKdNuLGYva281c3w1Pd2Ulb+tfv+dlsB/nC/sOft2/tdfsreK9B+H/AOz18dfGPwr8G/ET4oeCr3xr4f8ADg0c2XiK6fUtN0Vpr7+0dKv5950pmsj5E0A8k9A+HrqlGLTbV2k7Af6Nf/BcP45fFn9m7/gmB+0r8Zvgb441f4b/ABQ8HzfBhfDPjPQRZnVdHHiH4/fC3wvrQtRf2t7af8THw/rWqaXP5ttJ/o97Ls2SbJE5KaTmk9nf8mB/miftD/tgftYftu+IPAn/AA0V8X/F3xt8Q+F/tnh/wF/wko0gXGl/8JTe6d9t0/T/AOzdO0uL/iaXtjpvmfaC/wA8EWHRd9dajGN7K3f5Af6Rd5pPhL/giD/wSD1a5+GvgO38W+JfgJ8LNDur3TLGzv75fiV+0N8Q9V8O+FLzxV4lk0xF1a70bVfiV4ms7rUWjmjuNL8D2FtoWmXVlaaVpqW/L/Enq7Xe/ZL77ffv3A/hL1X/AIK/f8FjNU+KEnxZP7Tv7ROn642qtqsPhnStNnsvhfajzhJFpsfwnXQn+Hk+lQoqW62l/wCHLwzwqWu5bi4knnl6OSna1o/r9+j+5/cB/dJ8Ctc8P/8ABbz/AIJFQ2nx78DWPhjxX8ZvAvirwT4102XStQsLTwV8bfAWq3+kaN8RvCUF+JL/AE+1g8S6VonxC0C1W51E2en6h/wjGpXerRx6ml3zv93PR6J3Vuz6dPTf7gP47f8Ag3V/Yx0r47f8FPrdPiroNrqOi/sk+H/FHxd1rQdQMc9hcfEjwd4o0XwZ4HsbmNd4un0LxlraeMLZf+PSW58HxR3Rmt5TbXG9WVoafa0+XX8P60QH9J3/AAcJf8Fivip/wT6034Z/s+/sx3Wj6J8ffi34b1Hx3r3xA1fSdM8QyfDX4cwapdeHtFuvDvh/WYL7RL7xN4u1/TPEFva6hr2m6npejad4a1ALpN7f6pZX2jZUqaldvZdO/wDXlZ9elpB/O5+wr/wcUftmeB/jZ4b8MftofEi1/aU/Ze+JGrweDfjD4Z+IPg/wS2oaB4Q8VzHSNf8AEvh/UdG8P6PLeR6RY38t3qfhDxAdU8MeINDgvtCSy0m5vbfV7LWVKNnyqzW1tf8AL8H91kB/Zv8A8Fn7axsv+CTP7adnpcFtbabafAm5ttOtrJI47O3sYNU0GK0gtI4QIY7aK3SOOBIgI1iVFjAQAVz0/jj6gf5RNdoF3TdOvdX1Gw0nTbd7vUdUvbXTrC1j2iS5vb2dLa1t0LFVDzTypGu5lXcwyQMmgD/VP0nR/hL/AMERf+CT2qajpXhzT760/Zt+D0HiHxNFaTC0b4q/HnxN/ZOjT6hq2rOn2kHx/wDFTW9L0lLx1uJdC8O3Gm6Zplq1homm6avFrUnrpd29F6X7eb+YH8EHi/8A4Ly/8FWvFnxRuvipF+1x428KXj6u+p6b4I8Jad4b034X6NbLcLNaaJb/AA/udI1DQNV0qzijis1Pii31/VL+BGk1jU9SvLm8up+r2ULfD/n/AF/SA/vC/wCCbv7Ufgj/AILK/wDBNe51P49eCvD2q3Xi238Y/s/ftI+CbKJ4fDl54q0rTtNlv9T0GNri4vtFTXfDfiHwt420ZorhdQ8J61qSRaVfyz6JZarLzTTpz06O6/rT5/drqwP47f8Agkz4+1T/AIJe/wDBcW//AGevF+uEeEda+K/xG/Yu8b6nLKkdpq9rrXi3+yvhh4mdfktbdL3x9oXgDU5LuZYX0/RNU1VGNsJbiOt5rnp38ub8Ne/5/eB+r/8Awd1/s2fbvCH7K37XWkWGZ/D+t+I/2ffHV/HH5kkmn+IbW7+IHw2EzKu6Cz0y/wBE+JUTSSkwtd+IbSFWimlRLiKD+KPz/R/oB8Lf8Gn/AOzb/wALF/bT+K/7R+q2H2jRP2cPhPJpOhXbxcWnxG+M1xe+HNLnhmcFSY/h/ofxLs7iOL96v9qWrO6Rvsnqs7RS7v8AL89bdfv0A9Q/4OEviJrH7d3/AAVj/Zb/AOCdfgLWgmlfD7Vvh78MNQnjlWS00v4q/tFa94Y1DxZrM4DfZ7iDwx8P38ANKr+bPYXln4itAqTPNbsqXuwc+9/Pb7uvn91gP6Jv+Cmf7RUX/BHj/gmh4c0r9kf4c28GuaRc+Dv2c/gBo0WhXPiPSPB+pajoev6zc+NvEllDBKNcv9O8P+FfE2vy3GseZH4k8d3lld+IRqcN/qcN1lBc83zO3V+fkvvA/h0+HX/BYj/gsL8O/irZfFcftGfH3xvexavHqeq+CPiHY6v4o+Fuv2xufPvdDu/h3Pp8HhzR9K1GIy2bnwja+G9T023l36Fqek3cFpdQdDhTataPy3+/R/112A/td/4KE/DDwJ/wVh/4IxX/AMXpfBR0Lxvcfs/Wn7VfwostWilTxB8PPiX4V8Fz+K9c8HQ309vaSyLqlrbeJvhrqMs1smm6lb6jFrAiikttMvbXng3Cpa+l7O2zXfp6+XnsB/Od/wAGjf8Aye9+0f8A9mq3/wD6tz4YVrX2j6gftX/wXu/4LF+Lv+Cb2teBvhD+zZ4P8Hr+018ZPAmmeMPEfxT8U6FZ6vH4N+FGg+J/FWkeEbCDTHijHijVdS8S/wDCff2JDrt1caD4St/+Ehu4tGv7/wAT+fZRTp8+rfup2t3f6AfxSfta/wDBVP8Abw/bm8A6d8Lv2o/jk3xP8B6L49sviVomgN8O/hV4STSPF2n6J4j8OWl7Z6j4G8D+GdXNrDovirWrL+y7rULnTW+0R3L2r3kEVwvRGEYu8Y2e27fbv/X3ID89aoD7a/4J2/to+Kf+Cf8A+138J/2n/DWkf8JNbeC9Q1DTfGfg83Qsl8YeAPFGm3Og+LtAjuykiWuovpl62o6BeTRS21j4j07R766t7q2tpraWZx5otd9vJ/1/WoH+ila/E7/gkh/wXV+Cmg+Ddc1v4d/GBkxrem/DjxLrj/Dz9or4U+ILqyC30mnaXaavpfjnRrmExC01K/8ADN5rPgTxMdOWN73xJpVvHu5bTpu+q/FP9P118gPE/wDgrd/wQj8Of8FIpvhF4t8BfHG9+CXjb4IfC5PhR4V0PXPCx8ceBNc8K6bqEuo6FZ6hcx6xpHirQtStJbu7trvX/tvipbqzFkP7BW6gubu/cKnJfS6bvvb+vv8AuA/hU/4KAf8ABLb9rn/gm54p0/Sv2g/Btjc+CfEd/Lp/gj4x+BL248Q/C/xldxW8l2+nWOsXFjpmp6Jr6WsNzO/hrxXo2ga5Lb2d5f2FjfaTCNSfpjOMtn6rqvz/AAf32A+ANA0HWvFOu6L4Y8N6Vf674i8R6tp2g6BomlWs19qms61q95Dp+laVptlbq9xeX+o31xBaWdrAjzXFxNFFGrO6iqA/0hvg34R+Ff8Awbuf8Eg9Y8c+PLTRNX+PGq6fbeJPGVoLiLzvij+05440trfwj8MdP1CCQ3N14S8DQWy6XNcae5SDwn4X8ZeOrWxS/wBS1GKfkd6s+y++0e/rr/VgP49f+CTXxR8dfG7/AILUfsufF/4neILzxV8QfiV+0VrHjPxh4gvmBn1PXtf0XxTqF/OI1xFa2ySzGGxsLZIrPTrKK3sbKCC0t4YU3mrU2lskB/R1/wAHe3/Ju/7Hn/ZaPH3/AKg9nWVDeXoB/BnXSAUAFAFmysrzUry007TrS5v9Qv7mCysbGyglury9vLqVYLa0tLWBXnubm5nkSGCCFHlmldY41Z2AoA/0SP8Aggf/AMElo/8AgnX8KPFf7ZX7WL6Z4O+PXxA+H13Jd6V4lvLPTdN/Z4+C0K2/ifWbbxTqN5NFY6b4v1yPSLHWvHV1dTxxeEdJ0q08PNLZ3S+KUuOWrPmdo7fm/T+vxA/lD/4Li/8ABRzTP+CjX7ZWoeLPh884+A/wc0ab4XfBmW5gltbjxPpVrqt3qHiP4jXVpcxQ3dk/jfWpvO0uyukgurXwppfhmLULGy1hdTgXalDljru9X5eX9foB+6f/AAZ7eFsRft8eNZo/vyfs4eFtPmx08tfjXq2sR7u+fN0NsDGNuTnK7c6/2fn+nQD7S/abn/4Iof8ABO39rP47fH79uPUvC37Rv7X3x5+IOq/EO18A3vw7X4v6j8JfAl9pun2Xgzw7Z/Dy7l1HwL4TvV0Cw067Txb45uNM8W+IJ76S68NCy8NosUUr2k4pR0ila/e3np+H4294Pqz4B+K/+CI3/BZzwR4x8D+A/gz8F/GWseGdMtp/E3gjX/hDp3wj+Nfg/R7hm06x8QeHdc0Kx0bxJDpcUrxWUmu/D/xZfafpdxc2Gm6zPZz6hZ2VxLVSm023r5u3p/X+QH8Tv/BZz/glrqv/AATA/aO0vwt4e1jVfF3wB+Lumap4q+CHi7XDbNr6WmjXNjbeKvAviqSztrOzufE3gq61TSTNqdjaW9lrWha54f1Vbeyv7rUdL03opz54+a3/AM/nby6+TkH491oB+nn/AARn/aG/4Zj/AOCmX7JHxHu777D4e1X4nWPwt8YSySeXZJ4W+MNrdfDPUb3UskBrHQZfFFp4mfO7yptEguFR3iRGipHmg18+233/ANdr3A/qB/4O8Pgl/bHwP/ZJ/aJs7T974B+J3jX4Qa5dQx5kksvif4ZtvF2g/bGGWFrp158LdZitZGAiiuddkiLGS7iWsaD1ku9n93/D/wBWAn/4NqPDnhv9kf8A4Jjftj/t6fECxeHTdc17xp4suXRo4LjWPhh+zJ4C1LULaOxuZkK/a77xjr3xG0W1gVZd99a26qsssqwqVvenGK/q7/ySAs/8HQHgTw9+0n/wTz/ZA/bf8AwHUdJ8NeKfDmq2OoIqs8fwp/aY8B6brtnqVzcRZV4l8ReGPh/YxITsE+uO0O3e6uUXaUo91+K++2/f7wGf8GiXwS/sP4AftX/tD3dptn+I3xX8IfCfR7maPEg034U+FpfFGqSWTN832S+1H4rWtvcyR/up7rQ1iYmSxZVK71Sv0vb+v6+8D4m/ZQ+HPhL/AIKy/wDBxn+0f8WviBZWfjP4KfAXxX4w8f2mj6gwudA8V6F8CNR8MfBP4L2L2h3xXOk6trdt4e+IF/pEsR0/WbTTdXsdXinh1K8huqk+Skkt2vz318tr63+d4h+p/wDwcX/8Fd/jJ+wpYfC39mz9l7XrXwZ8aPi54Z1L4geMviO+naXq+s+BfhrHq134a0K28JWOr29/ptvr3jPXNK8TwSa/e6fcS6Bp3huY6NGur6nb6rosUoKV3LVLS36v006feB/Oz/wTw/4ODP24vgX+0Z4BP7SXx28WfHj9nrxb4s0jQvit4f8AiXJY69qvhzw7rOox2V9428GeJJ7aHXNG1bwlFdy6xHoq6n/wjeuWdrNpF9p8EsmnatpWs6UXF2Vn0t+XX+trbgf0q/8ABz1+xr4R+OP7B93+09p2jWK/Fj9lfWNA1m08RQBItS1j4U+NPEel+FfGPhO5mXal9YWOp61ofjawF0zvpjaFrCaS0Ta9qcN/lRk1Ll6P81+X49vOIfEf/Bnz/wAiF+3f/wBjf+z9/wCmb4t06+8fQDsv+C5//BdP4vfsT/tC69+yT+xdofgzwL8SdLtPDHjf48/GTWvCWheJNWvPE/i7wRoM/hfQ9F0DVrC40G91Kw+H8fgy41TxZ4ns/EF1cWC+H/DOn2mn2Hh6V70p01Jc0tV0Xo9fTX/MD+U34y/8FYf+Cgnx/wDiF8D/AIs/Fb9onV/EPxL/AGcNU8Xaz8FvGlh4K+GPhHWvBGoeOYdBg8Sz2r+DPBXh+11T7bH4b0lYRrtrqYsFhlSwFslxOjbKEUmlGye+r1+/+vvQH98f/BvJ+0t8dv2rf+Cfs/xT/aI+JWv/ABV+IK/Hb4keGV8U+JBYDURoOkaV4Nn03TP+JbZWFv8AZ7OXULx4v9H8zNxJvdgE281VKMrJWVl/X9foB/Gj/wAFNP8AgqF+35qv7T37ev7M+o/tP/EK7+A6/tFftK/CFfhpIvh7+wB8NdK+KnjHwxp/hHK6Euof2Za6DZ22mR/6d9q+zwpuuWky7dEIR5YuyvaLv52uB/Tf/wAGk/8Ayjr+N3/Z6fxA/wDVG/s71jX+Nf4V+bA/Lf8A4Lb/APBbr9qj4UftffEn9kz9jDxrb/s6/C/4G+I73TvGWu/D7RPCy+J/if8AFbxIIvGHxB17U9UvdCuptCtrHxT4g1bT7mw0Z7a88QeIo/EHinxRqeq3WrWNlot06aa5pa36Pt/Vu/6RD9R/+DcL/gq7+0R+3Ta/HL4EftS+Jbb4h/ED4SaN4a8d+C/iSdH0TQvEGveENb1S+0PXdD8U2vh6z0nSL248Oan/AGA+j6xbaVFf3tprF5DrVxc3Fna3E8VYKNnHRPS36r116fcB/PB/wc7/AAl8N/DH/gqX4o1zw5p8Gmn40fBr4X/FrXoLVI4babxJO3iP4d6nqCW8SpHFPqi/Dq31HUXx5l7qt1falcM9zeyu+tF3gvJtAfz0VqB+63/Bu/8AsZ+Ev2w/+CifhX/hZOi2fiP4Z/s++ENW+PHibw9qarLpfiTWfDuraFoHgHQ9RtmDJfWS+NPEekeJL/TLiN9P1bTPDV/pWpxzWV7NbXGdWXLHTd6f5+n4/rEP6av+Di//AIK7/GT9hSw+Fv7Nn7L2vWvgz40fFzwzqXxA8ZfEd9O0vV9Z8C/DWPVrvw1oVt4SsdXt7/TbfXvGeuaV4ngk1+90+4l0DTvDcx0aNdX1O31XRcaUFK7lqlpb9X6adPvA/nZ/4J4f8HBn7cXwL/aM8An9pL47eLPjx+z14t8WaRoXxW8P/EuSx17VfDnh3WdRjsr7xt4M8ST20OuaNq3hKK7l1iPRV1P/AIRvXLO1m0i+0+CWTTtW0rWdKLi7Kz6W/Lr/AFtbcD+lX/g56/Y18I/HH9g+7/ae07RrFfix+yvrGgazaeIoAkWpax8KfGniPS/CvjHwnczLtS+sLHU9a0PxtYC6Z30xtC1hNJaJte1OG/yoyaly9H+a/L8e3nEPwx/4N1f2+f2w/G37dv7NX7Jfir49+M9b/Zy0P4d/FDRtJ+E12NG/4Rqx0zwd8KfFWqeGbOExaTFqflaPqFjaXVrv1B28yBPNaRcrWlWMVFytq2tQP1o/4Odv24v2sf2NZ/2Jl/Zg+N/i74Nr8Rof2jm8bjwqNIP/AAkZ8JP8CR4bN9/aul6l/wAgkeJtd+zeR5H/ACErjzfM/d7IoxjLmur2t+v+QH8IXxj+MnxO/aB+JXin4w/GXxjqvxA+Jnja5srzxV4w1sWo1TW7nTtKsdEsprsWVtaWu+30rTLCyj8q3iHk20e4F97N0JJKy2QHmdMAoAKACgAoAKACgAoA8M/aA/5E/TP+xltP/TXrFY1/gX+JfkwPkKuUAoAKACgAoAKACgAoAKACgAoAKACgAoAKACgAoAKACgAoAKACgAoAKACgAoAKACgAoAKACgAoAKAP/9b/AD/6ACgAoAKACgAoA/TAccen+ff+f513rVJ91/Xb8vuAKYBQAUAfRn7In7OniH9rj9pv4H/s1eF9Sh0XVvjJ8RPD/gs69cQG7g8O6VfXIm8Q+JJbJZYHvk8PeH7fVNaNgk8El99g+yRzRPMrqpPlTfZf12/P7gP9B740+C/+CTn/AAb9/sy+DfHF9+zTpPjrxdrurQeB/Cus3Hg7wr8QPjx8U/GEOlTatqup6r498aiGLwtoECWZ1PXI9IutI8NaM9zZ2nh3wrLdT2Wmy8q56krcz79bJfLr+L+8D89/BP8Awdm6J4x+I3gD4YfD/wD4J+X8Nt418deFfBmn3N5+0PY6fc248Ta/YaHDLb+HdI+BuoW8t2PtqNFaR6uqNKqwiZg29rdDRvm89v8Ahvz+4D9Of+Dlv/lEd8cv+x7+Bv8A6tnwtUUfj+TA8m/4NYPE+ka3/wAEwrjRtPe1/tHwb+0Z8VtE12KGRTci81DS/BXii0nvIgxdGl0vXrGKB2VVkhtgELGN9pW+P1S/r+v1A/hc/wCCl/gnxD8PP+Chv7bnhXxRb3Fvq1t+1L8cNUBulKy3uleJviHr/ifw9rAyFJh1zw/rGmazbPgeZbX8TjhhXTF3jF+S/rp+X3AfMnwx+EPxY+NniR/BvwZ+GHxE+Lfi+PTbrWX8K/DHwV4k8e+JE0iyltoL3VX0Pwrpmq6mum2k95Zw3V81qLWCW6to5ZVeeNWbaWraXm9Pz/r7wLnxV+CHxp+BOtaf4b+N/wAIfih8G/EWr6WmuaVoHxV8AeK/h5rWp6JJd3VgmsafpXi7SdHvr3S3vrG9sk1C2t5LRruzurYS+dBKiiaezT9Hf8v6+4D/AFBv+CFwJ/4JGfsYAAkn4Z+JwAOpP/Cx/HXA68n6fnXHU+OXqB/lU12gf6Lv/BqD/wAo0vHv/Z3PxP8A/VZ/BSuWv8a/wr82B/EJ/wAFOP8AlJB+37/2eh+09/6urxrXRD4I/wCGP5Af3vf8EvPH2jf8FTv+CH0fwY8aanBfeKl+Dnj/APY3+Il7dt9qn0nxP4T8Kjw/4B8U3MrK88+rJ4L1P4ceOJL6WJpW16S4kLXMkJlfmmuSpfpdSX69vuv9wHxD/wAGo/7KGq/Cf4S/ta/tC/EDQ5NC8WeKPitF8BNPg1aNYLzRtK+CkFxf+OzFKSEWz1Dxl4rTRtSZnKjUfALJiMW5eWq0ruK7K/3/APA8tL9QP5F/+Cof7Vcn7aX7ef7SX7QNtfvf+FPEnxAv9A+G77yYU+F/gWKHwX8P5YIcmO1Oq+GdDsNev4If3Z1fVtRuC8ss8s8+8I8sUvm/X9AP7T/+Cfn/AASh/YI/4Jv/ALC2n/tn/tjfDjwh8Vvippvwesfjn8VfGHxG8K2nxC034bWt9odr4ls/Anwy8B6vFf6BFrmhi8s9Ah8QxafL4n8R+K5J5bXWdP0e603SNP55zlKXKm7XsktPm9/8tL6XsB8d67/wdtfAvwNPd6R8Df8Agn34gufC9vJJDpMmt/Fnwh8J5pbRJGFtJc+HfCPwy+Ilhp7tGEkktLfWb2OJy0SXLqolavYN7z19G/z/AK/AD+mD9nT9pK9/bA/YC8I/tNah4Db4Y3Xxl+B3ibxk3gZtffxSNBhutN161tYo/ED6H4bbVIL21tIdTtrk6JYf6PexRiOUJ9olya5Z23tJf11/rtsB/kwfB7/krfwt/wCyjeCP/Um0yux7P0YH+mV/wcYgn/gjl+11gE4m/Z/Jx2H/AA078GOT7ZPt+uG5KX8SPz/9JYH+Zv8ABvX9M8J/F74VeKdbSGTRvDXxI8Da/q8dwcW76Zo3ifS9Rv0nORiFrW3lWU5GELcjrXW9n6MD/WZ/4KK/tjat+wp+x58S/wBrLw38KR8dIvhs3gq6vfBdr4zPguO90Hxb4y8P+ErjXo/Elv4V8alLXRh4gt9VmEWhXEctnFLLJcWtsklwvFCPNJRva/X+v6+8D+Xf/iMQv/8ApHnaf+JWTf8A0OVbew/v/gA4/wDB4hebU2/8E8bYMAd5P7V0hVjn5Sij9m9SgC4BBZ8n5gQDtU9h/f8AwA87/wCDXD4u6L8Rf+Ch/wC3h4hbR7Lwxqvxi+G/iH4raN4cGorqE2iaXcfGzTtT1PQbG9Nrpzanb6U/jfSLWa9XTrMzrZ29ybO0DmFXWVox8n+nzt9/3gfP3/B2f4E8TaN+358GviDfW103hLxx+y94a0Tw7qbo32RtZ8EfEb4kN4n0S3kKhWn0y38U+G9Vuo1ZyieJLVm2+aq06LXK11T1+e35f1oB/MH4b8O634v8RaD4T8M6bdaz4j8Ua1pfh3w/o9jGZr3Vtb1u+g03StNs4V+aW6vr+5gtbeMcvNKijrWwH+p//wAFd9FvPDf/AAR0/ay8O6hci8v9A/ZsstFvrsMXF1eaXL4Zsbm5DFULCeaB5dxRCd2Sq5xXFT+OPqB/lTV2gekfBvxBpnhL4vfCrxVrSQyaP4Z+JHgbxBq0dwcW76Zo3ifS9Rv0nORiFrW2lWU5HyE8jGaT1TXdf12/P7gP9NX/AIOEvCOufED/AIJB/tWReElk1STSbD4UeOrmHT2WdL3wx4T+Mnw98R+IL0PHvSSy0vw/Z33iKWVGKfZtLaUMVANclLSor+a/D5/121YH+XFXYB/od/8ABpp4L8Q6B/wT6+LnivVre5tdH8e/tSeLb7wssy7YtQ07QPh18M/D2oaxacfPBLrtlqejPIGP+laDcR7V8rc/LXfvJdl+f9d/usB/H5/wV68cW2rf8FVv21fF/gy/FjJo37R/imy07VNGuiklr4g8C3tp4evdRs7y3kLRX0PiHQLu6M0UgeK9V2UqyALvT+CPoB/cp+0jeaf/AMFdv+CBPiL4i6NbW2qeOPHX7N9l8XrO00+JHmsfjv8AAi4GveNPDOioiYinv/G/gPxb4DtCYoDNpussGSBLjKc6/d1V2v8Ag9u1/wCt7WA8Z/4N4/hv4V/Ys/4JB+KP2p/iao0O0+JV58Wf2mPGupzxpHqFh8LvhtpV14c0C3O9o0ltX0PwHrXi7RYy5My+MSwcfaFiiKr5qll0tH5/0/L9ZB/In+wD+0XqPxc/4LW/s6/tI/Fae1OtfGH9tHS/FmvNe3P+gabrfxT8Y3dlpVpbzzGNYbDQdS8RadZaRGRHBaWthZQRxRwxLGu8lam0ukfyA/v+/wCCtv8AwUi17/gl9+z/AOCvj5pvwCb4+aV4l+K2l/DLW9MHxFk+HMfhY6z4Y8U+IdN1y51KLwH4+N3Bc3HheXSRDJYWEKXN7ag3rTTQW8vNCHO7Xtpfv/W/9WA/ng/4jEL/AP6R52n/AIlZN/8AQ5Vr7D+/+AHMeO/+Dumbxx4J8X+C5v8AgnxaWlt4u8Ka/wCF7m5l/amkvkgTX9Iu9JnuTaf8M62guY41u2l+yNPF5qr5JuV3eYrVCzT5tn2/4b8/uA8H/wCDRv8A5Pe/aP8A+zVb/wD9W58MKK+0fUDi/wDg7T/5SPfBz/syv4b/APq7/wBov/P/AOunQ+B/4n+SA/l5rYAoA+5f2C/+CfHx7/4KN/E3xb8I/wBne5+H6eM/BngW4+I2q2nj7xRceF7afwxaeINC8M3lzp1xb6PrDXU9pqviXRop4TDEFjvI3DnG2plJRs3e239fiBS/bk/YL/aL/wCCcnxh0L4Q/tCWGhab4v1rwfpPxE8M614J12413w7qWiXuq6tpMNzpeuHT9JlGo6bq+g39tfWht4bqxljtp+YLuznnIyjNO22zuB/VB/wWe/4Kf/to/sGfH79gTxN8A/i/q9ro/iP9j34f+MfiF8O/FyR+LfAPxL1Z/EOqJqdz4v0fVvMum1TWbSFbK/8AFGh6jo3i9YNr2evWs8UUq404Rlz3W0tPL0A/bX/gqJZeFf2qP+CKPxy+IPxL8J2vhm61z9kzRv2itJ0LxDaJc6l4C+IumeDdK+Jfh/SrWeWJp7DX7PWifB0l5bmCaSHUb+xmc2d7eQS5w0qJX+1bTr/X/D7AfyMf8Guv7O/w5+Nv/BRLVfG/xB03+2rr9nT4Qaz8Xfh9pk6RSabH8QW8VeFPBeja9qEEqOtzJ4asvFGqavoaAK9n4kg0bWoZUudJgV9q0mo2XV2fp/Xnp53A/qz/AOCuH/BHPx3/AMFVvFXwsk1H9se5+CHwt+E+i6kNE+Ftj8D/APhP4NQ8b69dv/bvjrVtfPxh8ELeXk2i22jaFo+nS6Cw0C2s9Wls76V/EepIuMKihf3bt9b207W/4P33A+HP2JP+DYiz/Y3/AGrPgj+09H+2xc/ER/g34vHitfBL/s6x+E18REaXqOm/YD4jHxy8SnSR/wATDzvtI0PUv9T5f2f5y6XKtzRa5bX63/4f+u24H6j/APBWn/glVo//AAVS+H3wj8Bax8a9T+Csfwo8Za74vh1PTfAlr47fW31zRItGawltLrxX4UWwW2WH7QtwlxdmUsYzCmN7Zwm4XaV7+dv6+/77gf5nH7ZP7P8AbfsqftUfHz9nCz8UT+NrX4LfE3xP8PYPFtzpMeg3HiGLw9fNZrqs2jRahq0emyXQXzGtE1K9WInaLiTG6uuL5op7XX9dv677gfNNUBNb2893PBa2sE1zdXM0dvbW1vG809xPM4jhgghjDSSzSyMscccas7uwVQWIFAH97/8AwQy/4IieGv2RfCun/t8/t46bomifFzTNBn8b/DzwD47lstP8P/s5eF7SwfU5/iP8RJdWePT7H4lw6WkuoQwak8dr8K9OWS7vmi8aFx4P5qlTm92O17N33/4H5/ID8iP+C53/AAXX1r9tjVdc/Zb/AGWdZ1Xw5+yToepm28WeLIftWla5+0Tq2l3QeG7vYHFve6X8KrC8gS68O+GrtIrzxHcxW3iTxTbQyR6Poeh3TpcvvS36Lt/wQP5ka2A/Xf8A4J3/ALPf/BYr4jfDXxx42/4JuXvx90n4bSeOB4X8f3fwY+P+h/CSzvfG+haDpeqw22vaLc/EnwZqOpXVjoPijT5bLUptOubPydQntrO9eaG+gt85ummuda200b0+Wn9eQH53ftEab8ctF+OfxV0X9pi48aXfx+0Xxvruj/Fq4+ImuXPibxnL420q7ew1hte8RXV/qj67cCa3CwatDqeo2WoWYtrrTr260+S2ne1aytt0sB9y/wDBE/xB8QvD3/BVH9ieb4az6lFrOqfGfRvD+uw6Y0268+Hut2d/YfEuC9iiVxPpsXgKXxDfXqzI0MEVn9sZoXtkuIJqfBL0A/qy/wCDum08Ov8Ascfsx31ysZ8WW37TMtpojmKMzL4dvfhZ43m8UKkx/exxtqVh4QMsSDy5WSFpcNDDWND4n6fqv6/4cD+AKukCe2ubmyube8s55rW7tJ4rm1ureR4bi2uYJFlgngmjKyRTQyqskUkbK6OoZSGANAH+kn/wUZ1C3/4KL/8ABvTrnxy0+KHUPEuo/s7/AAr/AGmXe3jSRNE8X/DG40DxL8XraNIwED6Rp2l/Erw7O0exYQJpACiGNuSPuVbebX37d/L18r+6Hxj/AMFI5T/wT0/4Nuf2fv2YLb/iReO/jN4Y+DPww12xh/c31n4i8cz3n7Q3xwxF8rvZS6npvibwrqNxKmGh8RwRyLDPdwqtQ9+q5dFd/oun4aersB0v7DM3/Dxj/g2g+K/wFm/4n3j74O/Dj4rfCWxtD++nn8ZfA69svjZ8DtOij+eW3QaI/wANNBilUOCLe4aJSoa3Ql7lZPu0+2+j/m89bfJ/ZD6b/YX1VP8AgnD/AMG6Ok/GifZpHi20/Zp+I37QWn3coEDaj4++N17rOufBpZyQu03f/CVfDTQI5MM5gihkVHcqjTL36tul7d9F93n379LAfiJ/waN+KtKtv2w/2n/C19Lb/wDCQeJv2dbTXdMkuJh9tuLXw18SvDEGtRW/mOHuDJJ4m026ugoeTFskpwiO1a117qfZ/mv+B2+4DhP+DtDwX4h0r9v/AODHjm8t7lvDHjH9lfwto2g6g6n7KdW8HfE34ov4i0e3bABl0+38S+H9TuFBO0a/ATjfRQfutdn+f/Dd/u0A/mD8OeHtZ8XeIdB8KeHNPuNW8Q+J9a0vw9oOlWieZdanrOtX0Gm6Xp9tHxvuLy+uYLaFM/NJIo4zWwH+pl/wWl1PT/hz/wAEef2trfxNd2t0YPgl4c8DC4vJVRb7xB4g8S+D/BulTRF/KMt3JrWo211bIq73nRCIyAVXjp61I+bv+fp+X3AfiN/wZ8/8iF+3f/2N/wCz9/6Zvi3V194+gH4M/wDBxP8A8pjv2xf+uvwD/wDWX/grWtL+HH5/+lMD8Uq0A/0g/wDg1f8A+UX1z/2cn8Wv/TL4ArkrfH8kB/Cf/wAFJAR/wUT/AG+AQQR+2l+1LkHgj/i+XjrrnH8vyrph8Ef8MfyA/tk/4NJ/+Udfxu/7PT+IH/qjf2d656/xr/CvzYH8aP8AwVm/5Sa/t5f9nU/Gj/1N9Wroh8Ef8K/JAfuJ/wAGi3/J4v7T3/ZtEH/q0vBVZV9o+oHkn/B2H/ykp+HH/Zn/AMMf/Vq/HSnQ+B/4n+SA/mNrYD+s/wD4NGPE2j2P7X/7TnhK6e1TXPEX7OdlrWkGWRUupbLwx8SfDFtrFvaIzAyhm8S6ZcXCIruqWqSfKiO1Y117qfZ/mv8AgdvuA4b/AIO0PBfiHSv2/wD4MeOby3uW8MeMf2V/C2jaDqDqfsp1bwd8Tfii/iLR7dsAGXT7fxL4f1O4UE7Rr8BON9FB+612f5/8N3+7QD+YPw54e1nxd4h0Hwp4c0+41bxD4n1rS/D2g6VaJ5l1qes61fQabpen20fG+4vL65gtoUz80kijjNbAf6mX/BaXU9P+HP8AwR5/a2t/E13a3Rg+CXhzwMLi8lVFvvEHiDxL4P8ABulTRF/KMt3JrWo211bIq73nRCIyAVXjp61I+bv+fp+X3AfxLf8ABtZ/yl2+AH/YnfHX/wBUz41ret8HzQH69f8AB4j/AMfP/BPD/rh+1h/6M/ZsqKH2/wDt39QP4oq6ACgAoAKACgAoAKACgAoA8N+P/wDyJ2mH/qZrP9dL1n/D0/KsK/wpef5L/g9/vA+Qa5gCgAoAKACgAoAKACgAoAKACgAoAKACgAoAKACgAoAKACgAoAKACgAoAKACgAoAKACgAoAKACgAoA//1/8AP/oAKACgAoAKACgD9MK71svRAFMAoAKAPq79hj9pR/2Pf2vv2ev2l/7KuNcsfhD8TNB8Ta/otkyJf6x4Td5NJ8Y6XpjzTW8Eeq3/AIV1LWbXS5LmVbSPUJbZ7vdbLKjKS5otbXX9dv677Af6Tf7TH7Of7C//AAXk/ZI8HDQvi63iTwjYaxa+Ovh18UPhPrWlP4u+Hfiu50q50+80fxR4c1a2vTYy3Nncyaf4s8DeKtM03VkltYXhl0nUrGz1C35IuVKT09U/8/K4H48aH/wTR/4JU/8ABDrxz8Pv2gvjp8YPFH7TH7TSeJ/DVl+zv8GPE974I0W5uPG+ueJ9P0nw94/0P4ZaXb3urwnwbdSnUJfiB4q1rUvC3hd7aTUtH0a48dReFIFvnnUTSVl1a1/WP3fltIP0Z/4OW/8AlEd8cv8Ase/gb/6tnwtU0fj+TA/kn/4IEf8ABWPw3/wTk+N3jDwF8cZ9Qj/Zk+Pv9hxeL9b06wudXvfhj460A3Vt4b+IEemWgmvb3w7NYanf6N44sdJtbrWJrAaLrGn22oT+G00jUtqsOZJrdfiu39fqB/Wx+2z/AMEe/wDgn1/wWJvdA/ai8IfFmXTPGmp6PYaNL8b/ANnfxT4L8YeGPiJpGk2qW+kW3jGyaDXNF1vVvD9i1vp9lqlhqGieILbTYbTRdXub2w0zSLPT8Y1JQ0touj0/rXvf9Yht/ssfsL/8E3P+CCnw2+Ifxp8U/F7+xte8VaL/AGX4t+NHxv8AEGhnxdq/h/TruLVI/APw28J+HdL0+4mtr3UodPvp/DPhbRtf8UeI9Vs9MkvrnUU0zSLbT1KU6mltOy16f1169LAfwVf8FXv29b3/AIKN/tn/ABA/aGg0zUNA8BQWGk/Dz4P+G9W8n+1tE+F/hGS+fRv7XW3luIIdZ8Qaxquv+MdYs4Lq8ttM1PxJd6XaXt5aWUFzL0wjyxS67v1f9eX6yD+y7/g23/4KIfs9+Of2G/hl+yN4t+J3hTwb8fvgVqPjfw5b+DPGXiHSNA1fx94O1vxl4g8d+HPEXgWDUbq2/wCEitdI03xK3hfVtP00z6tpdx4ce/1Cyh07UdNvLvCrBqTl0evp6/dfy+QH5sf8FvP+CE/7Gv7H/wCy78af20/gf4r+MOjeI3+IHgt9F+FupeJPB2qfCzSV+InjzT9M1Wx0CAeCbbxiuk6fYanczaHZXXjDUZrIxRede3lnEtulU6kpSUWlbXXW+3e9n22X/wAkH6a/8GoP/KNLx7/2dz8T/wD1WfwUqa/xr/CvzYH8Qn/BTj/lJB+37/2eh+09/wCrq8a10Q+CP+GP5Afvb/wac/tYf8IB+098Y/2RvEGp+VoP7QPgiPx54FtZ5coPib8Jory61LT9OgLKEuPEPw61TxFqmpTLvaSHwBpsZQBNy5V43ipdnZ+j/wCCB/Sp/wAFifjR4H/4J5f8Eu/2ldS+Fem6d4E8Q/GDVPHPgXwNZ6TJLbTXvxc/al8W+KPEvxK8WWdxNNLPHr0Nt4h+JnxKhaMtDaXmkxWenwWenW9nb2uVNOU436W37R6f1f5XuB/luV2Af6fH/BPH9sL9kz/gr9/wT3sP2e/HviHRL3x/qnwRsPg5+0h8E7jXotE8e2t/p3hyDw9qvjTwvZm6/ta58Oa3cWCeLvCfirSRqMOi3Uttp2qXMWu6TqFmnJOMqc7ra907fnvbe2/32QH5heKv+Da//gmH+x5Jqf7QP7W37X/xKi+AHg3VItYXwt451bwL4AtdbgspZL+DwVrnibSdMfxF41vNct7c6cui/DvSvCni/XHaWDw6bW/ng8qvbTlpGKv9/wDl/XfRAf0Tfs4fGj4aftC/sA+FPi78GPA7/Db4ReKfgn4ttvhh4EktNO08+GPAXha08ReD/CemLpekj+zNHjj0PQLGSHRbB57TRopE0uG7vEtFup82mp2er5lf1+9/n9wH+RdpGqX2h6rpmtaZMbbUtH1Cy1TT7hQC1vfafcxXdpMAcgmKeGOQAjBK855rtA/1bPh38df2G/8AgtF+xXrPgJfGvh3xR4Q+N3gLRtN+Kvwn0/xhpWnfFf4YeJJW0/XU0rVtHSefVdE8SeEPFmlW+o+HtYm0280PVrvRbTVtNbW9HlBn4mpU5X7bPZPp+Ov9MD+G3/gut/wSu+A//BLvxv8As9+Gvgb48+K/jez+L/hz4i69r3/C1dV8Hapf6SfCmr+F7DR4dMfwh4M8GxLHcRa1ffbZby1uPtE1vE1qLVUmifopzc73S0ttdb+rltbv163XKH9GH/BGn/gr5+y7+2j+ydov7B37bniXwToPxb0T4cf8KU1DTPinqFhofgj9o34XDSU8JaPHpuvare2tnP8AEFvDb2uieKfDVxeWviDXb+3Pi/wu16bzVbXwzlOEoy5o3te6tun+v5dAMrxT/wAGkf7HGs/EK81/wz+0Z8fvCPw3vr2W8i+H8Vt4H17V9Lt7iRZf7M0jx5qejl/7PtQZINPk1rw3rmprbfZ/7Q1LUrqKe7un7eVvhXr/AMC/6rytcDs/26/2i/8AglH/AMEbv2Ubv9nH4GfDL4CfE79pTQfDOoeG/ht8N9Q8P+DPil4+0bxT4gS8uJfif8ePFmqaTrV3p8WmX14fEUmi+ILmz1bxI39l+G/C2iaV4WJv/Dqip1JXbdr6vpp0S0/P1sB/Ft/wTk/bf8UfsDftl/Cz9qLT7S78R6boGr32lfE3w1A8K3fjL4ceL4303xxpNq88sFuutCynOueHJbmeKzh8U6To098zWUVxE/ROPPFq9uz7P+v60A/0efiT8Mv+Ccf/AAXX/Zb0ATeJdF+L3gSKW28R+GPFngDxHZaH8Yfgp4p1bT/LubW6ikt9R1PwP4lltF+y674P8a6DeaRqws7O51DQ9TjsdIvYOROVOXZ7eT/zA/I/xJ/wT4/4I/f8ED4Ln9sT4h+M/Hnxt+PPhCx1DW/2dPhZ8YfHngXUfE2seOrYSW/h+78AeBPCPgrwqXvrK/uLVdS+IviXTfEOieAsJ4m0+30vXLPTFl056lX3UrLq1t+v3Xv66sD9Z/8Agr/rr+KP+CPf7XHiaS2WzfxF+zlba69mkpmS1fV7jw3qDWyzMkbSrAbgxLKY4zIE3FFztWIaVEu0v67/AJ/eB/lQV2AFAH+hZ/wRO/4LM/s4ftVfsyeFf2Kv2w/GHgvwn8bvCHgFPg89t8U7vStK8B/tFfDKHSV8JaTb22ra/cx6PqPje58MSW/hzxp4N1WddS8WSpN4j0KLVoNS1vTvDvLUpuL5lqr301t6/Pz+6wE/i3/g07/YM8RfE+48YeHvi9+0J4L+HGoasdVl+FWj6x4N1O20+1mnSdtD8PeM9d8L6prtpoip5ltatrUfiTWorZ08zW550Fw4q8rWsm+/62v+TXla4H0h+3d/wUy/Yn/4Iy/sn237Nn7Nl94E1H40eCvBt94E+Bv7Pvg7VbXxVJ4D1lknceNfjM8Go3V5oen2msahceKNbTxPeReMfiRr096lnHcPfa94g0ZRhKpK7Vk3dv8ARd7/APD9AP8ANR13XNX8T63rPiTxBqFzq2veIdV1HXNb1W9k8281PV9Wu5b/AFLULuUgGS5vby4muZ5CBvlkZsDOK6wP7kP+DSj9qyPxJ8Mv2jP2KvE1+lxe+BdZtPjp8OdPu3Wd5/B/jEWPhL4kaZbQudselaB4nsvCWptDsdJb/wCIGoSMV3src1eOql30f6fr/TA+qP8Ag49+Nngr9i7/AIJd+Bf2P/g5Y2Pge1+NuoeFPgh4K8J6PNPEPD3wM+EllpOu+LItPmuJ7i9ubSJNO8B+B9Te8muLrUNP8ZXsl9dzXEsryqknKfM+mvzf9f8ABVrSD/PE0bWNU8PavpWv6Hf3Ol61oepWOsaRqdlK0F5p2qaZdRXun39pMvzQ3NndwQ3EEq/NHLGrjkCuoD/SN/Yp/wCCi37Dv/Bbn9j+f9ln9qq+8FaV8bvFXhjR/Cnxg+CPibWbPwbqPi/xXpzW9zYfEv4EXct7b3GqrLrem23ijSrPw7NceJPAWsxrpes2E+lLpmreIuSUZU5XW3Rr8n/wflsB8waJ/wAGkH7HWm+Pf7c179pL9oLXfhxb6lHexeBTa+AtJ1ubTobkztpWr+PLXQ3juLee3VLW7u9L8KaHeeV501pPZTvFJBXt5W+Fev8AwL/q/O9gPK/+CzX7cX/BNX9jj9lfxH+xB+xv8N/2ePGXx81vwXL8GDfeAvCXgzxPH+z94LTS49B17WfEvxE/s3VrzUPirPpRu9I0iyHiK88a6Z4huLvxn4s1LT9R06yt/EJTjOUlJt2311v6bf0tL2sB8G/8Gjf/ACe9+0f/ANmq3/8A6tz4YVVfaPqBxf8Awdp/8pHvg5/2ZX8N/wD1d/7RdOh8D/xP8kB/LzWwBQB9ofsAftufEv8A4J7/ALUPgH9pj4ZWtvrV34a+36J4v8F6he3FhpHxB8AeIIktfE/g/VLu2SaS1F3HHa6no2om2vU0XxPpOha6+n6gNMFlcTOKnGz+T7P8f67bgf3rv+25/wAEL/8Ags38JvC3hr9ozxN8JrHW9MkbUrH4eftEeKv+FEfFnwBrssER1Cz8J/EG18S+Fm1G3u1SGW+h+H/jzV9E16CztTrtjLLYPZWXNy1Kb0v6rb7mn5dPuA+q/wBtr9mv/gkNbeOvgp8av28Lr4HaLrnwO+Htp4T+EOlfGz4xXOiaFL4L0DUvtWmW8fw01bxhaWXxTGm3008MUOr6D4sN9JdNDf2uoTRWbW6i56qN9Xdtf1p+H6SD+Z3/AILsf8F8fhl+1F8K9Y/Yu/Yqn1fVfhV4g1DT0+MPxpvdM1DwxaeM9J8O6la6npvgX4daNfpY66vhW61WwsbzxH4g1zTtGl1eDT49C0zSZ9Bvb3UNS1p02nzS36Lf5t/1+AH8t/wZ/aD+O/7Omvap4p+APxk+J/wV8S63pDeH9Y8QfCvxz4l8B6zquhPeWmoto+oal4Y1LTLu80xtQsbK9NjcSyWxurS2n8vzYUddmk90n6pP8/6+5AfR3/D0b/gpP/0fz+2J/wCJG/Fv/wCaulyR/kj90QP04/4I0/8ABQL9un4sf8FOP2Rfh38UP2xf2m/iJ4C8UeP9ZsfEvgvxr8cPiR4n8La/ZxeAvF17Fa6xoOs+IrzTNRt47y1trqOG7tpY0uLeGYKJIkaonGKhJ8sVpukv0A/oP/4Ojv2kP2gv2cfgV+yvrP7P3xu+K3wS1fxJ8WvG2meIdU+FPj7xR4Bv9c02z8HWt1aWGrXfhjU9Mn1CztrpmuILe6eWGKZjKiK5LVlRSbd0np1Sf5/19yA/ld/4I4eH/gz+1j/wVT+Eqft2+IV+Jum/EDV/GniTUH+LuuT63Z/Fn4vr4f1DUPCGjfEDWPEF1LL4ibXtdjFwmm6xd3CeLtctdM8M30WqQ6zJpt7tO8YPlX3dNelvy17abgfv5/wdI/ss/sO/CD9mj4JePvh38MvhH8G/2i734tWHhbw1pfww8LeGPAuo+N/hevhXxNc+Ljr/AIb8L2WlW+raP4W1S08Iix8SXtjPPoV5qFroVrdQweIJbdsqMpOTWrW7vr/V/n+F4h8p/wDBqj+xb8C/jh8Ufjp+098U/Dg8Y+OP2atW+GVj8IdI1dYLrwr4e8R+Nbbxnf3XjyfSpYmGo+LNAXwtaReEbm6kaz8P3N5ea3b2cniC20PU9GqtJq0Vs9X/AJf1e/lb3g/st/bW/Yy+Gn7ePwVn+APxg8V/FTw38OtR8R6T4h8Q2Xwp8ZR+Cr7xYuiw3wsfDvii7k0jWI9Y8KC/u7fXJtCnthbT65o2hajITLpdurc8W4u6tfzA/G//AIhXf+CX/wDz+/tLf+Ha0H/53Vae2n5AfhN/wXu/4I5fsh/8E3v2efgz8T/2drj4sy+JfHnxnbwHri/EDxrpvifTRoQ8D+J/EObK1svC+gyW999v0i0H2h7idPIMsfkhmV10pVJSk07bX/Ff1t9wHg3/AAb2f8FYvBX/AAT5+MPjf4QftAahcaT+zh+0Bc6FcX/jCO3uL6H4U/EjQ4rqx0nxbqNjY29xqE/hXxDpl3/YPi2WyhubrTmsfDmsJD9g0zVleqsHJJrddO6/Rgf1Wftyf8EQ/wBgb/gqvrmnftSeGfiDq/grx9400Oxkl+M3wD1/wf4o8E/Fewt9Ps7DQNc8U6ZcWmtaJ4mvdK0qzttOsNe8M634d1G802OKy1m/1aLT9KXTcY1JQ0tdLo9GvxVvmn5W1A1/2Hv+CS37An/BGfSfGf7R/in4mLq3jK30O6sdW/aA+P8Aq/hDw5pngLw68Nw+p6V4BsYbbTtO8MS+ILWMW+qztf694q1qOJtI0+/i0y9utIuFKcqmlreS/X+lb8ZB/HN/wXj/AOCqOi/8FJf2i/Dek/CJtRT9mr4BWeu6D8ML7Uba+0u+8f6/4jm06Txl8Sr3Rb1Le60qy1YaNo+keFdL1O2TVrPQdJGp6hFpmo+IdR0TTeinDkV38T38vK+nz/C9rgfhPWgBQB/oef8ABrr8ZtC+Pn/BN74l/sx+OrXTfFFp8EPiV4y8E6l4T1q3g1TStR+EPxu0+58XWunavp12skF1pmueJdR+K2l3Wn3EMlpc2Nu0TeYkssKctZWmmuqv81/wEun33A/LD/g7g/aE/wCEm/aM/Zp/Zl0y98zT/hJ8Ltd+KPiS3t5B5I8UfFnXU0bTLK/jB5vtI8NfDu31G0DKBDZeL2aMt9rkC3QWjfd2+7/h/wCrAdj/AMGiv7QY0v4p/tW/ssarehrbxv4I8K/G7wlYzuFgi1LwHq58FeNY7VGwk15rOm+OPCE88PzStZ+F3lVRDBcOpXWkX52/X9GB+gP/AAdOfGbQ/gd/wT4+C37K/ge207wvafGn4meH9Fs/CujwQabpNn8IfgJo9prk2jaZploscFrp2jeLbv4TRWNrCi2lnbWyQxxqVg2xRV5OXby6v5q33P5WA/ir/wCCf/7ZXjX9gb9rH4T/ALTvgmzXWn8DatcWnizwpLN9nt/Gfw/8RWc2ieNPC0k5DJbXWoaHd3MuiahLFcRaR4itdH1lrW5/s9beXo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7S/4M+f8AkQv27/8Asb/2fv8A0zfFupr7x9APwZ/4OJv+Ux37Yv8A11+An/rL/wAFK1pfw4/P/wBKYH4pVoB/b1/wa0f8FCvgD4A+DHxL/Yr+MPxI8M/Df4gz/GG++J/wnm8c67pXhvRfHWk+NfDPhTQNU8HeG9T1S5tbOfxVoeveEZdW/sSaeLUdZtfFcTaJDqH9l6otpz1oNtSXaz6/P53X3X6AfQX/AAWR/wCCF37F+vfDP9s7/goz4a8YfFzwp8ToPAHj/wCON94T8NeKPBl18JvFHxDt9Pm1W61eWx1TwVqniS3TxVrXm6jr9tpnjCKC81C9uJNKXSmlZGmnUleMbJq6XW9vW9tPR/lyh3f/AAaT/wDKOv43f9np/ED/ANUb+zvRX+Nf4V+bA/jR/wCCs3/KTX9vL/s6n40f+pvq1dEPgj/hj+QH7if8Gi3/ACeL+09/2bRB/wCrS8FVlX2j6geSf8HYf/KSn4cf9mf/AAx/9Wr8dKdD4H/if5ID+Y2tgPsv/gn/APtleNf2Bv2sfhP+074Js11p/A2rXFp4s8KSzfZ7fxn8P/EVnNonjTwtJOQyW11qGh3dzLomoSxXEWkeIrXR9Za1uf7PW3lmceaLX3eT/UD/AERviB4X/wCCZH/Bwn+zF4Z0+z+IEHiefQfM8V+HLjwpr2h+Gf2i/gD4j1GCHT9Zste8K6imtXGjwXzQW+na7put6NrXgrxWlhpur6HfamLPw54it+Vc9KW3+T9Ho/P809UB4R+x3/wb2/sE/wDBPL4mWf7Vfj74peLfiZrXwouP+En8I6/8btY8FeEPhj8M9RspGax8a31paWOl2Vz4g0Nnim0fWfEOuto+jaikWs2Wjwa1a6Zf6e5VZSXLypX7av8Ar5fdYD8Jv+Di7/gsn8Nv2uYNC/Yz/ZV8TQ+Mfgx4J8XJ4t+LfxT0wZ8PfEjxtoMd1Y+HPDfga+D/APE68C+F5LzUNU1DxEsTaZ4s8Q/2Nd+HZp9F0C21jxDpSpte9LR9F2Xn69unUD4h/wCDaz/lLt8AP+xO+Ov/AKpnxrVVvg+aA/Xr/g8R/wCPn/gnh/1w/aw/9Gfs2VFD7f8A27+oH8UVdABQAUAFABQAUAFABQAUAeG/H/8A5E3TP+xms/8A01azWFfaPqB8g1zAFABQAUAFABQAUAFABQAUAFABQAUAFABQAUAFABQAUAFABQAUAFABQAUAFABQAUAFABQAUAFABQB//9D/AD/6ACgAoAKACgAoA/TCu9bL0QBTAKACgAoA3/DvivxT4QvG1Hwn4l1/wxqDx+U994d1nUdFvHiznymudNuLado887C5XPJU9aLJ7/5/1/XYDKvb691O7nv9RvLrUL66kMt1e3txLd3dxK33pZ7md5JppG7vI7Me5P8ACAVaACgDqvC3jrxv4GumvvBPjHxV4OvXKl7zwt4h1fw/dOUzsLXGkXlnMxUE7SXO3JxjNFk9/wAr/wBf12Ap+IvFPifxfqB1fxb4j17xRqrIIm1PxFq+oa3qDRBncRm91O5urkoHkdwhl2hndhksxoslt+Vv6/ruBg0AFAE8lzcyxQwS3E8sNuGWCGSV3igDHcwhjZisQZjlggAY8nB+8f1/X3sCCgAoAKACgAoAtWN9e6Zd29/pt5daff2kqzWt7Y3Etpd20yfcmt7mB45oZVPKyRurjsw60AaviHxX4p8XXaah4r8Sa/4nv44lhjvfEOs6jrV3HCgVViS51K4uZkiVVVVjDhQFUAcDaWS2/K39f13AwKACgBQSpDKSCCCCDggjkEEYIIPIIP5YoAlnuLi6lae5nmuZnxvmnkeaV8DA3SSMztgDAyenHOAaAIaAO9j+KvxQh8Pv4Th+JHj2LwrKqrJ4aj8YeIU8PyKiGNFfRl1FdOdVRmRQ1vgISowCdysuy+4DgqYBQBs6F4i8QeF7+PVfDWu6z4d1SHiLUtC1O90i/iGQcR3mnz29wnIB+WQcgHjGVP6/r+vzApahqOoate3Gparf3mp6jdyGa7v9Qup729upWxuluLq5eSeeQ4GXkd2PGSeKAKdABQAUAFAHodl8XfivpuiN4Z074n/EOw8OOqI/h+y8a+JLXRGWNSiK2kwanHYMqISqAw4VSQAAStKy7L7gPPmZnZndmd3YszsSzMzHLMzHJLEnJJOSeTnJpgNoAKACgAoAcrMjK6MyOjBldSVZWU5VlYYIYEZBByDyMYFAHdap8U/idrmhxeGNa+I3jzWPDUGfI8Pap4v8Q6hocOQoPlaTd6hLYR5CqDsgXIVeOFFKy7L7gODpgFABQAUAFABQAUAfoz/wUW/4KKeLP+CiPiP4E+IvFnw18O/DaX4F/BXRPgvptt4e1vUtbj1/TtFv7u+j1y+fUrW2a0vZ2u2je1gEkCqilXJJqIQ5L63u77W/V/11dwPzmqwCgAoAKACgBysyMrozI6MGV1JVlZTlWVhghgRkEHIPIxgUAbfiDxR4l8W3sepeKvEWu+JtRhtYLGK/8QavqGs3sVlagi2s47rUri5nS1twzCC3WQQwhiI1G4iiyW3+X9f13AwqACgAoAKACgD1b4bfHf44fBlrl/g/8Zfit8KXvJ0urxvht8Q/F/gZrq5iTZHcXLeF9Y0szzxoAiSy75ET5VYAYpNJ7pP1V/6/rsBR+Inxk+Lvxfu7bUPiz8VPiR8UL+yMzWd78RPHHifxtd2jXOz7Q1tc+JdT1KaAz+WnnGJ1MuxN5batCSWyS9Fb+v67geb0wCgAoAKACgAoAKACgC/pmq6pol7BqWjalf6RqNsxa21DTLy4sL23YjBaC6tZYZ4mIJBMcgOOOeRQB03in4lfEXxzHBF428f+NfGEVsI1to/FPirXfEEdusK7IhAmrX92sQiT5IxGqhF+VcAYpWS2S+639f13A4qmAUAFABQAUAT/AGm5NuLU3E5tVkMotvNf7OJSNpkEO7yxIQAC4XcQMHOM0f1/X9fkBBQAUAFABQAUAFAF/TNV1TRL2DUtG1K/0jUbZi1tqGmXlxYXtuxGC0F1aywzxMQSCY5Accc8igDpvFPxK+IvjmOCLxt4/wDGvjCK2Ea20finxVrviCO3WFdkQgTVr+7WIRJ8kYjVQi/KuAMUrJbJfdb+v67gcVTAKACgAoAKACgAoAKACgAoAKACgDw34/8A/Im6Z/2M1n/6atZrCv8ADH1/T/gAfINcw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AoAKACgAoAKACgAoAKACgAoAKACgAoAKACgAoAKACgAoAKACgAoAKAPqz9lj9h79q79tnWPFuhfst/BbxN8X9Q8Cabp2reMDol1oOlWHh+z1e6ms9J/tDWPE+saFpEd5qk9re/2dpq3z6lfQ6fqV1a2klrpt/NAnKMd3a/9fqB5j8dvgP8AFb9mj4oeJPgv8bvCo8EfE/we2np4o8JPrvhvxBd6HPqmm2msWVpqN54V1jXdLgvpNNvrO6lsGv8A7ZapcRLdwQSNsoTUldbf1/X/AAzA8hpgFAH6OfAT/gkd/wAFFv2oPhR4W+OPwH/Zi8UfET4VeNTri+F/GGneK/hvplnq58NeI9X8Ja4IbLX/ABnpGrQ/2f4i0LVtMk+1afB5ktm8sHm2zwTSy5xTs2roD87r+xutMvrzTb6Fre90+7uLG8t2KM0F1aTPBcQsyM6M0UsboSjuhK5VmGDVAVKACgAoAKACgAoAKACgAoAKACgAoAKAP00/4J1f8Emv2sP+Cm+oePV/Z+t/AXh7wr8NU02HxZ8Q/it4g1jw34Ntdb1mO5uNJ8MWMvh3wz4w8Q6tr15aWdzeywab4fubLSrNLeXW77TTqWkJfxOcYb3v2S/zaX4+lwPlj9rD9lT4z/sWfHbxr+zt8e/D1v4e+Ingiaya7Gm3yatoOt6Rq9lBqeheJfDWsRRxR6roOt6bcQXdncNDbXlu5n07VbHTdYsb/TrWk1JXW39f1/w4HzlTAKACgAoAKACgAoAKACgAoAKACgAoA/Uz4Mf8ET/+Cpnx/wDCWl+Ovhp+x18Qp/Cut2kOoaNqnjbXPh78JTq2m3UKXNnqWm2PxZ8Y+CNSvtNvreSO4sNRtrGWyvoJI5rSeaJ0d4dSC0cl8rv8v6/ED4Z/aD/Z8+MP7K/xe8X/AAF+Pngyf4ffFnwG+iJ4s8I3Or+Htdl0k+I/Dmj+LdEJ1fwrq+u6BepqHh3XtI1SKTTtVu41hvUjlZLiOaGKk01dO6YHjNMAoAKACgAoAKACgAoAKACgAoAKAOh8I+FPEPjzxZ4Y8D+EtNl1rxX4z8Q6L4U8M6PDLbQTat4h8RalbaRoumxTXk1taQy32pXltaxy3VxBbRvKHnmiiDuoB9y/tG/8ErP2/wD9kj4aXPxh/aK/Zv8AEnwx+G1nrGk6Bc+KdU8T/D3VbWLWNclkh0myNp4c8YazqZe8likRJEsWhQqTNJGCGqVOMnZNN/1/X/DgfnzVAFABQAUAfo58BP8Agkd/wUW/ag+FHhb44/Af9mLxR8RPhV41OuL4X8Yad4r+G+mWernw14j1fwlrghstf8Z6Rq0P9n+ItC1bTJPtWnweZLZvLB5ts8E0sucU7Nq6A/O6/sbrTL6802+ha3vdPu7ixvLdijNBdWkzwXELMjOjNFLG6Eo7oSuVZhg1QFSgAoAKACgAoAKACgAoA6zwh4D8c/EHUTo/gLwZ4s8b6sqo7aX4Q8O6x4l1FVkYpGxstGs725CuwKoTFhmBC5IO0ulv/l/X9dwO58efs5ftCfCzTjrHxO+BHxl+HOkKsDtqnjz4X+N/CGnKt0yJbMb7xBoen2wW4Z0WBjKBMzoI8lk3K67r7wPGqYBQAUAFABQAUAFAHhvx/wD+RN0z/sZrP/01azWNf4F/iX5MD5BrlAKACgAoAKACgAoAKACgAoAKACgAoAKACgAoAKACgAoAKACgAoAKACgAoAKACgAoAKACgAoAKACgD//T/wA/+gAoAKACgAoAKAP0wr0ACgAoAKACgAoAKACgAoAKACgAoAKACgAoAKACgAoAKACgAoAKACgAoAKACgAoAcqs7KiKzu7BURQWZmY4VVUZLMxIAAGSeBnigD/Tu/Yx+C3gf/gib/wR88R/EDxfpGnw/Erwn8INb/aD+N893ClrfeKPjTr3h+Kfw98OLm7HlzNFo+q3Phj4R6BGXgt3uYJNVEVtd6zqLtxyftKlul7LXp362vvt9+oH+Z98QfHvi34qePPGfxM8fa3d+JPHHxC8U6/418YeIL9g97rXibxPql1rOt6pclQqCW+1G9uLhkjVY0L7I0VFVF7EradFoB/eB8Tv+CHv/BM3w5/wSd8d/tPaP+z5qNr8bNE/4J8eIfjtpvi4/GL423ENv8ULD9nW68fWviI+Hbn4iTeGZo4/FUSakdFn0eTQ3QfYZNNawJtq5lVlzpaW5kvlewH8CFdIH+oh/wAG53/KHH9kT/rt+0D/AOtPfGiuOr/El8v/AElAf5j/AMQ/+R/8cf8AY4eJv/T1e12AcfQAUAFABQAUAFABQAUAFABQAUAFABQB+4v/AAR//wCC13jX/glZafFTwXc/BzT/AI5fCn4p6lpfii48Njxk/wAP/EXhnxtpOnvpK63pHiH/AIRjxdaXen6xpQtLDWtGv9EZ2fTNKvtM1PT2t9RtNXzqU+ezvZryvp/Xl99gPhf/AIKHftyePv8Agoj+1L43/aa8f+HdI8GXHiKz0Tw74Y8EaHdz6lp3g7wZ4YshY6FoY1i6t7O61y++a61LWNZns7FdR1jUb+4s9M0nTmstJsqhHkile/n3/r+twPiKqAKACgAoAKACgAoAKACgAoAKACgD9ev+CD/wP8F/tAf8FU/2VvBPxD0ey8Q+DtH1vxp8R9T0PUYIbuw1S/8Ahj8OfFnjjwtbX1ncpLbX1ivjHRPD1xqFjcxSW97YQXNrMjRzMKzqu0H30X3v/L+tQP7L/wDgv/8A8FZvjZ/wTP8ABn7Pvh39nnQfBV18RvjzqPxGu7rxX460i88Q6f4R8MfDWLwUlzHpehQanpVrd654g1HxxZpb3mpS31hp1ho+pRyaXPdahY3dhhSgp3vey7efyd/vXz1A/wA9/wDav/ai+K37Z3x88d/tJ/G670S++J/xGXwqvia78OaND4f0eb/hDvBfh3wFozWmkW8s0Now0DwvpS3XluVnvFuLnannbF6opRSS2QHztTAKACgAoAKACgAoA/tE/wCDST9kmHVNb/aS/bT8T6RHcWmjWun/ALPHwyuby2SeBtU1L+yvHXxSvbdZ0KRXmnadD8ONNtbyANIbXXtdsjLEjTxz89eW0fm/0/X+kB+6f/Bcj9mzwx+25/wS6+N83w9l0Lxn4j+D1pN8d/hnrHhu5sNct5NZ+C0+tW/jvRNMutLe4F1qE3gn/hY/hAaTazedB4llisZrc3lpJa1nTfLNX66O+m/9f1oB/l0V2AFABQB9MfsWf8nj/smf9nMfAj/1aXhWk9n6MD/QQ/4Og/8AlFV4r/7Ld8G//TtqdctH4/kwP81eusAoAKACgD/UQ/4Nzv8AlDj+yJ/12/aB/wDWnvjRXHV/iS+X/pKA/wAx/wCIf/I/+OP+xw8Tf+nq9rsA/u/+J3/BD3/gmb4c/wCCTvjv9p7R/wBnzUbX42aJ/wAE+PEPx203xcfjF8bbiG3+KFh+zrdePrXxEfDtz8RJvDM0cfiqJNSOiz6PJoboPsMmmtYE21cyqy50tLcyXyvYD+BCukAoA/U//giPHHL/AMFWv2I45USSNvi+gZJFDow/4RfxHwysCCM9iPy4qKnwS9AP9JP9un9uv9mf/gnb8M/Cvxa/aPXX7Dwh4x8dWvw60WXwd4NHirUH8SXmga/4lhjubGGa1aCz/szw1qbNdmRgs6wQ7CZtyckYuTst7X/r8APyy/4ic/8Agk1/0FPjL/4ZCf8A+W1X7GfkB+PP/BcT/gtH+wj+3l+xIvwK/Z2vfiJP8Qh8YfAXjQx+J/hrL4U0z+wvD1j4ng1M/wBqvfXA+0CTVbPyrby/3w3ncPLq6dOUZXdrWf8AX9foB+Zv/BDf/gkHP/wUx+LfiPxh8VbjX/Df7K3wYutMXx7quiZsdV+I3jC8MV9pvwp8OazINumebpO/WfGuuWCXWo6Bok+kWVtFY6l4s0fWdN0qVORWWsnt5ebA/tb/AGkv26f+CYX/AARJ8AeGvhXJ4a0H4b32rabFrHhn9n39nbwHol58QvEGlwSHTT4u162N94c0iEXM8NxEPFfxJ8W6bqXie7tdUOnX2u31hqiwc6hOo7/i729Nn+C+4D5k/Zt/4OW/+Cbv7UHj6w+DvjHTvih8CJfGly3h/TNa+Pfh3wPb/C7V5NS822t9J17xL4c8a+LbLw+upKVtp5/Fmn6Z4Yia4SG715EZnpujOOqd7dr3+6y/Bv5AfGf/AAXV/wCCDHwc8W/CDx/+2d+xV4F0f4b/ABO+Hmj6p4/+Kvwm8EWH2PwR8VPBmnWp1HxH4i8H+GNORtN8M+OtA02C4157Dw3aWej+MrGDUlOmN4rntrvUqp1XdRlqnonfb17/ANWA/gurpAKACgAoAKACgDw34/8A/Im6Z/2M1n/6atZrGv8AAv8AEvyYHyDXKAUAFABQAUAFABQAUAFABQAUAFABQAUAFABQAUAFABQAUAFABQAUAFABQAUAFABQAUAFABQAUAFAH//U/wA/+gAoAKACgAoAKAP0wr0ACgAoAKAOq8CQQ3PjfwbbXMMVxb3Hirw9BPBPGksM8Mur2iSwzROGSSKRGZJI3VkdGKsCCRSez9GB/qZ/t4f8Ekv2Zf2ov2X/AB18DPhT8FP2cfgJ4v8AG/iL4Tbvi34W+Cvw/wDDfifwd4S8N/GHwF4t+Il14b1bw74Vt9Tj17Ufh7oXijRtIszd2Om6pqGo2+la3f2Oi3t/dxccZuLvq99L76aX+ev9ID84Phl+25/wbbfsHa1bfs3/AA8Hwilv/C95L4Z8T/FO3+Bnib4zNe6zvSx1S58UfHCXwV4lv/F8c8/mPdXfhvU9Z8I6fGZ7TSo9O06BbKC3GrL3tfS/5bf1snsB7v8A8FB/+CK37Dn/AAUc/Z1uvi7+yp4U+E/w6+NeseDl8a/BP4x/BWz0LQfAHxRLaZLfaJoHjix8LCz8J+IPDvi7Ntp//CaCwbxV4Yn+xX8GpXmmafqPhjV1GpKDtK7S0afTXVr01A/zz/gd+zP8Tfjr+038Pf2T9C0xtC+Kfjz4raf8JJbHX4Z4E8Ka/Jrh0XX7rxFDFHJdW9p4RFvqWoa+sUUlxBaaXe+XE8qIldTklFy6Wv8A1v8A123A/wBDKy/ZN/4I1/8ABC/4AeEfHXx08J+AdV8T6hd23h2P4v8AxS+H0fxd+M3xL8cLp73OqDwRoB0fxJL4P077PHJNc6b4PstA8NaNp/2BfEmq3mpTrqmpcvNUqOyv3stkvN6f1te1gLf7Nn/BSH/gi7/wVF8eN+zFp/wn8Eat4y8Q2Opjwt4A+P37PHgzToPHFrodnd39+vgzUvs/iXR11bTNKs59as9Pn1TQ/EqWcEt/pNk8unXxsBwqQ96707P+vQD+Wj/g4Q/4JOfDv/gnh8WPhx8Uv2ebbUNL/Z7+PzeJLSx8E31/d6x/wq7x/wCF00y71Pw5p2sapdXWsX3hfxDpWrRat4aj1S51DUtPn0zxFYXOoTWcGlCtqU3JNPdfj5/1+oH2h/wbs/8ABFv4HftTfDvUv21/2s/DsfxG8EQeNNV8H/Bv4PajPcQ+Etcu/CT2Y8Q+PfHUNjcQzeItNh1uabw5ofhG8lj0a4m0fXbrxJp+s2N5pUEU1aji+WOj3b/RL/h/0iH6g/Fr/gu3/wAEXP2VviZ4i/Zt8Mfs26x4o0HwB4gvfAnibWvgl+zn8F7H4T6XqGhXkml6tp+kWmveKvA2oa7YaHqkN1ZXN3pPheTSbtbSa88O3euWktnNdQqVRq7fmk27v7rrz1/C75Q1f23v+CS3/BPv/gqb+xnN+1t+wh4O8BeBPirrvgTWviH8IPHXwj8NReAvDnxS1LRBqZ1L4d/EzwBp1jpWlLruqa3puo+FtQ1250Sy8ceFfF1un9p3uoadp+paDqRGcoS5Zaq+t3tfqvz/AOHYH8pn/BD/AP4Jk6L/AMFL/wBqnVPCnxI1XVNH+BPwb8M2vxA+LB0O4Wz13xRHd6tDpXhj4faVqA3TaNJ4pvF1C51PWoYXnsvD+g6xDYTWWs3mlXsG1SfItFdvReXn/T+8D+vz9qf9tv8A4I2f8EVNX8L/ALPNr+zDoz/ECfwtpviKbwR8C/gt4A8QeKdL0C7aaw0TW/iR8QviBrnhifVtV1uOyvjBJqfivxT4vntbVL7V7e3sdQ0u7vcYxqVNebTu3+SX+Vu17sDW+Gfgn/gjV/wX2+BHj3VfA3wT0DQ/Fvhd7TQ/E+q23w+8MfCD9pX4P6zrlnqE/hXVrnXfBsmq2Wt6VeNZ6jeaNbz6542+H+sXml6nY6lYXV3p+o2Vunz0mtd9tbp2+7a/VfdZgf5+v7Zn7K3jH9jf9q74z/sq+KboeIfEXwp8cSeGrDVrCzlgPivQtVtLDXvA/iG30wNcTWk3irwlrega0NLWa6ezm1I2K3N2YRPL0xlzRUu6v6f8MB/bx/wTj/4IifsXf8E/v2Y4f2uv+CkGheAvFvxX0zwlZfEjx+/xlt7TWfhR+zzpskEV1beErLwhc/2hoPi3xxZ3F3Y6fqmsanpviK/u/GK2mhfDuxhlEd14h551JSfLG6V7K278/L+r9AO28K/8Fw/+CD/xp8ZWfwC8R/DPQND8D6vft4Z0vxb8Wv2YfAlh8DroajN/Z8JuvMXWNU8M6JqBeMT6p4s8G+HdJ020l+1eILrS7OG6mtT2dRK97vtfX8bL+uuiA/ML/gvt/wAEKvhN8BfhZqn7cf7E/h0+E/AHh680pvjd8GNKu59S8L6Boeu3UOnWPxO+HRvLi6v9N0iHWb3TrPxT4Vgub3SbGz1SDX9Ai0TRNH1W0a6VVt8st3s/0f6AfFv/AAb3f8Eivht/wUL8dfEf41ftHRX+rfs/fA3VNC8Px/D/AE7UbzR2+KXxC1qzuNW/sjWta0m6ttZ03wp4V0aKy1DW7fS7nTdS1q813RLW21OGwtdZt7iqtRxslu+vb5dX8/uA/or/AGmv+CtH/BGz/gmH8TtX/ZQ0T9mFNa8TeAhY6Z460D9nT9n34P2/hnwfe39lb382ia5rPivxF8PYNf8AEo065sr3VRpf9vRfa7s2WtazDrcGp2lpkoVJrmctH3b1+6/pqvk7e8HW+LP2HP8Agk9/wXU/ZO1H42fs5+CPBvw48a6m+t6FoHxj8BeAtN+GnxJ+HnxQ0izs7l/DXxg8KaBHZad4zitI73SH1XSPED62l14Z1SDUvBHibTzqGl68q5p05WevW19GvL8UB/nM/Ez4e+J/hJ8R/iB8KfG1omn+Mvhl438V/D3xbYRSGaOy8TeDNdv/AA5r1pHKUjMqW2q6bdQpIY4y6oGKLkqvWndJ99QOIoA/QT/glN8H9M+PH/BR79jL4Y63Ct1oWr/HrwTrmvWMkSzQ6loPgS9bx9relXEbZBttV0rwxd6dctjKW91JIMlambtGT8v66P8AL7gP7ZP+Dqj4yv4A/wCCb+gfDGyuWS9+PPx88B+GNQtVYqJ/Cvgiw174lajO+OHS28UeGPBSeURy90kowYa56KvK/Zfn/Xb7gP5ZP+CHP7Vv/BP/APZV+Jnx4139vzwH4b8d+FfFvgXwrpPw9tfEfwV0r40w6f4g0/X7281ie207VdJ1aPQ5JtOlt45L2KOJ7pVEDOVTbW1SMpJcvfvb+v67gf6M3ir4qfATR/2PvEHxs8R6Fp1x+zBpv7OGpfFDW/DUvgy1vtJm+BNr8M5vFV/ocnw9e0eyu9Pk8ApLYN4Oawa1mtj/AGKbUxMYq5LPmt1vb53/AMwP4MP+C3v7cv8AwSs/an+A3wi8JfsE/DDwh4G+Ifhz4ut4j8Z6h4d/Zy0P4M3N54LPg3xHpgs59c0rQdJm1WD+3L3TJ/7Kkmlj8yJLzyt9srr004Ti25PS3e+t/wCun3WA/qs/4Nzv+UOP7In/AF2/aB/9ae+NFY1f4kvl/wCkoD84Phnqv/BEn/giLqVr8JP2ltU8EfF39tzXT/wl/wAa/Glj8JdU+M2r+B7/AMYz/wBt2/h/SL+78PXWn/D7wxp9lc239maFp407xx4g0qKx8WeJ9EX+2tIiS37SrdrSPRf1uB+s/in9lr/glv8A8Fh/2Yk8a+F/BHwm+Ifgfx1YanZeE/jZ8OvCOmeC/ix4A8RwbFnW11v+w9J8Y+GPEeh3wtLjV/Bniy0+wagqWsXiLw/qOlXUSXGfNOD1un2b0/Vfj6X1A/zJv2nP2ePGH7L/AO0l8Y/2afFZOq+K/hF8S/Efw8kvbGzmij8TJpWqS2uh+INLsC01yln4s0p9N13SrVy9yLPVLWJwZty12Rd4qXdX7f5/n94H9z//AATj/wCCIn7F3/BP79mOH9rr/gpBoXgLxb8V9M8JWXxI8fv8Zbe01n4Ufs86bJBFdW3hKy8IXP8AaGg+LfHFncXdjp+qaxqem+Ir+78YraaF8O7GGUR3XiHmnUlJ8sbpXsrbvz8v6v0A7bwr/wAFw/8Agg/8afGVn8AvEfwz0DQ/A+r37eGdL8W/Fr9mHwJYfA66Gozf2fCbrzF1jVPDOiagXjE+qeLPBvh3SdNtJftXiC60uzhuprU9nUSve77X1/Gy/rrogPzC/wCC+3/BCr4TfAX4Wap+3H+xP4dPhPwB4evNKb43fBjSrufUvC+gaHrt1Dp1j8Tvh0by4ur/AE3SIdZvdOs/FPhWC5vdJsbPVINf0CLRNE0fVbRrpVW3yy3ez/R/oB/HRW4BQB/qJ+Bf+CdH7N3x4/4JTeC/Bng39nP9mTw/8aPjJ/wT78M+GvC3xR1f4M+A7XVtF+J3xB/Z0sdM0Xx7qnivTPB974qt9R0/xTq9t4gvfEGn/atfjuYZdRtfO1FUL8XM1O93pK+++u3z2A+A/h98Uf8Ag3m/4I93lh+zT4jv/h58SP2gfBw0/TfjB8Urz4Laz8c/G8Xjaytlt9auNc8WweG/FWkeBpI79LgXHw28CaqreFpVFnquinWFur26tqrU97ZdFf8ALb+t29wPvD48f8E1/wDglv8A8Fdv2bIviL8HfD3wj0+58Y6PqEvwt/ad+AnhjSPDPiTQdftp3QJ4o0zSLTw43im307Uo5dP8T+AfiHYLqmnxzana2p8KeI2t9XspU503Z37uL638/wAdPTqB/nCfEj4C+Ov2b/2pNf8A2ePi5pFvZeN/hb8XLfwJ4s0//j70y9l07xBawLf2Ek0SLqGgeINOkttX0e6eFY9R0bUbO58sJcba6r3jddVdAf6dP7aH/BJb9kv9pz9nnxP8E/BfwI/Z/wDgrqfi/wAXfB+41b4keA/g78PPB3jXQvA3hT4x+AfGXxJtPCXibQPCI1HSPEXiT4eeH/E/hfR7k7tPN/rMEWso+jyXyNyRm4u+r30vvppf56/0gPiAft7f8G7P7G2kzfs5+EvEv7NmiQaBbah4T1GDwP8AAXxf8WrKa908PptzL4t+Jfhf4aeNLbxfqVxdw7L7W9U8U69fXkiG5u714VWeq5asves9dd0vuvJdP+HeiA/JT/g1C+AfwK+Nfhn9uKb4y/Bb4TfFuXw5rv7Pcfh6X4m/Dnwf48k0KPVNP+MranHoz+KdH1VtLTUW0+wa/WyMC3jWVobgSG2hKXXbXLb+95dv6/4cD8Y/+C/fgLwL8Mf+Csv7Uvgn4beC/Cfw98GaNb/Aw6R4R8D+HNH8J+GNKOpfs6fCXVdROm6BoNnYaVYm/wBUvbzUr02tpF9qv7y6vJ99xcSyNpS+CPz/ADYH9D3/AARI/wCCBPwBsfgL4L/bK/bz8F6V8RvFfxH8N2vxB+H/AMIfHbxj4afDj4c31vHrHh/xX4/0aSWKw8U+JPEegiLX5dJ8UPceF/Dfh7VILTV9Bm8RxXU+lZVKrvyw0s7X3bfl/Wv3gfZeu/8ABcP/AIIP/D3xpd/BLT9E8Jah4QsdTGiah4v8CfswaZqPwXgltplsp5rY2Gg2+pa5pFkzTLHq3hvwjrOl39rA91ot1qNlNZzXSVOr/wAO/wDh/wCu2wHjH/BVP/giB+x5+19+yzrP7Yf/AAT38KeBPBPxRsPAM/xa8JW3wTtLHT/hN+0L4Lg0u48Q3WjWXhHQxB4d0jxnqmn+fceFde8PWOlS6jrgHh/xZa3X26DU/DxCpKL5ZXttq9v6/rYD+PT/AIJlf8E/vHv/AAUj/ar8J/s9+EdQm8M+GYrG78Z/Fn4grZLfxeAPhpolzZW+sazFZySwR3+s6lqGo6X4a8Nac0qpc69rVjLeNDpNtqd5a9E5qEW930W13/X9agf3WfE//hyV/wAEH/h14G8NeL/hV4LTx/4k02G60O0X4f6P8Z/2lfiLBpLfYb/xnrGveI4kbQ9Im1Fbt0lvNa8F+CTqv9p6b4O0yF7K40215l7So93p52Sv6f8AD6agV/g38Q/+CIn/AAXT8N+Nfhnonwe8GT/EjRdEu9b1Hw54n+Gui/B/9oXwzo908WmHxt4P8YeEJbibU7DT9TutPXUv7B8W+ItKs7+TRofGejG01PTLfUBqpT1vp33T8tdfw++wH8QP/BVj/gnP4v8A+CZ/7VWt/BDVNVvPFvw68Q6VB46+C/xAvLe3t7rxZ4A1K6urKOLWYbMLZ23irwzq1lf+HvEdvAlvHc3Flba9aWVnpWu6bAvRCamr2s9mt9f6/rQD806sD6S/ZC/Zb+Jf7aX7R3wr/Zo+EtrDL4y+KHiJdLj1G9D/ANleGdCsbW41fxV4w1tkxING8KeG9P1TXtQjh3Xl3DYfYNOiuNSu7O2uFKSim30/Hy/r9AP9DTw7+xL/AMEef+CIf7OemfE346+Gfh3q+s2y2ug6h8aPjJ4Ms/if8Wfib43uYZbx9J+HvhObTdeOhSXQt5WtvD3gPS9OsNJ0Szjv/FusXi2WqeJpeXmqVHZX9E9F67f1tfVAUfgL+39/wRA/4KoeK5v2bE+Gnwz1bxr4ls7mz8M+A/jr8BfDfhPVfGEGnQTTyx/D/wATJZ6jZw67p9pbG/0/TtO8TaL4wS3ie90axb+z72W0HGpDXWy7Pb5f8D7rAfzG/wDBe/8A4IuaD/wTz13w3+0J+zkutXX7LXxQ8S3Hhm88MavezazqHwV8f3Ntd6vpfhhdavJZdV1nwV4k0yx1R/Cmpas99q2lXGiXmi+ItY1C7utGv9V2pVOZWe6691/muoH7u/8ABCn9tj/gl/4v8K/sf/sx/Dr4aeE9P/bn0f4Ky6T4k8bWv7PWiaH4gufEHhXwRqeo+Pp5fjBDocGp30l/otlqcNxevqkj61HI9pK8y3DK2VSMk5S+y33/AK/r5AfqH/wU7/bB/wCCbX7J03wUb/goH8OfCvjyfx/F8RB8J5PEnwF0b42PpkXhR/A58bpaPqui6u3htbt/EvhJpkgMA1Y28ZkEh01CkQjKV+Xpa+tu/wDk/wCmB/nAf8FLPiv+z/8AHD9uD4+/FT9lnQdN8MfALxfrnhi7+HWhaR4KtPh1p2n2Fh4A8J6Rq0dr4LsbSwtdCWXxHp+sXDww2kIuZZXv2DPdM7dcE1FJ7q9/vA+GKoD+sn/g3j/4Is/B/wDbH8K+Iv2xP2stGuPGXwn8O+NLvwP8KvhGb2/0vRvHHiLw9bWN74k8X+NrnTZbPUNR8K6Nd6hZ6Lo3h6yv4LXXNbs9eXxGs+kacml6zhVqOPux0fV/5evz/SIftl8R/wDgsx/wQt/Y/wDF2r/ALwl4A8KalH4M1m/8GeJbT9n/APZm8Jv8PvD2oaTPJa6rZnU5LHwlo3iG1tL6GW2uL3wkviWzubpJGhnugHmWFCrLW7111er/AK87frIO9/aY/wCCXv8AwTU/4LBfsmp8dv2WPDHwu8G+OfHPhnV9d+DP7Qnwm8IwfD6W+8VabLdWJ0H4r+F9P0zQD4gtBrmmSeGfFVj4w0P/AITHwx5N0NHvdMu7do50pzpytK9r6p+fVf8AA/UD/Nd17Q9W8Ma5rXhrX7GbTNd8PatqOh61ptxs8/T9W0m8msNRsZvLZ4/OtLy3mgk8t3TfG21mXBrrAyaAFAJIABJJwAOSSegA7kmgD/T8+BGg2P8AwRz/AOCG0XiDWrO20jx98IP2ctc+Kniq2voo0e9/aI+KcT6vpfhrVXkAFw1t8S/F3hz4c280qFjpel2EYgYRJA3G/wB5U8m7fJf8AD45/wCDWP8Aakk+OX7FXxb/AGc/G+qHxF4n+AHxR1a+S31iX7fJf/DX47Sav4ut/tiXhlfUDcfEK1+KcmpvIJYTDqNjFMoMw8+qytJNbNemq/4Fv6SA/im/4KQ/ss3P7F/7cH7R/wCzl9lnttB8CfEbVJ/ATT72a6+GXitIPF/w3uTM3y3E58Fa7okGoSRs6JqkF9blhLBIi9EHzRT8tdb6/h/XfcD1v/gkv/wTo8Qf8FL/ANrTQfgmNU1Lwr8MPDWkXXxA+NnjjSobaTUvDvgHSbm1svsGhfbkksW8U+LNbv8ATfDehG5hvI9O+233iSfTNVsPD99YTqc+SN+uy/rTb1+4D+/j4k+Hv+CNX/BHX4N+GIfiJ8OfgH8GvD2rrdaP4bh1L4cJ8UPjF8Sbq2t7aHV5nnk0Pxh8TPGnkx3Fomt6zqtzLoWjLe2Vre3mm211ZW7cy9pUejb+eiv9y6fPztYD81YfgV/wRx/4K6/EH4efFr/gnhrvww+EX7XH7PfxV+E/xd1Xw1pHgTWfgpL438CeB/iH4d1nxXYeK/hoNC0jRvEkdzpolisfiL4R0jVdU0fxI3h/S/E+tDR70WT3edO/Om4vTfa60t8X5fJ390PqH/g6D/5RVeK/+y3fBv8A9O2p1NH4/kwPzA/4NU/2evgD8aPgR+1jqXxi+B3wf+LGo6J8W/Aljo2ofEv4aeC/Hd7pFlc+Dr+4uLPTLrxRouqz2FrPOqzTW9q8UMsyiR0ZwGW6zacbN7d7f1/XcD+ej/gtv4L8HfDz/gqZ+1/4M8AeE/DXgbwfoXjXwnb6J4U8H6Fpfhnw1o1vP8L/AALeTQaVoWi2tlpenwzXlzcXUsdpawpJczzTupllkd9afwR9APtP/g2O+Ffww+L/APwUU8V+Ffi18OPAfxR8Lwfsw/ErWIfDfxF8IeHvG2gw6vaeOPhTbWmqRaP4l0/U9Pj1G1t728gt75LcXMMN3dRRyqk8qtNb4PmgPcf+DqT4NfCD4MftO/syaP8AB74U/Db4T6TrHwH1nUtW0v4a+BvDHgXTtU1GP4g6zax3+o2PhfS9Ltr29S2jjt0urmKWdYESFZBGoWlRbale+/e/9f12A/p6/wCDc7/lDj+yJ/12/aB/9ae+NFY1f4kvl/6SgP47P+CPf7Vv/BP/APZV/aL/AGsNd/b88B+G/HfhXxbax6T8PbXxH8FdK+NMOn+INP8AHWtXmsT22narpOrR6HJNp0tvHJexRxPdKogZyqba6KkZSS5e/e39f13A/wBDbxV8VPgJo/7H3iD42eI9C064/Zg039nDUvihrfhqXwZa32kzfAm1+Gc3iq/0OT4evaPZXenyeAUlsG8HNYNazWx/sU2piYxVyWfNbre3zv8A5gfwYf8ABb39uX/glZ+1P8BvhF4S/YJ+GHhDwN8Q/DnxdbxH4z1Dw7+zlofwZubzwWfBviPTBZz65pWg6TNqsH9uXumT/wBlSTSx+ZEl55W+2V16acJxbcnpbvfW/wDXT7rAfzN1sB+qX/BET/lK7+xD/wBlgT/1FvEdRU+CXoB/WV/wdwf8mH/s9/8AZ3Hh/wD9U38Y6wofG/8AC/zQH+fHXUAUAf6mv/BC/wCEHhb9mr/gkv8As03h22h8cfD/AFT9orx3q7QFJb28+JEl14xjvriOIMZP7H8EDw3oFu6BnnsNBtJCvmOytx1Luo/Wy/rT+u9rgf5rH7Xf7SXjX9r39pb4zftIeP7+7vfEHxW8c6x4jigu5PM/sLw7532Lwh4UswGdYtN8I+FbTR/DWmQhn2WOlwB5ZpS8z9cYqKSXT8/wv933AfONMD+rD9jz/g6O+I37M/7Lvwh/Zy8ffsoaX8d9Q+E3gyD4fQ/EXUfjhc+DrjxH4S0aW5sfCWn6n4bf4TeMY1m0DwkNJ8Lz3T65df2vFpK6hcRQTXc0CYyoxbb5mr9EgP5Z/EV7pWpeINc1HQtIbw/ol/rGp3uj6C9+dVfRNKur2efT9IfU2tbFtRbTbSSGya/ayszeGH7QbW3MnlLsBj0AFABQAUAFAHhvx/8A+RN0z/sZrP8A9NWs1jX+Bf4l+TA+Qa5QCgAoAKACgAoAKACgAoAKACgAoAKACgAoAKACgAoAKACgAoAKACgAoAKACgAoAKACgAoAKACgAoA//9X/AD/6ACgAoAKACgAoA/TCvQAKACgAoA6/4ff8j74I/wCxv8Nf+nmypPZ+jA/1Mv8Aguh8XvFvwP8A+CUf7YnjrwPqF3pXiS58E+Ffh9banYSTW93Yad8W/ib4I+FXiK5tru3aOayuU8NeMtXFpeRyRSwXjW7QyLN5bLx00nOKfe/3K4H+U9XaB/oVf8Gm3xd8WeM/2G/jJ8LPEF/d6jonwa+Pd5H4HN1JNKmjeH/H/hbR/Ed/4d0/eTFDYQeK7fxD4iFvEFK6h4o1CaTInjrlrK0k+61+X9dvv0A/lG/4LE/CTUtO/wCCwf7XXwy+FPhzUtX8R+M/jzY6l4Z8MeD7K61HWdb8Y/F/QfDHjO407RtO05Z7y71jWfE/jG7RbK0jaaW/ungjiDEJW8H7kW+39f1/mB+m37P/APwan/txfFjwzpHib9oH40/C79n19St4LuLwXcjXPi5480NLhA8sOv2Wh3ei+C7G+VfK/wBG0jx5rgzujupbSaIxNDrxTsk357f187frIP1l/Yh/4NiNN/Y7/ag+B/7Smp/tuX/j3VvhF42tfGNj4M0v4D2/gaHxFPY2d5G+kPr9z8Y/FtxFaTxTyfbnh0aR5rITQeTErtMucq3MmuW1+t/+H/rtuBS/4O6I4z+xr+zLMUQyp+020aSFQXSOX4V+OmlRW+8EkaGFnUHDGKMnOxadDeXoB4x/wbR/8FVP2cfBf7PMX7CXx5+IPhn4RePvCHjrxRr3wg1vxxqtr4c8H/EDw1481P8At688NW/ibVJoNG0/xvpPi6+1kwaPql5p7+IdO1nSIvDqanqNlq1vE60G3zLVWV/6/wCG/C8g+k/2vf8Ag1m/ZT/aH8beLfi1+z58c/HP7PWtfEHV9T8YX3hybQdI+LXwrXVdeuJNVuZvC2mPq/g/xPoelald3M90LZvGevafYLchNFsrPTLe101JVaS0cU7fJ/1935uQfzeft2/8G7/7d/7EngnxH8XLOLwd+0P8G/Cdnd6v4n8WfCK41c+J/B/h6yVpLvX/ABh8Pde06x1m20qygSS91XUPCt14y03Q9Nin1TXb/TdPtri5i2jVjL+6+z1v/X/B6AdN/wAG7X/BR74SfsCftS+P9C+P+qf8Ir8Hv2i/CWgeEdV+IDW9zdWPgTxp4U1i71DwZrHiOOzjuLmHwneQa54k0XWNRgtbg6Rd6jpOq332bRbPV7yBVYuUVbdP+v6t9wH9aP7e/wDwRg/Yd/4K66no/wC034a+L+reG/iJqvhbS9AsPjP8EfE3hP4gfD/x1oelI39hS+I9FZtS0fxBNpNlcm1sNT8MeJPDN/LYNbWup3mpW1lpyWuMakoK1rrz0/r7vusB/OB+05/wai/tm/CvRtX8S/s6/Fv4ZftM6fpUE1ynhOexvvg/8TNVjjDOItF0bXdT8S+Bry5WNTuhvPiNpc8z7I7G3uZpRDWsa0Xo1y+d7oD8hf8AgmT8FbvWP+Cp37InwY+K/hW+0TUtC/ai8FWXjrwR4w0660jUbDU/h74lGu6x4W8R6PqMVvd2t2t74dl0nUdIvYElaUy2FxCS7xtc37kmu39f10+QH+j/AP8ABUv9gJv+Ckn7Nmm/s53Hx21n4C6EvxN8M+PPEWt6R4Us/GCeLNP8M6R4lgs/B+p6VeeI/CyrYnXtW0jxRHcrqUvlah4YsQbGUulxb8sJ8jva+ltf68gP53/+IQj4b/8AR/3iH/wwmg//AD4q09vL+RfeB/R9rf7NVj4E/wCCZvij9j/xr48/4W9b+GP2PfFvwRufGviXTrXR77xZpemfC3VfC2i6te6WmpaqLO6g0+HT/JnXU7+7WezivzfzXu64bJP31JK3vJ2Xr/X5AfyE/wDBsx/wVB+Af7J938Xv2Uv2kfGOj/Czwz8XvGGjfET4afEzxPdJpngqy8bRaLb+GPEnhfxnr9wwsPDEOtaTpXhy90DXtXksNAhudK1ax1bVLW5vtHjn6K0G7NdL39P68vvuB+4P7eP/AAbt/sef8FB/iJ4l/ae+Gvxk8X/Bn4k/Fd4vEHiHxN4KHh74ofCXxnqklrHbN4uXwtcXulXf9p6otvBJqNx4a8faXouozRy3p0pdTvL2/uM41ZRXK43t8n/Xy++4H8337X3/AAbBft4/s6+Gde8e/B3XvA37Vvg/w/bXN/e6P8PrfWPDHxdGm2cTz3N9bfDXXFvLPXGSFSYtH8IeM/E/iW8lBg0/Q7p9m/WNaL3XK/vv/X9dAP5tZI5IpJIpkeKWJ2jljkVkkjkRirpIjAMjowKsrAMrAggEEVqAygD9wP8Ag3L0Wy1j/gsD+yw97JGo0ax+OWtWsEn/AC93tt+z/wDE+3to4/WS3a7OoryMfYSTnG1s6v8ADfnb81/X9ID93P8Ag8D1a7h+G37C+hpG5sNR8cfHfVrmUf6tLvRtB+GNnZRv/tyQ69qDR8fdil6VlQ3l6ID+GOukD/VV+NP/ACgg+KH/AGia8W/+sh31cS/iL/Gv/SgP8qqu0D/UQ/4Nzv8AlDj+yJ/12/aB/wDWnvjRXHV/iS+X/pKA/wA1P9onx3rvxQ+P/wAcPiT4ouJLvxH4++LnxG8Y63cSSvM0mqeI/F+sate4kkJcxpPdukQP3IlRAAqgL1pWSXZWA/tg/wCDQfxJq118Av2yfCM91M+h6F8Xvht4i02yaWRoLbVPFPg3WdO1m5ihLGKOS8tfCGhxzSRqryrZwiVmEUQTnr7x9P1A/NX9qb4a+HfiN/wdUWPgbW9Psrvw9qP7VX7Mevatpl5j7DqSaF8HfhH44vbO7jY7Z4tVutLliuLV9yXn2p7Z0ZZijWn+5v5P82gP7C/+Cpf7ATf8FJP2bNN/ZzuPjtrPwF0Jfib4Z8eeItb0jwpZ+ME8Waf4Z0jxLBZ+D9T0q88R+FlWxOvatpHiiO5XUpfK1DwxYg2MpdLi3whPkd7X0tr/AF5Afzv/APEIR8N/+j/vEP8A4YTQf/nxVp7eX8i+8D+j7W/2arHwJ/wTN8Ufsf8AjXx5/wALet/DH7Hvi34I3PjXxLp1ro994s0vTPhbqvhbRdWvdLTUtVFndQafDp/kzrqd/drPZxX5v5r3dcNkn76klb3k7L1/r8gP8jyu4AoA/wBYbRfifr/wS/4Iu6L8ZPCjmLxT8KP+CYuk/EfwzKIzKIfEXgr9li28R6JM6AHMUOp6daySsRtSJXd8IprhSvO3Ryt97A/yhL+/vtUvr3U9TvLrUdS1G7uL/UNQvria7vr6+vJnuLu8vLq4eSe5urqeSSe4uJpJJppneSR2dmZu4D+0b/g0H+Lvixta/bK+A91f3d14Hi0n4afFrRdMlkmex0PxTJea74Q8SXllFnyILnxPpS+FodRYr5tzH4S0wKQts4rnrr4X12/r/hvuA+Bf+DkfwRo/hL/gsbo2t6Xa21vdfEr4cfs9+N9fe3wHu9YtNS1P4epdXYBOLk6N4D0iA5CloIIHIO/e1U/4Xpzf1/X6Af15f8F7viJ4t+F3/BJH9sbxT4I1m+0DX7nwz8OvBn9qadcSWl5FoXxI+NPw3+Hni21iuIissY1Pwn4o1vS5TGyP5N7IFcHBXGkk5xT8/wAE2B/lbV2Af3Cf8Gev/Iq/t9/9jB+zZ/6bvjhXPX+x/wBvfoB+PH/BdjwtaeOf+C8Xxq8E37Klj4w8c/smeFr13lMCJaeIPgR8CdJuGeZWRoVWG7ctKroYwN4ZSM1dP+EvSX5sD+yn/gvh8QNZ+B//AASG/aif4ds3huXU/DXw5+Eln/Y6vZQaV4P8efEfwV4F8TaXbpaGIW1je+BtR1rw4sSFIVh1BYdjxnymwpK9RX838/019f1iH+WzXYB+lP7Pf/BYD/go9+yt8JvDnwM+Av7Tmv8AgP4U+EZdal8NeEB4H+FPia10c+Idav8AxFrEVnqHjHwH4g1lLa91vVdR1E2jak9rDcXlwbaKFJGSocIN3cbt+bX5f1+IH9OH/BoX4G0iXwV+278Xri0sJPFGs+NfhT4Gjvo4beG5sdI03SfGHifULS0trdI4NPsNT1HX7GaWG1hht530e0jVNmnxJFjX+yuiX9f1/mB9p/8ABRz/AIN5dG/4KF/tZePP2nfF37aviXwA/ijSfBegaD8PP+FTaR4qsvA+heEfCek6J/ZOl6zcfEjw9LPZaprVvrXi2SNtItDDqHiS+jJuWBu55jVcYqKinbre1/6/rcDmf2Cv+DcLQv2E/wBq/wCE37Ufg79t/wAS+LtT+Gd/rst34N/4U/o/h218XaJ4h8L634Y1rQNQ1WH4m62bayutP1iaZ5DpF8YZreC5hjiuYYLmAlVck04rXz2/r+twPmn/AIO8/Bmg6l8FP2OPiZFHYSa94e+KXxH8CrfQtE162keL/Ceka/JaSPGxaW1ivPBEM0Sy7lt5ZpTDtN1cbqoPWS6WT/r+vyA/hPrpA/q8/wCDSLwDout/toftD/ELULS0utV8Bfs6/wBk6BJcbXuNOuPG/j/wwl/qFjG2Sk507w5caZLdou+K01O4td6x30iPh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xTf8ABtZ/yl2+AH/YnfHX/wBUz41ret8HzQH69f8AB4j/AMfP/BPD/rh+1h/6M/ZsqKH2/wDt39QP4oq6ACgD9Pv+CeX/AASp/bX/AOCjt7q7fs96HY+H/hp4X1JdJ8U/GD4h+INS8K/DPRNZkhhvW0O2udNsNZ13xH4gWzuILy60rwr4e1qXTYbqwn16TSbfU9PuJ4nUjDfV9l/S/rVX1QH7++E/+DPnxvd20Mvjv9vDwtoV4cNc2nhP9n3V/FtsG4LpDqWs/FzwXK2TkCaTSl7MYCTsrP266Qf3gf1Cf8Exv2ENL/4Jy/ssaV+zXo/xX1D4y2eneNfGPjD/AITK/wDDlt4TBn8UXltJc6VZaDa694lisrSwmsn3A6xdSS3k93NIIWkMS4Tlzu9reW/9fj+Foh/lt/trxxw/tlftbQxIkUUX7Tfx6jijjUIkcafFTxWqIirhVRFAVVAwAABjFdq2XogPmSmB+qX/AARY/ZP/AOGxP+CkH7Ofw21PTf7S8C+EfE6/Gb4nxyw+fYnwN8KWh8Tz6bqkeCTp3i3xFB4c8CzkYIbxTF88X+sWKj5YN/L7/wCv6uB/dJ/wX3/Zc/bN/bS/ZN8F/s4/sg+BdN8W/wDCUfFTS/FfxdutT8d+EfBUFv4S8EadeXnh7QSPFesaSuprrPjHUNJ13/QRcGyl8HQm48n7VB5vNTlGMru+1lYD8nf+CDv/AASw/wCCm3/BPH9tO68c/Gn4S+HNA+BHxN+GHi34e/EnUdO+Lfw38SPpNzbLa+L/AARrsfh/QfEt9quo3kfifw7beGYpLOznaxsfFup3Mwjs1uZ4rqThONle6d1+vR/mvmB5V/wdwfsof2d4o/Zv/bV8P6bttfEdhf8A7PXxNvIYvLiXWtF/tTxx8Lry5Ma4nvtV0e4+Iem3F1OVkSy8L6JaK0saRJbuhLePz3+W3/B69bgewf8ABoF4J0i3+GX7a/xH+zWr69q3jv4ReCfth2ve2+keHvD/AIw137NHklre1vLzxP5suxUW8lsYfNMhsYREV3rFdNwPw7/4OQvi94s+Jv8AwVg+PHhvXr+8m8P/AAX0L4X/AAy8CaXPJMYNI0M/Djwz451cW0Dny4/7U8Y+M/EmqvLEi+fFdWwcuIo3bSkrQXnd/f8Af0t/wNEB8G/8EyPi/wCLPgX/AMFBf2O/iL4N1C8sNSs/2g/hj4d1JLOSaN9V8JeOPFWneCvG3h+UQMry2/iDwl4g1nSJoiHVlvN3luUVWqavCS8n/XXt29Lgf3f/APB0H/yiq8V/9lu+Df8A6dtTrmo/H8mB8Qf8GhH/ACb3+2L/ANll+Hv/AKhGoVVfePoB/Nb/AMF5/wDlLj+2p/2Pfg7/ANVN8P62p/BH0A+6v+DUn/lJl4v/AOzUPil/6n/wgqa3wfNAe/f8Hd3/ACdd+yn/ANm9a5/6sjXKmhtL1A/ox/4Nzv8AlDj+yJ/12/aB/wDWnvjRWVX+JL5f+koD/Mf+If8AyP8A44/7HDxN/wCnq9rsA/1JfjT/AMoIPih/2ia8W/8ArId9XEv4i/xr/wBKA/yqq7QCgD9Uv+CIn/KV39iH/ssCf+ot4jqKnwS9AP8ASJ/b/wD2/P2df+CeHws8I/Fn9pWy8YXvg/xh8QLT4d6JH4L8KWPi7UU8S3nh3xF4lhe5sL/VdIit7L+y/DeqK12lxJIs5ghEJWZnTkjFydlva/8AX4Afkn/xFAf8EoP+gB8e/wDwyfhz/wCbar9jPyA/m+/4OAP+CnX7KX/BSC9/ZSn/AGYdP8eWMfwetfjbD42/4TfwVp3g4yv49l+Ez+Hf7MGn63rH9ohF8G639sMpt/she1EfnfaX8ralCUOa/W1vxA/te/YIVvix/wAEfP2WtF8NhY7zxF+wR8Ovh/YizdItmuWPwUsfAk3kuWCRTDWbGbJd/wB3NnzGBDmueWlR+Um+/UD/ACerm2uLO5uLO8gmtbu0nltrq1uInhuLa4gdop4J4ZAskU0MiNHLFIqvG6lWAYEV2gQUAFABQAUAFABQAUAFAHhvx/8A+RN0z/sZrP8A9NWs1jX+Bf4l+TA+Qa5QCgAoAKACgAoAKACgAoAKACgAoAKACgAoAKACgAoAKACgAoAKACgAoAKACgAoAKACgAoAKACgAoA//9b/AD/6ACgAoAKACgAoA/TCvQAKACgAoA6/4ff8j74I/wCxv8Nf+nmypPZ+jA/13/29P2YtG/bM/Y/+Pf7MWtaxZ+Hl+L3giTw/oWvaiC9honjiy1TTdf8Ah3q97CmZrm003x5o/hy9uLS2/wBLvIYXtbTFzLEa4ovlkn2/r+tvVbgf5hHxB/4JH/8ABSn4cfFK9+EWrfsWftDa74lttXk0iy1jwN8L/F3jjwDroW4EEer6H8RPDWk6j4MvdCkV4rmXVH1q3g0y2lDa1/ZskVxFB2KcWr8y77q69ev9aAf6Bf8AwRA/YF1//gml+wo3hn43XeiaJ8WPiF4o1343fGYf2rYT6P4AWbQdI0nS/CN34ijmGk3MPg/wr4bt7/xDqVvcy6Ra+ItT8Sx2Gp6jo9tZ6pdctSXNLTVbL/hvPzA/mq/4JWfGv4Xfte/8HIfxX/aB1X+zbzTPGWsftIeKfgG9/GA1/Joegy+GfA2pW9rfmOQay3wesNa1oxLC89hcx3FxBFF9jSe32mnGil6X/rX/AIPlsB+kX/B0b/w8BHhj4AN+zk3xqH7NJsPF6fGNfgkfFG8+OTf6OfDX/C0B4MI1c+EzpAnHhv8AtXd4XGu/2iL0DWG0PdFHl1va/S9tvK/+f3XQH41/8EFv+CZ37YPxa/bq+Cv7T3xD+GnxG+HnwR+A/iSL4k618RPipoPiTw2fGmq2mmap/wAIr4Y+HyeJrS0vPGV3f681lPruo6X52i+H9CgvLjU9Ri1S70HSNa0qzjytXTb0smtPXr+d/LcD9p/+Duf/AJMx/Zn/AOznh/6qrx/WdDeXoB+DX7Ff/Bun+0F+3R+zF8PP2ofhL+0f+z3YeGfiFaa+YPDPiFvHy+IvD2teGvEGreGtV8PeIv7K8KalZWWow6jpEki7J5Vk067sdQjDW91Cz6SqqLacXp57/wBf1sB+eGj+K/8Agp1/wT7+K158IfDHir9rD9nX4ieG9buNOf4eeHNa+IOj6TrF1aXMiiWz8LWE83hLx3oF+8Ru9OvrbT9e8Pa3aNDqFhNfWk0NxVe5Ja8rW/T81934dQP9Kj/gmh8Rf2nviT+wF8HviD+35oNr4R+N2r+FvFF38RrbxR4fs/BV5N4Sstd1228PeIfiB4TltdP0nwprGueB7bTda8SaV9ksLG3S6e4utM0SSe50XT+SfLzPl1X9bbfl92gH+fr+wx/wSQ17/gqh8SP2ppP2ZvjP8IPhl4f+EPxGkl0Xwl8Qv+Er/tW++HXjXXvFreCdY0OPw/oerC40uystA/s3UJJfLeyuZNPWYL/aFtv6pT5FG8W7re/VAeZfta/sT/8ABQb/AIJB/G248PReKfit4NtLq10jUvCP7QX7PuvfErwp4B8bR3NlDcy2+k+MNEHh+8tdd0C/e60rVvD2smx1mzntV1CKzm0TU9I1S/cZRmtl2s7N/j3/AK2A/sU/4Nw/2i/+Cj37QXwk+Mt5+2u3jnxR8LvDl34KtvgN8UPir4buND8deKr27XxIvjnSrTW7nTdPv/iB4b0RLLw9MfE+sC9vrPWNSutKi1zVkW4stB56qgmuXfrbVL/g/f8AhaIfz9/8Fh/j98O/2bv+DhHR/wBoTwHaWGov8FfG/wCzH42+LlporwyLrHifwro3he98Y6YWs2WNdZuvAcek6LqI3efDq63AvgLxLhG1ppuk0+t7fp+P3/MD+nX/AILifsc65/wVB/4J0eG9Y/ZbvdL+JHi/wh4h8IftG/ByHRNRtfsXxY8J3vhPWtN1HRPDupXMsVi1zr/hLxcPEnh0TyQnU9V0PTdGEts+ps6Y05cktdtn/X/D/jeIf53GhfsT/th+JvHy/CzRP2Wf2g734if2nFo8/g7/AIVB49t9dsL+W5Nn5erWd3oVu+jwwzq4u7zVTZ2VlHFNPd3UEEM0ldfNG17r1v8A1/WwH7UfG7/g2z+Pv7NH7JHjP9q74/ftI/BP4e2Pw9+F48feLvh6bDxPrevaf4hnsbf+zfhlaa5Yxx+HdW8W6p4kvdO8GWNxYXkuh3PiG9i+y6lc6YU1B81WTkopPV2vf9Nf67X90PAf+Cbv/BC/4y/8FMvgbrnxv+EPx/8Agf4OtPDHj/V/h34j8G+Nv+E0bxVo+rabpWia3bXt1BoPh3VbUaXrOma7azaXd+eFuJbfULYAzWFwqOdVQdnFvre9v6/ruB8zfFv4Uf8ABR3/AIJUfHrxP8I7LxX+0J8EPEei+Jbq08PeMPhF4l+JPhPwN8VNOS58vSvFXgvVtCm0nT/F+geIbX7PKLSeGe9tmml0HxHpljrFnqOk2rTjNX01Wzs2vLvp/WwH9+v/AAQi+M/7d3x1/YnHjX9vTS9ei8ZL8QNV0z4V+J/GvhVfBXj3x18KINA8O3OmeJfE2hxabpMVzE2u3eu6boXiaTTrK+8TaZYJqF5FegW+va1zVFFS9359r+W39d73A/z4v+Cr918O73/gpP8AttXXwq/s0+CZf2iviObJ9Ge3k0mfWRrcy+L7rTJLTNo9jd+MV1+5tXtCbVoZUNsWhKGuqF+SN+wH581QH63f8EI/GcPgT/grX+xTrc91HaR3/wARPEfgwSyyLEjzfEX4Z+OPh/bWoZioMl5deJ4bSGPlpZp440BdlDRU1hL0/J38v677Af1Df8Hc/wAPtQ1f9kj9mH4m21t51j4G/aC1XwlqUyAtJaL8Q/h/rOo2kzgKdlpJcfD4W0szFUW6msYSS86LWNB+813X5f8ADgfwF10gf6w+leCdV/aS/wCCMGmfDn4ZmDUte+On/BMmy8EeAhPPDaW95rvxF/Zbi0HwzDdTzSLDZpLqer2cN088qLa7pfOdPKcrxbVNek9fkwP8vb4y/sp/tO/s7Ri4+PX7PHxs+DdjJrcvhy11X4mfDDxn4L0TUddiguLo6ZpOua/o1jo+sXMlnaXN/bLpd9drd6fBJf2rTWYE9dikns0/RoD/AEkv+Dc7/lDj+yJ/12/aB/8AWnvjRXJV/iS+X/pKA/zH/iH/AMj/AOOP+xw8Tf8Ap6va7AP7dv8Agz+/5JT+3B/2UL4Kf+o38Qa5q+8fQD8gf+Cpnx0P7Mn/AAcXfEH9oRrWS/tfg58ff2XfiBqunRbvO1LQvDnwf+Cd/wCINMh2srCbUdEi1CxhbPyyXCsQwG2tIK9K3dS/Ngf1ef8ABcT9jnXP+CoP/BOjw3rH7Ld7pfxI8X+EPEPhD9o34OQ6JqNr9i+LHhO98J61puo6J4d1K5lisWudf8JeLh4k8OieSE6nquh6bowltn1NnTCnLklrts/6/wCH/G8Q/wA7jQv2J/2w/E3j5fhZon7LP7Qd78RP7Ti0efwd/wAKg8e2+u2F/Lcmz8vVrO70K3fR4YZ1cXd5qps7Kyjimnu7qCCGaSuvmja9163/AK/rYD9qPjd/wbZ/H39mj9kjxn+1d8fv2kfgn8PbH4e/C8ePvF3w9Nh4n1vXtP8AEM9jb/2b8MrTXLGOPw7q3i3VPEl7p3gyxuLC8l0O58Q3sX2XUrnTCmoPmqyclFJ6u17/AKa/12v7ofzdVqAUAf67n7N3gHwv8V/+CZfwE+FvjggeCviV+wp8LfAHi8mWKAf8Iv4y+AGheHdfzPPmGH/iVald/vZR5cf3nyoauHaV+0v1+f5feB/m6/tSf8EZP+Ch/wCzJ8Y/EPwtP7MHxr+MOi22tXdp4K+JvwY+F/jT4leCfHuiNPL/AGPqtjqHg3R9dXRdS1CyWOe88La61j4g0mbzoLqzMUUd1P1xqRavdLum0n+v5/fqB/ZX/wAG43/BMD4s/sH/AAV+K/xa/aL8PHwb8af2ir7wnDa/D67ntrrWvh/8NvBEetT6Lb+Ins5JrbT/ABP4t1fxJqOqavoKXF1LpGl6V4Yh1GS01x9X0jS+erNSaSd0vzf9f5dQP5S/+C3H7Sfhr9pv/gr/APEbxD4J1Ky1vwV8M/Fvw0+CHhzWtPn+02mrP8NpLCx8W3dvcKz29zaL8Qbzxha6feWbvZ32m21le28sqXIlfaCtT16pvt/X4fjeQf2kf8HGH/KHH9rz/rr+z9/61B8FqwpfxI/P/wBJYH+XdXYB/cJ/wZ6/8ir+33/2MH7Nn/pu+OFc9f7H/b36AfiX/wAHC2tX/hv/AILUftPeItKkEOp6Defs3a1pszAssV/pf7OHwVvrOQqCpIS4gjYgMpIGARkGtKX8NfP82B/c58bvDPgf/gst/wAEmfEWmfDTX9FgtP2pPgjoHijwXfyXLXOm+FPix4a1HR/GWleGvEFxbrJc2jeEvip4Uj8I+MRFFLeWIsNYjS3unQQy86vTnr0dn5r/AIZ3/wCGA/zYfGP/AATq/bv8CfE67+DniH9kT9oZfiHa6s2jxaHpHwn8Z+I4dWuRcLbx3Xh7WPD+k6noniPR7l5IntNd0PUr/R7qCWO4gvWhYO3VzxavdW9f6/r5Af1DfB7/AINlv2Yvh7+xJbftG/8ABQb4x/H34T/Evwp8NPFXxV+NHhj4b+LfhTZ+Evh/o2kxarr1n4cjk1/4Y+MrvUPE9j4Xt9NtNcW21y7tLrxfLe6Xof2q2WymusXVblaKTV0urb77O3fo+/8AhDyT/g0z/ap8H+Bfjx+0Z+yl4i1G10W5+O+g+GfiF8Ko9Vvk+06n4l+Fv/CSQ+I/CVnMIrWDUdb1Hwd4m/4SJEitbYyWHgbWriOJQFgR11pGXbR/h/X/AAwHn3/Bx/8A8Euf2jtH/bG8bftmfCL4W+NPil8Ffjpp3hTVfFmoeAfD+qeK7z4Z+P8Aw54X0fwXrNj4q0nRLW/1TTNB8Q2+gaZ4j0vxPdWw0WXVdZ1HQpLq0u7SyhvXSmuVRbs136r+n5fg3IPyc/YO/wCCOX7bH7efxDtfDHhT4YeKfhP8PYbS5v8AxJ8bvi14Q8UeGPh3odvHaXM1nbWFzeabb3ni7WtTvIYNPtNF8LQ6ld2zXceo6sdN0eK4v4LlUjFd/JO7/T+tr2aAX/gqN/wS18Q/8EufFPwr8B+Pfj18Ofiz45+J2ha94qbwz4E0jxBp954R8L6VfWmlaXrXiBtdEOIPFGqNrNloUdtFI0r+GdbedoVhgFwQmp3aVred/wCvv+6wH5U1YH9DX/Bs3+1P4V/Z0/4KOaf4M8dapYaJ4Z/aZ+Hes/BOy1bU7gWljY+P59a0Hxb8P45Z2dYxP4i1bw5ceCNMhkUi41nxZpkQePJLZVleHo7/ANf1r8mB+2//AAc7f8Ewvjl+0lf/AAl/bG/Zz8AeIPirr3w68C3Xwn+LngTwZpd1rnjVPBmn6/rHi7wb4v8AD3hzT1m1PxJa6Tqnifxdp/iaz0i0vNYsra90PUYrO60q11e50rOjJK8W7Xd169vL79dlYD+Zv/gnh/wSG/a2/bN/aM8A+BtY+BnxT+HvwbsPFmkXfxm+J/jvwR4l8GeGvDPgfT9Rjm8S2NhqXiGw0uPWPGWp2Fvd6T4f8N6TJc6lLqtzBc36adotpqWq2G05qMW7q/RXv/X9dgP7Qv8Ag5X/AGofCHwB/wCCa3jD4NrqGmw/EH9p3WfDfww8EeHFmVL9fCvh3XtE8X/EHxFBp8bJI+jaPoej2Xhm5ucJb2eq+MdAjcSecsDc9KN5p9I6/wCXb+u+wH8mf/BtZ/yl2+AH/YnfHX/1TPjWtq3wfNAfr1/weI/8fP8AwTw/64ftYf8Aoz9myoofb/7d/UD+KKugAoA/1Of+CNWkadpP/BGr9mFP2fk0BPEmo/AjxXq2kTyi2OmXPxp1DVvF0viGXX5UaRZmt/iZ9vsNVNy7SQW9mbKRIY7ZLeLjqa1Hfv8Ah+PTy+8D/PY+NXwh/wCCpnxr+OnijwT8b/ht+2b8VPjtda9fRa94a8R+FPir4x1yS+kuvKkfTtPgstQ0xPDeTF/ZNxoEaeE00f7G+iyJootHrqTglo4pfJf18/1A/wBE/wD4ImfsWfEr9g7/AIJ/fDX4K/GQWFp8VdV8Q+MPiX450DTL6DVLPwlqnjXUY5bHwqdVtHkstS1HRtAsNHh1250+SfTE19tUtdLvdT062tdUveSpJSk2ttvu/rz+WwH+Z5+23/yed+11/wBnPfHz/wBWr4srsWy9EB8w0wP7uv8Ag0n/AGT/APhGfhF+0F+2Z4h03y9U+J/iOz+CXw4uriHZPH4K8C/ZvEPjvUbCXGJdN8S+MdS0LSJstlNR+HE6BFxvfmry1Ue2v3/5fr5AeAf8FMf+Dk39rv4B/tvfHz4Efsw6Z8CpvhN8GPFv/CtLTVPF/gjXvEviPWfF3hWytrD4iXWo6jbeNtLsQth48XxD4f0+CwsLeFdL0axlmEt9Ndzy1ClFxTd7vXt/n/Xa9gPhi0/4Oq/+CnNtd2txPoX7L1/DBcQzTWN18KvFsdtexRSK8lpcSWXxNtL1ILlFMMz2l3a3Sxuxt7iGUJItexh5/wBff+X3gf16/t3/AAz8Nf8ABVb/AIJCeM7z4fWC6pf/ABi/Z/8ACn7Q3wWtott1qNr4/wBF0PTvif4T8OwSKpa31bU7u1ufh1q+YhNbR61q1pNEkodEwjeFRX6Ozt5/1527PYD+cP8A4NH/ANpXw34T+L/7TX7K3iLUrKw1r4u+G/B/xQ+HEN1N9nl1fV/hj/wkWneNdDsFc7L3U5vDnifTfEEVnEFuU0nwrrt9ia2tLhrfWutFL5f1/wAN99wOn/4OOv8AgkD+0p8Qv2mb39t79mL4V+LPjX4Z+KPhrwppnxe8H/DfRL7xV4+8J+OfBOhWHg7T/ENv4M0aC517XfC/iDwfo3hyKS88P6fqc+kaxo+sXOvRWdnqGnXNwqVRJcsna2zfbt8vyA+JP+CJv/BGL9q/4kfthfB749ftCfBP4g/An4AfAHxz4f8AivquqfGHwprPw+1bx34o8E6hbeIPA/hTwn4Y8V2ela3rdhf+KrPSbnxBrn9nr4ZtvD9jq9k2qS61c6fpd3dScVFpO7emmtk+r/4PfyA/pP8A+DoP/lFV4r/7Ld8G/wD07anWNH4/kwPzm/4NAfHuiS+Bv22fhg95BH4jsfFfwf8AHsFg7bbm80TVdI8aeHru8t1PE0Gm32jWUN2yZ+zyarYiTH2qLdVdaxfSzX9f1+QHwF/wcOf8Ex/2uG/4KB/E79pT4T/Af4o/GH4O/H2w8D+JLLxB8KfA3iH4gDwj4p8P+BvDPgXxP4a8X2XhSz1fVNCurnU/Da+I9K1HVbCx0fVbLxFBYaVfXuo6Vq8FpdKa5Um0mtNev3t9+lvTRAfoV/wbHf8ABML9pL9nf4n/ABX/AGwP2kvhp4o+DEPiH4WXfwf+FXgP4i6Nc+GvHuuR6/4t8NeJ/F3jHUPCOqraeIvCun6SngjSNG0hdf0yyu9ej1/U720t49Os7a71Ka000op31u39/wDWi+64HyF/wd3f8nXfsp/9m9a5/wCrI1ynQ2l6gf0Y/wDBud/yhx/ZE/67ftA/+tPfGisqv8SXy/8ASUB/mP8AxD/5H/xx/wBjh4m/9PV7XYB/qr6V4J1X9pL/AIIwaZ8OfhmYNS1746f8EybLwR4CE88Npb3mu/EX9luLQfDMN1PNIsNmkup6vZw3Tzyotrul8508pyvFtU16T1+TA/y9vjL+yn+07+ztGLj49fs8fGz4N2Mmty+HLXVfiZ8MPGfgvRNR12KC4ujpmk65r+jWOj6xcyWdpc39sul312t3p8El/atNZgT12KSezT9GgPAaYH6pf8ERP+Urv7EP/ZYE/wDUW8R1FT4JegH9ZX/B3B/yYf8As9/9nceH/wD1TfxjrCh8b/wv80B/nx11AFAH+gj/AMGsf7d3hj4ofswa1+w74q1r7P8AFb9njUvEXizwFpt/Ohk8T/Bbxl4gbWrqbSGdzPc3Hgbx5r+q2Gs2zAJp+jeJPB4smmg+0xabzVo683R7+v8Aw39agfk7/wAFsv8Aggn+0f8AD79oX4jftKfsc/CbxL8avgT8XvEep+O9a8BfDHR7nxJ8QfhL4z8RXhv/ABPo0XgTSvtPiLxL4L1XW7rUNc8Nal4R0m+i8Nafcz+Hdd0/SrTRtJ1fX6p1Va0nZrRX6rvfuut1563YH5Afs5/8Ee/+Cjv7TPjjQ/BvhD9lH4xeC7DVtVGm6h8Q/jD4B8W/Cv4b+GYYnYalqWt+KfF2iafHLBpUccsl3p2g2ut+IJ5EWx0zRr/UZ7e0n0dSKW6fkrN/p+L+6wH98Fl+yP8AsAf8EnP+CcFtrnxw+DXwH+JEP7Ofwml1Dxp4+8Z/CrwDrXi34u/FLUDPf3NhpmpeKtF1HVpr7x58QdWOgeCdHvtQuRoemXujaQ06adpTTRc15VJ6Nq789F52t06/nZoD/MG8Qa1deJNe1vxFew2Vve6/q+pa1d2+m2cGnadBdapeTX1xDp+n2yR21jZRSzulrZ26JBbQLHDEioirXYBkUAFABQAUAFAHhvx//wCRN0z/ALGaz/8ATVrNY1/gX+JfkwPkGuUAoAKACgAoAKACgAoAKACgAoAKACgAoAKACgAoAKACgAoAKACgAoAKACgAoAKACgAoAKACgAoAKAP/1/8AP/oAKACgAoAKACgD9MK9AAoAKACgDr/h9/yPvgj/ALG/w1/6ebKk9n6MD/UC/wCDgTxX4l8Cf8Emf2mvG3gzXdU8L+L/AAh4h/Zp8S+F/EmiXk2nazoHiDQ/2rfghqWj6xpV/bMlxZ6hpt/bQXdpcwuskM8McikFRXJS+NfP/wBJYH8+H7N3/B3J8Q/C/gfSfDf7Un7LWm/FPxlpdobe6+J3wv8AHsHw9PiMwRLHa3GsfD7VPCfiDSrPVrpl83VtR0LxJpukSTSyPpnhTTbdY7StHQ192Vl2av8A5f13tcD4X/4KU/8ABx/+0j+3L8N9f+A/wo+H2n/swfBXxhZtpfj2HSPF194z+Jvj7RJopYdQ8L6t42XSfCmnaL4M1uOQJrnh7Q/DUeoatarJo+qeJtQ8P32qaRf3Ckou7d36af153+6zA/An4SfFj4h/Ar4meCPjD8JvFWp+CfiR8OfEWn+KfB/ijSJES90nWNNlEkMnlypLbXlncJ5tnqWmX0FzpurabcXemana3Wn3dzby6NJpp6p7gf2F/BX/AIO9NW07wRYab+0F+x5F4o+IGn2EcN54s+FfxNTwv4c8S3sUCp9rk8IeJfC2v3fhk3MymS5Ft4n1+FWlZra1gjRLasHQ/llp5oD4q/aB/wCDnn9oz42fHz4E+M9J+DumfDj9nf4LfFPwz8UtW+A/hz4k6iPFHxh1DwwZZLHSPiH8W28JLbnw/BeSLqmmaFpvw4j0u01OO1vtYt/Et9pejXmm0qKSavdtWvbRX8tP677AeDf8FdP+C6P/AA9R+DHwz+EX/DLn/Cif+FdfE8fEj/hIf+F2/wDCz/7Yx4U8QeGP7G/sn/hUfw8/s/8A5Dn27+0f7Tvf+PX7N9hPn/aIKhT5G3e9/K39fd91wPlv/gmf/wAFg/2pP+CYusa1p3wvfQ/iF8GvGGqxa140+CXjx9QPhi91lLeCxl8T+FdT064i1HwX4vn061ttPutXsUvdN1W1s9Nj8RaDrg0fR/sDnTU920+6/r/L8GpB/Sfov/B398IZtEjm8R/sT/EjTvEf2eMy6dovxf8ADGs6Ibrb+9SPWb7wboV8LcNkxyNoLSFThogRurH2D/nX3AfkL/wUc/4OQP2pP23vh/4k+B/wv8E6R+y/8FfGFpc6R40svD3ie/8AF/xN8caBcny7vw7rXj59M8M2uk+GdXt1EOtaH4b8NaddapZzXmiatr+q6De3unXekKUYu9236f13/qwH43/sf/tj/H39hb41aJ8ev2dPGLeFPGulWtxpOp2d5b/2n4X8ZeF76a2n1Twf400F5YYdd8N6lLZ2lxLatLb3ljqFlYazo19pet6bpupWlyipKz/r03/L7wP62PhT/wAHfehHQLK3+OH7F2rJ4pghjTUNY+FPxUs5dA1S4ES+bdWXhvxd4ah1HQYXn3COwn8VeI3ii2s2ozOCtYuh2n96A8F/ap/4O1fjH448Jar4T/ZN/Z10X4JavqlpLZr8UviN4sh+JfiTR1nV0e88NeDbTw7oHhfT9Xthsa0vvEN74x00OzmbQHKxvTVBfalfySA/ke8V+K/E3jrxP4g8aeNNf1jxV4v8WazqXiLxP4m8Qahdatrmv69rF3Lf6rrGr6neyzXeoalqN7cT3V5d3Msk088rySOzMTW4H7a/8Ey/+C+P7Vn/AATp8NWfwiudG0b9oT9nazvWutK+GPjjWdT0XXvAqXNxNdana/DHx5aQ6rJ4Z03VLqeW9u9B1nw74q8PQX7S32j6XpF7qOr3OpZTpRlrs+/f1Xy3v63ugP3K1b/g8C+GcWgxz6F+w346vvE7BvN0rVvjj4f0rQYjgbDHr9n8N9Z1C4G4tuVvDdscKMNlyEz9g/519wH85H/BS3/gsh+1b/wU1v8AT9C+Jc+ifDn4I+Gdbl13wh8EPAP2xPDttqfkyWlnr3jHW76RtW8deKLOxlmtrbUtQFjo2mm61GXw74b0I6pqK3GsKcYeb7/5f1+YHiX/AAT7/wCCkf7TH/BNr4pah8R/2fde02bS/FFvYad8Rvhl4vtrvVfh78RdL0yaebTotf0uzvtNvbbV9He7vm0DxJo2oadrej/b9QtYryXStV1fTNQc4Kas9LbNf0/67bgf1QeCf+Dv74cT6HAfiP8AsT+NtM8Sx25W5XwT8X9B1zQ7u6QYEsDa74N8PX+n29wfnNvImpyWgPl/ab3b5rZOg+k9PNAfBP7cH/B05+0p8ffA/iD4Y/sv/CrTv2WtD8S2F3o+sfEaXxjceO/i82l3tu9vdL4T1a30Twtofw/vbmGaaE6pZ6d4g8Q6f+6vfD/iDRNRiS6iqNFJpt3a6W0uB/K9JJJNJJLLI8ssrtJLLIzPJJI7FnkkdiWd3YlmZiWZiSSSSa2AZQB6B8JviR4i+DfxT+Gvxe8ISpB4s+Ffj/wd8R/DE0hcRxeIfBHiHTvEujPIY2WTy11HTLcybGV9gO1gSCqaumu6t/W35/cB/ppf8FNvB3hr/gp7/wAEYfiP40+DjDXB40+C3hP9p34Tx2zR31+dW8CR6f8AEi68KLHCP+RnvNG07xN8PLqxIhnstfvriyuFimgliXkg+Sor97PTv5X0+9/MD/LtrsA/og/4Jvf8HGH7TH7BHwi0L9n3xV8MfCf7R/wd8GR3UHgCw8QeKdZ8D+PvB2n3d/Lft4dsfG9vpniyxv8AwpZy3N3/AGPpOqeEbu90aOaOw0/WIdEs7HSLfKdJSd72fpv/AF/XQDD/AOCvf/Bc2H/gqf8AB74W/CS2/Zjk+BsXw5+I5+I82vz/ABiX4kSavcN4W1rw1/YsWmR/DDwKtjDGNae8/tJ7+8eXyEg/s+De8tFOlyNvmvpba3b9V/VwPoT/AIJzf8HJf/DAP7HHwi/ZL/4Yx/4Wz/wqp/iA/wDwn/8Aw0V/wgf9vf8ACdfE/wAafEjH/CK/8KL8Zf2X/ZX/AAl/9jZ/4STUft39n/2j/of2z7DbqdLmk5c1r20t2VgP5j/EOrf29r+ua59n+yf21rGp6t9l83z/ALN/aN7NefZ/P8uHzvJ87y/N8qLzNu/y0zsrYD9u/wDgj/8A8Fp/+HUfhT44eGP+Gav+F9f8Lm8Q+Cte+3f8Lj/4Vb/wjf8Awh2m+INP+y/Zv+FV/EX+2P7R/t3zvP8AtGl/ZPsvl+TdefviznT52ne1vK/9fd99gPz5/wCChH7XP/Dd/wC2F8Zf2sP+Fff8Kr/4W5e+D7v/AIQH/hK/+E4/4R//AIRT4eeEfAfl/wDCU/8ACNeEP7V+3/8ACLf2rv8A+Ec037L9u+w7bn7L9suKhHlio3va+vq7gfoP/wAEy/8Agvj+1Z/wTp8NWfwiudG0b9oT9nazvWutK+GPjjWdT0XXvAqXNxNdana/DHx5aQ6rJ4Z03VLqeW9u9B1nw74q8PQX7S32j6XpF7qOr3OpROlGWuz79/VfLe/re6A/crVv+DwL4ZxaDHPoX7Dfjq+8TsG83StW+OPh/StBiOBsMev2fw31nULgbi25W8N2xwow2XITP2D/AJ19wH85H/BS3/gsh+1b/wAFNb/T9C+Jc+ifDn4I+Gdbl13wh8EPAP2xPDttqfkyWlnr3jHW76RtW8deKLOxlmtrbUtQFjo2mm61GXw74b0I6pqK3GsKcYeb7/5f1+YH5MVoAUAf6oXxEd4/+CAvjSSNmR0/4JB646OjFXR1/Y1uCrKy4ZWUgFWByDyMYriX8Rf41/6UB/MR+xN/wdW/HH4IfDbw38Lv2p/ghbftJDwpp+maFo3xX0Lx4/gP4j3Gh6XaR2dufHFpqPhvxXo3j3xCIooo5PEcV14Pv9QEf2rXf7Z1ie71W42lRTd4u3lbT5f0/wAUohh/tzf8HTv7Qn7QHw51/wCFX7Lnwhtv2XdO8VaddaN4h+J1146ufHPxYXS7z93cp4HvtP0Lwjovw+vruzaWyn1hLbxRrtnHO934d1Xw/q0VrqMDhRUXdu79NP8Ag/f94H8tOgau2ieIdF154TeNpGs6dq7W7TGFrtrC9hvDC1wY5zEZzFsMximKF95jkxsbZ6prv/Xl+f3Af04f8FGP+Dkz/hv79jj4vfsl/wDDGP8Awqb/AIWq/wAPm/4T/wD4aK/4Tz+wf+EF+KHgv4kY/wCEV/4UX4N/tT+1f+EP/sbP/CSad9h/tH+0f9M+x/YbjGFLlkpc17X0t3VgP5dq2A/cL/gj1/wWY/4dPaV8ftM/4Zw/4X5/wvLUPhtf+f8A8Lg/4VZ/wi//AAry28cW/leV/wAKu+I39t/2v/wme/zPM0n+z/7N27L37Zut86lPntra1+l97f5f1YD4b/4KNftk/wDDf/7Y3xc/az/4Vx/wqX/hacfw/j/4QD/hL/8AhPP7C/4QX4ZeDfhzn/hKv+EX8Gf2n/an/CJf2zj/AIRzT/sP9of2fm8+y/bbioR5YqN72vr6u4H0d/wTR/4LK/tW/wDBMu81PQPhxNovxM+CPiXUf7V8S/BD4hTam/hqPWJPs8d14l8E6rptzFqPgfxVeWlslne31omo6HqsKwSa/wCG9Zu9P0m409Tpxnvo+6/J9/w/BqQf0faf/wAHf/wjk0Uz6r+xH8RrTxEEQjTNP+MnhnUdFaQp+8B1258D6XfogfARv+EddmT5iiEbGx9g/wCdfcB+Dv8AwU9/4LxftRf8FI/Dp+Ep0HRvgF+zs2oWmqah8KvBus3+v6r40vdNuTdaU/xH8dXdno8/iax0m5EN7p/h/TdB8N+Hf7Tt7PVtR0rU9V0zR73TdYUoxd73f5X+78uvQD8YPBHjfxh8NfGHhr4gfD/xNrfgzxv4N1rT/EfhTxX4b1G50jXvD+u6Vcpd6dqulalZyRXNne2lxGksM0TqwK4OVLLWjSas9mB/XF+y5/wdtfFrwb4Q0vwt+1h+zbovxk17S7SysT8UPhl4ui+G2t62lrCIZtR8TeCtR8P+IvDd5r1+VFzeXfhvUvB+i/aDItn4cs4XRIsJULu8ZW8mr29Hp/W99wO4+O//AAd5+JdT8N63o37Nv7H+n+FfE13bPDonj34v/EtvFNlo8knyG7m+HHhXwvoK6jcxRlpLTzfiHHaRXSxNd2Wo2yyWsqVDvL7kB/I/8fvj/wDF79qH4t+Mvjn8dvG2q/EH4nePNS/tLxF4j1XyIi5jijtrHTdM0+yhttM0TQ9IsYYNO0TQtItLPStI023t7HT7WC3hRK3SUVZbf1/X/DAeOUwJ7W6ubG5t72yuJ7O8s54bq0u7WaS3ubW5t5FlguLeeJklhnglRZYZonSSORVdGVgpo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6D/wTW/bb/wCHeP7Xfw//AGqv+FZf8Lf/AOEF0fx1pP8Awgf/AAmf/CAf2p/wmvgzW/CP2j/hKP8AhFPGv2L+zP7Y/tDyv+EdvPtn2f7J5tr532mInHnja9td9/6/H8LxD69/4LEf8Fhv+Hskv7PEn/DO3/Cgv+FCJ8WE2/8AC2/+Fp/8JX/wtBvhs2c/8Ky+HH9hf2H/AMK8xjGs/wBp/wBr/wDMP/s//TZp0+S+t726W2v/AJ/1cD8UK0AKAP29/wCCVn/Bcz9of/gmVpepfDCLwppPx1/Z31nWp/EMnwr8Sa9e+GtW8Ja7feSNV1T4d+M7ew1weHY9ZEKT6zoeo+Htd0O8v0Op2dnpWqXurahqGc6anrez7738n/X5Afs/8XP+Dvq5uvBt/Y/Ar9jBdF8fXuntHp3iT4p/Fca94W8Pak3Aubjwj4W8I6Hqfiu2jX7kA8YeEnaQq8kjIhhnzVDXWWnkgPkn9i3/AIOiPir+zZ8NPGHhr41/s6al+1F8SvHnxc8cfFjxJ8VNT/aA/wCFdGabxj/ZMdt4a03winwV8c2uj6F4ZtNJg0zQbHTtYg0zT9JS00zT9LsLSyiRqlRTekrJJK1r/wBfh+F5B/NR8bviR/wuP4z/ABd+Lv8AY3/COf8AC1Pif4++JH/CPf2j/a/9hf8ACceK9W8T/wBjf2t9h0v+1P7L/tT7D/aP9mad9t8j7T9hs/N+zpstEl2/rz/P7wPMKAP6uv2PP+Dm3Qf2Mf2S/g/+yz8Ov2Bbe+g+Enw/Tw1D4wvP2mfscHiLxleve6z4p8dX3he3/Z9ka2TxN421bWPFFz4fj8RzyWyag2lrr0zRLqLYypc0rue/l+W/9dtgP5X/ABH4h1rxd4h17xX4k1C41fxF4n1rVPEOvatdtvutT1rWr6fUtU1C5cBQ9xe31zPczMFXdJIxwM4rYDFoA/p8/wCCcP8Awco+J/2C/wBkr4ffsseJP2U/+F8wfDO/8Vp4X8cP8e3+HVzD4Y8SeI9Q8U2nhy50N/g18QGn/sLUdY1S3stQ/t1EOlPp+nR6faxacjS4zpc0m72v5f1/XqB+DHiX9o/V9H/at8U/tTfs3WGtfs36vL8X/EfxZ+GGh+HPFS6/f/CiTXNevtcs/DWmeJU8P+G4dc0jR4tQm0JIr3w3a2eq6BnStY068tbi8S41tpaWuln5gf1SfAP/AIO7vF2i+C9P0X9pT9kfTvHXjfT7Tybrx38J/iKPBGmeIZYYFjt573wJ4i8MeJl0i9uZEMup3em+LZdPeaeR9O0DTreKKxrB0O0vvX9dAPhr9tv/AIOVP2h/2svEfwx0Lwl8JtK+CX7P/gb4qfDP4n+MPhpo3jy91/xv8X5Phr400nxlZ+FvFvxMfwxo9lpXhPUL7RbCddF0fwK32bUYYbvV73xPbWtvp63Gko31u/TRei01+f3WuAf8FQf+Dhz/AIeR/sqar+zJ/wAMg/8ACmf7T8b+DfGX/Cbf8L//AOFieR/wiV3dXX9m/wDCN/8AClPA3m/2h9o8v7Z/b8X2TZu+y3O7YpClySvzX+X9fr+sQ/Gn9h39t345/wDBP34/eH/2hPgLq1jbeI9Ns7nQfEfhvXbea+8JePvBmpz2lxrHg3xZp9vcWlzcaTfzWFjeQ3Fld2WpaVqthp2raZe219ZQSVcoqas/v7PuB/Wron/B4B4B/wCERim8SfsP+Lx48jtYVn07RPjVoreEby9VStxNFrN/4AXWdMtZXAlht30LVprdZDA91dGH7RPj7B9J6egH5u6F/wAHNvx9uf25Lf8Aay+JvwN0fxf8NvCnwk8f/Cb4W/s2+FPibf8AgTQ/B0Pj/wAS+Cdf1Lxprfji/wDBHjifxj40mt/BGn6RqeoP4T0KzurUW40iw8PW8Nzaahfsly8qeravK3b+vP8AWIfn9/wV3/4Km/8AD1T4r/Cn4n/8KK/4UR/wrH4e33gP+w/+Fnf8LQ/tv7b4kvvEP9q/2n/wr34ef2b5f237J9h+wX+/yvtH2xd/kJUIciave77W/r7vvuB+jH/BOb/g5L/4YB/Y4+EX7Jf/AAxj/wALZ/4VU/xAf/hP/wDhor/hA/7e/wCE6+J/jT4kY/4RX/hRfjL+y/7K/wCEv/sbP/CSaj9u/s/+0f8AQ/tn2G3idLmk5c1r20t2VgP5j/EOrf29r+ua59n+yf21rGp6t9l83z/s39o3s159n8/y4fO8nzvL83yovM27/LTOytgP6CP+Cb3/AAcYftMfsEfCLQv2ffFXwx8J/tH/AAd8GR3UHgCw8QeKdZ8D+PvB2n3d/Lft4dsfG9vpniyxv/ClnLc3f9j6TqnhG7vdGjmjsNP1iHRLOx0i3ynSUne9n6b/ANf10Aw/+Cvf/Bc2H/gqf8Hvhb8JLb9mOT4GxfDn4jn4jza/P8Yl+JEmr3DeFta8Nf2LFpkfww8CrYwxjWnvP7Se/vHl8hIP7Pg3vLRTpcjb5r6W2t2/Vf1cD+futQPqn9iH9pn/AIY2/au+CH7T3/CE/wDCx/8AhTXjAeLP+EH/AOEk/wCEQ/4SPGl6lpv2D/hJf7B8Uf2P/wAhDzvtX9gap/qvL+zfvN6KS5otbX/ry/rvsB+sv/BXD/gu7/w9O+A/w9+CX/DLH/Civ+ED+Lmn/FP/AISb/heH/Czv7V+w+DfGXhL+wv7F/wCFQfD37D5v/CW/2h/an9rXmz+z/sn9nP8AavtNrnClyO/NfS21v62/q4H8+NagFAHovwl+LnxM+BHxF8KfFv4O+NvEHw7+JHgfVYdZ8LeL/DF89hq2lX0QaN9rgPDdWV5byTWOqaXfQ3Wl6vptxdaZqlnd6fdXFtOmk1Z7MD+vf9mH/g7j8UaL4atNB/a9/Zjt/G3iGyjt4W+InwO8RW/hZtYijTy5LjVvh74sW/0+DVZQq3Fzd6P4w07Sri4klSz8P6TbLHGuDoa+7Ky7NX/y/rva4H0x8RP+DvH9myw0O6k+E/7JXxw8VeJPso+w2fxE8U+AvAGhi9dQG+1al4bvviXfm1gYlx5OlCW7VBEfsRkM0SVB9ZJel3+aj+X3XXMH8sP/AAUa/wCCsX7V3/BTDxTp1z8add0zwz8L/CupXOpeAfgj4EhudO8BeF7yaF7Ma1f/AGq4utW8XeLGsHktpPEfiK9unsku9Tt/Ddh4e03U73TX2hCMNtX3e/6W/re1wPzJqwCgAoAKACgAoA8N+P8A/wAibpn/AGM1n/6atZrGv8C/xL8mB8g1ygFABQAUAFABQAUAFABQAUAFABQAUAFABQAUAFABQAUAFABQAUAFABQAUAFABQAUAFABQAUAFABQB//Q/wA/+gAoAKACgAoAKAP0wr0ACgAoAKAN7wtqlvonifw5rV2k0lrpGvaRqlzHbqj3D29hqFvdzJAskkUbTNHEyxrJLGhcqGkRSWVPVNd1/Xb8/uA/sT/4Kw/8HDX7FH7dH7Anx3/Za+EXw5/ac0D4hfE5/hc2gat8Q/BPww0jwfajwT8ZPh78QtV/tfUfDvxk8V6xbmfRPCmo22n/AGTQL7zdTlsoLj7Layz3tvjClKMlJtWV9m+1usF37/eB/GdW4BQAUAFABQAUAFABQAUAFABQAUAFABQAUAFABQAUAFABQAUAFAH9QH/BEr/gvj4O/wCCfXwc8Zfs1ftUeE/il8Rfg3Z6pc+KfgxdfC/SfCviDxH4K1HxDeS3PjXwdqOl+MPGfgnTpfBus308vinTZrTU5LzS/EN54iSexvrXxBDLo2NSm5tNNJ9b3/RS/L79eUPwN/a31v8AZz8UftGfFjxV+ybpnj7w/wDADxX4rv8AxP8AD7wp8S9A8P8AhzxV4MsNeYape+DX0/wx4r8aaQ+i+F9TubzRvDF7Hr095eeHLTTJdThg1E3SVrG9lzWv5f8ABA+caYBQAUAFABQAUAFABQAUAFABQB/af4t/4OLv2INe/wCCX/iL9iyz+G37UMfxV1f9g7U/2YbbW7nwP8LU8BJ8QL39n+X4VxarPqsfxom19fCK+IpBdyagnhiTVxo+bldCa8A0+udUpKSleNlK+77325Wv/Jvm9wP4sK6ACgAoAKACgAoAKACgAoAKACgAoAKACgAoAKACgAoAKACgAoAKACgAoAKACgAoAKACgAoAKACgAoAKACgAoAKACgAoAKACgAoAKACgAoAKACgAoAKACgAoAKACgAoAKACgAoAKACgDw34//wDIm6Z/2M1n/wCmrWaxr/Av8S/JgfINcoBQAUAFABQAUAFABQAUAFABQAUAFABQAUAFABQAUAFABQAUAFABQAUAFABQAUAFABQAUAFABQAUAf/R/wA/+gAoAKACgAoAKAP0wr0ACgAoAKACgAoAKACgAoAKACgAoAKACgAoAKACgAoAKACgAoAKACgAoAKACgAoAKACgAoAKACgAoAKACgAoAKACgAoAKACgAoAKACgAoAKACgAoAKACgAoAKACgAoAKACgAoAKACgAoAKACgAoAKACgAoAKACgAoAKACgAoAKACgAoAKACgAoAKACgAoAKACgAoAKACgAoAKACgAoAKACgAoAKACgAoAKACgAoAKACgDw34/8A/Im6Z/2M1n/6atZrGv8AAv8AEvyYHyDXKAUAFABQAUAFABQAUAFABQAUAFABQAUAFABQAUAFABQAUAFABQAUAFABQAUAFABQAUAFABQAUAFAH//S/wA/+gAoAKACgAoAKAP0wr0ACgAoAKACgD+y74df8GjNx49+Hvgrx0//AAUAh0iXxl4Q8OeK4tIX9lh9RjsB4i0Sx1hLCTUT+0XYNObVrw2z3K6fF5oiE4t0L+QmDr2bXLs+/wDw35fcB0z/APBnjqoRjH/wUI09pApKK/7LVzGjPj5VZ1/aGlZFJ4LCJyoOQjYwy9v/AHPxA/OL9tf/AINmv24/2V/BGtfFD4Y654Q/aq8C+GrCXUvEVh8NtN13RfirpWn22973U4/hrqUeonxBp9pAElli8JeJvEOvKguZm8PrZWst6txrRk7WcfXb7/8AgfeB/P78NtP8Har8RfAOl/ETVrzQPh/qXjXwtp/jrXNPj82/0Xwdea7Y2/ifVrKLyrjzLzTtEkvry2j8iffNCi+VJnY2j2fewH9+P/BY79gr/gk78K/+CUPjP4hfDn4UfAD4Xar4b8KeEbz9mj4r/DO18O2/jf4i+K72/wBJTw5pKeOdMkm8QfGey8X6JNfSa3N4i1PxZ5ehyal40E9rcaMms2nNTnNzs23fdPp+SXy+52sB+Iv/AAblf8E1v2Rv+Ch037YaftUeA9a8br8Io/2f28CjR/HXjDwX/Zh8et8ax4m+0f8ACJ6vpX9pfbB4M8P+T9vM/wBj+yy/ZfK+1XHm61Zyhy263/C3+YH53f8ABav9ln4MfsZf8FDvi7+z98APDt/4V+F/hPw78K9Q0PRdS8Qa34ou7a68UfDXwx4k1l5NZ8Q3uoarci41bU7yeNJ7p0t0kEEASGNEWqbcoJvd3/NgflJVgFABQAUAfqLrP/BF3/gpl4e+Bup/tJ6x+zDqNn8E9G+FV38bdS8bn4ofBKaG2+F9j4Sk8c3Xik6HbfEqfxNLHF4VjfVjpUGiy646L9kj0xr8i2qfaRva6ve3zA/LqqAKACgAoAKACgAoA/pR/wCCZH/Bu/e/8FHf2U9A/adg/a4tfg9Hrni/xn4UHgqX4FS+PXtj4Q1Qaab8+Ik+MHg0TDUCfOFt/YcX2X/V/aLn765Tq8krct/n/X6/pEP0F/4g8NS/6SE2P/iK8/8A9EVUe3/ufiAf8QeGpf8ASQmx/wDEV5//AKIqj2/9z8QPyu/4J6/sPfsteAf+C3OpfsWftf8Aivw58S/h38JvG3xM8E+HZfFtgngvwb8Yfij4StTH4J0PxJotxrurQ2dhrdz9sv7HwpdeItQtvEeu6do/hO6k1m31qTSdQuU37Pmjo387Lr0/rv1A+3/+Dov9lj9hT9ne+/Zq1H9njwB8LPgv8c/FU/i638c/DP4RaLoPg/RtT+G1hZ6a2heMfEPgPwxBZaN4f1CHxDJdaVomtxaVpdz4uhuddjuptZ/4RiJtKmjKTvdtpdXvftr/AJfcB/I3W4BQAUAFABQAUAFABQAUAf0hf8G63/BOr9lP/goT49/ai0L9qXwPrPjbTfhj4Q+GOreD4dI8beLfBj6ffeJdZ8YWeryzzeFNW0qW/W4g0iwRI71pkgMTNCqNK5bKrNxSt1YHyF/wXN/ZF+Bf7Ef7e/iL4E/s7eGdR8JfDXT/AIZfDbxLa6PqfiTXvFd2mr+I9Mu7nVrg6v4jv9S1N0nmiRkge5MMABWFFBNVTk5Ru97v+v6/QD8eqsD9Ef8Agl/+wLN/wUm/alsf2aIPirH8G5LzwJ4w8b/8JnL4Jbx+kY8Jx2Eh0z/hH08WeCy5v/t2Bef22v2Xys/ZbjfhJnLkje19dtv6/D8bSD+kX/iDw1L/AKSE2P8A4ivP/wDRFVj7f+5+IGTrP/Bnt4vgsnfw9+3x4b1TUAG8u11n9nHVNBsmOPlD39j8avEk8YLYDFdOkKjkBvu0e3X8n4gfgZ/wUM/4I9ftl/8ABNp7DXfjT4Y0Lxd8Jtb1FdJ0T41/C6/1HxD8PpNWn+0SWeg6++paTomveEPEF3awNPa2PiLRrOx1RkuofD2q60dPvmi1hUjPbR9nv+v9a6bAfllVgFABQAUAFABQAUAFAH6J/sv/APBJ3/goH+2d8Mm+Mf7NH7PN98TvhuniPVfCTeJbf4ifCPwxGPEOhw2Nxqmnf2Z418f+G9a3WsOp2Lm5/s37HL5+ILiVo5AsucYuzaT/AK/r/hgPh74i/D/xf8JviD47+FfxB0d/Dvj74aeMvE/w/wDG/h+S807UX0Lxf4N1u+8OeJdHfUNIu7/Sb59M1nTb2ya80u+vdOujAZ7K7ubZ4pnpO+vR6gcbQAUAFABQAUAfoj/wS/8A2BZv+Ck37Utj+zRB8VY/g3JeeBPGHjf/AITOXwS3j9Ix4TjsJDpn/CPp4s8Flzf/AG7AvP7bX7L5WfstxvwkzlyRva+u239fh+NpB/SZN/wZ3XK7fs//AAUPglznf537J8kG3pt27P2k7jfn5s52bcDG7d8uPt/7n4gZOpf8GeniaK0kfR/2/dCvr4D91b6l+zTqGlWjnB/1l5a/HTWZoxnAytjLgZIBxij2/wDc/ED8Hf8Agoz/AMEZ/wBsX/gmrDp/iv4s6V4a8ffBrW9Vi0XR/jR8L77UdW8IwazdLcS2OgeLNP1fTNH8Q+D9du7a3eW2TU9MfQdQlEtpofiLWLq2uo4NYVIz20fZ/pq7/g/ID8mqsAoAKACgAoAKACgAoAKACgAoAKACgAoA/Vf/AIJsf8EgP2rf+ClviiOb4c6KPh58DtK1H7F40/aD8babeL4J0l4WU3ukeE7JHtbz4h+MIYiSPDugzw2dhM9oPFPiDwva31peyxOooLu+19fn2A/Sb/gop/wbbX37AX7Hnxc/azm/bGtPitH8K38AI3gKP4BTeCX1z/hOvid4M+HAK+Jm+M3i1dN/stvFw1gg6BffbFsDYA2puvtlvEKvNJR5bX637K4H8wVbAFAH7z/8EjP+CIN3/wAFVPhj8WfiPb/tL2/wMX4W+PNK8ENo83wfk+JJ1w6n4fi13+0xfp8TvAY00QiX7L9jNnf+Zt877UmREuc6nI0rXv52/r7/ALrgfrf/AMQeGpf9JCbH/wARXn/+iKrP2/8Ac/EDyb4k/wDBoX+0Fo+l6jc/CX9sD4R+PtVt7eSXTtL8dfDvxb8MItRnQbhayajo2ufFFbF5gCkUr288PmlFmeGJnnRquusX8nf8G1+f3gfzcftgfsM/tRfsIfEOD4a/tPfCvV/h7rOp202oeGdYFxYa74N8Z6XBIscuo+EfGGh3N/oGtx25lt/7RsYL1dZ0V7q1t9e0zSruZLdtYyUldO/6f1+PyA+SaoAoAKACgAoAKACgD6P/AGRta/Z60L9o34T3P7V3ga6+IH7O954rsdG+LGjab4g8TeGNY07wnrbf2Xe+LNF1TwnqGm6u+p+DTdR+J4dKWZrfXo9Lm0SZYf7QS9tU72dnZ9P8n/S/NSD+mf8A4Lqf8EJPgZ+y3+zp4a/a8/YY0PWtO+HfgqXT9P8Ajb4OuvF3iHx/FL4Z8WX1rb+Evit4d1jXr7Vr9LCw1W/s9B8S2cN7Np8unazoWv2UNjBpXiC6vcadVt8st3t0+T/TT77gfyE1uAUAFABQAUAFAHhvx/8A+RN0z/sZrP8A9NWs1jX+Bf4l+TA+Qa5QCgAoAKACgAoAKACgAoAKACgAoAKACgAoAKACgAoAKACgAoAKACgAoAKACgAoAKACgAoAKACgAoA//9P/AD/6ACgAoAKACgAoA/TCvQAKACgAoAKAP9Zr9pTx14v+GP8AwSH+L3xD+H/iHU/CPjjwV+wF4h8S+EvFOi3BtNZ8O+INJ+BMl5pWtaTeKDJZ6npt3FFd2F5CVntLqKK5t5Ipo43XiSvNLo52/ED/ADj9L/4LGf8ABUfSL631G0/bp/aJluLZ98ceqeO73W7FmHa40vWl1DTbtP8ApndWksfqpyNvV7OH8qA/tp/4N6v+CsXxa/4KJ/DT4ufDT9o5tK1f43/AFvB1+fiDpGlaf4fX4keBfGUesWVnqGs6FpXk6VbeLfD2teHL2DXr7RdN0bRNRsNd8Om20m3v7fU7i756sFBprZ9O1vPqB/J7/wAHBf7JfhH9mn/gqH478N/DbS7Dw14P+PXh7wV8cdB8PWVmljpHh7UviDqGs+HPFtvYW9svkw6ZeePvCnijXYLa0git9Oh1X+y7SBYLGINvSbcPNab/AJ/f/kB6J+2//wAG7f7Wf7Dn7LXxH/ag+Jnxz+AnjHwH8II/Cj3/AIX8G6n8SrjxDOvjn4g+FfAVsNDttf8AAej6NGY9Y8WWOoagJtRsw9nbXUkfn3QhgdRqqUlFRav1v2X/AAP6sgP1J/4M7v8Aj4/4KIf9cf2Tf/Q/2lKiv9j/ALe/QD8g/wDg5S/5S7/tA/8AYn/Ar/1THgmtKX8OPz/9KYHwb+wx/wAE2v2t/wDgol4x1Pwt+zX8Oxq+k+G2th40+JHim+/4Rn4ZeCBeFRaxeIPFM8Fz52qXKP8AaLbw34fsNd8VXdlFc6haaHPYWl5cQVKcY7/d1fpt+f3Af0FWH/BoT+0XJoRuNU/bB+Ctn4m2RkaRYeA/HWpaF5hQmVT4iuLnS9QCJJhY5P8AhFy0iZcxxEeXWXt1/I/vA/FP/goJ/wAEdv21P+CcKW/iP40+D9H8V/CTUtU/sjSfjX8LtQvPE3w/bUJWH2LTfELXmm6R4h8F6rfo6LY23irRNLs9VuVurXQNQ1l7K6eLSNSM9Fo97P8ArWwGN/wTO/4Jb/GT/gqJ4z+KHgn4O+P/AIZ+AdQ+FXhjQ/FOtXXxLuPFNvZ6hZ69qtzpNtb6WfC3hrxLO11DPbPJOLuG1iETL5cruWSic1BJtN3fe39ff99wP9LXx/8Asw+MPFv/AATg8YfsZ2OveGrbx94i/Yp1v9me08T3cmqDwhB4u1P4H3Hwvh124li02bWR4cj1iZb+WSPSJNTGmAsunNdbbeuRO0lLopXt87+X5fcB/nX/APBSr/giX+0L/wAEwvhd4B+K3xg+Kfwa8e6J8QvHx+Hul6f8NbvxvcapZaoPD2r+JPtt+vijwd4btFsPsmjXEG63ubi4+0SwjyPKLyJ1QqKbaSasr9/6+77rAfjLWgBQAUAFABQAUAf6W3/BsP8A8oovAP8A2WD40f8AqUpXJW+P5ID+R79tD/grz/wUv8A/tiftY+BfBv7Zfxn8PeEPBf7S3x28JeFdA07WrCPT9D8N+HPij4q0fQ9HsY20x2js9M0yztbK1RndlggjUsxBNbRpwcYuyu4p/gB80/8AD6X/AIKp/wDR8fxz/wDB7p3/AMqar2cP5UB5j+y7+z/8df8Agqt+2rp3wq/4WZoj/HH4833j3xhrXxK+Kd1q39n6lrHhzwjrvjrXdQ1658OaNq+pNe6nZ6BcwW7WmkujX00Am8iAyTROTVON7aLpfu+n3/1YD3b/AIKif8Ek/j3/AMEvm+C998cvih8L/iXP8d5PiImgz/Dq/wDGd/caa3wzj8CDVDr0vi/wx4dfF5H470pNMNm98dtlerc/ZlW2E8wmp3srWt+N/wDID69/ZF/4NyP2if21/wBnn4d/tJfBP9p/9lu/8E/EPSHu4tO1TUfinb+IPC2vWM0lh4h8G+K7Oy+G1/Bp/iPw3q9vc6ZqUVvdXdnMYotR0q71DSL6wvrpSqqMnFxenW/4ra/3+WgH4NfFb4X+OPgn8S/Hvwh+JehXXhn4gfDTxZrvgnxhoN4P32m6/wCHdRuNM1GBZB+7ubYz27S2V9bl7W/s5IL20lltp4pX0Tuk1swP2/8A2IP+DdT9sn9t/wDZy8I/tMeHPH/wX+Evgrx7cazL4O0j4qXvjuy8S614b0i9fTY/F62fh3wTr9paaFrF/a6iuiyXV7Fc39hZx6xFB/Zeo6dc3Gcqqi7Wb+dvl/X6oD8UPid8N4vAnxc8YfCfwp4w8PfGE+GPGeoeCNJ8ZfDaHWdQ8MePdQsNROkLf+CF1HTNP1nV9J1XUUeLQbptLgl1m3a2u7S3aK7g36J3SbVuoH9CX7LP/Brb+3j8dPB2leOvjB4q+G/7L2m65a2V/pvhPxyNa8V/FCOwvYRcx3GueEPDcMel+GpzBJAW0TW/Flp4lsbhp7LW9F0i8tnibJ1op6Jy89l/Xy9L3YG1+0t/was/t0fB/wAI6p4x+C/j/wCFv7TEejW93eXfgzw6NY8BfEa9s7WE3Bk8P6F4mFz4c1u68qKUf2TF4yh1i6n+z2mj2GrXdysCirRe6a+d/wCv67AfzL61ous+G9Y1Xw94i0nU9A1/QtRvdH1vQ9asLrStY0fVtNuZLPUdL1XTL6K3vdP1Gwu4ZbW9sruCG5tbmKSCeJJUdF2A+xP2Hv8Agnx+1H/wUM+JV38Nf2afAa6/NoVta6h418beIL4eH/h58P8AS76drezv/F3ieaKdbeS9ljn/ALN0PSbPWfFGsR2eoz6NoOoQ6ZqUlrMpKKu/kur9Nvz9bXA/fnWf+DRf9r218Ktf6H+07+zrrHjNIZZG8NXlh8R9H0GWRIt8cFt4sHhrUrx5JpQYla58KWkKZSSSRFZ9mXt4/wAr9dPyul+P32A+0P8Ag2X/AGYPjn+x9+1n/wAFA/gX+0R4B1L4d/Enw18O/gTdXWkX01lf2WpaTqHiH4iyaX4g8Pa5pV1faN4g8P6pHHIbLVtJvrq1aaC6sZmh1CxvbS3VZqUYtbX/AK/r/MD8fP8Ag6A/5Sr+L/8Asinwa/8ATLf1dH4PmwP54q1A/or/AODXT/lKfon/AGQb4w/+k/h+sq3wfNAftL/wdIftfftRfst+JP2LLb9nP4+/FT4KW/jXQ/j3P4th+G/jHWPCsfiObQL/AOEMeiy6uul3VuL59LTWNUSxaYObdb+6Ee3zn3Z0YxlzXV7W/X/ID+Yr4Vf8Fvv+Cpvwl8XaT4t039sb4r+NRpt9BdXPhj4q6sPiV4R1y3ibE+l6to/ipL9lsb2Fngnm0m70rVIFf7Rp+pWV9Fb3cGzpQ/lXyA/0XPhtrPw3/wCCsn/BNTw3q3xA8KWen+DP2vPgE9v4q8NssWsR+D/E2rWNxpeq3Gg3N5GGk1DwF4706bVfCOsukF/a6jomk6sn2a+gXyuV+5Pvyy9L2+/df0tgP8lfVNNutG1PUdIvkEd9pV/d6beRhgwjurG4ktrhAw4YJNE6hhwcZHWu0D99P2Jv+DcD9vn9r7wRonxU8RR+C/2avhr4m0+HVvC+ofGGTW18b+JtKusGy1bSvh1oWmX2r2GmXsWbuyufGF34Uk1Gwe01PSrbUdMvrW9fKVWMdLc3p/n/AMD7gPsz4o/8Gj/7Wvhzw5far8KP2lPgf8T9ds7QXMXhfX9F8XfDa41WdFDTWGmasy+MNKF0/wAyWT6tPpFjPJsF5eadGzyJKrx6xa87gfzLfH/9nn40fst/FPxL8Fvj98PPEHwy+JXhScRat4b8QW8avJbyl/ser6PqNpLc6V4g8P6okbT6R4i0K+1HRNWtv9I06+uYfnXZNSV1t/X9f8OB+j3/AATP/wCCMXx+/wCCofgr4n+OPg78T/g/4B074V+KNE8KazafEu68aW97qF7rmkz6vb3GmL4X8IeJYGtYYIGjmN1PazecwCROmXqJ1FCyabv52/r7/uuB8I/th/sv+Mf2MP2lPir+zF4/17w14o8YfCXWNM0bW9e8HyapL4a1G41Xw3o3iaGXSpNa03SNUaGOz1u3glN3ptq/2mKYIjRCOR7i+ZJ7X/ry/rvuB69/wTp/4J+fE/8A4KT/AB71P9n34S+MfAfgfxRpfw58Q/EqbWfiLN4hg0GTSPDms+GdEu7GJ/DWheIdQ/tGe48U2ctur2C2xhgujJcRuIklU5civa+u239fh+NpB9dfHz/ght+0X+z5+2j+zD+xD4o+K/wV1n4iftUWNzf+DPFWg3fjl/Bfh+K1vdZsXTxPLqHgux1yORpNEuHT+ytG1JSksOWDb1SVVTjKVmuXpff8P6/u7yD+77/gjb+wR8S/+CcP7H0v7O3xX8X+BvG/iqT4seNvH41r4eTa/P4fGmeJrDw1aWdmX8SaH4f1H7fA+iXDXI/s/wCzhJYfKnlO8JzTkpyulbTbf+vx/C0Q/lZ/4Ki/8G9n7UXhzxL+3n+35dfGX4Bz/DKT4gftC/tNjwfb3vxCPjseD/EXjbxP8QLXQTDJ4Dj8P/8ACSQaXqkNncRjXP7LF/HKI9Rkt9k7bQqr3Y8r6Rvf0W2n9d7WA/ll8C+BPGnxP8Y+G/h78OvCuveN/HPjDV7PQfC3hLwvpd3rXiDX9Zv5BFaadpWl2MU13eXUzniOKM7UVpHKRo7ru2krvZAf08fAf/g06/bV+IHhfTvEXxs+Mnwb+AOo6jEJz4JVNY+Kfi3R0aNGWHXpPDcmleDor3zCyvDofjDX7ZI1Vzeeaz28WLrxTsk357f187frIPA/2yv+DaD9vX9lvwPrXxP8A3vgf9qDwT4a0661XxHZ/ClddsviVo+m2WXu9SX4d67YR3PiG0gt9s723g3WPEuuKiXUsmipaWr3buNaMna3LfTVgfzsEFSVYFWUkMpGCCOCCDggg8EEce1agJQB/RX/AMGun/KU/RP+yDfGH/0n8P1lW+D5oD9kP+DqP9qX9pf9nPxJ+xLa/s+/tB/Gn4HW/izRP2gJ/FMPwj+J3jP4dJ4lm0a/+Dsejya+vhHWdI/th9JTUtRXTDqBuPsA1G/Fp5P2y583Oik+a6TtbdJ9+/8AX3ID+X34Q/8ABZf/AIKffBnxlo/jPRf20/j14zl0m/hu5vDXxe+IPiP4u+Ddbt0IFxpeseHPiDqGvWcljfQF7eaSwNhqdsJPtWl6jp+oxW97Bs6cH0S9P+AB/onftSa54N/a1/4I7/F74ifFLw7ZeHfDnxl/YF1X42aroesb3i8Ea1qnwST4saDOXuvIl/tDwH4qj0rU7CaZUlXUtFtZJIi48uuVaTVukrfjbp+gH+ad+wB+w38Rf+Ch/wC0XpP7Nnwt8V+CvBfi3WPC/inxXBrnj+bXYPDsVl4TsUvr23lfw7ouv6l9quI5AlqE05oS+fNliUbq65yUFdq/lt/X4fjaQe3f8FNf+CU/xp/4Jb6/8I/D3xk+IXwv8f3Xxi0fxdrOgzfDO48V3Fvplv4OvdBsb+LVz4p8MeGpFmuZNftXtBZx3aFIZ/OeJhGrKE1NNpNWfe/9ff8AdYD4B+D3w11f4z/Fz4WfB7QL7TtL174sfEbwR8NdE1LWGuV0jTtX8deJtM8L6bfao1lb3d4unWl5qsNxfNaWl1ci2jlMFvNKEja3om+39ef5feB+x/8AwUJ/4IG/tL/8E5v2e5P2jPit8X/gX428KReNfDPgY6J8Przx9P4hOo+KE1J7O7CeI/A/h/TvsVuNLmFyTqHngyReVDJl9uUKqm7crXz/AK/T9JB+Uv7NX7MPx2/a++LOhfBH9nX4d6z8SviP4gjnuoNH0trS0tNM0myMf9oa/wCI9c1O4stE8NeHtO86BL3W9bv7LT4p7i0s1me+vbO2uNG1FXbsv6+8D+mj4ff8Gin7UWseH7a++Jn7VXwP8C+Ip4DNJ4f8K+FvG3xCtLOR1DRWt1rl9/wgatOmdl21np15bRSqwtbm+hKTvi68ekW/O9v8/wCu17AfA37d/wDwbuft1/sR+A9f+MNr/wAIT+0P8H/C1nPqvizxN8I59aPinwXodoge81/xb4A1/TNP1WPRbNS89/qXhO98YWmjadBPq2vy6Tp1vcXMFRqxk7WafS/X/g/L7wPwVrUAoAKACgAoAKAP0f8A+CRfwL+En7Sf/BRj9mH4MfHbRI/Efwk8W+KPFd1420K41e+0Kz1TTfCPw28aeNoLTUtV027sL600qTUvDll/axt76zebTRdW5uYEmeRYqNxg2t9PxdgP67P2xf8Ag4T/AGfP2evGvwv/AGKv+CbfhX4feM5bDxt4H+GWrfEjQtJsrP4BfDLw7ceJNN0O+8OfCfQ9B/s6w8cavbWc9zFba3p7W/w+0iY211Yy+NjLeWdhhGk2nKTe17dX6trT8+nu6OQfoL/wcY/8ocf2u/8Art+z9/6098F6ml/Ej8//AElgf5d9dgBQB/e7/wAGh3/JsP7Wv/ZefCv/AKr20rmr7x9APyo/4LT/APBUT/goL8Af+CnP7U/wi+DX7V/xY+Hfw08G638Orfwv4N8O6tZW2jaJBqvwb+HWvahHYwy6dPIi3esarqOoTbpWzcXcrDAYLV04RcE2ld3/ADYHgX7Kf/Byf/wUi+A3jjRr34u/ESz/AGofhgL2yTxL4C+JGheGtK16fSUk237+F/iH4Y0LTPEWka/JbEizvNe/4SrRIrhI5Lrw/dhpAzlSg1p7r7rX+v67Af3A/FP4cfsu/wDBbT/gnXp5tZ49S+Gvx78ER+Lvhj4ylsLSfxX8JPiTprXllZ6pEiyP9h8VfD7xhZan4V8Z6TZX62+rW9n4l8LTX8+kapPNLzpunLzTs/P8vXf7rID/ACpPiD4F8S/C7x743+GfjTT30nxj8O/F/iXwL4r0uTO/TfEvhLWb3QNdsH3KrFrPVNPurdiVUkx5KjovandJ99QP3e/Yq/4Nt/2+P2uPBOg/FTxU3gf9mf4beJ7G21bw3c/F2bXJfiB4j0S+gE9hrelfDnw/pd7fWGm3iFZbf/hNdV8HX13aSW+o6dY3+nXVtcy5Sqxj3k/L/P8Ayv284h9r/EH/AINFP2odH0C5vvhl+1X8EPHXiGC3E0WgeK/Cvjb4e2l7Kq7pbW31ux/4T1UnfBS0e7062tpZWQXVxYQl50lV4/yted7/AOX9d7WA/mS/aS/Zn+OH7Ivxb8R/A79ob4f6v8N/iT4Y+zzXuiam1rdW19pt6HfTde8P61ps95o3iLw9qiRyNp+t6LfXunXDw3NuJ1u7W7t4Nk1JXTuv6+4D9yvhH/wbOfta/HX9nDwL+0v8LPj7+zX4q8J/Ej4U6Z8VfCHh611D4mx+J9Rg1bw6uu23hKSF/h0dNtfFcN0W8OX1nNqQtbLX4bi0nvFjheVcnWSbi4u6dr3/AMr/AJ/eB/OA6PG7RyKyOjMjo6lXR1OGVlbDKykEMpGQeDjFbAfrB/wTJ/4JAftDf8FSbf4vaj8HPGXw0+H2h/BubwdZa5rfxPuPFdrYazqvjNPEU9npWgHwv4Y8SyXN3ptp4dmu9YFylqlnDqOk4d2vUWonUULXV79LgfNn7fH7Fniz/gn9+0d4g/Zl8ffET4e/Ejxz4S8P+Fta8U6h8NZvEM+haHeeLdKj8Qab4eu5PEuheHr86vH4evdF1q5WOwa1W01uxVLh5hOiOEuZc1rXA/0N/wDgjf8AEfQ/+CgP/BG/4W+CPjBDH4mtpPhl46/ZM+K1nNItxLqWieELa/8Ah5pxup50kdtW1P4X3PhPVLu8nR7j+1r2W8LyuUnblqLlqO3e/bf+vL9ZB/mo/Hj4S678A/jf8YPgd4nYyeIfg98TvHfwx1mfyWgS61HwN4n1Pw1dXsMTNJtt72XTWu7YiSVHt5o3jllRldutO6T7pP7wPJ6YBQAUAFABQB4b8f8A/kTdM/7Gaz/9NWs1jX+Bf4l+TA+Qa5QCgAoAKACgAoAKACgAoAKACgAoAKACgAoAKACgAoAKACgAoAKACgAoAKACgAoAKACgAoAKACgAoA//1P8AP/oAKACgAoAKACgD9MK9AAoAKACgAoA/1kf2oPCHiv4gf8EffjL4H8C+G9c8Y+M/Fn/BP7xH4f8AC3hPwzpd5rniPxJr2q/AmS00vRNC0bTobjUNW1fU7uWK007TbC3nvL67litrWGWeREbiTtNPop3/ABA/zY9M/wCCWP8AwUr1e+t9Ptf2B/2vYp7l9kcmp/s9/FDRLFWPe41PWfDlhptqn/TS6u4ox3bqK6vaQ/mQH9wP/Bup/wAEqPjN+wB8OPjD8XP2ldNs/Cvxi+Pw8GaXpvw4g1DTdZv/AIf+APCC6xqUH/CR6rpNxd6cnifxZrHiF5tS0GxvL6HQ7Dw7oourz+177U9M0jCrNSaSd0vz/wCB6feB/L1/wX//AGnfB/7Tn/BWLxFceAdVtfEHhP4G6Z8Of2frHxDp95FfabrGreC9c1fxD4yfTp4C8TWuk+OvGfibw55kUksN1Pos99byNb3MZrakrQV927/18l/WoH9l3/BxF/yhz/bG/wCvb4E/+tNfBiuel/Ej8/8A0lgfh9/wZ3f8fH/BRD/rj+yb/wCh/tKVpX+x/wBvfoB+SH/ByBp17q//AAWI+OWk6bbvd6jqnhz4AadYWse0SXN7e/B/wLbWtuhYqoeaeVI13Mq7mGSBk1pS/hr5/mwP7bdJ0f4S/wDBEX/gk9qmo6V4c0++tP2bfg9B4h8TRWkwtG+Kvx58Tf2To0+oatqzp9pB8f8AxU1vS9JS8dbiXQvDtxpumaZatYaJpumrza1J66XdvRel+3m/mB/BB4v/AOC8v/BVrxZ8Ubr4qRftceNvCl4+rvqem+CPCWneG9N+F+jWy3CzWmiW/wAP7nSNQ0DVdKs4o4rNT4ot9f1S/gRpNY1PUry5vLqfq9lC3w/5/wBf0gP7wv8Agm7+1H4I/wCCyv8AwTXudT+PXgrw9qt14tt/GP7P37SPgmyieHw5eeKtK07TZb/U9Bja4uL7RU13w34h8LeNtGaK4XUPCetakkWlX8s+iWWqy8006c9Ojuv60+f3a6sD/PRv/ir+1h/wSi/ar/ae+Dn7P3xs8VfC3xR4M+Ivi34QeKfEfhcaQZvGOgeA/FuqW/h6+uBqOmahEltqMCQa3bpFDbyoL4JKqMrRJ1WjOMW1fS/3/f8Anp5gf6RvxV+MHxL0T/gj98Qfj5pXi/VLL4w6V/wTg8SfFzT/AB7CLX+2bX4kWf7NF34wtvF0Ye3ay/tOHxNGmsKGtGtvtSjNuYv3bciS50unOl8rgf5lf7Sf/BQj9s/9sDwvoHgv9pb9oLxt8X/C3hfX/wDhKNA0XxONEFppevnT7vSf7Ut/7L0fTpftH9nX95afvJZI/LuH/d7trL1qEY6pJPb+vwA+NaoD0r4RfBz4p/Hz4gaH8Kfgt4C8T/E34keJU1WTw/4K8G6Vca14i1hND0e/1/V2sNNtVae4GnaLpmo6pdlFPk2dncTNhIyaTaSu9kB9o/8ADoT/AIKf/wDRif7S/wD4bDX/AP4xU+0h/MgOM+In/BMn/goL8JPBHiX4lfE39j34+eBvAPg3TJda8VeLvEnw+1rTNC0DSYGRJtQ1S/uIVhtbWJpEV5ZCFUsB3pqpFuyauwPheqAKAP8AS2/4Nh/+UUXgH/ssHxo/9SlK5K3x/JAfnr+0H/wai618c/j38b/jZH+3RpfhmP4w/F74lfFNPDb/ALON1rD+H0+IPjPWvFq6G+rL8cdLXVG0ldXFg2ojTdOF6bf7SLG0837OlKtZJcuyS37AeNXX/Bnzrtta3Nz/AMPAdJf7PBNPs/4Zhu13+VG0m3d/wv1tu7bjdtbHXBxin7f+5+IH5Ff8G3X/ACmA/Zo/7F/49f8Aqg/iRWlX+HL5f+lID9m/+DxD/jz/AOCeX/Xz+1d/6K/ZvrOh9v8A7d/UD81f+Dc3/gqD/wAMZ/tH/wDDNnxb8RfYv2bf2mNe03TftmpXXlaT8MfjPcLb6R4U8atJMwt9O0PxZGtn4L8bXJ8mCOP/AIRXxDqN3b6d4TulnurDmXMt187rt8t/+GA/oF/4K4/8EHf+G6v24v2av2hfht9j8N+FfH3iHSvBn7ad1a3VjpuoweC/Bely6lovxH0WOdhPqPinXfDWjv8ACOQ2sN49nqT/AA41ObTX0i18T6la5U6nLFxfS7i/0/UDI/4OHf8Agov4a/YV/ZX8L/sEfs1XGn+D/ij8Xvh5Z+Dn07wq62X/AApX9mjS7E+EzDpqQSCTSdS8b2emz+BPCSxq01l4csPF2qw3Gn6nZeH7mcpQcpc0tr39Xe/z8wPx3/4NVv2MfCfxt/aj+Kn7Unj/AEW01zSv2WND8LwfDuy1BUltYfi58R5ddTS/FK2r747q58GeF/DHiGSw+0RbdO1zxDoWu2TLqek2dxb6VpWSiuu/pp/W33AfXP8AwcHf8FcP20vhz+05q/7Gv7I2vfEH4O+EvhdoPhO8+J3xE8A6LqNp428beM/GfhzS/GtppWjeMorCW+0Dwr4d8Na74fjB8L3Om6hqmu3Wtx6pqN1p9rZWcE0oRtzSabeyfSz/AB+f6sDzf/ggl/wV4/bk1j9rjwR+yj+1j4s+Jvxr+Ffxrj1vRPDHi/4mabq2s+M/ht490zQtS8QaJef8JveWLa7rHhnxN/ZEvhnVNJ8RXmpR6dqGoaNrWl32jWtlrlvrJUhDlvGya7dV6LTz21trcDgP+Dr/APY88JfC74+/BL9rfwPo1lozftFaT4l8I/FSDT0EEOofET4bQaA+j+LbmAfJ/afifwfrdvpN/LbhEnfwTHfXcQ1DULq6v3RldOL6ben9eX3gf0o/8EkPgd8Mf+Cdv/BJn4ZeM/EdrbaB9t+Cd3+1z+0D4lijjm1K7v8AxH4Ij+IusTX8haGOeXwZ4DtdH8I2cEcqWog8NxurvNc3N3cZTfPN+tl/Xr/wAP4wv2j/APg47/4KZ/F74v6742+FXxnl/Z8+HMWs3MvgP4WeCvCvgPVLHRNDinlXTI/E+teJ/C2t6p4y1yazML65cancnQ7jUPOk0jQNHsmjsYOhUoJWau+rf6Wtb8+97XA/ru/4IP8A/BSyf/gpb8G/Hviv4ueFvB2n/tYfA1/DHw7+J/jHw1odhpMnjv4e+ITruu/DzxCqRKbrSorvVtO8awar4YtJW8PWXiDT77XdFt9Nt/EY0fS8KkOR6N8r1Xr19fu+8D+T/wD4OgP+Uq/i/wD7Ip8Gv/TLf1tR+D5sD+eKtQP6K/8Ag10/5Sn6J/2Qb4w/+k/h+sq3wfNAf0W/8HDX/BLb9rT/AIKOa9+ylqH7Mmg+C9atvhHpHxls/GTeLfG2m+EWt5/Gt58MptCFimoRub9ZY/C2rG4aIgWxSEPnzkrKlOMOa99bfhf/ADA/AP4X/wDBq3/wUi8W+LNK0z4i6x8CfhL4Rlvbddd8V3fj248a6hYaYX/0y50bwx4X0eZta1KKIE2mm6hrPh2zu5zHFNrFjC0lzFq60OzfkB/YZ+0P8Z/gP/wRW/4Jo6XYW2vW4tfgn8JbX4U/AbQfENxG3iH4sfFi28PXUXhmyeztcyXFzr3iJLjxV41udPtvsWhaJ/buq+VBZ2UcNc6TqT7Xd35L/gfiB/Dj/wAG8n7HHhb9sr/gox4am+KGkW3ij4c/APwprPx98WaHrH+kaf4o13QdY0PQ/Auj6pDJvGo2p8beJNK8Tajp10klhrGneG9Q0vU0nsr6e2n6asuWOm70/wA/T8f1iH9M3/Bxf/wV3+Mn7Clh8Lf2bP2XtetfBnxo+LnhnUviB4y+I76dper6z4F+GserXfhrQrbwlY6vb3+m2+veM9c0rxPBJr97p9xLoGneG5jo0a6vqdvqui40oKV3LVLS36v006feB/Oz/wAE8P8Ag4M/bi+Bf7RngE/tJfHbxZ8eP2evFvizSNC+K3h/4lyWOvar4c8O6zqMdlfeNvBniSe2h1zRtW8JRXcusR6Kup/8I3rlnazaRfafBLJp2raVrOlFxdlZ9Lfl1/ra24H9Kv8Awc9fsa+Efjj+wfd/tPado1ivxY/ZX1jQNZtPEUASLUtY+FPjTxHpfhXxj4TuZl2pfWFjqetaH42sBdM76Y2hawmktE2vanDf5UZNS5ej/Nfl+PbziHyz/wAGhH/Jvf7Yv/ZZfh7/AOoRqFOvvH0A/mt/4Lz/APKXH9tT/se/B3/qpvh/W1P4I+gH3V/wak/8pMvF/wD2ah8Uv/U/+EFTW+D5oD7A/wCDpf4r/ET4G/t5fsUfFr4S+K9S8D/EfwN8Ddb1nwl4s0j7MdS0PVB8QPEVqLyz+2W91beaLe5ni/fW8qbZW+XODUUUnGSezaA/dX/g3k/aW+O37Vv/AAT9n+Kf7RHxK1/4q/EFfjt8SPDK+KfEgsBqI0HSNK8Gz6bpn/EtsrC3+z2cuoXjxf6P5mbiTe7AJtzqpRlZKysv6/r9AP40f+Cmn/BUL9vzVf2nv29f2Z9R/af+IV38B1/aK/aV+EK/DSRfD39gD4a6V8VPGPhjT/COV0JdQ/sy10GzttMj/wBO+1fZ4U3XLSZduiEI8sXZXtF387XA/br/AINMP2MfCb+Evjb+3Z4s0W01LxgPFtz8BvhDe3ipNL4X0rTdB0bxD8TNd02Ft6Q33iV/Evhzw1DqiiK/tdO0XxHpkDrYa7qCXWdeWqj03f8AXX7vvA+K/wDgs3/wWT/b/wDF37X/AMYfgX+zL42+L3wD+B/wF8d+IfhbYv8AC2w13wp4u8e+K/A+pXPh7xj4t8Q+NdNsofEklhc+JbLVbPw5oulalYaEnh+10y9ubG71a5ub53ThBRTbTb11tpfpb/P9EB+kH/Buf/wVV/a3/aF+KPjX9kL9sDVPGHxJlg8A6j8RPhJ8WfGWg3Nv4stJPDWpaRY+JPAXivxAunWp8T2+oafrI8Q+Hta1wvrdhNo2taZe6vq1vqehWejTVhFLmjbfVLz6/wDDW/WQfhn/AMHI/wCx54S/ZU/4KH6r4k+HWjWXh/wF+0v4Ksvjfb6JpiCDTdG8cahrmt+H/iPZWNqOLWHVPEGjr40aCH/QrafxfLZ2CW9pax2drpSlzR13Tt/l6/h+sg/n9rUD+iv/AINdP+Up+if9kG+MP/pP4frKt8HzQH9jf/BU/wD4JR/s0f8ABSvUPglqX7Qfxn+IPwkn+D9n8QbHwqngnXvAOixa9F43n8Gz6y2oL428M689xJpj+FtMFudOkt1jW/lF0jl7dl54TcL2trbdN7X7Sj3/AOGs+YPhH4B/8GwH/BMDwj4v03xhq/xB+Nf7RkHh2/gvJvBXiv4j+Al8A30kbia1h8RWHw38DeGvEl3B5kW6Sybxba2GoRB7a+s7q1eW3e3WnbZLzSa/OT2/q10B8+/8HJfxa/4KLeH/ANnTVvhL8Nv2covhj+wtDqGm6L8SfjT8PPG+keKdT8TeGbK+g0/wl4P8SeENE0/R9T+D/wAOL27Gki/hez1bTdZvU0fwvc+I9OsJbjQfELpKPNdu8uia+/Xq/wDhwPxA/wCDYP8A5SteCP8AsjXxn/8AUdt60rfB80B+iX/B4F/yU39hn/sRPjn/AOpB8NamhtL1A/mF/YM/5Pl/Yx/7Ov8A2dv/AFb/AIPrZ7P0YH98X/B0r/yi2u/+zhfhD/6T+Lq5aPx/JgfFP/BoX4T+HifA79r3x1aw6bN8WLn4r+CPCeu3BWKTWNP+Hlj4QfWPCcKMztNZ6brHiTUPGjyLFHBFqN1ocRne6fSrdbSq+8e1mB8Hf8F5vjH/AMFm/hp+2R8UtctfGX7V/wAJv2U9I1LTv+FG+IvgF4h+IPg/4Pt4PttKtJre/wBe8VfDC50uxm8cyamNUvdet/HuoHxJpl40sGmLH4Wt9Bdrpqnyr4XLrfe/z7+W4GR+x5/wdRfHX4F/Aqx+Ev7S/wABJP2xfFmlX+p2tn8WNf8AjPb/AA58Qap4Mu7a1jsPDnjPTh8HPiDF4v1bTpv7Til8WXeoWl7rOlXVjaaxY3mo2N3rWrkqKbunyrta/wDXT+kB/MH8TPEXhjxf8SPiB4s8E+Dk+HXg3xR438V+IvCXw+j1Ya/H4F8M61r1/qWg+Do9dXS9EXWk8MaVc2uiJqw0XRxqK2QvBpen+d9kg2Wy6+ff8/z+8DiKAPrT4F/sHftl/tOeD734gfs+fs0/GD4w+CdN8Q3nhO/8UeAfBuqeINGtPEun2Gl6rfaJPe2UTxR6ja6drekXs9sx8xLfUbWQgLMhaXOMdG0nv/X4gez/APDoT/gp/wD9GJ/tL/8AhsNf/wDjFL2kP5kB8w/Hz9lf9o39lnVfD+h/tGfBb4h/BjWPFen3ereGtO+IXhy+8OXet6bYXMdne3unQ3yI1zbW11IkE0kYKpK6qcE1SkpbO4HgVMCzaXt5YStPY3dzZTvbXtm81pPLbSvZ6jZz6fqFq0kLo7W1/p91c2N7ASYrqzuJ7aZHhlkRwD1X9n3/AJL38EP+yvfDX/1M9FpPZ+jA/wBLL/g4x/5Q4/td/wDXb9n7/wBae+C9clL+JH5/+ksD/LvrsAKAP73f+DQ7/k2H9rX/ALLz4V/9V7aVzV94+gH82f8AwcC/8pf/ANsz/sYfhV/6oT4V1rS/hx+f/pTA/G6tAP8ARE/4NOPGuueIf+CeHxT8K6tcXd3p3gD9qnxtpvhkzkm20/Rtf+HPws8S3Oj2XZUi8RajruszoORPrzufviuWuveXmgP5gP8AgpP4r+HH7N//AAXe+PvxK8cfDWz+NHgH4e/tOeHPiz4h+Fra1beHdO8dXN1oXhb4hXPhvVNWutA8T2sGn3fiPUfK1+C50DU4dQtUv9PmgK3byptBXppXtdb/ANW/P7gPu/8AbR/4Oqf2j/jn8NtN8EfsrfCiT9kDxFNrJu/FfxHXx/oPxg8TajoMds6Q+HvDcOtfCvwzpnhU3F3J9p1LW0ttS1d4ra2tdLuNJD3c1xMaKTu3zeVrAcx/wRP/AOCuf/BRPxV+358D/hF8U/jf8T/2gPhB8avF9x4J8c+H/iF5vjQaE2raXqtxpfinw/4gurWXVfCcnh3Vltby7t7LUINCutDW9s73TJPL02500qQgot2Sa2t5fd8/v12A/SX/AIO8vhR4Wufgz+yP8cRp1rF420T4neL/AIUSatGmy9v/AAt4o8KzeL4tOvJFx9qtdJ1bwhNc6ak277BLrWqta7P7RvN80H8S6aP+v+H++4HvP/Bqd+1j/wALV/Y1+In7Lmv6n5/ij9mDx7JqHhm2ml/en4U/F241TxJpkVusjGW5/sn4gWPxAW8eItDY2msaBaskAlt/PmtG0ubo/wA1/wAAD+QX/gsT+zZ/wyn/AMFJP2rPhXZaf/Z/he9+JN98S/AkMUXl2KeCvi1BB8RdD0/TSABJZeHV8Rz+FAwyUudBuYXZpInZt6b5oJ+Vvu/r+rAf3C/8G9/wd8O/sef8EjPD3xk+ITQ+GV+Kv/CyP2qviLrF9HsOk+BrWxOn+G7+e4YeY+lJ8LvAmj+LYIxthgOu3zxqXnmll56r5qlvRLr+i6+vqB/nkftVfH3xF+1N+0l8cP2ivFXnJrHxj+Jni3x01lPL5x0bTNa1a4m0Dw5DJls2fhnQRpvh+wG5tljplum9tu9uqK5Ypdl/w/br5fcB/bJ/waI+OL7Uf2W/2r/hzLdtLYeEfj14Z8Y2VoxyLWfx/wDD+y0e9kTPKpdD4dWvyDCeZBI4G93Zuev8UfT9f+CB/M1/wXu8JL4L/wCCuX7aGkxwrDHqHjTwT4tUIm1JG8dfCP4e+NJ5lxwzS3OvTtK4zmfzd2HDitaWtOPz/BteX9d9wPyBrQAoAKACgAoA8N+P/wDyJumf9jNZ/wDpq1msa/wL/EvyYHyDXKAUAFABQAUAFABQAUAFABQAUAFABQAUAFABQAUAFABQAUAFABQAUAFABQAUAFABQAUAFABQAUAFAH//1f8AP/oAKACgAoAKACgD9MK9AAoAKACgAoA/18tc+N9t+zP/AME8Z/2h7zw7P4vt/gh+yHafFOTwpbalHo0/iX/hBvhHb+Ik0JNYls9RTSf7Vk09bFtUbTdS/s9J2uxp1+YRaS8Nryt3lb72B/MW/wDweGeHQjmP/gn/AK00gViiv+01Yxoz4+VXdfgPKyKTgMwicqDkI2MNr7B/zr7gPzh/bX/4OgP2zP2mPBGtfDP4H+CPDH7JPhLxNYS6dr/iDwh4n1jxt8X5rK43R3dho3xGutO8J2Pha2vLdzDNfeH/AAZY+KIDmTTvEtiGeNrjRindvm8mtAP5wPChLeK/DTMSSfEOjEknJJOpWxJJOSSTyST+ea2A/wBP7/g4i/5Q5/tjf9e3wJ/9aa+DFcdL+JH5/wDpLA/D7/gzu/4+P+CiH/XH9k3/AND/AGlK0r/Y/wC3v0A/Mv8A4L3eINM8Jf8ABdXxZ4q1pIZNH8M6x+yj4g1aO4OLd9M0b4f/AA11G/Sc5GIWtbaVZTkfITyMZq6etNLupfm/T8/uA/rz/wCDhLwjrnxA/wCCQf7VkXhJZNUk0mw+FHjq5h09lnS98MeE/jJ8PfEfiC9Dx70kstL8P2d94illRin2bS2lDFQDWFLSor+a/D5/121YH+XFXYB/od/8GmngvxDoH/BPr4ueK9Wt7m10fx7+1J4tvvCyzLti1DTtA+HXwz8PahrFpx88Euu2Wp6M8gY/6VoNxHtXytz8td+8l2X5/wBd/usB/Hf/AMFjPE2j+Lv+Cov7cusaE9rJp8X7QXjPQTJZSJLbyaj4Tmg8KazIJEZ0aWTWdFv3uNrEC4aUcY2rvT+CPoB/oV/GgE/8EIPigACT/wAOmvF3A5PH7Id8T0z0HP4dsZrlX8Rf41/6UB/lU12gFAH3p/wTL/bH0f8AYD/bU+EX7VuveBdS+JOlfDO2+IkFz4N0jW7Xw9qGrHxx8MfGPw/gaDV72w1O2tRp9x4oi1KUSWU3nw2klunlvKsqTOPNFxva9tfRpgf1bf8AEX/8JP8AoyL4jf8Ah5vDH/zC1h7CX86+4D5U/bi/4OdPhr+1x+yT8e/2atJ/ZK8c+CtS+Mvw/wBS8F2fivUfip4f1ix0Ka/ntZRf3Ol23g+xuL2KMW5Bgiu7d2LDEgwaqNFxknzJ2e1v+G/rvsB/IBW4BQB/pbf8Gw//ACii8A/9lg+NH/qUpXJW+P5ID+QP9tX/AIKs/wDBSDwN+2R+1p4K8Iftp/tBeHPCXg/9pn48eFvC/h7SvH+q2ul6F4d8P/FPxXpOiaNptqkmy2sNL0y0tbGzgT5IbeCONeFFbRpwcYuyu4p/gB8yP/wV+/4Kfyo8cn7dX7SDxyKyOjfEbWCrI4KspHmchgSD7VXs4fyoD6z/AODbr/lMB+zR/wBi/wDHr/1QfxIpVf4cvl/6UgP2b/4PEP8Ajz/4J5f9fP7V3/or9m+s6H2/+3f1A/jq+BXwT+I/7R/xh+HPwK+EegT+JviP8UvFWmeEfCmkQ7kjk1DUZcSX2oXKpIunaLo9ml1rGv6tOv2TR9EsL/VbxktLOZ13bSTb2WoH+u18Fo9J/Zy+GH7MX7OHxX+OFt46+Ls3gHSfhz4f8Q+M9T0+w8afGrxP8M/AkOoeM9Y0jS3aO91e4tNJ0u713UT/AKfqVrpaxXWu6lqGovcaje8L1baWl2+9vz/rtawH+fz/AMHK37Gnxe+An7efib9obxPr/iLx/wDCr9qmX/hKfAfjHWW+1P4U1jw7pmmaNrnwduriKGG3tIPBllBpc/gqDyYluPA99pdqs+p6tofiK8XqpSTjy2s4/jfr1+fn2vYD9fP+DQHxNo0/wm/bY8HRtar4h0v4ifCHxNdp5ii+m0bXvDXjLS9PYwlt7WttfeHNTCyKu1JrtldsyIKzr7x9H/X4gfQ3/BQ7/g5I8R/sCftffFv9lXVP2Hl8er8NZ/CsmleO7j9oWbwevi/R/Fngvw74wsNYttAHwO8Sx2EKrrr6a8cWvaoq3WnXMck6TpNbwKFLmipc1r9Lf1/XqB8WJ/weIXgYb/8AgnjbMuDkJ+1dIjZx8pDH9m+QABsEjb8wG0FSQy17D+/+AH5Jf8Fcv+C4T/8ABVP4U/Cr4Z3H7L9t8DZvhh8Qr7x1D4jj+Mb/ABKl1aO/8N32gT6KNOb4W+Av7Ojdrq3vnvRf3u9rOOA2Y3CdNIU+Rt3vfyt/X3fdcD+374p6PqHx+/4Il+LdJ+F0H9o6l8Uv+Cak58D6bop+0HVrrX/2cI7rRtA07yvO81tWeWHRYY1yzNciM7W5XmWlRX6S6+oH+UnXaB/at/wZ/eA/E66l+3D8TpLW6g8GTWPwU8B2d66Mtlqvie2uPiD4g1K1tn2lZbrw/pV3pUt6m9Wgi8S2BKuLkFOeu/hXqwPzG/4OgP8AlKv4v/7Ip8Gv/TLf1dH4PmwP54q1A/or/wCDXT/lKfon/ZBvjD/6T+H6yrfB80B/Rd/wcNf8FSv2s/8AgnFr37KWn/sya54L0e3+LmkfGW88ZDxb4K07xc9xP4KvPhlBoRsGv5ENgsUfinVvtCxA/aS8JfHkpWVKEZ8176W/G/8AkByv/BAn/gtv8Vv2+fiL8V/2df2s9U8Gt8YLTRoPiJ8HtX8M+HrPwjaeJ/C+lrFp/jrwnNp1tL9luNb8PyTaT4m0swCW/wBR0a88UTToln4bR2KtNRScb22f6f1/mB+RH/B1b+yr8V/AH7UXgD9qS68W+OPGfwP+Negw+FdE03xBr+sa5oHwf+JPhLTLWLXPBXhmyv7q5sfC3h/xxotpa+OtK0+wW1TU/EEXj+VLZYdLR2ug1Zx67+q/4Hr9wGv/AMGjHibR7H9r/wDac8JXT2qa54i/Zzsta0gyyKl1LZeGPiT4YttYt7RGYGUM3iXTLi4RFd1S1ST5UR2p117qfZ/mv+B2+4Dhv+DtDwX4h0r9v/4MeOby3uW8MeMf2V/C2jaDqDqfsp1bwd8Tfii/iLR7dsAGXT7fxL4f1O4UE7Rr8BON9FB+612f5/8ADd/u0A/mD8OeHtZ8XeIdB8KeHNPuNW8Q+J9a0vw9oOlWieZdanrOtX0Gm6Xp9tHxvuLy+uYLaFM/NJIo4zWwH+pl/wAFpdT0/wCHP/BHn9ra38TXdrdGD4JeHPAwuLyVUW+8QeIPEvg/wbpU0RfyjLdya1qNtdWyKu950QiMgFV46etSPm7/AJ+n5fcB+PP/AAaDyRn9n/8AbHiDqZU+MXw6keMMN6xy+CtUWN2XqFkaGVUYjDGNwM7Wq6+8fQD+b7/gvvpt5pf/AAV4/bPt76FoJZvFvw81KJW/js9X+C3w11SwmHqs9leQSjGcbsdsLtT1hH0/rv8A122A+8/+DTzQtT1D/go98StZtrZ203w/+yX8Q5NTuyreTA+p/Ez4OWNhbeZgr9pupGmlhiJVngs7yRciB6ms/c9Wv6/q35KQez/8Hd3/ACdd+yn/ANm9a5/6sjXKmhtL1A/aT/g1f/5RfXP/AGcn8Wv/AEy+AKzrfH8kB/Cf/wAFJAR/wUT/AG+AQQR+2l+1LkHgj/i+XjrrnH8vyrph8Ef8MfyA/uu/4NYPE2ja1/wTCudG05rUal4P/aM+K2ja/FDIrXP27UNK8E+JrO4vIgxeNpdJ1ywhgdlVZIbUBNxRyvNW+P1S/r+v1A+Pv2jf+DqrxL+zp+0B8bfgHrv/AAT8S+1X4M/Fbx98MrvU7n9pufSZNYPgnxPqfh6HXF00/s+X4s4Nbt7CHVrWGO/voVtr2IwXt3CUuJaVG6T5t1fYDxpf+DxC8G7f/wAE8bZsqQm39q6Rdr5GGbP7N77lA3AqNhJIIcYIp+w/v/gB+E//AAV5/wCCsB/4KseNvgv40l+AFv8AAi4+EXhbxX4Xe2h+JrfEt/EsPiXVtL1WGeS7b4feATpS6W9hPHHbfZ9SFwb+SXzrfZsl1hDkTV73fa39fd99wPx8qwP6K/8Ag10/5Sn6J/2Qb4w/+k/h+sq3wfNAfox/weFf8jX+wL/2L37SX/py+CFRQ+3/ANu/qB/Gt4e8S+IvCWrWmveFNf1rwzrlhIstjrPh7Vb7RdWs5UdZEltNR06e3vLeRJEV1eGZGV1VgQVBrosnv/n/AF/XYD/UE/4Ie/Gf4kftr/8ABKz4Za3+1Uq/FbUdbPxQ+EniHWfHdpb6+3xa8A+HvEOreFLe68ZxaglxB4lnudJ+0eD/ABBfapFPdeI5tEutR1x77U7+/vLrjqJRm1HS1vk7Lb8+v6RD+Yj/AIIofDPwt8Df+Dhj41/BbwdcCTwh8K/FP7aXwy8HtLcG4mk8P+B/EXiDw/okMk74a5u4dH0iIXUgL75YJ5Fd0G+tqjvST78rA+kP+DwbTbyPx1+wfq7wsNPvPCX7QWm29x/C95pusfCO6u4fQNHBqti/XkS8ZwaVDaS81/X9L7wP5jv+Cd2han4l/b8/Yj0PSLZ7rUL/APa0/Z3jhiRWIVIvi14SuLm5lKhiltZ2sM13dykbYbaCWZ8IhK7SdoyfZP8AL5/l94H95f8AwdK/8otrv/s4X4Q/+k/i6uWj8fyYH8JX7CH/AAUG/aT/AOCdPxdl+Lv7OniXT7O51iwg0Xxz4G8U2M2tfD/4i6Bb3DXdtpPi3RILzTrt2sLp5LnSda0XU9H8RaPJPdx6bq1taalqdte9MoKas/k+39f1uB/XB8Bv+Duz4I6xDp9h+0t+yn8SvAd+RFBqHiH4NeKfDvxI0eaZsK+oDw74vb4c6ppNkGO6Syi1rxLeQwqxhlvZSsLYOg/syv5NW/z/AK7XuB+qL/s3f8Ehv+C4X7Puq/FbwV8Pfh/4tg1i91Pw1dfGDwH4Ph+FPx8+HXjq1sbW7m0/X9Ui0jTNfk1nR4tTsNUh0Pxna+JvBur215a6jFY63pV9DcXUXnTdrv8ARry32/qydgP8339rr9nbXf2Sv2nPjl+zZ4j1SHXdT+DXxH8R+CF1+C3NnD4i0vTb120HxEli0tw1gPEGgzabrB09ri4exN6bRp5mhMr9cXzRT2uv67f133A+dKYH9Kf/AAR9/wCC8/gX/gmJ+zD4s/Z+8S/s5+LPi3f+JPjZ4p+LEfiXQviDo/hWztbTxD4L+HfhWPRn07UPDWsTy3FrL4InvHvFukikj1CKIQI0DvLjUpObTUktLbX6/wDB/qwH6r/8Rf8A8JP+jIviN/4ebwx/8wtR7CX86+4D+fT/AILNf8FVPC//AAVQ+I3wU8c+F/g7r/weg+E/gnxL4TutP1/xbp3i2XWZde1211hLy3n07RdGSzjtktzA8Mkc7SM28OoXbWtODgmm73fa39fd99wPxgrQAoA9e/Z9/wCS9/BD/sr3w1/9TPRaT2fowP8ASy/4OMf+UOP7Xf8A12/Z+/8AWnvgvXJS/iR+f/pLA/y767ACgD+93/g0O/5Nh/a1/wCy8+Ff/Ve2lc1fePoB/Nn/AMHAv/KX/wDbM/7GH4Vf+qE+Fda0v4cfn/6UwPxxRHldI40eSSR1SONFLvI7kKiIqgszsxCqqgkkgAEnFaAf6i//AAQI/Y78V/sT/wDBN/wF4d+KGlT+FfiR8XvE/iX9oT4geHtULQXfhWXxppugaP4Y0jVo7kRS6Zqdl8OPCHg+58Q6XdRwTaHr1xq+mXSC4s55G46suaba2Wn3flrfv+kQ/i++GnwR0n/gtV/wW2+K+j6fr9/4c+EPxb+NPxX+J2v+KNMMM2uW3wM8D3V0NKk0j7TFLbQa/wCKtDsPDHh/T7ie3vLPRNS8QxajPa6lZ6bJbXXQ37Omu6SW3V/N2+/772A/q7/a9+P3/BKn/ggT4H+Fngrwh+x94a1r4kePdO1C68H+H/BPhDwrfePdV0fwxLZ2d94t+Jfxl8d/b/FBtnvb37Hpk91feJtUvNQF5FYaXbadZ3lxaYRU6jb5npu3f8Ev0+fQD50/Y4/4OdLf9rn9rD4EfsueF/2HbrwXYfGDxzZ+DW8YT/H+HW7nw1Yz2l7d3Osx+EbH4KaZb30emW1nLe3Fp/wklmj28Uo+1QY85KlR5Yt817dLf8N/XfYCD/g7n/5Mx/Zn/wCznh/6qrx/RQ3l6Afzd/8ABvX+1j/wyx/wUy+D1trGp/YPAf7Q8V5+zt4z82XZarcePrvT5fh7eushFvHLbfE/SfB1pJfS7DZaPqWsbZUinnSXWrHmg+61Wl/1Vvx9AP3H/wCDn/8AYW8R/GT9pj9gP4n/AA40wyeIv2gPE+m/sbazeR2ztBB4q1DxbBrXwomvBFtWeW9t/F3xDN1PK0ckWmeF4VeU21upt86MrRkn097+uu/9agfoL/wcGfG/w5+w9/wSWsP2a/hnP/Yd38XrDwH+yt8P9Nt5US9034UeEtBtJfG0wiTyo5dNPgPwtbeAtTKrtQ+OLPbEA+5JpLmnd9Lvfq/z/D8bSD/N1rqA/ul/4M/tCmt/hX+3D4lYyfZ9X+IPwS0KIEt5Qm8O+HPiHfzlF+6JCnii2EpHzFViDcKlc1fePowPwR/4OK/EcHiL/gr/APtXC1ERg0GL4K+HBLGoDTT6b8A/hkb8zEfelg1G4u7MMST5VtEvG3autJWgvO7/AB/rt+sg/EitACgAoAKACgDw34//APIm6Z/2M1n/AOmrWaxr/Av8S/JgfINcoBQAUAFABQAUAFABQAUAFABQAUAFABQAUAFABQAUAFABQAUAFABQAUAFABQAUAFABQAUAFABQAUAf//W/wA/+gAoAKACgAoAKAP0wr0ACgAoAKACgD/Vu/bP/wCUKn7Qv/aOfxj/AOqBnriX8Rf41/6UB/lI12gFAHQeE/8AkavDP/YwaN/6cbagD/T/AP8Ag4i/5Q5/tjf9e3wJ/wDWmvgxXHS/iR+f/pLA/D7/AIM7v+Pj/goh/wBcf2Tf/Q/2lK0r/Y/7e/QD8g/+DlL/AJS7/tA/9if8Cv8A1THgmtKX8OPz/wDSmB/SV/wRO/4LM/s4ftVfsyeFf2Kv2w/GHgvwn8bvCHgFPg89t8U7vStK8B/tFfDKHSV8JaTb22ra/cx6PqPje58MSW/hzxp4N1WddS8WSpN4j0KLVoNS1vTvDuNSm4vmWqvfTW3r8/P7rAT+Lf8Ag07/AGDPEXxPuPGHh74vftCeC/hxqGrHVZfhVo+seDdTttPtZp0nbQ/D3jPXfC+qa7aaIqeZbWra1H4k1qK2dPM1uedBcOKvK1rJvv8Ara/5NeVrgfSH7d3/AAUy/Yn/AOCMv7J9t+zZ+zZfeBNR+NHgrwbfeBPgb+z74O1W18VSeA9ZZJ3HjX4zPBqN1eaHp9prGoXHijW08T3kXjH4ka9PepZx3D32veINGUYSqSu1ZN3b/Rd7/wDD9AP81HXdc1fxPres+JPEGoXOra94h1XUdc1vVb2TzbzU9X1a7lv9S1C7lIBkub28uJrmeQgb5ZGbAziusD/Tn/4JK/tvfspft7/8E8fhP8A/EfjvwZf/ABD0L9nfRf2d/j58EPE/iTTNK8banZaF4Ig+FviPWY9Ba+tdU1Pwj8QdIgOrWOt6IJ7S2TXf7Iurmy1uyu7K345xcJN9L3T+d9/La63+QH8v3/Bdn/gi1+y//wAEz/gz8L/i58BvHvxp1/Uvib8ZrjwRceF/iZ4h8F65o+h+Hz4Q8R+JWOjyaB4F8LazNPa32mWdnBc6nqF+VsJTHd/ab1xevtTqSm2mlor3V/8ANrr2QH8wlbAFABQAUAFABQB/pbf8Gw//ACii8A/9lg+NH/qUpXJW+P5ID+AH9v8A/wCT8P22P+zuP2kf/VyeM66YfBH/AAx/ID5HqgP3S/4Nuv8AlMB+zR/2L/x6/wDVB/Eis6v8OXy/9KQH7N/8HiH/AB5/8E8v+vn9q7/0V+zfWdD7f/bv6ge+/wDBs1/wTJs/gL8Ib7/gob8d9IttK+Ifxc8MXcPwUtvESRWg+HnwOmj+1ap8Qrh77y49M1P4nR24uLHUJPKax+G9la3dvfiw8b6taIq07vkWyevr2+X5+gH87v8AwVR/4K4/En9pv/gpDov7SfwI8Y6joHgT9lPxbaaR+yndQNKtqLTwlrkV/qnxCutOcwx3TfFXXLJtR1OzvbeKS98CDw54S12CePS5UfWFNKFnvJa/5fK/3gf2s6vpHwA/4L/f8Ep7C4U6dod58UPDSanpV0cajqXwB/aZ8E289pPG3y/bjb+H/EU15pt2u2xvPF/wv8RSywG1tvE9vOnPd0p97O3a8f8Ag2+8D+IT/gm7+2D8UP8Agih/wUO8WaZ8b/B2uW+gabqGtfAn9p/4eWcUVxrSaFa6zbXMHinwiLie00/VNV8NatYaf4o8L3ouEsPFfhW81DT9P1G2s/FEOr2/ROPtIK3qv8v08vkB/Zd+1j/wT2/4Jtf8F5PBngr9oH4efGm3uPG2heHbDRdI+NXwP13w/qWuReHbqS41ax8C/FzwNrVrcXUE2kXF/qdzaaD4gtPCXjbw9qF1eWst5DZm70uXCM507pr5Pv5P/h123vEPIv2YP+CD3/BNf/gmDfX/AO1J+0Z8V7f4oTeCdNu/sfiv9pO58CeFvg74MkvLO5sbnVLTwZcxHTNW8SXdtdzWWkp4k1jxMYLuW3l8O6TD4gSzvUJVZztFK1+z1fz/AOB63ugP5Qf+C4n7fnwA/bS/aE8O+Gf2Tfhv4N8D/s8fA6017RPDfijwz4E0bwJe/F/xRrt1Yt4h8e3umafoujanb+HI4dI07SfBGmeIIn1S3sIdT125t9IufE91omn70ouK956v8PL+l9+oH9BX/BuV/wAFivg5d/Anwp+wZ+0t8QNA+HHxI+Fs17pXwL8W+NdUsPD/AIW+Inw/1G/a+0rwKfEWp3MGnWvjzwnqWoXmkaJpN7JZHxF4XbQLLQxqOr6VqaPlVpu7ktU912f/AAfwA+2P2m/+DaH/AIJs/HT4o+JvjjJrfxj+ANr4g1C/8V+OPC/wm8ZeBNB+GjXFw8+pa3rOnWHjb4e+Lj4Miu53mvLy30nVLfwvYQ+Yul6HpcIBSY1ZJWspdFff+vlr0sB9Jf8ABLr46fsH6X45+L/7AH/BPTQ9D1D4N/sqeD/BninxZ8WPDfiEeJdG+IHxQ+JGs+IrHxCIfExS5fx9qVhZeGNMbWfHiatc6Vc3M8Hhbw7bwaF4WsUVTUrKc95O1u1vu/Lz0vYD+O//AIOgP+Uq/i//ALIp8Gv/AEy39b0fg+bA/nirUD+iv/g10/5Sn6J/2Qb4w/8ApP4frKt8HzQH6Mf8HhX/ACNf7Av/AGL37SX/AKcvghUUPt/9u/qB/Jl+zH+0L4//AGUP2gPhL+0Z8L7z7J42+EfjTSvF2kxvLLDaavb2shg1vwzqrQ/vW0PxZoFxqfhnXoYyHn0bVr6BGVpAy7yXMmu6sB/qFftB/C34Jf8ABaD/AIJlz6f4Wv7N/C/7Q/ww0n4jfB3xRfqk138O/ilp1vJf+FrrUjaiaW01Hwf4wt73wZ4/sLFxcy6cPFvhsSqt5KW403Tnrunqu6/4Z6f8AD/N5/Y//aO+Mf8AwSz/AG7PDPxSufC91Z+PPgL4+8TeAPi58M9Wf7JNrGix3F/4M+J/gK+lHmw22oNaf2imjakUu7bS/Edjo+uJBeJYpFP1ySnG3fVP8n5gf6C/xA8L/wDBMj/g4T/Zi8M6fZ/ECDxPPoPmeK/Dlx4U17Q/DP7RfwB8R6jBDp+s2WveFdRTWrjR4L5oLfTtd03W9G1rwV4rSw03V9DvtTFn4c8RW/KuelLb/J+j0fn+aeqA8I/Y7/4N7f2Cf+CeXxMs/wBqvx98UvFvxM1r4UXH/CT+Edf+N2seCvCHwx+Geo2UjNY+Nb60tLHS7K58QaGzxTaPrPiHXW0fRtRSLWbLR4NatdMv9PcqspLl5Ur9tX/Xy+6wH4Tf8HF3/BZP4bftcwaF+xn+yr4mh8Y/BjwT4uTxb8W/inpgz4e+JHjbQY7qx8OeG/A18H/4nXgXwvJeahqmoeIlibTPFniH+xrvw7NPougW2seIdKVNr3paPouy8/Xt06geVf8ABs5/wUV+Ff7Hn7QfxU+Bvx58VaZ4D+Gn7Ten+DU0Dx54huobHwz4V+KPga512DQLPxHqc4jttC0TxhpHizVtOuPEF/cxabp2saX4di1B7WxvLrULR1oOSUluunl/wAP6t/8AgoX/AMEP/wBi7/gpv438O/HTxzr/AMRfh/8AE2PwzpmhyfEP4NeIfDCWXj3wvabp/D//AAk2meI/DfizRdYfS7S6nh0XX9F/sfVJtOntbPUdQ1jS9M0a0sMY1JQ0smr7P/h1b8fQDyL/AIJs+EP+Cbv7BH7V2uf8E5P2Kbq8+Kvxi8Q/C7xh8Xv2lPjNrPjnRPGvifQZvhr4l8L+GfB3w28Van4b0bS/DEGtpP498Q3beD/Dmm+HP+ESgsBd+JbK/wBa8Rx3COXPKPPLRX0Xe/Xf8+b8WwPwY/4O7v8Ak679lP8A7N61z/1ZGuVpQ2l6gfTf/BrR/wAFCvgD4A+DHxL/AGK/jD8SPDPw3+IM/wAYb74n/CebxzruleG9F8daT418M+FNA1Twd4b1PVLm1s5/FWh694Rl1b+xJp4tR1m18VxNokOof2Xqi2irQbaku1n1+fzuvuv0A+gv+CyP/BC79i/Xvhn+2d/wUZ8NeMPi54U+J0HgDx/8cb7wn4a8UeDLr4TeKPiHb6fNqt1q8tjqngrVPElunirWvN1HX7bTPGEUF5qF7cSaUulNKyNNOpK8Y2TV0ut7et7aej/LlD8AP+CBv/BWTw9/wTh+N/i7wN8bptRH7Mfx8/sODxpq+m2Fxq9/8M/G+gtdW3hr4hwaXa+Ze3+gNY6nqGjeONO0m3uNYudN/sjWNPttRuvDUGiavrVg5JNbr8fLyA/qp/bS/wCCKf8AwT9/4K7+ILX9rj4T/G1vC/jPxjZafa698WfgJrngz4ifD34lLpenW1hp9/4n0VZbiym8WaXpkGm6W+paN4h0G8NjbRWniCx1G7htri1xjUlD3Wr9k7pr7/8AL0tYCj8AP+CVP/BKD/gjB4O8W/Hn9oj4h+GvGOrappUuhy/Eb9qEeD9UtLTT2a2vrrw58Kvhda6NMl/r+qS6fFM8ekaV4x8eXUEVxYaZewaVcX9lcDnOo7JW8ov83/w36yD+Ij/gqn+2h4D/AG4/2tfE/wAUvhB8MNA+EHwU8N6TZfD74S+D9E8NaB4VurnwpoV5qN23i/xTpnhuzs9PXxV4w1XU7/WLyI/bJ9H0uTR/DL6nqiaDFfT9EIuMUm7vd/11t8v1kH5vVYH9Ff8Awa6f8pT9E/7IN8Yf/Sfw/WVb4PmgP7S/+Ckn/BIb9mz/AIKjah8IdS+P3jf44eD5/gtZ+N7Hwsnwe8SeAtAiv4vHs/hWfWG19fGnwz+IL3Uls/hHTRpp06TSlhWe+F0l4ZbdrfnhNwva2tt03tftKPf/AIaz5g/Obw1/wauf8EvPAWpW/iPxf46/ag8baJp9zb3F5onxB+Lnw90Xw1ewwyCSSz1C/wDAvwl8Aa9Ba3aKYbh7HxFY3YiZja3VrMBNVutN7WXon+spL8Pvt7oe/wD7aX/BXj/gn1/wSt/Zzj+D37PfiH4WeOviZ4E8Iv4L+C37N/we1yw8SaT4UvrCD7Lp0vxK1bw9d6naeDdF0u6nXWNfj8Q6onjnxY7Xc1haanqF9e6tbzGEpu7uk3q3+iA/hA/4J2/t1ar+yj/wUW+FH7Z/xJutV8Vw/wDCx/FWqfGq8ijS51rXvD/xbs9e0H4la9HbKirfa1aQ+K9R8WWNlGbYX2s6daWomgSZnTpnDmg4rSy0+W3+XzA/0dP2ov2T/wBhz/gtB+zH4Ntdf8Xx/EX4ayajB42+Fnxj+Cvi3SoPFHhHWLrT1t719I1O607X9Mt573TLn+zPFPg7xh4dvlhmSAapoun+ItF0y90vljKVNvvs0/6V/v8AuuB+Qngf9hf/AIJT/wDBDL43fBTxrD4u8bfH/wDbM+L3xS+G/wAIfgX4I+JnjzwdceJvB8Pxf8ZWPw58QfEjRfBng7wnoaeHtE0Xwvr+svf+MPFlhrn2+4sz4Y8K3mj6jrs7JpzTqprRRS1tfp036+q7Pq5B73/wdK/8otrv/s4X4Q/+k/i6po/H8mB+F/8AwbtftrfsA+FfD/iv9kP9t/4dfs+adr2teN5/GfwW+Nnxm+Hnw/1TRr8a9YaZp+t/C7xT448V6PcJ4Zaz1DS49f8ABl5rV7Fouoy674h0ebUNOv7fQLHWtKsZaSjfzS/PT8e2/UD9Wv2q/wDg1q/Zb/aU+L2vfG74CftCa3+z34Y+I+rz+MNY+H3h74e+HfiR8PYb3Wpvt2oy/DN7PxZ4J/4RPw9qU0s17ZaL5viPR9Jlunt9Bi0/QYdP0WyiNaUVZxvbrd3+d/8Agduicg+3vhZo/wDwTz/4N2/2PNe8IeKvjRLc3uravqvxI1m28RanoF/8bfjd4+uNE03SINO8D/D/AEtrKeHS/suh6ZpGi2gRfDfhlJZdS8U+KYnvNV1y4l81WS0t+KSv+l+l/wBIh/nD/tXftA+IP2rP2k/jf+0d4nsINI1n4y/EnxR48l0W2me4ttBsta1KaXSPD9vcyhZbmDQNHFho8NzIqyXEdks0iq7stdcVypLsrAfP1MAoAKACgAoAKAPXv2ff+S9/BD/sr3w1/wDUz0Wk9n6MD/Sy/wCDjH/lDj+13/12/Z+/9ae+C9clL+JH5/8ApLA/y767ACgD+93/AINDv+TYf2tf+y8+Ff8A1XtpXNX3j6Afp1+1R/wQF/YA/bE+PnxC/aR+Mdn8Y5fiT8TbvRLzxPJ4Z+JI0LQ2m8P+F9D8Iaf9g0o+Hb37Io0fw/p4mX7VL5tyJp8r5uxIjUlFJK1kBj/CP/gll/wRh/4Jv+IIfjLqOifCbwp4y8ENBren/EX9pT4x2ut3Pg+60xvOttb0fTfHviG18JaHrdpceXcWGt6d4bttctLxLdtNvYZhElDnUmra2elkt/na/wCNvLqB+Lv/AAWy/wCDiP4afED4W+Nv2Q/2CPEOoeK7f4haRceGfiv+0dZw6r4f0ez8LXzG38Q+Bfhfa6pZafrGsXfiSxFzoniPxrcW1lo1toN5eWvhP+27nVotf0DSnS1UpaW2jv8AN/n/AMMB/Pf/AMEaP23PCv7Af7fPwq+OXxFS8/4VXqVj4i+GXxRvNOtZ77UNF8HeOrOO0Pia2srbdcXsXhbxDaeH/Eep2NtBeX19o2l6laaZaT6pPZJWtSPNFpb7rzt0+fz/AFiH96f7fn/BMz9jj/gtf8N/hJ8UtM+M1xBqHhHTtSX4Y/HL4Ka34a8ZaFqvhnxI9jf6l4e1/TpWu9K1/TY7m3gv7SCDUdE1zQtTkuUa9jhutR0275ozlTurX8np/wAOB8Cfsr/sY/8ABLb/AIIy/tY/ArwFpfxG179pj9vb4++OvD/wk8F2PiPWPB02tfBTQPGNnfW3ij4gReDPD1ko+G2l6roM0+mf2l4lvNe8W+J4bweHfCV1p/h7UPG18lSlOpFu1orXTrbo9Vf7tPOzA5z/AIO5/wDkzH9mf/s54f8AqqvH9OhvL0A/gM0vVNR0PU9O1rR7660zVtIv7PVNL1Kyme3vNP1HT7iO7sb60uIyskF1aXMMU8E0bK8UsaOhDKDXSB/rf/sefE74Yf8ABRP9j/8AY7/ah8V+HdG8T6q1l4S+MGnJJ5otvBHx/wDB2keIvh74zvtLitp4Y2ufC/ii88faFp32uOSAW8q3gs4rhbZoOGScJSXy+T/4AH8R3/B0h+1d/wALu/b60j4CaHqX2vwd+yf4CsvC1xBFL51ofij8RodN8aePLyB1byi8Gg/8K/8ADF9EFaS01XwxqVvNIJFeGLpoxtG/8zv8un9dPmB/NFWoH+kX/wAGt/wVf4Z/8EyYPiFe2TW+oftAfG34kfEOC5miaKebw54aOkfCnSYBuVWayj1LwD4gv7RiGDnVZ5o3aKVNvLWd527Jfj/X9XQH8Kf/AAUq+NunftGft9/tdfGbRLmC98OeM/jv4+bwnf20omh1HwboGszeF/B2pJIrOjf2j4Y0TSb1vLd4ladliZo1Q10QVoxXkvv/AB6/0tgPiCqAKACgAoAKAPDfj/8A8ibpn/YzWf8A6atZrGv8C/xL8mB8g1ygFABQAUAFABQAUAFABQAUAFABQAUAFABQAUAFABQAUAFABQAUAFABQAUAFABQAUAFABQAUAFABQB//9f/AD/6ACgAoAKACgAoA/TCvQAKACgAoAKACgAoAKACgAoAKACgAoA9Dsvi78V9N0RvDOnfE/4h2Hhx1RH8P2XjXxJa6IyxqURW0mDU47BlRCVQGHCqSAACVpWXZfcB58zM7M7szu7FmdiWZmY5ZmY5JYk5JJyTyc5NMBtABQBPPc3NyUNzcT3BijWKMzyvKY4kGEjQuzFI0HCouFUcDoAp/X9f1+QEFABQAUAFABQAUAFABQAUAFABQAUAFABQAUAbnh/xP4k8J36ar4W8Q654a1RAAmpeH9Wv9Gv0AO4BLzTri2uFAYBgBIMEZ7fMWT3/ACv/AF/XYCXxL4u8WeNNRbV/GPifxD4s1ZwQ+qeJda1LXdRYE5Ia91S5urlgTyQZME8nNFktv8v6/ruBz1ABQB0t14z8YX2h2/hi98V+Jbzw1aSCW08PXWu6pcaHbSgIBJb6TNdPYQSAIgDxQKwCJ8w2qKLL+v67gc1QAUAFABQAUAFABQAUAX9M1XVNEvYNS0bUr/SNRtmLW2oaZeXFhe27EYLQXVrLDPExBIJjkBxxzyKAOm8U/Er4i+OY4IvG3j/xr4withGttH4p8Va74gjt1hXZEIE1a/u1iESfJGI1UIvyrgDFKyWyX3W/r+u4HFUwCgDubH4n/EvS/DsvhDTPiH4507wnONs/hix8W6/aeHZlLO5WXRLe/j02QbpHbD27Dc7nALsGLL5+gHDUAFABQBP9puTbi1NxObVZDKLbzX+ziUjaZBDu8sSEAAuF3EDBzjNH9f1/X5AQUAdV4W8deNvA10194J8Y+KvB96+C954W8Q6v4funK5C7rjSbu0lbaCQNznGSB1pWT3S+6/8AX9dgMnWNb1rxFqE+reINX1TXdVujuudT1i/u9T1C4bn5p72+lnuZjyeZJGPJ9aYGXQAUAFABQAUAFABQB1/hT4g+PfAkl1L4H8b+L/Bst8nl3snhTxLrPh2S7j2PHsun0i8tGuE8uSRNspYbHdeVdhRZPf8Az/r+uwHN31/fand3Goale3eo393I011e31xNd3dzK33pbi5neSaaRv4nkd2OOScUAVKACgD0Hwx8W/ir4JsH0rwZ8TfiD4R0uXzRJpvhjxn4j0CwkE7Fpw9npWpWlu/nMS0u6JvMYkvkkmlZPdL7r/1/XYDjNT1TU9av7nVNZ1G+1bU72TzbzUdTu7i/v7uXaF825u7qSa4nk2qq75ZHbaoGSANrAo0AFABQAUAFABQAUAFABQAUAFABQAUAFABQAUAdN4f8a+MvCcd5F4V8W+JvDUWoxmLUI/D+vapo0d/EyGNorxNOurdbqMxsUKTh1KEqQBkMWT3/ACv/AF/XYDnJJJJpJJppHllldpJZZHaSSSRyWd5HYlnd2JZmYlmJJJJJNADKAP2s/wCCXf8AwRJ+NH/BUTwH4z+Jvw/+Mfwv+F/hD4ffES2+H3iZfGNj4r1XxI882g6V4hfU9C0nRNMOmajFHZaqkSWuoeIdFeS6hZGmihZZ6znUUGk03fzt/X3/AHXA/u61XxV+zJ/wQr/4JqeGdB13xMl74Q+BHgfUND8GafqU9lpPjD46/F7XLjWPFF1peiaZCbpk1rx9431TVtXu4rZdRs/B2g3F5qOpXR0PQLq+Tm96pNu2revZLa79F9/TcD/Lb+LXxP8AF/xs+KXxG+MXxA1E6t44+KXjfxR8QPFuoneFu/EPi7WbzXdWkhjd5DBai8vpUtLYNstbZYreMLHEir2JWSS2QF74J/B3x7+0H8Xfhv8ABD4X6NLr/wAQPip4x0LwR4U0uMSCOXVtev4rKK5vpo45fsWk6ckkmpazqcqfZtK0m0vdSu2S1tZXQbsm+yuB/o5f8FSP2lfh/wD8Eef+CT/hj4CfC/WbSz+KOsfCTS/2Yf2fbCJ1tdbuLq08K2fh7x58XJLeCRriKbwro11feLrrVnWe2k+IGt+F7G/kY65ublhH2k23e17t/kun5/cB/me11gFABQAUAFABQB4b8f8A/kTdM/7Gaz/9NWs1jX+Bf4l+TA+Qa5QCgAoAKACgAoAKACgAoAKACgAoAKACgAoAKACgAoAKACgAoAKACgAoAKACgAoAKACgAoAKACgAoA//0P8AP/oAKACgAoAKACgD9MK9AAoAKACgAoAKACgAoAKACgAoAKACgAoAKACgAoAKACgAoAKACgAoAKACgAoAKACgAoAKACgAoAKACgAoAKACgAoAKACgAoAKACgAoAKACgAoAKACgAoAKACgAoAKACgAoAKACgAoAKACgAoAKACgAoAKACgAoAKACgAoAKACgAoAKACgAoAKACgAoAKACgAoAKACgAoAKACgAoAKAPr/APZ0/b8/bI/ZI8L+I/Bf7Nn7Qfj/AOD3hfxdrK+IfEWj+D7uwtbfU9bSwt9MXVJZLmwuriK8FhaW1qJraaBvKhQc4zUuEZbq4Hkfxq/aH+PH7R/iaLxl8fvjH8S/jL4ntoZbax1n4leNPEHjG70uznl86TT9GOuX97Ho2mGUB10zSks7CNlHl2y7V2tJLRJL0A8cpgd/8Mvit8UPgr4w074h/B34i+OfhT4+0iG/t9K8b/DnxXrngrxbplvqllPp2pw6f4j8OX2navZRajp9zc2F8ltdxrd2dxPazh4JpEYaT0auuz/4IHQfGL9oP48/tDaxpPiD4+fGv4sfG3XtB019G0PWvi18RPFvxF1XRtIkupb2TS9K1Dxdq2rXWn6fJeTzXb2dpLFbvcyvM0ZkZmpJJbJL0SX5f197A8gpgFABQAUAFABQB4b8f/8AkTdM/wCxms//AE1azWNf4F/iX5MD5BrlAKACgAoAKACgAoAKACgAoAKACgAoAKACgAoAKACgAoAKACgAoAKACgAoAKACgAoAKACgAoAKACgD/9H/AD/6ACgAoAKACgAoA/TCu9bL0QBTAKACgAoAKACgAoA/bP8AZb/4IBf8FBv2uv2YYP2qvhhonwv0zwdr2natq/w78GeOPG2oeHfiP8UtL0me7s/7Q8H6VD4Y1Lw3ZWuq39jd2ehTeOPFfg5NVEUeo25Oi3lhql3m6sVKzvfrpovXVfgnfrawH4s6npuoaNqWoaPq9jd6Zq2k3t3pup6bfwS2t9p+oWM8lre2N7azKk1td2lzFLBcQSoksMyPHIqurCtAKVABQAUAFABQAUAFABQAUAFABQAUAFAHqXw++B3xr+LYmPwq+D/xS+Jot3kjnPw++H/izxmIZIYxLKkx8OaTqQieKJlkkV8FI2DtsUhmTaW7S9Xb+v67gcn4s8FeMvAWrPoHjrwl4m8F67Eglk0XxZoOq+HNWjjLvEJH07WLSzvEQyRSxh2hCl43QEsrCndPb/P+v67AczQAUAdj4L+HfxA+JGpNo/w78C+MfHuroIy+leC/DGt+KdSQTMywlrHQ7G+ulErI6xkxYdlYKSVIoulv/l/X9dwOg+InwO+NXwh+zf8AC2fg/wDFH4X/AGyZrez/AOFifD/xZ4J+1TqnmNDbf8JLpOmefMsf7xoog7hPnIC0k09mn6O/5f19wHl1MAoAKACgAoAKACgAoAKACgAoAKACgAoAKACgAoAKACgAoAKACgAoAKACgAoAKACgAoAKACgAoAKACgAoAKACgAoAKACgAoAKACgAoAKACgAoAKACgAoA+vf2U/2Cv2uf2328eL+yv8F9a+L7fDIeGG8dDR9c8H6L/wAI8PGR8Qjwybj/AISzxFoH2n+1j4V8QeT9gN35P9my/avI82389OUY7u1/6/UDyz9oL9nb4z/srfFLXPgp8f8AwLf/AA3+KHhq10W+1zwlqWoaJqd3YWviHSLPXdGmkvPD2p6xpUgvtJ1CzvIxBfyvGkwjnWKZXRRNNXWzA8VpgFABQAUAORGkZURWd3YIiICzOzHCqqjJZmJAAAyScDPFAHubfsu/tMr4cHjFv2dvjqvhE/8AM0t8I/H48Ofc38a4fD/9mHCEP/x8/cO47QQaXNHuvvA8LIKkqwKspIZSMEEcEEHBBB4II49qYCUAFAHtng39mr9o34i6QfEHw++AHxs8d6CtuLxtb8G/Crx14n0gWjYK3R1LRNBvrIW7blxOZ/KO4YYZAZNpbtL1YHlWveH9e8LavfeH/E+iav4c17S5jbalomvabeaRq+nXAAYwX2m6hFBeWkwVlYxXEMbgMCVwRTAyKACgAoAKACgAoAKACgAoA8N+P/8AyJumf9jNZ/8Apq1msK+0fX9APkGuYAoAKACgAoAKACgAoAKACgAoAKACgAoAKACgAoAKACgAoAKACgAoAKACgAoAKACgAoAKACgAoAKAP//S/wA/+gAoAKACgAoAKAP0wrvWy9EAUwCgAoAKACgAoAKAP6gv2JP+Dmr4sfsgfsZ+Fv2XtQ/Zu8MfFTxb8KvDV34R+EXxPvPiDfeGNM0/QVe6k8NWnjvwRaeE9Un8THwl9oSyik0TxZ4TfXNFs7HT7ttP1KK61/UMZUeaTfNZPdW/4f8ArtsB/M74s8Ua3438VeJfGniW8Oo+I/F/iDWfFHiDUDHFCb7W9f1G51XVbwwwpHDEbq/u7icxxIkSb9saKgVa2A5+gAoAKACgAoAKACgAoAKACgAoAKAP6KP+Dff/AIJJ+Hf+Cg/xe8U/Gb49abf3X7MXwD1XRrfU/D8fnWlp8X/iVeIuq2Pw+uNSikimh8NaFpK2uu+PUsJE1Gez1bw3osMtrD4huNQssqs3FWW7/BdwP6qf27P+C237C/8AwSb8R+Hf2U/Cfwr1Hxj4y8J6Fpc958IPgTpPg/wZ4I+EWgalDHfaNpetXLHTtG0XWNV064TWdP8AC+haNf3Sabc2upaz/ZEOq6VNf4xpSmr3t663/r+tgPTfhN8V/wDgnF/wcHfsq+LbHU/AaeJIfDzzeGvFXhTx1ouiaV8cfgF4p16wlk0nxN4R8Q2cutNor6lHay33hrxX4b1K70DxEul6hoeu2ty+n+I/DFumpU5fk+j/AK/roB/ndf8ABQ39ijxv/wAE/P2svih+zN40uZ9at/Cl9b6v4D8ZSWJ06Dx98NvEMbX3g/xdb2wluIYZ7uy36brtna3N3b6T4p0vXtES7uW015m6oy5op99/J9f6/wAwPo//AII4/wDBM7Vv+Cm37U8Xw61m/wBa8M/A74baTD46+OfjPRYYzqNr4ea8+x6H4M0G7ukksbPxX4+1KOfT9LuLqK4GmaPp3iXxJHYaodAbTLtVJ8kb9Xov68l9/wAgP7lP2qv+Cgn/AATX/wCCFHw/8E/Anwx8MYNF8Ra3pEGteG/gJ8A/DOgx+J7vRIXk0pfH/wAR9f1fUdKt411K6srm0XxL4t1rWPGXiq/tb6a0tNZjsNWvbDmjGdTW+ndv02Vnrb0XmByP7EH/AAXO/YH/AOCpPiq7/ZV8UfDrXvA/jnx9pGo2un/Cj48+HfCPivwF8WLS20+81HWvDui6lZ3et6HrGoWmk2V1f3GheLNH0B9StI3/ALFTVp4biC1cqcoe9e9uqvdeeyt8m/OwH8xX/Bw7/wAEifA37BPjzwV+0R+znpc2h/s5fHHxBqHhrUPAxuJ7yy+FHxVhsbrXo9C0G6umkuh4P8ZaHZavq/hzTLm5vrjQrzw74j09LmHRjoVja7UqnNo9117r/P8ArqB+Zv8AwTn/AOCVX7Uv/BTnxP430b4AQ+CPD/hv4bWukzeOPiP8T9a1fQfBWi3mvNenQ9Bhl0Dw94q1/V/EGqwaXqdzb2OlaDdW9nbWRm1m+0qK7097qpzUFrq+y3/T+u+wHjX7cX7DHx+/4J7/AByvfgF+0Po+jWXipdD0/wAV+Htf8K6nNrfgzxv4R1S5v7Cx8UeE9Wu7DSdQudLl1LSdW0uWHVdH0fVrLUdMvbW+0y1dEMrjJSV1/wAFeu/5/fYD49qgP3R/4ILf8Ex5P+ChH7V9r4j+I2iSXX7Mf7Pdzo3jT4uNdQN/ZvjjW3uJZ/BXwjjlI2zL4qvLC41HxZHGG8nwTpGsWj3Gn6jrehTy51Z8sdN3t5ef9foB/pC/Dv4v/Bz4k+PfjD8LPh/d6TrPiD9nzWvC3g/4kwabp9n/AGT4b8S+JfDcPinT/C0V1EPKm1TTPD9zptzq9rbxCHSpNQttMll/tG31GysORppJvr/Xz+777sD/AC6P+C0kaRf8FUf24Y40WONPjhrQVEUIij+zdJ4VVwAPYD8ua7KfwR9APtT/AII/f8EFfij/AMFFrHRvj38VvErfCT9kZdZ1Cwi1/R59Ov8A4k/FS78PanPpevaJ4D0yUXln4a0+x1GzvNK1Pxp4ptpYrS+i8jQ/DfiVor+TS5qVVDRK8vwXrqnt0X3rQD++j9j/AOFX7FXwF8LeJ/2Y/wBkTSPhfpGn/AvUdK0f4l+FfBl1Z6/4h0HxfrmnNdW8nxQ19pdQ1fVPH+q6dYrdahJ4n1K68RRWKWEdylrYf2ZAnNJyb5pX12/4Hl/XcD/Os/4OIYooP+CxX7YcUMccUazfAbbHEixou79mL4LM2EUBRliWOByxJOSa6qX8OPz/ADYH4r1oB/aJ/wAGkn7JMOqa3+0l+2n4n0iO4tNGtdP/AGePhlc3lsk8DapqX9leOvile26zoUivNO06H4caba3kAaQ2uva7ZGWJGnjn568to/N/p+v9ID90/wDguR+zZ4Y/bc/4JdfG+b4ey6F4z8R/B60m+O/wz1jw3c2GuW8ms/BafWrfx3ommXWlvcC61CbwT/wsfwgNJtZvOg8SyxWM1uby0ktazpvlmr9dHfTf+v60A/y6K7AP1P8A+CI8ccv/AAVa/YjjlRJI2+L6BkkUOjD/AIRfxHwysCCM9iPy4qKnwS9AP9ML9t/9lTwr+2J+yX8fP2a9YstLtj8Vvh3rOiaBqdxaRCLQfG9kset/D/xI+yJpCnhzxvpfh/W5I48PNHYPCGUSE1yRfLJPz19Px/rtuB/kFeJ/DWu+DPEviHwf4p0u60TxN4U1zVvDXiLRb6Pyr3SNd0K/uNL1fS7yLLeXdWGoWtxaXEe5tk0Trk4zXcBh0Af6aH/BuX+xpa/szf8ABOLwJ418UaFbwfEf9qPUZPjv4ikvbONr628H6zaQad8J9IE0kYkbT28DWlj4xt4HRWttR8b6xFlxh646rvN9lp/n+IH87n/B25bwW/7cv7O628MMCt+yfpDMsMSRKW/4W/8AFgbiECgnAAyRnAxxgbtaG0vX9AP5Uq3AKACgAoAKACgAoAKACgAoA/Yv/ghx+2n8B/2C/wBti4+On7Rc3iKD4ey/Brx54JSTwx4afxXqf9v+INU8J3emg6Wk9uRbGHR77zbrzMQt5a7T5oqKkXKNlvdf1/X6Af2Ff8ROf/BJr/oKfGX/AMMhP/8ALauf2M/ID9uPiX8bfhT8Jv2e/F37Tni62uYvhb4J+F178X9cudP0CO+1xPBun+Hj4nuJbXR1aOS41EaWNyWAmVnn/c+YCCzZ2d+Xre3z28/z+8D8R/8AiJz/AOCTX/QU+Mv/AIZCf/5bVp7GfkB/D5/wVh/aS+Fn7Xv/AAUE/aJ/aL+CkmsTfDD4k6p4CuvCsmvaK3h7Vmh8PfCjwJ4R1P7ZozSztZMNa8P6kIlMredbiK4GBNtroppxgk91f82B+dtWAUAFABQAUAFABQAUAf6Vn/BsZY2U/wDwSl8AyT2lrNIfi/8AGcF5beKRyB4oXALOhOAOgzx7YrkrfH8kB0fxR/4OL/8Agl98IPiZ8RPhL4y1D4sxeL/hd468XfDrxVFp3wbmv9Pj8SeCdf1Dw1rkdjfLqca3tmmp6ZdLa3axxi4gEcwRQ+1UqU2k9LNX+8Dhf+InP/gk1/0FPjL/AOGQn/8AltT9jPyA/gv/AOCg/wAafAf7Rn7bf7T/AMdfhe+oy/D34q/GHxd408Hyavpp0bU30LWL4z2JvtKaSU2FwYyPMtjI/lnjceK6YJqKT3SA+OqoAoAKAP7Xv+DO7/j4/wCCiH/XH9k3/wBD/aUrnr/Y/wC3v0A/IP8A4OUv+Uu/7QP/AGJ/wK/9Ux4JrSl/Dj8//SmB+DtaAFABQAUAf6Mn/BGL/gkT+z9+wD+zNo37Y/7WfhzwpcftEat4Fj+MPinxT8UdM02TSv2XvBdro8viSPSdBj1eKeHw34t0bQD/AGh4/wDF+2HW7PUhd+G9MntNL024l1rlqTc5cq2vbTqBysP/AAdgfsFyfGQeB5Phf8eoPhO2t/2MPjg+jaA9oLb7UbX/AISmT4eR6ufGC+FioXUPkR/F4045Pg4amP7KY9jK17pvtb8Lga3/AAWx/wCCQHwD/bg/Zq8Qfto/sleGfCtj+0J4e8ES/GHS9b+FumaYuhftQ+ArjS4fE17b6vDoaR2/iLxpfeHDJrfgDxjapd6zr10IPCupyajZatpV54dKU3GSi9m7a9H/AFo+wH+dfXUB/cX/AMG9f/BFD4RXvwe8M/t9ftieB9H8eat47t7rXPgR8K/iDo9jqHgbwt4FtZ8WHxb8VaHrCTWGv674mNrcal4Lt9YtZNC0Pwr/AGf4thi1DVdc0q68M89Wo78sdLbv9PyA+x/jv/wdN/sD/Bf4m6h8MPhr8Ofi98c/DHhLUW0DU/iL8PbTwfoXgScaa0lnc/8ACv4/EWu6fqHijTLKSAWtnfyWHh7RNTiX7Xoeo6hpDWV/eyqMmrtpPs9X89NL+XN57WA+0Lnwt/wTX/4ODf2RrjxhZ6FB4ltl/tDwpY+M7rw/YeGP2hP2ePH6afaai2lHUh9vlsLyxW/0zVLjR4tT8SfDrxhaNA7HXbNQ8U+/Sl+mtn+X5X9AP82r9rr9mfxz+xz+0p8Yv2ZviO9vceLPhD4wu/DdzqdnHJDY+INJmt7XWPC3irT4ZmaeDTvFnhbU9G8S6fBOftEFnqsMNwFnSRa64vmSa6gfOVMAoAKACgAoAKACgAoA8N+P/wDyJumf9jNZ/wDpq1msK+0fUD5BrmAKACgAoAKACgAoAKACgAoAKACgAoAKACgAoAKACgAoAKACgAoAKACgAoAKACgAoAKACgAoAKACgD//0/8AP/oAKACgAoAKACgD9MByAfX/AD7fy/KvQWiS7f15/n94BQAUAFAHSeDfCWvePvF/hXwL4WsjqXifxp4k0Pwl4c04SRwm/wBe8R6na6PpFkJZWWKI3WoXlvAJJWWNN+52Chio9Ne39ef5feB/o7fCb/gnL/wS8/4Il/sizftBftPeCvBXxT8c+DNL0J/iF8bPHvgO2+JnibXfiBrM0dlY+GPgz4K1q11Gw8Iw3usXb6R4ej0a20vU30pTqfjrxQ9lZajqlpyOc6krR0XRX6Lq3pf+rX1QHn/7Pv8AwWV/4Iwf8FCfil4f/ZW8Ufs1Dw1ffEfVLbwf4Btv2jv2ffgvceA/GOuahKLbQvDFjfeHfE3xAXQPEGr3pS10CLWLLSbSbVJrCx0/WP7avLOzdyp1Iq/Ne2rs3dW/q+/3WA/BX/g4e/4I/fC39gfWvh3+0d+zNYXnhv4C/GPxTf8AgfxB8OLvUL/V7P4afEtNJvPEelQeFtV1Sa71Wbwr4x0PSvEd7baPqd5eXHhzUfDuoQ2d9Lo2p6Zpeg6UpuV091rfugP6Qv8AghZ+yR+yl8R/+CU37I/jX4h/sx/s9+PPGWuaF8TpNb8W+M/gv8OPFHibWJLP44fE3TrSTVNe1zw3farqD2un2dpYWzXd1K0Fna21rEVggiRcqranKzfTrbov6/4cD+EP/gmT4Z8N+L/+CkP7F3hPxZ4f0TxR4V8QftQ/CbRte8M+ItKsNb8P63pF7430y3vNK1fRtSt7nTtS027t3aC6sby2mtriFmiliZCy10VPgl6Af6EX/BRf/glH+wf8Zfhd8MdR8Z/D/wCAH7M3wQ+CPxls/jr+0Z428E+BPBvwk17xB8GvBPww+KVjqfgQeNPCPh3TdQ0/Std8X+IPBt3r4kv7Vhoelahc6NMnim20A1zQnJN2u21ZK/XTX5AeBfsuf8FPf+CBPi3xV4c/ZN+B+kfB7wNp/iLUrTwR4M07xJ+zXJ4G+HnjjUruf7Pp1jJ4g8SeDoLZ7/X71kW2u/iEdKv9d1e6iimnudY1COK4bhVSu7vvZ3f4fpf8LxD8+P8Ag4z/AOCOH7Pvgz9nrX/27f2Xvhx4Z+EHij4ba54aT43eB/A9lbeHPAvi3wT4p1ew8H23izRfBunQw6JoXi3QPE+r+Hjqa+HbPSbDW9Cv9c1nV4bnWNOS5u7pVG3yt3vs29b9tf6+8D+YL/glz/wT08bf8FKv2rPDXwE8O6nceFfBem6bdeOfjD8QIbaK7bwT8N9Gu7K01C7sLa4ZYL3xHrup6jpnhrwzYv5if2rqsep30LaNperSxazmoK9rvZLbX+v61A/vH+Inhn/gil/wQ3+FPgyDx38Mvhl4Z17xFAtp4al1TwBafGb9ov4p3ehx20eq69Lqup6bqOtw2UE9x9s1G9mvfCfw/wBL1G9Gm6PBplxeafpUvOvaVHo3p8kr/wBefnveIZ/wR+O//BEf/gtXZeK/hBpHwp+GXi7x3ZaHe6veeCPiH8I9P+GPxm0/QpFgsr3xT4E8Y6NFb6qDYzXdvDqF74E8ay6npTm2l1eC2s7iyluBqpCzbfbR/n/X6AfxSf8ABZb/AIJkX/8AwTG/ajj8AeH9W1bxT8Dfijot147+CPirWkiOsLokOpPp+u+BvEdzbxW9pfeKPA169lDfajZ21vb6touseHNbNrp9zqlzpdh0U58681v/AJ/PUD+hj/giX/wQe/Z8039nzw3+3R/wUG8M6J4vuPGXhQ/EvwD8KviNcQ2Hwt+HHwrSz/t3TPiP8T7S6urfS/EeoeIPDkP/AAksekeKZJPB3hvwhfQT69pV5rs0h8O41Krvyx0S0bW7fZdreQH2Hf8A/Bdv/gg/ofjGT4IW3w3sLv4dwap/ZE3jvRf2VPCsvwQRYn+yvfxaQLW38Z3mkxfOqXdh8NLtbi3QzWSXNrJFJKvZVLXv8r6/ovvf3AfM3/BYv/ghh+y98YP2Zdb/AG6/+CdHh3wp4T1/w94G/wCFvan4G+E0lm/wh+NvwrksB4j1PxP4C0WwlfRvDniXTPDDyeItEtvBos/D/irTLKbR4tAbxBf2F/Tp1Gnyz72vtZ7fcB/CVXSAUAf6jH/Bvr8KND+C3/BJb9m68hVYL34j2Hjn40eL74x+V9q1Dxb4u1s2Fy6Dcx+w+CdH8L6V5hLGaPTFmXarrFFx1Xeb8tP6/p/pEP8ANO/aM+MviD9oj4+/Gb47eKrq5vNe+LvxN8afEG/kum3SQf8ACUa/farbafGoLJBa6XZ3NvptjaQ7bezsrS3tLZI4IY0XrirJLayQH7h/8Gv3xu1r4af8FQfDHwytr64Tw/8AtEfCz4n+AtZ03dmyuNQ8G+Fr/wCL2h6lLGfkW908eANUsLK6x5scOt39pGwS+lVs6yvC/Zp/p+vl+FpB+lX/AAd9/B/SYdV/Yv8Aj9ZwhNc1LT/in8H/ABDP5YJutJ0S58N+NPBsIlGGUWF54g8duY3Dh/7RDR+WUk82KD+Jej/rT9fl1A++v+DUr4MaT4H/AOCfPjv4uiJW8R/HH48+J5by98sI/wDwi/w30nSPCfh3Sy3JmWy12XxtqKy7toOtPCEUws7zWfvpdl/X9a/jaIfgn8R/+CaP7eP/AAWq/b+/bN/aE+G9l4f8OfBVf2gPiV4F8K/HD4yatq/h3wFqXhP4W+JLr4ceDfDXgiHRNB8SeIfFV3pfhPwzp1veyeHvD8/hzT9Ut7y113xDp2rXGy40U404xW7snou/V3a/HftG/uh7j4i/4NTf29PhTZ6b8RvgV+0/8G9f+KPg+Wy8SaDZ6JqnxC+FXiax8R6XOl3Zy+CPHC6bdxWWt2dzFHPpGq3934TSK6RJXvtOKLMq9vF7xaX3/qv19NQP5/v2uPGv7fnhTxZ4k/Zt/bT+KH7Tl3r/AII1+3u9a+Fvxv8Aip8QfGOlWesWkNzFpXiPT9N8R+JNa8Parb3Fje3M3h3xbopvdO1PSr9rzRNTudPvhPLrFQdpRUdeqS+7o/w+4D9Ef+CK3/BZ6P8A4JZXfxc8H+OvhPqfxY+EXxfu/D3iC9h8LazY6L4z8I+LfDVrf6fDqelLq0TaTrmma1pl8tlqul3t3pc1vNp+nX9hqKCO9sdQmpT57O9mvK6/r5ffYD5n/wCCuP8AwUs1b/gqF+0zp/xn/wCEAHww8D+CPAun/DX4deDp9WTXdai0Cx1nW/EF5rfibVobSxtZ9e1zV9evJZbXT7dbDStNt9M0uGbUJ7O51fVHThyK17u+vT+vv+64H52/DH4a+NvjJ8RfA/wn+G2gXvinx/8AEbxTofgzwd4d09A13q/iHxFqEGmaXZRs7JFCkl1cR+fdXEkVrZ24lurqWK2hlkS20ld7ID/Rp+IniP4R/wDBul/wSJ0vwz4Vk0DxB8dtStJdH8OytCu74u/tSeN9KWXxB451CykEV3deCfA1vYi+8i7+zvD4F8I+GvCE18mt6rY3F1yK9Wp2X32Xb+v0QHy5/wAGnni3xN4++Bn7bXjnxprmo+JvGHjL9pjTPFPirxHrFy95q2veItf8Gx6rrWsaldyZe5v9S1G6uLy7nf5pJ5pHOM4qqys4rolYD+UH/gtP/wApVP24/wDsuOtf+m3Sa2p/BH0A9h8C/wDBbT9pb4Ff8E7/AIYfsC/s1F/g4ugy/Eq5+JHxx0nUpJPiPr0Pj34g+KPFcPh/wBcxQwr8PbGz0vXILXU/EllLdeLry+UnQtT8MQ2skmqr2ac3J63taNtNElr3A/on/wCDRC6ub74G/tp3t7cT3d5d/GX4dXV3d3U0lxc3VzceENclnuLieVmlmnmld5ZppGaSSRmd2LElsq+8fQD+eL/g4l/5THfti/8AXb4C/wDrMPwVrWl/Dj8//SmB+KgBJAAJJOAByST0AHck1oB/p+fAjQbH/gjn/wAENovEGtWdtpHj74Qfs5a58VPFVtfRRo97+0R8U4n1fS/DWqvIALhrb4l+LvDnw5t5pULHS9LsIxAwiSBuN/vKnk3b5L/gAfHP/BrH+1JJ8cv2Kvi3+zn431Q+IvE/wA+KOrXyW+sS/b5L/wCGvx2k1fxdb/bEvDK+oG4+IVr8U5NTeQSwmHUbGKZQZh59VlaSa2a9NV/wLf0kB/FN/wAFIf2Wbn9i/wDbg/aP/Zy+yz22g+BPiNqk/gJp97NdfDLxWkHi/wCG9yZm+W4nPgrXdEg1CSNnRNUgvrcsJYJEXog+aKflrrfX8P677ge6f8ERP+Urv7EP/ZYE/wDUW8R0qnwS9AP9JX9oL9r+w+AH7Wf7EfwF8Sx6Xb+Ff2vJ/jz4KtdbuxNFe6V8SfAOgeAvFHw+tobv7Ststh4livvFPheSyksp7m+8Rax4V+zXdnFbXcV7yKN1J9tfl/Xlr5WA/gu/4OWP2Pv+Gav+CiOv/FLw9pf2L4d/taaGPjHpMkEPl2EHxFt549E+LulJJgGbULnxEmn+P9Tb51RviHbIrjBjTpoyvC3Z2/r+l+sg/LD/AIJ+fsr6r+2r+2V+z7+zTp0d39g+JPxA0y38ZXtnvWfR/hxoSTeJfiRrUUq4WK50zwRo+u3Vh5jxJPqS2VoJUkuENXJ8sW+y/r8QP9QzxR+1J4c+Hf7cH7MX7AfgXT9Ds38U/Af4o/F7xRptrB5cng74efDtdC8GfC/SNJt45Ugs7HxFrL+KFQ/Zi9vbeBEtYGSG8lVuO14yk+6X37/dp9/kB/G//wAHcX/J8/7O3/Zp2j/+rg+LNb0NpeoH8plbgdx8Mvhv40+MXxF8C/Cf4caFc+JvH3xJ8W+H/A/g3w/ZmJLjWPEvifVLXR9GsElneO3t1uL67gSW6upYbS0hL3N1NDbxSyqNpK72QH+i9+y9/wAEjf8Agmb/AMEj/wBmp/j5+2JZ/C74i+PvCOi2Ws/FT48fGrQYvF/hjQNe1BLa1Xwz8I/h9qWn6xa20UepzHSvCx0zw3qvxM8VXtyxF0fttl4f0vkc51HaKa7JP89vxf3WAZ8Jf+CuP/BC79s7x5pX7NeoeCfh9ayeMLpPB3g6z+O37N3hbRPh74sv9UkS0sdA0rVr7S9a0rQrjV5rjyNKj8UJ4XS7vmisLSU6rd2FrdDhUjrrpro/nf8Aq9/vcQ/GH/gvx/wQl+G37MPw+1H9tb9jLQb3w38K9I1bTLP43fBeO8u9V0nwDba9eW+kaX8QvAl1qd1davb+F5vEF1Y6V4m8L3F5qa6Hd61ZaroZsPDEF/YaLpSqN+7Lfo+/kB6H/wAGo3wB+BHxq8EftsXPxk+Cnwk+LVx4e8VfAqDQJ/ib8OPB3jybQ4dS0j4pPqMOjy+KdG1V9Miv3s7R72OyaFLp7W2acOYIiirNpxs3t3t/X9dwP0T/AGjP2bf+CPH/AATO/av+MX7bH7bOi/B86n8c/Engy2/ZV/Z30D4VxeKPDvgPwp8PvhL8M/DHi/xBonwV0Dw1/wAIrD4q1b4iaV4i1/UPGms2C+HtFgvdB/sfVbPxjrutQ3EpznFRjfTd331dl8tP+GA+/P2e/iV/wSH/AOCunw08Z6D8NPh58C/jNo/hjT4dC8aeBfFvwc07wf8AEDwPp+uw3CafeWNpqvh/SPE+gW1yY7pdG8ZeB9RS3tNUtZk0zXbbV7J1gl+0g9W15puz/T5O34pyD+CP/gtL/wAE89K/4Jv/ALauvfCTwPdX198G/H3hXSfiz8GpdVvm1LWdM8Ha/qGr6LfeFdbvnRJLrUPCvirw9r+lWtzO0t5qHh1NA1W/ma/1G4ROmnPnjd7rR/15gfkpVgFABQB/q3ft3f8AKF79pD/tH/4q/wDVLmuJfxF/jX/pQH+UjXaB/oWf8G3H7Ln7MvxZ/wCCZ2geL/ip+zr8CfiX4sl+NPxZ0+XxP8QPhH4A8ZeIpLCxvdHWyspNa8ReH9S1J7SzV3W1tmuTDbq7iJFDGuWs3z7vZdQP4Yf2xdJ0rQf2uv2p9C0LTNP0XRNF/aO+OGk6Po+k2dtp2laTpWnfE3xPZ6fpmmafZxw2lhp9jaQw2tnZ2sUVta20UcEEaRIiV0rZeiA/pa/4NRfgb8FPjX4x/bbg+Mnwf+Fvxag8O+GfgLNoEPxN+H/hPx5Focup6r8WE1GXR4/FOk6qmmSagljZpevZLC12tparOXEEITGs2lG3f0/r+u4H51f8HGPw4+Hnwp/4KgfEfwd8LvAfgz4beEbT4Z/B68tfC3gHwvofg/w5bXd/4Mtbi+urfQ/D1jp2mQ3F7OzTXc8dqstxMTJMzuS1VSbcNe78/wCv67Aftx/wRL/4IPfs+ab+z54b/bo/4KDeGdE8X3HjLwofiX4B+FXxGuIbD4W/Dj4VpZ/27pnxH+J9pdXVvpfiPUPEHhyH/hJY9I8UySeDvDfhC+gn17SrzXZpD4dzqVXfljolo2t2+y7W8gPsO/8A+C7f/BB/Q/GMnwQtvhvYXfw7g1T+yJvHei/sqeFZfggixP8AZXv4tIFrb+M7zSYvnVLuw+Gl2txboZrJLm1kiklXsqlr3+V9f0X3v7gPmb/gsX/wQw/Ze+MH7Mut/t1/8E6PDvhTwnr/AIe8Df8AC3tT8DfCaSzf4Q/G34VyWA8R6n4n8BaLYSvo3hzxLpnhh5PEWiW3g0Wfh/xVpllNo8WgN4gv7C/p06jT5Z97X2s9vuA/hKrpAKAP9Lb/AINh/wDlFF4B/wCywfGj/wBSlK5K3x/JAfwA/t//APJ+H7bH/Z3H7SP/AKuTxnXTD4I/4Y/kB8j1QHbfDb4deM/i98QvA/wq+HWhXfifx78R/FmgeCPBvh6x8sXWs+JfE+qWuj6Np0TzPHBCbq/u4InuLiWK2to2a4uZYoI5JFG0ld7ID/RD/Z7/AOCW/wDwS/8A+CMn7L0P7Qn7adr8M/iL8SNFs9PPjz4z/FjwwPHVgnjPWrbFv4C+Bvw0vrHWY1kjmiv7XQ59J8PXnj/W7SLVtb1nUrHQon07QeRznUlaN0nsk/xb/wAwG/Bv/grB/wAENP8AgoP480v9l3xB8H/Culah47uYfBngfTv2hP2efh/ofhPxfq1/KINJ8P8AhfxJpd14ot/DetajdMkXhkazceEL251p7Gw0OdvEF1ptpcNwqRXNe9tXZ3t9/wCl/wALxD+fD/gv5/wRX8KfsDX3h79pr9mO11aL9mb4i+KH8K+JPAuoX1zrU3wW8d39tc6jodhpesX81xrOpeAvFVpZapHpEutT3+oeHdX006TqOs3ya3oaRaUqnN7r3XXuv8wPvb/gzu/4+P8Agoh/1x/ZN/8AQ/2lKmv9j/t79AP0o/bW/Y7/AOCbnwI/bO+Nf/BTv/gqL4w+H2t+E/G03wr8I/s6/CHxTYa94t025v8AwB8L/Deh+JtW1n4Y6Rpt/efFHxDeaxYzQ2Xh2TRdf8EeGPD8Ntr/AImaW/1y0HhiIym4qEE9L3a833urb2/HreIfQP7L37TH/BEf/gpbbat8AvhD4E/Zz8aalY6HqE3/AApjxx+z1ongHXW8OxIovtT8GaV4i8H6VBfx2COLq4ufBF/cat4fEaaldR6WEguWTVSGruvNP/K+9uvfpdoD+Sb/AIL/AH/BH7wx/wAE7fiF4O+NX7PltqsX7L3xt1rUtCsvDmpXl1q0nwg+JNtaT6yPAsWt6jcXGqar4a8R6HbalrPgufVbi/1q1i0DxHpWrX95/Z1jqWpb0p8ys91+K7/j/VwP50a1A+4v+CaHwf0n49/8FAf2PfhN4ghFz4c8W/tAfDhfE1mYxKt/4Y0XxBa+IvEemsp4C6lomj39i0pDrCtwZjHIEKNM3aMn5f13/L7wP7vP+DoL42618Jv+CYepeEdBvrixuPj/APGv4dfCLVpLRvLnfwxb2Pij4o6zAZgVkjtb+T4b6fpN+sbA3VlqU9jMslpdXMb81FXmvJN+gH+bDXWB/pa/8Gx3xu1r4wf8EuPC3h3Xb641C6+AXxf+JHwUsbm6bfcDQraDw18TdCtPMPzyWulab8TYNF0/cStvYabb2MW2KzRF5KytN+aT/T9PP9Ih/CZ+2D+zTZeDP+Cm3x3/AGV/CTDTNHf9rvxL8MvBm22B/svw94u+JTWPhCL7MjKsp03Rdb0uIrGY0nNvmNYldUXoi7wT/u/l8l+X3gf6Ef8AwWj8Ual+zJ/wSM+L3w7+Btpq1jr/AIg8I/Cf9lL4SeHvDdtcX2uXun+P/E3hP4XT+FNAs7CGS+u9VvvhrL4j0vS7fTbdr+a7aBLGNZyjLzU1eav5t3Xz+Xzt89gP5Sf2cv8Ag1c/b2+L/g/QvGvxa8cfB/8AZwg16zF9H4J8W3fiTxd8TtIhlBe1/wCEh8PeF9HPhfSZ7mFopjpzeOp9Y0/e1rrOmaZqME9lFs60U9m/wX5/p16WXMGJ+0Z/wRW/4K7f8EwfAHjX4pfAD41+LfFfwoW0tda+Jup/sj/FP4o+B/FFjpugrerb6744+Hdg3hbWNc0vw/b319ctqehS+ME8O6bdapqWpHSNLi1G7UVSE7Jq3bms19+v4qPZXA/nf+IHxI+InxZ8UXvjj4qePfGnxL8aanFZW+o+L/iB4p1zxl4o1CDTrSKw0+G98QeIr7UtVu4rCxggs7KOe7dLW0gitoVSGJEXVJLRJLyWn5f194HF0wCgAoAKACgAoAKACgDw34//APInaYP+pms/00vWf8fX86xr/Cn/AHvzT/y7fcB8g1ygFABQAUAFABQAUAFABQAUAFABQAUAFABQAUAFABQAUAFABQAUAFABQAUAFABQAUAFABQAUAFABQB//9T/AD/6ACgAoAKACgAoA/S8dB9BXoALQAUAFAHf/Cj4h6v8Ivil8Nfix4fht7nXvhh4/wDB3xD0S3uy4tZ9X8FeItO8SabDcmMiQW8t5pkKTGMhxGzbCGwaHrp3/ry/P7gP9P3Rfit/wTl/4L0/sf3Pwun8a2HiTR/GVjofiHxR8LbPxdY+Ffj38GPG+jD7XbX50WXztQtNS8Oagb60sfEY0bXfAnimyW+SFtf0O8u7duO0qcr2/DSz+78/uuB+Dnx3/wCDQm/T+0dR/Zj/AGw7S4y0p0jwf8d/AE1nsXJMCaj8SPh/e3vmttKxyyW3wriAKtMkXzCBNFX7w+5/15gfy/ftu/8ABPf9qr/gnt8QbD4fftM/DyTw03iCK+u/BPjTRL+LxF8PfH9hpssMV/d+EvFFoqw3M1g1zaNqeh6nBpXifR4r/TptY0PT4tSsHuNoyjLZ3A/0Xv8Ag34/5Q//ALGf/Yv/ABW/9X58Vq5av8SXy/8ASUB/ntf8Ep/+UoP7C/8A2dn8Hf8A1PdKrpqfBL0A/ta/4OsfHWu+Ev8Agmb4W8P6RcyW9j8Tv2pvhf4J8TokskYu9C0/wR8VviLDayKhAmT/AISPwH4fuvLlzGGtVkCl0Qrz0Vefom/0/rf8bxD/ADmYZpraaK4t5Zbe4t5Y5oJ4ZHimhmicPFLFKhV45Y3VXjkRldHUMpBANdYH+qT/AMFNL+Xxz/wRW/aT17xGq39/r37HNr4r1B5dz+Zrb+GNB8RJeZJ3GWHV0jvI2Yk+bGrHPzVxw/iL/EB+JX/BoF4F0WD4dftr/Ew2tpJ4i1Pxr8I/AqXrBXvrTRdD0Lxhr8trESS1vaajfeIoZZxGEW8m0u284yGxgEWld6xXTcD8Nf8Ag46+KPij4jf8Faf2hdF12+up9G+E2j/Cr4a+CdPuJJmj0fw9B8MfCvjG/t7WORikUOoeMfGPinXP3KxpI2q7yGY+ZLpSVoLz1fz+/p/S2A/JD4CfH34v/swfFjwn8cvgP431D4dfFXwNLqk3hfxdplppOoXOmHWtF1Hw7q0Z07XtP1XRr+21DRNX1HTbu01LTby1lt7uQNFu2OttKSs1df19wH1f8Xv24P2u/wDgpL8S/wBnr4f/ALXHxouPixYaL8RbHw34Pl1Hwj8OfCMnhuL4n6/4T0XxU0OoeBvCXha6eDU4dH0Vrlb+e5hhbTLeeBYZFd2lRjFNxVnbu3+f9fgB/p3fttfslW/7V/7HHxO/ZG8N/Ei8+AOifELwx4X8FR+MfDPh+11w+HPCGh+I/Dl/qPhu28Pz6toFvcaT4i8N6Jc+Cru2XVrEQ6VrExHnpG1nPyRlyyUrXa7gfzD/APEIR8N/+j/vEP8A4YTQf/nxVr7eX8i+8D+lb/gnz+x5bfsJ/sjeBv2T9U+L9x8c9A8EXHjSLRvFHiXw5YeGjL4b8XeJNW8RSeGDoi674jhl0zTLvWtStYRPqt0rWs/2RYra0hgtYspS5pc1rPy79/6/UD/J9+Pfg6x+Hnx0+NHgDTESPTfA3xZ+I3g7T0idpIksfDPjDWNFtEjkYszosFlGEdmZmUAkkkmu1bL0QHk1MD/Vw/4JGXKeO/8AgkP+x/a6UUhe/wD2Z7PwhE1uyoE1HSLbWPCNzKHztWc6jp00kzEjFwZC2CDXFPSo/wDFf8b+f9dFsB/lLXVtcWVzcWd3BLbXdpPLbXVtOjRzW9xBI0U0E0bANHLFIjRyIwDK6lSAQRXaB+1P/Bu1oV/rf/BYL9klrOOcw6K3xr13U54QStpYWf7PnxUhEk5GdsFzf3VhppJ4Ml9GnG8ms6rtCXnp/W/9dtwP6Ff+DvjXLS3+AP7G/ht1iN9q3xh+I+uW7HHnC08PeC9JsL1Y+/lNN4nsDNgY3pBnHy1lQ3l6L+vwA/RL/g2h1Oxv/wDgkh8E7W0WIXGi+P8A446ZqhjYF2vpfin4k1mNrgZO2b+zNW05VU4PkLC2CGBqa3xv0X9f1+oH4b/8Fpv+Czfxn/Zf+Muqf8E8v+Cfc0P7MXww/Zyi03wz4y8X+DdJ0tPFHirxLqek6f4nvtE8NXWr6Zdz+FPD+iXOtMuq65p5TxX4x8UnWNWu9dl0u526rpTpprmlq5bLt/X4fJAeC/8ABIv/AIOCf2vPBP7Tfw1+DX7XPxP1/wDaB+B3xl8Y+Gfh1Pq/jUabc+N/hb4h8Xa1Y6Fo3jfTPFUGnRa3reg2d9eWyeKfDeuXWpRHSDcal4f+xarayW+sudKLT5dGtfXyA/X7/g61/ZL8F+Ov2RvAv7XdjpFlZ/FH4F+PvDngfWPEMNqFvdc+FPxEur7Tv7A1O5iKvdR6F48uNA1Tw/8AbPNh0sax4pjs1il124aXOjK0uXo/zX56enfykH8CHhPwb4v8e63beGfA3hXxJ4z8R3qytZ+H/Ceh6n4j1u7WFPMma20rR7W8v51iQF5TFAwjQbnwozXVdLf/AC/r+u4GXquk6poWpX2ja3puoaNrGl3U9jqelarZ3Gnalp17bOYrmzvrG7jhurS6t5VaOe3uIkmidSkiqwIYA/tI/wCDWb/gnFAo8S/8FJvi/oscNrYjxD4A/Zph1iFI4IzElzpHxQ+LkDzhEjjtYxf/AA48O34l8tGPxE+0wq0Ol3a89af2F6v9F+v/AA4H4j/8Fw/+Chus/wDBRD9srxDq/hK71G6/Z5+Cb6r8NfgNZRx3P2DVtJtr5B4q+JohZApvfiXrNjFqVrO0Nvcp4O03wdpd7Ct5pdw8ulOHLHze4H9IX/BolBNB+zF+1oJoZYS3x48KlRLG0ZI/4V9acgMFJGe+Pyx82VfePoB/Lx/wWp8OeIV/4Kh/txaw2g60uk/8Lt1mb+1Dpd8NO8ltP0hFl+2mAW3ls7BFk8zYWIUEkitqbXJFdbd/0A/KSrA/vC/4NBv+SCftlf8AZXvhr/6hmtVzV94+gH89P/BxL/ymO/bF/wCu3wF/9Zh+Cta0v4cfn/6UwPJf+CLH7J//AA2J/wAFIP2c/htqem/2l4F8I+J1+M3xPjlh8+xPgb4UtD4nn03VI8EnTvFviKDw54FnIwQ3imL54v8AWK6j5YN/L7/6/q4H90n/AAX3/Zc/bN/bS/ZN8F/s4/sg+BdN8W/8JR8VNL8V/F261Px34R8FQW/hLwRp15eeHtBI8V6xpK6mus+MdQ0nXf8AQRcGyl8HQm48n7VB5vNTlGMru+1lYD8nf+CDv/BLD/gpt/wTx/bTuvHPxp+EvhzQPgR8Tfhh4t+HvxJ1HTvi38N/Ej6Tc2y2vi/wRrsfh/QfEt9quo3kfifw7beGYpLOznaxsfFup3Mwjs1uZ4rqThONle6d1+vR/mvmB5V/wdwfsof2d4o/Zv8A21fD+m7bXxHYX/7PXxNvIYvLiXWtF/tTxx8Lry5Ma4nvtV0e4+Iem3F1OVkSy8L6JaK0saRJbuhLePz3+W3/AAevW4H4Jf8ABET/AJSu/sQ/9lgT/wBRbxHWtT4JegH9OP8AwdiePPFHws/4ds/E3wPqcuieNPh38Xfi9458JaxB/rtK8TeEx8F9e0LUYhlcvZanYWtwq5G4x4PU1jRV3JdGrAe7f8FoPAXhb/gqT/wRW+HH7bPwt0yK68UfDDwl4a/ae0O1s8Xl/pXha/0mLRP2gvAM10A4RPBsQv8AWPERQ5fU/hRFCkpUneqd4VOW+7afnbZ/138gPhz/AINK/wBkOJZv2hv26/F2npFbafCn7P8A8Kr++jVIY3dNK8Z/FrXYGuNqxfZrUeA9CstWt8qIrrxdpjTqFvIWqtLaK9X+gGb/AMEyf2vJP24P+DkL45fHmy1CS/8AA978LvjN4L+FHzsbaL4VeAB4W8LeC7q0hYt9kHiOw05/GOoWysyprXiTU3Dtv3s5x5aSXW6v6/1/WgHzd/wdxf8AJ8/7O3/Zp2j/APq4PizRQ2l6gfymVuB+8f8AwbZeAdF8cf8ABWb4IXmt2lpfR/D/AMHfFzx9p1tebWj/ALa0/wAAaxoWlXcUL/LNd6Zd+Ik1Wz+Vmtrmxivo9stqkiZVnaD82kB+0/8Awd+/FPxPp/hD9iX4LWN9dW/g/wAVa/8AGf4leJbBJJktNU17wRY/D7w14PmlRWEM0mkWXjrxlgSq7Rf2sjp5e4l4oL4n6L+n8vP5faD+HdHeN0kjdo5I2V0dGKujodyujLhlZWAKsDkEZGMV0Af6tPgnUrr9r3/ginoOp/FQprus/G//AIJ1xzeN77WC7f2l4p1z4DMuq+JJprh2liuZfESv4htr7zjNbXPk3sNx5sSTVxv3amnSXp120v6bfeB+E/8AwZ8/8iF+3f8A9jf+z9/6Zvi3V194+gH4mf8AByf4613xd/wV1/aB0HVrmSbTvhl4T+B3gfwvC0ski2eiXvwa8E/ES5hjRyVhWXxJ498QXbRxBUL3DSHdI7tWlFWgn3b/ADt89vL9ZB7T/wAGr/iTVtG/4KeXej2N3NDp/i39nL4q6RrdqssiwXdrp+reCPEdn5sSsI5ZLfUdGtZIWkVjEGl8srvfcVvg9Gv6/r9APsH/AIO+rG0j+Ov7GOpJAi3938JfifY3NyB+8mtNO8Y+H7iygc9ClvNql/JGMcNdS5zkVNDaXqB/HrW4BQAUAf6t37d3/KF79pD/ALR/+Kv/AFS5riX8Rf41/wClAf5SNdoH+lF/wa8f8orfDv8A2XT4x/8Apfotclb4/kgP8/v9tv8A5PO/a6/7Oe+Pn/q1fFldS2XogP6nP+DPj/kd/wBvP/sVf2eP/Tv8Yqxr7R9QPgr/AIOF/Clv47/4LbS+B7t1jtPGWlfsxeFLqRpTAqW/iHSdC0iZ2nDKYVWO8ZjKGUxgbww25V0v4f8A4EB/dx+21+yVb/tX/scfE79kbw38SLz4A6J8QvDHhfwVH4x8M+H7XXD4c8IaH4j8OX+o+G7bw/Pq2gW9xpPiLw3olz4Ku7ZdWsRDpWsTEeekbWc/PGXLJStdruB/MP8A8QhHw3/6P+8Q/wDhhNB/+fFWvt5fyL7wP6Vv+CfP7Hlt+wn+yN4G/ZP1T4v3Hxz0DwRceNItG8UeJfDlh4aMvhvxd4k1bxFJ4YOiLrviOGXTNMu9a1K1hE+q3Staz/ZFitrSGC1iylLmlzWs/Lv3/r9QP8n349+DrH4efHT40eANMRI9N8DfFn4jeDtPSJ2kiSx8M+MNY0W0SORizOiwWUYR2ZmZQCSSSa7VsvRAeTUwP9Lb/g2H/wCUUXgH/ssHxo/9SlK5K3x/JAQfFj/g48/4Ji/CH4p/Ev4TeNND+N0njD4X/EDxl8O/Fkmm/B7QNQ06TxL4K8Ral4a117C/l8YW8t9ZPqmmXTWt3JbwSXMBjmeGJnKKlSm0npZq/wB4Hmt9/wAHPX/BKO4sryCPQPj15k9rcQpu+CnhwDfJE6Lk/wDCbHA3MMnHA55p+xn5Afy9/wDBtp8PtE8d/wDBWb4H3euWlpfQ/D7wh8WviDp9teYaP+29M8A6xomj3cUTHE13pd94hi1azyGNvdWMV6gV7VHTas7Qfm0gP7XP+Cuf/BKOD/gqfoXwQ8La1+0rrvwH8NfCHVvHGv3Ghab4F0/xtp/jXXfFFn4a07SdWvYrzxh4SNhe+EdP0rXLOwkVtRE0Hi3UFAs9rm754TcL2Sd7eW39f1cD8T7X/g0S8A2F1bX1j/wUH8U2d7Z3EN1Z3lr8CdFt7q1ureRZre5triL4yLLBcQSossM0TLJFIiujBlUrp7d/yL7wP2+/4LU/D+w8Xf8ABIj9rfwh4t1S08Vaz4T+C+keK31y/gtbO9v/ABR8Mtb8M+LU8Qx2cEjLpuoahfeH5Z2t7RtiJez2IaS1lkV4pv8AeK2l3+D6f169APwS/wCDO7/j4/4KIf8AXH9k3/0P9pStK/2P+3v0A/NX/g6I+L/izx7/AMFO9b+G2rahdt4U+Bnwm+Gfhfwho7STLp1rJ4z8O2vxJ8RaxBbM3kf2lq174ptdP1C/iQS3Vn4f0eznkdNLt0iuivcv3bA/Fv8AY8+L3iz4CftV/s7/ABj8EX93p3iX4e/GP4f+ILKSykmje8toPElhDrGiXCwMslzpviHRp9Q0HV7Akx6jpWpXthOkkNy6VpJXi13TA/0Wv+Dk7wTo/iz/AIJE/tB61qVtaz33w48WfA3xt4dmucB7HWLr4y+CvANxc2jsyhLqTw74512wH3jJDezwKpeVa5aXxrzv+V/08vwtIP8AMVrrA/VL/giJrlr4e/4Ku/sQ394sTRXHxgTQ0E2NguvE3hfxH4bsWGcDzUvdWt3g7+ese3LYFRU1hL0/J38v677Af1p/8HbWh397+wT8Btet455LLQ/2s/DlrqPlgtFAus/CT4ura3NwB9xBPYC1SVsIJryOLO+ZFbGh8TXl+T/4Pf7wP89qukD/AEO/+DS7Qr/T/wDgnh8ZNZu454bbxB+1945l0tZARFc2emfCL4I2Et9b9mR9RS+sXcH/AFunSIcbK5a795Lsvz/rv91gP5mP2yfF+jTf8HDPjDxROlr/AGNoP/BRL4V22qIzKlq0fgr4leBdF1r7Q2QFEk2iXjXbEjDtKW2kGto/w1/h/NAf6Jv7Zvjz4S/BT9n7xx+0p8YvBMPj3Qv2WtK1j9oDw9orWyXV8njbwV4b1608O3GhrPHPZWviCZ9budK0XVr+3ltdBv8AU4tdJtptNgvbTlim2kna+n9f15dQP83/AOPf/Bfv/gqB8afiprXxC0L9pLxb8FfDs2r3F14S+F/wq/srQ/B/hLRvOkbT9FmP9lnUfGUttC4F7q/jC41a61G5LyBbOyFpp1l1KlBK1r+b6/5f15gf2Ef8G/8A/wAFa/Hn/BR34VfEX4ZftA2+n3P7QnwDtfDNzrvjfTLCw0nTvix4L8Vz6zZ6d4muPD+lWlnpGh+JtFvdIOl+KrTS7az0S/8A7R0bVNJsbL7XqGnafhVhytNbPp2f/B/AD+N//gvB+yb4N/Y9/wCCk/xn8CfDbSbPw98N/H9j4a+NHgrw1p9t9k0/w1Y/EKzmm1/QtMtkP2e20fT/ABvpviqPQ7GzSKz0vRDp+lW8SJZBV3pS5oJvdafd+Wlu/wCkQ/HatACgAoAKACgAoAKACgDwz9oD/kT9M/7GW0/9NesVjX+Bf4l+TA+Qq5QCgAoAKACgAoAKACgAoAKACgAoAKACgAoAKACgAoAKACgAoAKACgAoAKACgAoAKACgAoAKACgAoA//1f8AP/oAKACgAoAKACgD9Lx0H0FegAtABQAUAew/s+fCN/j78cvhL8EIfGPhr4f3fxa8f+GPh3p3jLxi95H4V8P6t4u1W20TSL3X57CC5urbS/7TvLSG7u44JFtIpTczAQxOypuybte2tgP3B/bE/wCDcj9u/wDYp+EMnx/8M+KPCfx7j8Ka7p417QvgBZ/EG++IfhLSJYbuU+OodLuvDemX97omi3lvaW+sT6C93qekR6hFrNxaJoljq+pabnGrGTtbl821b017/wBdAND/AII3/tp/8Ffrv9rv4HfCf4WePv2gvjT8LtQ+JHhPQvi14F+Kkni/4kfDfwr8Lpdb0+18darqmt+Lo9Ym+Flt4d0C4u9UtdU0HU9Enj1aGxtEsdakv/7D1UqKnZt2T6Wtd/p08u3lIP6OP+Dqu6+HcX/BNjw9a+K/7NfxtdftFfDs/C1Jntxqyazb6J4wbxPdafGf9Laxj8HPrFtqjxD7Kk15pYuiJnsQ2VG/P8nf+v6/AD7M/wCDfj/lD/8AsZ/9i/8AFb/1fnxWqav8SXy/9JQH+e1/wSn/AOUoP7C//Z2fwd/9T3Sq6anwS9AP7J/+Dtj/AJR1fBH/ALPU+H3/AKoz9oqsKHxv/C/zQH+ePXUB/qgf8FBf+UHfx4/7MVsf/Ve6FXHD+Iv8TA/m1/4NKv2pPC3gX44/tE/so+KtUsNL1P45eG/CnxD+GX264Fu2seKfhYviKDxT4X01XYLeatqXhLxN/wAJJDaoBKNM8E6zOC4jKVrXjdKXbR/P/g/n5AaH/Byl/wAEqv2h9Z/alv8A9uD4B/C3xh8XPh78W/DHhKx+LFj8PPD2p+KvEvgLx/4I0HT/AAVbarqvhvQ4L7Vj4S8R+EdD8NPD4hs7GeysdcsNZt9efTmvNGm1QpTXLyt2ael+wH5m/wDBKb/giD8f/wBuv44afbfHP4bfGr4F/svaDp+sah4/+KOoeGJ/Aeu6rdppVwvh3wt8M38e+HL2w17Xb/XZ9Mm1e7i0PVtK0Pw5Bqdxfyw6lPotpqFzqKK0s30V7/fs++z+66A2f+C13/BP79lL/glZ8Z/2evh7+zF8UvjB48+K1/o+p/FX4g2vxU8ReBNbi8G6XY69pFt8Lm0+28FfD7wTLa3uvalpHjS7v4tTu7uVbDSdJnt7eGLUEuHKcnNO6VttLq/3t+fX7tAP7R/2qPBegf8ABaT/AII+63H8Dda0VtY/aA+FXgz4kfDgyajGNP0b4seB9c0bxdP8PNcv3LRaZd2ni/w3rHwv8S3V0rJotzNqF5IjCzVm54v2c9ejs/T8P+B52sB/m2+Kv2I/2xvBXxDvfhP4l/Za+P8Ap/xHsb6bT38IR/CbxvqOsXc8UqxCTSIdM0W8j1ywuC8UlhqmizahpmpW09vd6feXFrcwTv180bXuvW/9f1uB+4nw5/4Ngv2rdT/Z3i/aC+PPxv8AhB+zFa2Xg/X/AB/4z8EfEaw8Tap4h+HXhLQLe+1O4vvGd34ehuNJ0++GgWJ1u+0mC7urvSIJ00/U/I1iC9060ydaN7JN62vey/X8vk9OYP5n7hIY7idLaZri3SaRIJ3i8h54VdhFM8HmS+S0iBXaLzZPLLbPMfbubYCGgD/Qg/4NU/2xPD/xM/ZD8Yfse6xqvl/EX9m7xZrnijw1o9zMu/Uvg/8AE3WptfTUNKRyJpx4f+I2o+KrPX0jVodMj8ReFC8m/V0jTlrRalzdHZfP/hkB/OP/AMFqf+CTf7QH7KP7YPxW8bfDz4SeN/Gv7N3xm8ba98R/hp4y8D+F9Z8TaL4Yk8ZarPrWrfDXxI2jWt+/hzVvCutX93pmgw6uUHiHw3FpWp6fc3V3/a1ppu1OacVdq636fPr/AF22A/bP/g2H/wCCXfxi+DXirx9+3L+0T8P/ABB8NbrW/BVz8M/gT4N8a6Te6F4svNL1/UNM1Txl8Sb7w/qEVrqeh6fcWuj6f4a8JPqdvFc63Y6j4n1KOyi0o6HqWqZ1pp2infvbX5f1+gH5c/8AB0F+2L4e/aJ/bp0H4H+B9W/tjwl+yP4R1LwFrV3DMs2nv8YPFup22s/EyDT3jZkI0Ky0rwV4P1cOFng8S+GNdsn3R2kLtdGNo36y1+XT+vMD9G/+DS39svw1a6L8df2E/FmsWmneJL7xM/x++D9te3QSbxLHd6DpHhj4peHdME7Ir3eg2vhjwn4otNKszLc3Vjf+L9Y8hLbR7+4qK8dpdNn+n6/0wPi7/g4b/wCCS37SHgj9rX4j/tjfCD4f+L/i/wDA74/avbeK/EM/gTw9rPivX/hP45XR9L07xHp/jTTNHsry8tfDHiDUrSbW/DPilYF0iA6jL4X1OWyv7HTbjXqpTTiovRrz3Xfp3/4fcD4//wCCOH/BIf8Aab/a2/an+FXjzxf8MfGvwx/Zz+Efjvwj8RfiF8RPHnhfXPC+neKLXwlr2na7F8PvAJ1nTrb/AISbxL4mksotPvJ9OE+neFdJuLjWdZuI7g6PpOuOpUSi0mrteu/Xp/XfYD+lv/g6u/aZ8I/D39hzwf8As0pqlvP8Rf2hPid4c1dfD8N3D9ss/hz8L7o+JdZ8R39qrPcR2kvi+Pwfo+mCaKKHULiXU5ba4d9Du4ayoxvLm6Jfi/8Agev43iH5Wf8ABrT+1r+xf+ztq/7TvhL4/fEH4bfBj4v/ABAfwHd+BviJ8U9b0LwfoWveB9Fh11db8E6Z458Rz2OkaJf22vXWm6xdaFd6pYSeK/tGmS2UGqT+G2SyutGTtZNpdF3+Wv5+dvtB8K/8HHv7Rv7Kv7S37fOneLP2W9f8J+PLXw38HvDHg74qfE/wJLZXvhLx38QNM1/xRdQ3Gl6/pu/TvGR0Hwjf+G9Cm8YWN1e2d9HZ22i2l3NaeHrd3qlGUY66Xei7Lz/4NvwvIP1g/wCCYP8AwcU/sNfsZ/sIfs9fszfFXwH+0zq3xA+FWgeKNL8R6h4H8CfDjVvCtzca18QfF3iq0bR9R1r4u+HdTuYU07XbOOdrvRbB0u0uIkSWJEuJYnSlKTd46vq2vyjL8/uvaIfev/EWN/wTY/6Jl+2J/wCGz+En/wA/ip9jLvH75f8AysD9b/8Agnh/wUo+An/BTL4d+O/ib8APD/xS8PeH/h540i8Ca5b/ABU8P+GfD2qz6xNoen+IEm0238MeMvGlrPp4stSgjaa4vbO4FysqC1MapK8Tg4WvbXtf9Uvy+b0QH4O/8FyP+C137Juq/BP9tv8A4JwW3hH47r8d4o7P4aNr83hHwQvwwOv6P4p8KeJrq4Gvr8SJPEv9lPp9jNHBcHwcLl7to43s4omeddKdOV4z0tvu7/dZr/yb7r8oH8EFdIH94X/BoN/yQT9sr/sr3w1/9QzWq5q+8fQD+en/AIOJf+Ux37Yv/Xb4C/8ArMPwVrWl/Dj8/wD0pgf0Hf8ABpP+yf8A8Iz8Iv2gv2zPEOm+XqnxP8R2fwS+HF1cQ7J4/BXgX7N4h8d6jYS4xLpviXxjqWhaRNlspqPw4nQIuN75V5aqPbX7/wDL9fIDwD/gpj/wcm/td/AP9t74+fAj9mHTPgVN8Jvgx4t/4Vpaap4v8Ea94l8R6z4u8K2VtYfES61HUbbxtpdiFsPHi+IfD+nwWFhbwrpejWMswlvprueWoUouKbvd69v8/wCu17AfDFp/wdV/8FOba7tbifQv2Xr+GC4hmmsbr4VeLY7a9iikV5LS4ksvibaXqQXKKYZntLu1uljdjb3EMoSRa9jDz/r7/wAvvA/r1/bv+Gfhr/gqt/wSE8Z3nw+sF1S/+MX7P/hT9ob4LW0W261G18f6LoenfE/wn4dgkVS1vq2p3drc/DrV8xCa2j1rVrSaJJQ6JhG8Kiv0dnbz/rzt2ewH8BH/AARE/wCUrv7EP/ZYE/8AUX8R101Pgl6Af0g/8Hg3/IhfsIf9jf8AtA/+mb4SVjQ3l6AdJ/warftQaJ8Yf2cP2iP+Cf3xMNrr9v4Al1Px54Q8OauwuLfWvg78WhLoHxK8LxWe8BtF0PxnONQ1NXCedcfFVkEjqCsRWjZqS6/mv+B5/cB9q/8ABRi9+HP/AARa/wCCJGvfs9/BDWL2HWvFGmap+z18Mtav2gt/E2ueLPjTqHiXXviT42vJbQiWHVdM8G3PjvWNN1CHzF0rUrTwzpsc8KLZMsxvUqXe27+X5agfzS/8Gt3/AClM03/s3/4v/wA/C9bVvg+aA+gf+DuL/k+f9nb/ALNO0f8A9XB8WamhtL1A/lMrcD9RP+CMn7Ufhn9kD/gpH+zR8YfHWo2ej/D2XxPqnw68fazqMxt9O0Hwv8UfD2qeBJ/E2pXIZRbaZ4U1HXNN8UanMwdU0/R7klD95YqK8Gvn935Af2m/8HHf/BOX4pft3/sy/C74j/s9+Hp/H3xe/Zt8QeKNcsPAuj7J9b8cfDf4h6bocXjO08JxCVV1jxLpt/4S8I65pWixs1zrOm22t2mjC51qbTdN1LnpSUZO7sn18+n/AA99Ot7gfw1/s6/8Evv26/2l/i/oXwc8Ffs0/GHQdW1DWbXTfEfibx98OfGPgnwZ8PbB7iKPUtd8ceIvEOjWFjollpNvI13LZSO+takY10/RdM1PVLi1spelzile6+/+v6+YH+hv/wAFFfiX8N/+CZP/AAR78b+CLTWrRf8AhDv2a9H/AGTPgrbajItrqfi3xlq/w8X4W+GJrWySZpbzUNP0yHUfH2uW0Mzuuk+HtbuZLoLE87csU5z+fM/S/wAu/f7gPxe/4M+f+RC/bv8A+xv/AGfv/TN8W6uvvH0A/Bn/AIOJv+Ux37Yv/XX4Cf8ArL/wUrWl/Dj8/wD0pge/f8Gun/KU/RP+yDfGH/0n8P0q3wfNAfdX/B37/wAln/Yp/wCyYfFz/wBSvwhU0NpeoH8dVbgFABQB/q3ft3f8oXv2kP8AtH/4q/8AVLmuJfxF/jX/AKUB/lI12gf6NH/Bql490TxL/wAE2PEng6zvIG1z4cftHfETTda04Ni6t7XxJoHgrxRo9/LGefst+NRv7a1nX93JNpd7CCXtpAvJWXv+qX9f1+oH8tP/AAVe/wCCUn7bPwt/bw/aL1Pwb+zT8avir8Mfi98ZvHnxQ+Fnjn4UfDLxf8RfDmqaD8TvFWqeLtP8N3F74O0zXf7K8UeHJ9XuPDOoaHrS6bq93caS2sWGnzaLqOm3t3vCcXFXaTS1TdtvVvtff1tcD+or/g2j/wCCcvxx/Yp+Cvxx+K37RvhG++G/xF/aP1X4eroHwz8QxRW/jDwr8PvhzZ+KptN1XxTp6ytc+HdY8V6x461QT+FtTgt9Y0iz8O6ZLq0Nre30mn2WNWak0lsuvr/Xb7wP5v8A/g5R1q/8N/8ABX/xr4i0qQQ6poPgH4B61pszAlYr/S/CWm31nIQpViEuII2IDKSBgEZzWtH4PmwP7GP2qPBegf8ABaT/AII+63H8Dda0VtY/aA+FXgz4kfDgyajGNP0b4seB9c0bxdP8PNcv3LRaZd2ni/w3rHwv8S3V0rJotzNqF5IjCzVmwi/Zz16Oz9Pw/wCB52sB/m2+Kv2I/wBsbwV8Q734T+Jf2Wvj/p/xHsb6bT38IR/CbxvqOsXc8UqxCTSIdM0W8j1ywuC8UlhqmizahpmpW09vd6feXFrcwTv180bXuvW/9f1uB+4nw5/4Ngv2rdT/AGd4v2gvjz8b/hB+zFa2Xg/X/H/jPwR8RrDxNqniH4deEtAt77U7i+8Z3fh6G40nT74aBYnW77SYLu6u9IgnTT9T8jWIL3TrTJ1o3sk3ra97L9fy+T05g/mfuEhjuJ0tpmuLdJpEgneLyHnhV2EUzweZL5LSIFdovNk8sts8x9u5tgIaAP8AS2/4Nh/+UUXgH/ssHxo/9SlK5K3x/JAfwA/t/wD/ACfh+2x/2dx+0j/6uTxnXTD4I/4Y/kB8j1QH6i/8EY/2o/DP7H//AAUj/Zp+MHjvUbPR/h5L4m1X4dePtZ1GY2+naD4X+KPh7VPAs/iXUrkEC30zwpqOt6b4n1OZw6Jp+j3RKngrFRc0Gvn939f1YD+wX/g5f/4Jy/GX9s/4KfBT46/s5eEtU+Jnj79ne68a2niP4eeFbd9U8U+Lvht8QIPDl5Pq/hLSrbzbvxJq/hPWPCtnLF4d0aKfVtW0vxHql1p8F7PpsNnPhRmotpuydteif9eX3WA/hx+DX7Av7Z/x++ImmfC74X/szfGfXPFuo6rFpFxHefD/AMS6Bo3h6dyPNufF/iTXtN0zQfCOnWiHzbzUPEWoadawIAGdpXijboc4pXbX3/l/X6gfqf8At/f8G/fxP/4J3fsya5+0n8YP2ovgvrVvp+r+FvC+heAvDOh+Ml8QeMvF/ie/jgXw/wCHbzV7XT7OZ9M0uHW/El9dXMcG3QfD2p3K2/2gRWrxGqpy5UmvNv8ATX8/m/tB+qf/AAZ3f8fH/BRD/rj+yb/6H+0pUV/sf9vfoB0f/ByZ/wAEkv2gvjv8ZNB/bX/ZX+HevfGV7rwVovw/+OHw48A6fN4h+Iel6x4TW5bwv430fwrpyz614osdT8MX+m+HtW0vQrS91nR20PR9TTTbzTdXvbvSClNJOLdtbpvbXp/XfyA/Ij/gkj/wRS/bB/aA/az+Efi742fAH4n/AAS/Z5+Ffjzw58QfiP4m+MPgnxD8O5PFdl4O1a01218BeDdE8W6fpGteJr7xdqFjDoeo6lpdlJo/h7SZdW1C+1OLUrTTtK1K51IqLs03bS2v320/PvZ2aA/pO/4Oov2lfDXwz/YA0b9nhdTspPHf7S/xP8KW8Hh8zf8AEwj+H3wr1Wz+IPiTxOIVbItbLxdpfw/0IecoWeTXpGg3tZTmLKim5X6K/wCP9f1dgf509dQHpHwc+J3iD4J/Fz4W/GTwm/l+KPhP8RPBXxJ8Ot5jQj+2/A/iTTfE2lhpUDMiNe6ZCshCt8jN8rZK0mrprumvvA/1Df2yvhF4B/4LNf8ABKvVrP4L61p8yfHP4d+Ffi/8Ctc1WZIY9G+Inhy5t/EOi6B4ilhaePSbz+1LPWPhl413JdSeHnv9eHkTXenolckW6c9emj+f3d7/AOewH+bfD/wT2/bjn+Mo/Z9i/ZS+Op+Lx1v+wD4Qb4d+IY2S6+1G0N/JrkloPDcfhoMDcnxi+sJ4SGmD+1/7aGlD7ZXVzxte6t6gf6Sv7K/w1+Hf/BF3/glNo9p8XtZsHtf2fPhl4j+Jvxk1nSZgU8UfE7xPf3XiHV/D3hue78gajdal4q1jTfht4FeaGzfVUh8OrPb201zIF5G3Unp1dl6L/gf1oB/l0fEf4m+Kvid8V/Hnxl8QX0w8bfEL4heKPibrepW80qzjxT4s8SX3inUr6C4yJllGrX808U27zFcK+QwzXalZJdtAP9RbwB408Cf8FpP+CSuqQaL4qsND1L9pH4Eal8PvG11YEXg+GHx0sNIt4Ne07VtMieK7ey8NfEC0tNYj06b7Dc+IPBs+mX9s1vaa5ZXVcX8Oeq2d+115b9P6V7gf5vn7QX/BOz9tH9mj4t638GfiZ+zt8Vf+Eo0vWbnStI1Pwv4E8WeKPCfju3jnlistd+H/AIk0rRZbDxXomrRx/aLGewJvItz2OqWOnata3unWvWpRaTutfMD+2z/g2s/4Jf8Axn/Yv+HPxU/aK/aM0C98BfEn9oTSfCeh+EvhXrNtNY+LPA3w+8OXurapNfeOtPuIYp9F8S+MNTvtOuYvC9wE1Hw7pWi2v9tpbaxqt3pGi89Wak0lsv6/rT7wP5bP+Dgv9pnwj+09/wAFPPjNrXgHVLfXfBvwm0nwv8CdG16yu4b3T9YvPh7b3j+L7rTZ7dpLeXTYPHmteKtOsbm3nuLfULaxj1SCXyr1EXalHlgr7vX7/wDgW7dul5B+KFaAFABQAUAFABQAUAFAHhn7QH/In6Z/2Mtp/wCmvWKxr/Av8S/JgfIVcoBQAUAFABQAUAFABQAUAFABQAUAFABQAUAFABQAUAFABQAUAFABQAUAFABQAUAFABQAUAFABQAUAf/W/wA/+gAoAKACgAoAKAP0vHQfQV6AC0AFABQA9HeJ0kjd45I3V45EYo8boQyOjKQyurAMrKQQQCCCM0Af1VfsSf8AB1F+0h8CPA3h/wCGf7Ufwl079qLSvDdja6PpPxLtfGVx4C+LbaZZwCC2PjC/utD8V6D4/wBRgiihgGqz2PhnXNQAkvdf1rW9UlnvZ8JUE9U7eVrr+vv/ACUQ+6/HP/B378O4dBn/AOFa/sUeNNR8TyW+21/4Tn4u6Houg2d2/HnT/wBgeD9e1DUreA/P9mj/ALKku8eV9qss+cqVB9Z6eSA/lb/b+/4KPftNf8FIfilZfEn9oTxHYDT/AA3b3unfDz4aeEba60n4d/DrStQnjnvrfw7o91fajdz6pqjwWh1zxLrWoan4g1kWWn2t1qH9maVpGnaftCCgrL5vuB+0/wDwT8/4OXf+GFP2P/gz+yj/AMMV/wDC0/8AhUen+K7D/hPf+Gjv+EI/4SD/AISfx94r8ceb/wAIt/wofxd/ZP2H/hJ/7L8v/hItS+0/Yftu+D7T9kt850uaTlzWvbS3ZWA/nt/ZT+Pn/DMf7UHwL/aR/wCEU/4Tf/hS3xa8HfFH/hDP7d/4Rr/hJf8AhE9etdc/sL/hIv7G1/8Asf8AtD7N9l/tP+wtV+y7/O/s+42+U2slzRa2v/Xl/XfYD9k/+Ctn/Ber/h6V+zr4I+AP/DKf/Ci/+EN+NXh/4wf8JZ/wvP8A4Wb/AGl/YXgb4i+C/wDhHf7C/wCFPfD77H9q/wCE+/tL+1v7ZuvI/sn7H/Zk3277VZZwpcjvzX0ttb+tv6uB/PHWoH9UH7QX/BzD/wAL2/Yd8efsZf8ADFP/AAiv/Cb/AAKg+Cv/AAsj/ho/+3P7M8jw9Y6D/wAJL/wh/wDwobSPtu77F9q/sb/hKLTHm+R/ap2ee2KpWlzc3W9rf8H9X8wP5ivAvjrxl8MfGXhj4h/DvxPrfgvxz4L1rT/EfhTxZ4b1G50nXfD+u6VcJdafqel6jaSRXFrd208aukkbjIyjho2dK2aTVnswP64/2YP+Dtz4seD/AAhpfhf9q/8AZq0X4w+INMtLKyf4n/DDxfH8NtX1tLWFYZtR8SeCdS8PeIvDt1rt+V+1Xt34b1Twjon2lpEsfDdjbukcGEqCesZW8mr29Hp/W99wPQfj3/wd4arqHhbUtJ/Zo/ZFj8OeLb22uYdP8bfGP4gR+INM0OWSLy4LxfAXhLRtKbWLiJ3M8a3HjextI5II1ntb6GaSNUqH80rryX4fP1+8D+Qb44fHD4q/tIfFXxr8bfjZ4z1b4gfE74g6xLrfinxRrLxfaLy6dI4Le1tLW2it7DSdH0uyhttL0TQ9KtbPSNE0m0stK0qytLCzt7dN0lFJLZAfoh/wTT/4LH/tW/8ABMrUNV0T4aXGi/Ej4KeJtR/tXxR8D/iFLqknhb+13FvFc+JvBmpabdQaj4I8WXVnbRWN5qFkt/o2rQJbN4h8O63caZpE2nzOnGe+j7r8n3/D8GpB/R3F/wAHgXwwPh5rif8AYb8ep4rCps0eL44eHpPDzvs/eBvEr/DmLUolEmFQjwpKzIdxCldjY+wf86+4D8MP+CmP/BfL9q7/AIKLeGdQ+EMOi6H+z7+zpqN1YXeq/CvwTq174g13xlJpsq3llD8RfiJe2Oj3fiXTLPUES+ttB0fw/wCE/D0tzb6fdatpOrajpdhe2+kKUY63u/T+v69APwtrUAoA92/Zq/aU+M37I3xm8GfHv4C+Mr7wR8R/A9/9q03Ubb99YanYTYj1Tw54j0uRhaa74Y16032GtaLfK9te2r8eTcxW9xEmlJWe39f1/wAOB/ZJ8B/+Du74cS+FNKtf2nP2UfHGn+OLa1MWt678CfEOga14W1m8RMrfaZ4W8f6r4e1Xw5b3Dna2mXPi7xPJahfNXVLrzPIiwdB62lp0TX5tL8Uvl0A+Vv25P+DrP4o/FjwFrfw2/Yy+Dt78BW8TaZqGkat8YvHniG18QfEnSbHUIntnk8AaHoEUGgeENfjgY+R4n1DVvFlxZNO0uk6dpWqWdlrCONBJ3lK/klv6gfyL3t7eajeXeoajd3N/qF/cz3t9fXs8t1eXt5dSvPc3d3czvJNcXNxPI8088zvLNK7ySOzszVuB2Hw0+Jnj/wCDXj7wn8U/hX4u13wH8Q/AutWniHwl4u8N30unazoer2TZhurS5j6q6NJbXdpMstnqFlPc2F9b3Flc3FvKNJqz2YH9jH7Kv/B3Bd6R4T0zw5+2X+zXqXivxRplrHb3fxP+A+s6Pph8StEEiS61L4Y+LZLDTdK1OWNDcajeaP46TSbu8lkGneHNDs1jt053Q/ll8n/nb+tm92B6V8d/+DvD4bweHL+1/Zk/ZN8car4uuFki0zW/jr4m0Dw94d0hzGxjv77wv4A1DxTqXiEJKFV9Kg8XeGt6MZBrCFBE4qD6y08l/wAN/Xe1wP46/wBqX9qr46ftm/GXxJ8ef2h/HF746+IfiQQWjXcsMFhpOg6FYtMdJ8LeFtEs0i0/w/4a0dbicWGl2MKK09xd6jfS3ur6hqOo3e6SirLb+v6/4YD54pgFABQAUAfv1/wSJ/4Ll/8ADqz4Q/FL4Vf8Mvf8L3/4WV8SLf4g/wBvf8Ls/wCFYf2L5HhjSfDn9kf2X/wqT4h/2ju/sv7Z9v8A7RsNvn/Z/sR8rz5c50+dp3tbyv8A19332A/Kb9tT9pL/AIbA/aq+OP7TX/CGf8K8/wCFz+Ob3xn/AMIT/wAJF/wlv/CN/bLa0t/7N/4ST+wvDH9seX9l3/bP7A0vfv2/ZV2bnuK5Ypb2/rz/AK7bAfL1MD94f+CQf/BbT/h1N4C+Mvgf/hmb/hfP/C3PF/hrxX/an/C5v+FXf8I//wAI9o17pH2D7F/wqj4if2t9s+2faPtX2vTfs/l+V9mm3+auc6fO072t5X/r7vvsB+en/BRP9sL/AIb5/bH+MX7Wn/Cu/wDhVH/C2X8BP/wgH/CXf8J1/YH/AAhHww8FfDfH/CVf8Ix4O/tX+0/+EP8A7Zz/AMI3pv2L+0f7O/0z7H9uuKhHlio3va+vq7gfvJ+x5/wc26D+xj+yX8H/ANln4dfsC299B8JPh+nhqHxheftM/Y4PEXjK9e91nxT46vvC9v8As+yNbJ4m8batrHii58Px+I55LZNQbS116Zol1Fs5UuaV3Pfy/Lf+u2wH8r/iPxDrXi7xDr3ivxJqFxq/iLxPrWqeIde1a7bfdanrWtX0+papqFy4Ch7i9vrme5mYKu6SRjgZxWwGLQB/T5/wTh/4OUfE/wCwX+yV8Pv2WPEn7Kf/AAvmD4Z3/itPC/jh/j2/w6uYfDHiTxHqHim08OXOhv8ABr4gNP8A2FqOsapb2Wof26iHSn0/To9PtYtORpcZ0uaTd7X8v6/r1A/IP4MftreFPgV/wUZ0j9uvwN8DPsXhDw78c/F3xi8Pfs+r8REig0bTfFFxr9zB4Ds/iOngLC6doP8AbptNN1RvAJkNhZW0E1g0pe5bRxbjyt62te3420/rvsB9lf8ABYP/AILP/wDD1/QPgPof/DNv/ChP+FJ6x8QdV+1f8Lh/4Wl/wk3/AAndl4StPI8j/hVvw6/sb+yv+EW8zzfO1X7d9u2eVafZd88wp8jbve/lb+vu+64Hw/8A8E4f26PF/wDwTp/ax8CftPeFPDP/AAndv4c07xN4c8X/AA7k8Rv4StPH3hDxVotzp194fu/EMei+I20r7Lqf9j+JdPuzoeqJBrPh/TJZrKeFXjepx542vbrfe39f1swPrD/gr7/wWI8X/wDBVzX/AIMtN8Iv+FEeAfg3o/iddP8AAsXxIf4lf234v8XXtidY8W32tDwL8PYk8vRdE0PR9K0uTRbx9M8rWbuHVHXXZ7S1mnT5L63b62A+fv8Aglt+3/8A8O1f2prb9pb/AIVL/wALp+z/AA/8YeBf+EK/4Tz/AIVzv/4Ss6X/AMTT/hI/+EN8d7fsH9m/8eP9gt9q8/8A4+7fy/nqceeNr2133/r8fwvEPQf+CuP/AAU5/wCHp3x0+HXxp/4Uj/won/hAfhPZ/C//AIRr/hZP/Czv7W+yeMPFviv+3P7Z/wCEB+Hv2HzP+Eo+wf2Z/ZV7s+w/av7Qb7V9nt1CHImr3u+1v6+777gflLVgFAH9If8AwTs/4OUP2p/2MfAfhz4K/GLwVpf7VHwf8I2kOk+EH8Q+KdQ8I/FjwfoNrbx2um+G9O8ff2d4msNd8MaJFGqaRpXiXwxf6rY2gj0ex8T2WiWem6fYZToqWqfK/TQD9VfFn/B3/wDDuLw/K3gX9iPxpe+KZbOUQxeLPjJoel+H7LUGVlgkluNH8D6vqOqWcLlZZYVttHmuVVoEntC4uEzVB9Zq3kgP5cP+ChH/AAU1/ai/4KUfEXT/ABr8fvEWnWXhrwuLqH4efCTwVBf6T8NvANverCl9caRpN9qGp32o+INWFvC2teJ9e1LVNZvvLisre4sdDs9N0ew2hCMFpv1fV/lb0++9rgfYP/BHz/gs/wD8OoNA+PGh/wDDNv8Awvv/AIXZrHw+1X7V/wALh/4Vb/wjP/CCWXi208jyP+FW/EX+2f7V/wCEp8zzfO0r7D9h2eVd/at8CnT52ne1vK/9fd99gPgz/gon+2F/w3z+2P8AGL9rT/hXf/Cp/wDhbL+AW/4QD/hLv+E6/sD/AIQf4X+Cvhvj/hKv+EY8Hf2r/an/AAh/9s5/4RvTfsX9o/2d/pn2P7dcVCPLFRve19fV3A7/AP4Jc/t+f8O2P2qLH9pj/hU//C6PsfgPxj4I/wCEK/4Tv/hXXmf8JZHp8f8Aaf8Awkn/AAhvjrZ9g+w5+xf2C/2rzcfa7bZlyceeNr2133/r8fwvEPdf+Cv/APwVm/4et+NPgp4v/wCFA/8AChf+FPeGPF3hv+zv+Fqf8LR/4SL/AISrVdI1P7b9r/4Vx8Ov7I+w/wBleR9n+zan9q8/zfPt/K2OoQ5E1e932t/X3ffcD8dKsAoAKAP6t/jv/wAHO3/C7P2LviR+yF/wxF/wjP8AwsH9n/VfgX/wsP8A4aU/tn+yP7T8F/8ACIf8JT/wif8AwoLSft/kZ/tD+xP+ElsvM/49P7Xjz9prFUbSUubaV7W8726/n94H8pFbAfpF/wAE0/8Agp78fv8AgmJ8W9X+IXwhi0jxZ4P8b2NhpHxT+E3iqS7i8L+O9N0qW6m0e6F5Yn7doHijw9Jf6g/h7xJZJO1kNQ1CzvtP1XStQvdOuInBTVnpbZgf076h/wAHgXw6XwutxpX7DfjWbxo0JDaTqHxw0O38LwXBhGGXxFbfDi51a7hSckFP+EXs3lhUHzIXchMvYP8An09APzb/AGc/+Dm748fDX9pP9oj9pH48fArSvjrqHxp8K/DPwN4M8A+GPile/CDwZ8F/CHw01Px1qtrovhq3v/AXxXvNaGt3nji7v9X1C/uLPUbnVY57ue5uLa4srDSrdJOKinazu3bf+vT7gPyN/wCCm/7df/Dxr9rLxP8AtQ/8Ks/4U5/wknhXwT4Z/wCEG/4Tf/hYX2L/AIQ7Q4dG+2/8JN/wiHgf7T/aPlfafs3/AAj8H2Pd5P2i5x5rXCPJG17677f1+H43kHsf/BNP/gsf+1b/AMEytQ1XRPhpcaL8SPgp4m1H+1fFHwP+IUuqSeFv7XcW8Vz4m8Galpt1BqPgjxZdWdtFY3moWS3+jatAls3iHw7rdxpmkTaep04z30fdfk+/4fg1IP6O4v8Ag8C+GB8PNcT/ALDfj1PFYVNmjxfHDw9J4ed9n7wN4lf4cxalEokwqEeFJWZDuIUrsbH2D/nX3Afhh/wUx/4L5ftXf8FFvDOofCGHRdD/AGff2dNRurC71X4V+CdWvfEGu+MpNNlW8sofiL8RL2x0e78S6ZZ6giX1toOj+H/Cfh6W5t9PutW0nVtR0uwvbfSFKMdb3fp/X9egH4W1qAUAf0t/8Ew/+DiP/h3D+yjoH7MP/DH/APwuX+w/GHjTxZ/wnH/DQH/CvPtX/CX6oNS+wf8ACNf8KT8c+T/Z2PJ+1f2/N9rz5n2a1+42U6XPK/Nb5f1+n6yD8AP2gPin/wAL0+PHxs+Nv9hf8It/wuL4ufEj4p/8Iz/an9t/8I7/AMLB8Zaz4t/sL+2v7O0j+1/7I/tf+z/7U/snS/t/2f7X/Z1l5v2aLRKyS7JL7gPI6YBQB/SN/wAE7P8Ag5S/al/Yy8BeHPgp8ZPBGmftUfCDwjZxaT4Pk1/xVqHhD4s+D9BtreO20zw3YePjpvifT9e8MaHFGqaPpfiTwveavY2fl6NZ+J7LRLPS9PsMZ0VLVPlf4Pz8vv8Au1A/Uvxh/wAHgPgSDR0PgD9hzxbqevzWzCRfGHxu0bQ9H0+8YMEdH0X4d+Ib3WLaJtrtEU0OScboxNbHE1R7B9Zr7gP5cP8AgoH/AMFL/wBqP/gpN8RNL8cftCeJNMi0PwmmoW3w8+F3guxuNF+HfgGy1OZJb86PpdzeajqGo6zqIgtY9V8TeIdT1bXr+GzsrE3sOl6fp2n2m0IRhtv1ff8Ar+tgPq3/AII7f8Fh/wDh03J+0RJ/wzt/wv3/AIX2nwmTH/C3P+FWf8Ip/wAKvb4lHOf+FZfEf+3f7c/4WHjGNG/sz+yP+Yh/aH+hKpT57a2tfpfe3+X9WA+oNH/4OVf2jPBP7c3xh/ap+Hfwj0XSvg58d4PhpH8RP2W/GHxAv/GOj/2h8OfA2jeBo/FXhH4i2PhPwnceFvGWrafo6rcavF4KvdOnsTYab4g0PxN/YWiXVkvZJxUb6q9pW7u+vcD9JfFv/B4Hpcng+b/hBf2GdQtfH9zZTpAfFvx0tr/wfo2pMuLa5mXR/hpputeJbKF8PPYo3hOe5UeVHqNozCZYVDvPTyQH8nP7Zn7afx//AG8/jdrfx6/aJ8Vr4h8WalBHpeiaNpcE2m+DvAfha1nuLjTfBvgbQZbq9/sXw7p0t1czrHLd32p6lf3V7rGu6nq2t6hf6ldbRioqyVv1/r8PmB8o1QBQB+zP/BLT/gth+0n/AMEx59Q8F6JpWmfGb9nnxHrMet+IPgz4u1bUdL/sbU5MJqOu/DPxRbJfnwTrmrRJCmrpcaJ4g8Pat9ninu9B/tNItTiznTU9dn3/AM+/4fg1IP6Tm/4O7/2VB4c+1L+yl+0GfF3P/EjbXvhwvhz7mR/xVQ1p9T5f5TnwcMJ8/J/d1l7CX8y+7+vz++4H80f/AAVH/wCC0n7Sn/BTu+0vwt4n03S/hB8APC2sTa14X+Cvg/VdS1K2v9Vw0Vl4h+I/iS7Wxbxz4k0y2kmttKnj0bQNB0eG4uZNM8PWt/eX+oXusKahre772/ID8dK0A/Sv/gnB/wAFU/2nv+CZfj3U/EHwY1PTfE/w78Xz2j/Eb4LeNWv7rwH4vNrsij1e2Syura88MeM7SzVrXTvFejv54i8m01qx13SIBpbROCmtdH3W/wCv9dtwP6ufBv8Awd3/ALLF74biufiD+yj+0B4b8X/Zg0+i+DfEHw68b+GxeZ5ii8Ta3rHw+1NrYjLC4bwksoPym1bl6x9g+klb0/4HT8dny6OQflx/wUG/4OhPj/8AtJeCPEXwh/ZU+Hcv7MHgnxPaT6R4h+It54mTxP8AGbWdDvLeS3v9P0K9sdO03QvhwmoQzyW13eaR/wAJB4lijSO40XxTok0kircKKi7yfM10toB/LFWwBQAUAFABQAUAFABQAUAeGftAf8ifpn/Yy2n/AKa9YrGv8C/xL8mB8hVygFABQAUAFABQAUAFABQAUAFABQAUAFABQAUAFABQAUAFABQAUAFABQAUAFABQAUAFABQAUAFABQB/9f/AD/6ACgAoAKACgAoA/S8dB9BXoALQAUAFABQAUAFABQAUAFABQAUAFABQAUAFABQAUAFABQAUAFABQAUAFABQAUAFABQAUAFABQAUAFABQAUAFABQAUAFABQAUAFABQAUAFABQAUAFABQAUAFABQAUAFABQAUAFABQAUAFABQAUAFABQAUAFABQAUAFABQAUAFABQAUAFABQAUAFABQAUAFABQAUAFABQAUAFABQAUAFABQAUAFABQAUAFABQAUAFABQB4Z+0B/yJ+mf9jLaf+mvWKxr/Av8S/JgfIVcoBQAUAFABQAUAFABQAUAFABQAUAFABQAUAFABQAUAFABQAUAFABQAUAFABQAUAFABQAUAFABQAUAf//Q/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f8AP/oAKACgAoAKACgD9Lx0H0FegAtABQAUAFAH7nf8Evv+CDX7Tv8AwUi0CL4tz6/pXwB/ZxkvrvTtO+K3izRrnxFrPje90y8Nlq8Pw48CW2oaLceIbLSbqO4sdQ8Ratrvhzw6upQXOl6ZqGr6npusWWm5zqxhp8T7J7ev+X/AA/obj/4NEf2URof2eX9qv9oV/Em0Y1aPQ/hvHoe/Zgt/wjzaFLf7TJhgv/CTZCfu9xJ8ysvby/lXpf8AW9vlb59AP58P+Co3/BBP9pb/AIJv+HJfjBpviXTP2gv2cIr+z07VPid4Z0G68NeIfAl5qd19k0pPiN4Fm1LXm0TStSupLfTrDxRpOv67oL6rPbadq0+hahqWi2WpawqqbtZp/n6f8N94H4S1oB/QJ/wS3/4N9v2i/wDgoZ4S0z44eNvFln+zt+zhqd3cw6B4u1rw/eeIfHvxGisn8u4v/h/4Me40Wyl8Mfa45tNbxjrmv2Nk15FMdD0vxIlnepb5TqqLsld+ui9f6/ID9yvEv/BoX+zpceGvs3g79r341aP4xW1nX+2PEvgrwN4k8NS3pRvs0n/CN6WfC2qQWqybfPg/4Su5mdNwjuI2K7c/bv8AlX3/ANfp+bkH8o3/AAUX/wCCYf7S3/BM/wCJmmeCPjjpml634T8Xw3l78N/i54LOo3vgHxzZ2Mqre2dtd6hY2F5o/irSEltn1/wrqlvFf6et1a3lpLqmi3mn6vd7QmprTR9gPzqqwP6Rv+Cav/Bt3+0f+214B8NfHX4z+OLX9mT4IeL7Wy1rwT9u8OP4t+KXxC8N3Sma38QaP4SbVNCsPC3hvWINr6Hr3ibVTf6jaywa5p3hTUtAutNv9SynVjHRLmfrovLz/q4H7Oa3/wAGh/7LU+gPbeHP2sfj9pXik28yx6zrfhv4d+INAW6ZMQTP4asdM8M6jJbxSfNNajxZHJOn7tLy3YiRc/by/lX3/rd3+SVvO4H8w/8AwU7/AOCOn7Tf/BMLW9H1P4gzaT8Tfgh4w1STRvBPxw8F2l5a6Hd6zHbPeDwz4x0C8e4vvA3iyazhub6x027vdU0nWbO1vZPD/iDWJdL1uDS9oVFPZNPs/wCv8vwTkH5K1YBQB/W5+zB/wag/Fv42fAP4YfFr4s/tT2vwB8cfEPwzaeK9Q+EN18Brvxxqngqw1hpLzQdP17XZPi94JdfEM+hSadf67or+HrWbw5qd1c6Dcy3Vzp0tw+EqyTaUb263sB+S/wDwV0/4JVXH/BKr4kfCP4eXHxzh+ObfFXwRrPjNdXh+Gz/DYaENI17+xP7ONi/jzx4dSNwf9J+1i7sPK/1P2aXmWtIT503a1n3v/X3/AHWA/IurAKACgDpPBun+GdW8XeF9L8aeI73wf4P1LxDo1h4q8W6b4fPizUPDHh281G2t9a8Q2PhcaroTeI7vRtOkuNRg0Nda0ltVlt0sV1KyadbiIf3vt3A/qh+Pf/BrL4z+H37L/jr9oz4E/tj6L+0ne+HfhsvxV8GeBNB+Bc3heP4n+FY7C18RXD+FfFdr8ZPGqz3t74Pe81rwva23h/Uf+EmvotP0a2ktX1WO9gwVa7Scba2vfb5AfydVuB9d/sKfsc/ET9vT9qL4X/sx/DWYaVqfjzVZZPEXi6406bVNM8AeBtGgfUvF/jjVbKK6sBdW+haPDM9jpsmpaZ/b2uT6R4dt9QtLzWLaVZlJRTb6fj/X9bAfrn/wVI/4IOeCP+CYH7PNp8Z/GX7cdp8SPF/inxZpngz4afCaz/Z9PhPUvG+rSsL7xDdPr0nxv8TSaLofhbw5Deapqer/APCO6pANQk0LQXW3ufENlcJEKjm7ctu7vt8uv3/eB/OjWoBQAUAFABQAUAFAH9KX/BMn/g3guP8Ago9+ynoH7Ttr+15a/CIa14v8Z+EpvBEvwJl8ePYTeEdV/s/7WfEafGHwcLgajC8N2Lf+woDa+Z5PnXO0TNlOrySty3+f9fr+kQ/nS8Z+H4/CfjDxX4WhvxqsPhrxLrvh+LVBbfYxqUejapdacl+LTz7r7KLxbYXAtvtNx5HmeV5823zG1WqT7/15fl9wH90Xgr/ghh/wTf1n/gkl4Y/av1D4Q+KZfjbqf/BO7Sv2g7zxGvxa+JUVhJ8Ubr9m6H4iza2vh2PxIuhx2beK3a+GjJYrpSwn7CLX7HiJef2kvaculue3yvYD+Wz/AII6fs2fCP8Aa9/4KPfs4/s7fHbQb3xN8KviJJ8WF8VaHp2u6x4avL4eFfgb8TPG2i+TregXdjq1l9m8ReG9Iu5Psl3D9oige0n32088b61G4wbW6t+aA/V//g4s/wCCYn7Hf/BPXwl+ynq37LPw/wBc8E3vxS8R/FzT/GcmsePfGfjRdRtfCemfD650NII/Fes6qmntbS6/qbSPZLC9yJ1WcuIYgk0pynzX6W/G/wDkB/LZWoBQAUAFABQAUAFABQAUAFABQAUAFABQB2vw2sPB2q/EXwDpfxE1a80H4f6l418K2HjrXdPj82/0Xwdea7Y2/ifVrGLyrjzLzTtEkvry2j8iffNCi+VJnYyez72A/vx/4LHfsFf8EnfhX/wSh8Z/EL4c/Cj4AfC7VfDfhTwjefs0fFf4Z2vh238b/EXxXe3+kp4c0lPHOmSTeIPjPZeL9EmvpNbm8Ran4s8vQ5NS8aCe1uNGTWbTmpzm52bbvun0/JL5fc7WA/z2a6gCgAoAKACgAoAKACgAoAKACgAoAKACgAoAKACgAoAKACgD+h//AIIVf8EWvD//AAUwv/iH8YPjl4q8UeFP2c/hR4hsvBj6d4JktLDxX8SfiDcaXba/eeHrPX9RsNUsvD+h+GtF1DRL/wASXUen3Wr3y+ItJsNJfTnkudVssqlTksktX36L00/rvsB+wP8AwUL/AGA/+Ddv9lL4IftJfDqzufh/4S/bC8H/AAF+KGs/DLw3eftI/GzxF4/tfizb/DfW9X+GNhrPhKP4i6n4WttU1fxGugz2egeJfD9nDqkF9a77FrC+gZ4jKq2nrytrotr+i6evrcD+F+ugAoAKACgAoAKACgAoAKACgD+8f9l3/ghh/wAE3/ib/wAEsvhj+0/4w+EPinUPjH4l/ZDk+LWr+IIPi18S7CxuPHC/D2/8QDUk0Cz8SwaNBb/2pbxTf2bDZpYbFMPkeUSlc8qklNx0tewH8HFdABQAUAFABQAUAFABQAUAFABQAUAeGftAf8ifpn/Yy2n/AKa9YrGv8C/xL8mB8hVygFABQAUAFABQAUAFABQAUAFABQAUAFABQAUAFABQAUAFABQAUAFABQAUAFABQAUAFABQAUAFABQB/9L/AD/6ACgAoAKACgAoA/S8dB9BXoALQAUAFAHR+DtJ0zXvF3hbQta1e38P6NrXiPQ9J1bXryVILTRNM1HU7Wzv9XuppQ0UNvptrNLeTyyKyRxQs7gqCKGB/ol/t0/8FmP2Mv2Qv+CeWreDv+CdH7QnwJ8Y/FrwV4T8BfB34GeDvCutad4ol8EaFE2m+G5fFo0AxC31WXwb4Rs76/sP7Rin0+bxINKudbs9TsGvdOu+WFOUpXmna+t+v39PS99tLpgfwkab+3z+3BpPxIh+L1l+11+0gvxKhvLe9PjC5+Mvj+/1W5NrdfbIrLUDf69c2+p6KZgUn8P6jDeaFdWry2Nzp01lK9u/RyRtayt6Af6eH7IXxItv+CiH/BL/AOF3jf8AaH0TTPI/aS/Zz1XQfjNYS6euk6LqJ1HTNa8EeONas7BpXXS9J1uWx1HxFo/lThbCyvbOa0njEMMicclyzduj0/rX+u2wH+Zd/wAE8v2Wov2y/wBuD9nX9mSae8k8PfEn4lWdn4wvtI82G9T4deGba+8XfEK+02WVEe0ux4H8Pa9LYXM8S/Zbo28ssLFGibslLli31t36/jf+ttwP9CL/AILh/t13/wDwTD/YH0XTv2eodJ8F/FD4hajovwH+Bcen6faNY/DPw7pPhy4m1nxXouj3EEumsvgnwrpFnofhu1nimtLDX9d8OXs9jqFhY3VlLzU488tdlq/6/wCG/C0g/wA//wCAv/BTv9uj9nr436N8efCn7S3xg8Q+LLTXrXWPE+lePfiJ4u8Z+FviNZLcpLqfh7x7oWvaxfWev6TrFsJbOaSVE1PTPNXUNBv9K1e0sdQtemUIyTVt+ytbz87b2A/0Tf2xPhZ8Nv8AgsD/AMEktQ1jw9o7XN38XPgVo37QfwOUKl5rPhD4waT4Tl8U+FtGjuDFHtvl1l9T+GXiqS3hV59H1fxFa2yq88bryxbpz72fK+l136277ffcD/Nf/Yi8OfBrxZ+15+zjoX7RHiHQvCvwKufi/wCCrn4ua14mvo9M0CHwBpesW+q+J7PVr+VXS1s9X0uxuNHkk2lx9vAjxIUZeqV+V23tpbuB/bR/wWt/4LofCr4f/sm6R4G/4JzftMfDTxR8Wfid4o/4QvX/ABZ8LNft9R8R/Cb4ZWnh/UJ9W1XwwbLyR4b8R6te/wBjaBoPiCNTPoNlLrF5on2LX4dH1fSsKdNt3mnbz6vzvr5/jdaKQfxm/Bf/AIKPftyfAb4taV8aPAv7UPxsn8ZWWu2eu6xH4s+JXjTxf4e8dPauDLpfxE8Pa9rt3p3jTR7+Dda3lnrcV04jcT2VxZX8Fre2+7hFq1l923p/wAP9I3/gozZ+Cf2ov+COH7R/i34iaJBpGleLv2LdY+PenabrUUkc3hbxroHw1i+MPgVWHz3cGo6L4y0vRbYxRb7mZ45bEpOLiS3n5IaTVv5rdutvP8/vA/yl67QP6Q/+Dcb/AIJkj9sj9plv2kfit4f+3fs6/sv65pWrm01G183SfiP8aY1h1bwd4MeOZDb6ho/hNPs3jjxlan7REyJ4T0HU7OfTPFlxsyqz5Y2W7+Vl/Wn/AA4H9Vui/wDBT3/heX/Ba3w/+wV8H9djuPhP8B/hN8YNR+NWradMklv40+N9lZ6LbL4WE8e/zdH+E9vcXWnX0SSxrceO7/Xba+tWfwnpFy+PJam5PdtW9O/zv/VwPwC/4O9P+TlP2RP+yHeNP/U9rShtL1A/kMrcAoAKACgD+/H/AINc/wDgo9/wt74Oa3+wR8Ute8/4ifAfTJ/E/wAErvUrnN34m+CtzfxpqnhOGSZ2kur/AOF+vajEtjCZTJ/whfiHSdP06zj07wdeyxc1aFnzLZ7+vr5gfz1f8HAv/BOz/hhX9tTWPFXgTQv7N/Z9/aYk1r4n/DBbO38nSfC/iR72J/iZ8NbcIqQW8fhrXtTttb0Kxt4orWx8HeK/DemW5nm029eLSlPmjbqv6/rbt0vIP6aP+DZn/gnvbfswfsrat+2T8VNKg0n4rftP6Lb6l4bn1hI7S48E/s7abKNU8PF7i4CCxX4kXtunxB1SbzzaXfhi0+H80ot7mxvErKrPmlyrZfjL/gbff3A/lC/4Lc/8FFLn/goh+2j4o8TeFtWnuvgB8Hf7R+GHwEslkkFjqHh6wv8A/ioviMLdtii++JeuWx1qKeSCC+TwnaeD9G1BDcaIWranHlitNXq/8vkB75+xN/wbgft8/tfeCNE+KniKPwX+zV8NfE2nw6t4X1D4wya2vjfxNpV1g2WraV8OtC0y+1ew0y9izd2Vz4wu/Ckmo2D2mp6Vbajpl9a3rqVWMdLc3p/n/wAD7gPsz4o/8Gj/AO1r4c8OX2q/Cj9pT4H/ABP12ztBcxeF9f0Xxd8NrjVZ0UNNYaZqzL4w0oXT/Mlk+rT6RYzybBeXmnRs8iSq8esWvO4H8y3x/wD2efjR+y38U/EvwW+P3w88QfDL4leFJxFq3hvxBbxq8lvKX+x6vo+o2ktzpXiDw/qiRtPpHiLQr7UdE1a2/wBI06+uYfnXZNSV1t/X9f8ADgfo9/wTP/4IxfH7/gqH4K+J/jj4O/E/4P8AgHTvhX4o0TwprNp8S7rxpb3uoXuuaTPq9vcaYvhfwh4lga1hggaOY3U9rN5zAJE6ZeonUULJpu/nb+vv+64Hwj+2H+y/4x/Yw/aU+Kv7MXj/AF7w14o8YfCXWNM0bW9e8HyapL4a1G41Xw3o3iaGXSpNa03SNUaGOz1u3glN3ptq/wBpimCI0Qjke4vmSe1/68v677gevf8ABOn/AIJ+fE//AIKT/HvU/wBn34S+MfAfgfxRpfw58Q/EqbWfiLN4hg0GTSPDms+GdEu7GJ/DWheIdQ/tGe48U2ctur2C2xhgujJcRuIklU5civa+u239fh+NpB2f/BS3/gmN8X/+CYHxG+HXw1+MPjz4bePdW+JPgq78c6TffDW48T3GnWOnWeu3egSWmot4o8OeG7lb1rmzkmQW1vcQeQyFphJlFUJqabSas+9/6+/7rAf2rf8ABq/rKXv/AAS91C3eQBPD37Snxb01yx+WFZPD/wAPdebd/dAXWDIfZ896563x/Jf1/X6oD/OX13Un1rW9Z1iTPmatquoak+7rvvrua6bPvulOfeutaJLt/Xn+f3gf6lfw1/5QCeCP+0Qehf8ArG1tXH/y9/7if+3Afw1/8G7X/KY79jr/AK7fHr/1mH41V0Vf4cvl/wClID96P+DwX/kQP2Ef+xw/aA/9MvwlrOh9v/t39QP4a66APav2cPgf4i/aY+Pnwe/Z88I6rouheKPjP8RPCvw30DWfEb30egaXq3i3V7XR7G+1h9MstR1BdOtp7pJbprKwvLkQq3k28r4RlJ8qb3t/Xn/XbcD9mv2tv+Dcj9tv9lXR/g1PbeKvhL8dvFXx2+OGgfAXwH4B+Ed340l8ST+Kde8F+PvHn9r6lN4w8H+FtD03wto3h/4d69e+Idau9Vit9Fsk/tS/8nSrW/vbTONWMr6ONlfV6f18tfID3P4wf8Gvf7THwF/ZX+L/AO0h8Sv2i/gtDqvwa+EPjf4u+Ifhz4W0bxnr4urHwJ4V1PxZqnh+z8X31poEB1aW00x7KCcaDLppvn4umtFF06VZOSSi9Xa9+7tcD8LP2R/2Mf2j/wBuX4qW3we/Zo+G+p/EDxabU6nrV0s1tpPhfwfoUb+XN4g8ZeKdTlttG8OaSjnyYJL66W71W9aLStFs9S1e5tLGXSUlFXbt+v8AX4fMD+kfwv8A8Gh/7Td94cjvPGH7WfwO8OeKntIJToGg+EfHfivRYrx0VprSXxLer4VuvLgYtGLqHw1OJSu5YVVgay9vH+V/f/w/5/eB+Pv/AAUL/wCCLn7av/BOKxTxn8VvDWg+P/gxdanHpVr8avhTfah4g8HWF7dui6fY+MLHUdM0nxJ4Ivb9pIra1m17R4dBv9Sf+zNG1/VrsKraQqRnotHvb+t7AfktVgftj+wH/wAEEv26v2+vCOlfFbw7o/hb4KfBLW/Mk0H4m/GO81XSV8YWkQG6+8C+ENH0rVvE/iLTJJHRLXxBc2ei+FdQKXSab4gvLiyubdM5VYx03fZf5/MD9PPF/wDwaH/tMaf4dmvPA37WnwQ8UeKY7RpY9B8SeD/HXg3R7i7Xn7IniSw/4TO5RHXIjupfDqDzdqywxRlpkj28f5X9/wDw35/cB/Nl+1t+xt+0X+w78V734NftKfDrUvAHi+K2Op6PO8tvqfhrxh4ee5ntbbxN4N8S6fJPpXiHQ7qa3li8+0mF1YXUc2maxaadq1rd2EG0ZKSugOA+AvwA+Mn7T3xT8L/BX4C/D/X/AImfEzxhdG20Twx4fgiaZo4wGu9T1O/u5bbStB0HTISbrWPEOuX2naJo9mr3mp39tbRu9Dairt2X9feB/Tf8MP8Ag0f/AGtPEfhiz1b4qftKfBD4Y+Iryy+1P4U0LRfF3xHk0u5cFotO1XWkXwjpguYxtS9m0dtasYZvMWzutRhRJ5cXXj/K353t/n/Xa9gPz3/b7/4N/v26P2DvBer/ABcv7Hwn8ePgr4fhS78S+P8A4P3Gr32oeC7Eg+bqfjbwRrWmad4i0rR7Zkke+8QaPF4i8OaVa+Vc63rGliVY1uNWMnbZvo/63A/ETTbGTU9RsNNhdI5dQvbWxieTd5aSXc6QI8m0M2xWkBbarNtBwCcCtAP6CP23/wDg3b/az/Yc/Za+I/7UHxM+OfwE8Y+A/hBH4Ue/8L+DdT+JVx4hnXxz8QfCvgK2Gh22v+A9H0aMx6x4ssdQ1ATajZh7O2upI/PuhDA+UaqlJRUWr9b9l/wP6sgPHf8AgnF/wQ5+O3/BTP4L+I/jP8Fvjn8BPCdl4R8faj8PPEvhD4gXnj+18V6Vq1lo+i69aX81v4e8D6/YPo+sabrlu+mXsd8RNcWmp2jIk+n3CK51VB2cW+t72/r+u4H5oftW/s2ePv2P/wBor4tfs0/E+TS7nxv8IfFU3hnWNQ0N72TRNYheztNV0bX9FfUrLTtQfSPEOhajpmt6Y17YWd0bG/gM9vFIXRbi+ZJrqB6l+wD+wr8WP+Cif7Rekfs3/B7VfC/h3xHf+GPFPjHU/FHjWTWIfCvhvw/4VsEnuL7WJNA0nXNVVL7VLvSPD9j9m02cNqus2KzmK3aWaJTkoK716W7/ANbgfQX/AAU1/wCCTPxY/wCCW8vwk0/4x/GD4N/EDX/jDH4tvNC8PfDC68Z3epaRo/g9tChvda18eJ/CXhuC0sb+9163sdIMMtzLfXFlquyNU06dlUKnPe0WrfP+vu+6wHp//BPz/gg9+3H/AMFBPCun/FPwtpHhf4NfA/VHuF0b4qfF+81TSrbxclqfLnm8B+FNH0zVfE/iaxS4xbpr81lo/hO6mivrax8RXd/p15ZxKVWMdN32X6v/ACv263iH6afEH/g0Y/ap0Twzdal8Nv2ofgd498TW1i1ynhjxB4d8aeAbe/u4/mfTrDX4l8YQebMgKWdxqVjplpJcGOO8lsLdnu4oVeP8rXncD+Zr9pD9mb45/sj/ABY8Q/BL9of4d658NPiP4baOS60XWEgmtdR064aRbHX/AA5rVhLdaL4n8N6l5M39na/oN/qGlXbQ3EMd0bi2uIotk1JXW39f1/w4HhNMAoA/az9gH/ggt+3T+394R0z4reGNI8JfBf4I6yxfQ/if8Y7/AFXSYvGNpFMYLq78A+E9D0fWvE3iK0idSLfWr6y0HwnqTpcQaf4mubm1uooM5VIx03a6L9dv+B57Afqf4j/4NCf2iLXQ5rjwl+2F8F9c8SrbSPBpHiLwD448L6JLdgfuoJPEOnXni6+ht3PD3S+GppI+os34qPbx/lf3/wDDfn9wH84v7aX7CX7TH7APxTX4S/tL+An8J6zqFpPqvhPxFpl7Drvgfx7oVvc/ZX1zwZ4mtFW11O1jlMS32n3UVh4g0V7i1h1/RtKubmGFtYyUldO/6f1+PyA+PqoAoA/ob1z/AINwv2r9B/Yz1X9ti5+Nv7PU3w+0n9ma8/ain8KwX3xIPjKTwdZ/C5/itJoEMT/D5NEPiZtFjOnRxvrCaWdUIVtTW0JuqyVZOXLyve173628v66O1gPWP2WP+DWj9tX48fDHw98Tvit8SPhr+zavi3S7XWtC8A+LNM8S+KviPZ6bfWy3VhL4w0PSodM0rwrd3cEsEp0abX77XdNWR7fXdM0rU4JtOVSrRi7Jc1uqegH4HePv2bfiN4V/ai+IX7JfhPS9R+KnxR8E/G7xz8CtL07wJo2p6nfeOPFfgrxnq/gp5PDWiRwy6pLHq97pEt5Z2zxfaIbWQG52eVI6aqS5VLZWT16Af0RfAf8A4NOv21fiB4X07xF8bPjJ8G/gDqOoxCc+CVTWPin4t0dGjRlh16Tw3JpXg6K98wsrw6H4w1+2SNVc3nms9vFk68U7JN+e39fO36yDwP8AbK/4NoP29f2W/A+tfE/wDe+B/wBqDwT4a0661XxHZ/ClddsviVo+m2WXu9SX4d67YR3PiG0gt9s723g3WPEuuKiXUsmipaWr3buNaMna3LfTVgfjT+yH+zH4w/bH/aS+FX7MfgTXPDnhfxj8WtevfD+i654wfVIfDmmXdjoera9LLq76NpuraokJt9HnhX7Jpt1J9okiDRrGXddJPlTe9v68/wCu24H+mR/wRe/4J7/Ej/gmp+yRr37P/wAVPFvgHxr4s1r41eMfie+ufDmXxBNoT6f4i8MeBfD9lbTyeJNC8PaidTtx4RkFwFsGthbNZiO4kcSJFx1J88r2tpa39ev9aAfy5f8ABT7/AIN7/wBrXTvEv7dn7fuv/HP4Dar4DHi34/8A7TE/hldR+I0vjt/B154i8S+PLLw6kU3gGLQU16z0K4ttKjtRrSaPb3FutvBfCyjjlraFVe7HlfSN7/K4Hwb/AME+/wDggN+01/wUU/Z3sf2kPhX8YPgT4K8J3/i/xP4Oi0T4gXnj+DxEl/4VmtYb26kj8O+Btf00Wlw12htSuoNMVVzLFESA1TqqDtyt/P8Ar9f0iH4x/Fj4ear8Ivin8SvhPrt7p+pa38MPH/jL4eaxqOktctpV/qvgrxFqXhvUL3TGvILW7bT7q702aeza6tre5Ns8ZnghlLxrqtde/wDXl+X3AfoZ/wAEyP8Agk/8a/8AgqVq3xh0j4N/EP4W+AJ/gvp3gnUtfl+Jtx4st4tUi8c3Pie106PRz4W8MeJXeS0fwteNe/bUs1C3Fr5DTEzBInNQs2r387f19/33A8E/b5/Yi+If/BPb9o/xB+zR8UfFXgzxn4u8O+HfCniS613wDLrk/hya08XaRFrFjBbyeIdG0HUzcW0EqxXYk05IhMCIZJUAenCSmrpW8t/6/H8LRD9S9c/4Nw/2rtB/Yz1X9ti5+Nv7PU3w90j9ma8/ajn8KwX3xIPjKTwdZfC6T4rSaBDE/wAPk0Q+Jm0WM6ekb6wmlHVCFbU1tM3VQqycuXle9r3v1t5f10drAeh/sd/8Gv37aP7Sfwx8PfFj4q+PvAX7MWieMNNtNa8MeEvGWj+IPFfxPk0e/iNxZal4i8JaZ/ZGneFUv7R7a6tNL1LxM3iOGOZ49a0TRrmIW8pKtGLtZyt1TA+ff+Cgv/Bvl+2r+wR8OdS+NlxfeCPj38GfD6yT+MfF3wsk1uPXPAGnLLFFDrXjPwb4g02x1C20GZplE2s+HLzxNYaQI5ZfEE2kWv2e4uHGrGTtZp+f6O7v80u2oH4R1oB+9P7Bv/BvB+3N+3D8PdF+Ms0ngn9nv4Q+KbKLU/BniT4tza2viXxxpM74ttd8L+BdA0zUNWGgXcQe607V/E9x4XtdbsntNS8P/wBraVewX7Zyqxi7atrtb7m7qz+T7OwHqf7Yf/Bsj+3b+zJ8PfEHxU+HviH4d/tN+E/Clleat4i0T4b/ANvaL8TdP0LTrSW9v9btvA/iKxjtvEFtZQQO02meF/Eut+JpSVNjoF7GJnt1GtGTtZxv32++9/w+fQD+wT9h7/lBj8E/+0fM3/qo9VrCf8R/4kB/lf12AFABQAUAFABQAUAFABQAUAFABQB4Z+0B/wAifpn/AGMtp/6a9YrGv8C/xL8mB8hVygFABQAUAFABQAUAFABQAUAFABQAUAFABQAUAFABQAUAFABQAUAFABQAUAFABQAUAFABQAUAFABQB//T/wA/+gAoAKACgAoAKAP0vHQfQV6AC0AFABQAUAFAH6mf8Epv+CXHxc/4Kb/Hm18G+HotR8J/A/wVeabqXxz+MBtN1h4T8PzSGVPDugSXCNaap8QvFMMFxaeGtHAnW0X7R4g1eD+xdLui0TmoLzey/X5fj8gP7V/+CzX7dvwY/wCCVP7BGl/sl/Av+y9H+L3j/wCEQ+CfwI+HumXIub34cfC2HQn8Far8U9d8wz3EUGiaTFd6f4XvtUL3vivx9It0I9UtNG8W3Nhz04uc7u9r3b/S/n+HyA/mG/4NdNDtdW/4KoaHf3DRLN4Y+A/xh1yxEmN73VxbaB4adYM8+aLHxDeOduD5Czfw7g21b4PVr/P9PL8EpB+kX/B4Rrt++v8A7BPhkSTppkGj/tF660QJFtcX93e/BjT0kcDiSe0t7KRYywJhS9lCbfPfdFBfE/Rf1/w333A/izroA/1Ff+DdfXb/AF7/AII+/smPqMk88+kn42aFDPOSzSWGl/tBfFODTI42PWCx0822mwgcJHZLGPumuOqrTfnZ/gv66frIP80v9obQ7Xwx8fvjj4asTE1l4e+MPxM0OzaDHkNa6T401qwtzDt+XyjFboY8cbMYrrWy9EB49TA/e7/gh9/wR08Yf8FE/i3p/wAVfilpGo6B+x18LfEVrN4516eOeyf4teINMkgvV+Evg64/dSzxXSmA+PNfsW2eHdBnNjb3Vt4h1fSXTKpUUVZfE/w83/XmB/Ql/wAHL/8AwUx8CfBP9n7Uf+CePwh1LS7z4u/GLSNDt/itaaIbb7L8I/gzbTWGq2nh+9it1Ntp/iT4ix2Vjp2m6EF8/T/AJ1XVbu306PW/Cd1qGVGDcuZ3svxf9a/gB/Cz8CPgl8Q/2kfjJ8NvgP8ACfRZPEHxE+Kvi7SPB3hbTV3rAb/VbgRyahqVwiSfYNE0azW51jXtUlX7PpOi2F/qd0UtrWV66W7Jvsrgf6Gn7aXxj+F3/Bv7/wAEmvBPwM+Bd9YN8b/EehX3w3+Ed/Jb20WseKvixrlkuofFb9oDW7JzcPLB4Wl1GbxBaw3Q1CwsdWvfh74GkC6HJbiDlinVnd6Ld9bdl8wP5p/+DYO/vtV/4KvWGqape3epanqXwR+NV/qOo39xNd31/fXi6FcXd7e3dw8lxdXd1cSST3FxPJJNNM7ySOzszNtW+D5oD69/4O9P+TlP2RP+yHeNP/U9qaG0vUD+QytwCgAoAKAPf/2WP2kfiN+yH+0J8KP2kPhRffYvG/wo8WWPiTT4JJZYrHXNOAksvEXhTWfJKyyaD4v8O3eqeGdciiKzSaVqt2IHjn8uWJSSkmn1/q/yA/0+viP8Gf2QP+C4P7E/wG8YeJYr7WvhP4u1/wCHXxx8KXulXVpb+KvDOteGdW+y+Ofh9f38cc62V3c2ieMvhL48t7ct9lmnvr/TpBqWlaRewcacqcmuu3bfZ/r/AMOB+an/AAcn/wDBQ3T/ANkb9lDSP2Nfg7qFpoHxZ/aV8NT+HtRs9A8nT3+HX7OWnq2heIZLW1tFjj0wePXt5Phz4fgjt0tpPDsHjtrOSzvdHsXq6MOaXM/sv73/AMDfzA/mH/4N3/2M/CX7Yf8AwUT8K/8ACydFs/Efwz/Z98Iat8ePE3h7U1WXS/Ems+HdW0LQPAOh6jbMGS+sl8aeI9I8SX+mXEb6fq2meGr/AErU45rK9mtrjarLljpu9P8AP0/H9Yh/TV/wcX/8Fd/jJ+wpYfC39mz9l7XrXwZ8aPi54Z1L4geMviO+naXq+s+BfhrHq134a0K28JWOr29/ptvr3jPXNK8TwSa/e6fcS6Bp3huY6NGur6nb6rouNKCldy1S0t+r9NOn3gfzs/8ABPD/AIODP24vgX+0Z4BP7SXx28WfHj9nrxb4s0jQvit4f+Jcljr2q+HPDus6jHZX3jbwZ4kntodc0bVvCUV3LrEeirqf/CN65Z2s2kX2nwSyadq2lazpRcXZWfS35df62tuB/Sr/AMHPX7GvhH44/sH3f7T2naNYr8WP2V9Y0DWbTxFAEi1LWPhT408R6X4V8Y+E7mZdqX1hY6nrWh+NrAXTO+mNoWsJpLRNr2pw3+VGTUuXo/zX5fj284h8s/8ABoR/yb3+2L/2WX4e/wDqEahTr7x9AP5rf+C8/wDylx/bU/7Hvwd/6qb4f1tT+CPoB91f8GpP/KTLxf8A9mofFL/1P/hBU1vg+aA9+/4O7v8Ak679lP8A7N61z/1ZGuVNDaXqB+Wn7AP/AAXB/at/4Jy/ADxf+zn8FPAPwD8U+DPGXxA8TfEe+1j4oeGviLrHirT9b8VeE/CXg+/tNKvPCfxR8F6RDpVvY+DtOvbKG60W8u49SutRlnvp7aW3tLe5U1KSk3a1tLb2/qwH411oB/qgfDX/AJQCeCP+0Qehf+sbW1cf/L3/ALif+3Afw1/8G7X/ACmO/Y6/67fHr/1mH41V0Vf4cvl/6UgP3o/4PBf+RA/YR/7HD9oD/wBMvwlrOh9v/t39QP4a66AP0I/4JN/8pNf2Df8As6r4Lf8AqcaRUVPgl6Af6RX/AAVp/bs8Lf8ABOf9ku9/aU1TwDpHxH8faf410vwX8DfD+txomnw/Frxh4b8XWVnq91qawyajpNhpXgmDxxc6zJostlq2s6Eup+FLbUtOj8QzXtvywi5yte3Vvy/q39ID/P8APjj/AMF8f+Co/wC0D4X+JHw/8c/tA6Rb/DP4reCfFXw58ZfDrw98IfhDp3h698HeNNGvtA8Q6Tbajc+CL/xjZyXel6ldQRatF4p/tqzLJJaajBIgdulU4K3u6p3vd/8ADAf2q/8ABJH4C/D7/gmX/wAEhdM+N+qeFJ7/AMZ+I/gPrH7Y/wAcrnRrc3nirxU7+Ar34ieHfCFq0UVzMD4W8ArpXhbS9Jg86wttebXdWii+1a5qc9xzzfPO17K/Kvv36/122A/i/wDjj/wWW/4K7fGj4tar8UrT46/Hf4TWU2sTX3hr4a/CWLxB4N+HXhXSluJJdN0FfD2n2KW/iqCxgZYJ9R8ajxDqmrFTJqV1PuVF6FCmlb3X3btd/wCXy/yA/tM/4I//ALWuvf8ABWP/AIJ8+PvB/wC2X4DtNe8aaNqPiL4BfG611Pw1J4d0X4seF9a8MaffaX4zGjwW1hY6Nqet6PrNxpusReHzZxWHijw/d+INDtfD9rqGkadYc81ySvF6bqz28uv59eoH8WP7KP8AwTWsfG3/AAWnsP8Agnx463654B+G/wC0T8RtK8eTy3D2x8UfCf4Mv4i8X3CT3Fobe6tG+IPhbw5p+keZZCC8spvE6SR/ZZIGlg6JT/d83daer+/b1++4H9mn/BeL/gpb4o/4Jhfss/Dbw1+ztZ+HfDvxr+NOq6l4G+Fd3NomlXeg/DPwN4A0fSm8V+KdG8LXMMmiXl/oEeteD/DvhfRr/TZ/D1pLrYv72zvLbR00fUsKUOdtvZavzb6fn/TA/jQ/Z3/4L9f8FNPgj8XtA+Inin9o7xp8cPCUet2lz42+FnxQn03W/C3i3w+1zC2raPp7yaYbvwVez2sbjStY8KSaa+l3nlSyWt/YNe6Ze7ulBp6JPv8A1f8AL7wP2p/4Ll/8FO/+CUH/AAUT/YguPDfwv+Lupa7+0t8NvE3hXx38FbHVPg78WfDuoR3Oo6rpeifEXwheeKtV8E2+g2enaj4Jv9U1K8tZNbXSNR8R+FfDUq3E8lpZTrnTjUjL4dNnqvv77+v43iH6E/8ABr3+xp4S+Cn7DTftXarottL8V/2o9a8R3S6/JGLjU9H+EPgPxHqPhXw14WsVVZXs4NW8R6D4h8Y6ktmVk1pNQ8NJqEcz6DpqWk1pXlbpH8/69P1kH80v7dH/AAW3/wCCl/7SXx78ZeJ/g38Tvjt+z78EtL8SanafCb4ffCiLxH4Ekg8IWV9JDouqeNNW0W0tNc8VeJtbsoLfVNdTW9QutIs766uNP0bTNP0xEtm1jCEVryyfVuz+5f1+YH9O/wDwb0/8FIfj5+3X8KfjP8C/2wbC98WfEn4NW3hy5034g+IvCcekv8Tvhn42TWdJuNJ8YWMemWWhan4g8LX+kmwv9TFrav4m0LxBpn9o2V5quma5rOq41YqLTjs+iez/AB3/AKtsB/G3/wAFV/2SvD/7FH/BTj4xfA3wTZJpvw4g+IHhLx38M9Oikklg0nwP8SLTRvGWleHbZ52e5Nt4SudWv/CNs91JLcywaFHPLPctL9ofopy5op9dn6r7/wCu2wH95v8AwcRf8oc/2xv+vb4E/wDrTXwYrmpfxI/P/wBJYH8tv/Bqr+1h/wAKk/bY8dfsza9qX2fwr+1L4AmOg200u2AfFb4Swar4q8P7PNPkwf2l4Gu/iLZy+WUm1DUIdBtP3zpbxrtWjePN2/J/8EDpv+Dsf9mz/hX37Ynwc/aV0mw8jRf2iPhU/hzxDdRx5Fz8RPgzd2ej3l3dTIoEb3XgDxL8PtPsopj5kqaBevE8qQulqUHeLXZ/g/8Ag3A+yf8Ag0S/Zt+zaF+1Z+13q1h+81TUfDf7PHgTUGi2OlrpUNn8RPidEkjDdLb3lzqPwsCNFtjWfSrqOQu6gRTXfwx+f6LT7+v3AfHX7V8Wl/8ABYb/AIOL/Dv7Pd/eS6v8CvhX4yT4LahFa38lvDdfDf8AZ30/xH44+NNta31rKhhl8ZeObLx74e0vWdOLXDWmraDPFOy2sMsTj+7pX6vX79u39d9gP36/4L2/8FCPi7/wTn/Zr+Dfwt/ZC8NDw18TvjPPr/hTwj4n0LwbDrOkfCL4ZfC7SfDVtrDeGND/ALMu/Dlnr8h8UeFNB8LQ6hp91p2k6Qus3drpwvbPTLi1zpxUm3J6Lo+t/wDhtf8AhwP5Hf2T/wDgtV/wVS/Z2+Nfhn4heNvix8evj98PTr9jJ8R/hV8WW8QeM9F8U+FJblBreneHrjXrO6uvA2urZGafw/q/hm402Cx1WKzOp2OraKb/AEa/2lCm1ZcqfRro/O2/zv8ArEP6p/8Ag5N/ZY8BftO/8E32/ao0HSrd/iF+zmPCfxK8H+JJLWSw1rUfhV8QNV0DRPGnhW8WdI5RYtaa3ovjYWd/GtzYX/hRoLNreTUdRt73KlJxny9Hdd9f60vr+F4h/nE11AbPhy70aw8Q6DfeI9KuNd8PWes6Xd69odnqP9kXes6Nb30E2qaVa6sbS/Gl3Go2KT2cGomxvfsUsy3P2S58ryXGB/WP8fP+DrL4ieIf2f7j4QfskfsraX+yj4sttM8P+F/B/wAQl+JWg/E6w+Hng/RIYLL+y/CPgC9+Dvhfw9b3kekWlto2i3OoPf6boVl5klvo011HZTWmCoq95Suu1rX/ADt9/wB9gPz+/Yg/4LWf8FP9E/ax+Eeqa5+0V8Wfjl4V8VfFDwZoPxC+GPjEDxn4a8Q+FfEfiLTNJ1yw0nRfsDp4Q1L7DPLNompeFBo0thqUULv9psJdQ0+/uVOHK9EtNGt/0v8Af92gH9Vn/B0f8KPC3jf/AIJkX3xD1XTrWTxR8F/jJ8NPEXhTVymL+yi8Yaq/w+8QaZDcLh/sGq2niO1u76ycm3uLvRdKupENxp1o6Y0X79u6/r+tPwtIP83SuoAoA/1z/gB4v8B/D3/gl18E/H3xTsLXVPhl4G/YH+G3jH4i6ZfaZa61Zah4F8Mfs86Nrfi2yu9HvkkstWtrrQLHUIJ9Nu0a2vo3a1nUxSuK4bNyst3Ky9bgfwq/tI/8HNn/AAUs+KnxG8Qa18EPH3h39m34Ztrc8/g/wL4b+H3w38b6xY6HCfL02DxR4t+Ing/xPd65qzxKLnVp9OtdC0m5vZZltdItrFILVOlUoJarmffVfl/WnqB+yX/Brz+zo3xf1j9qv/gqH8aoLLxZ8a/ib8YfGXgjwt4muNP0yxOnax4iFr8Rfjf4w0rRtLtbTR9IvPGut+N9I0S3m0ux04aVpuleItE0uC10jWby3uM60rWgtkl/wF56eX33A/Pb/gs3/wAFk/2//F37X/xh+Bf7Mvjb4vfAP4H/AAF8d+IfhbYv8LbDXfCni7x74r8D6lc+HvGPi3xD4102yh8SSWFz4lstVs/Dmi6VqVhoSeH7XTL25sbvVrm5vnqnCCim2m3rrbS/S3+f6ID9IP8Ag3P/AOCqv7W/7QvxR8a/shftgap4w+JMsHgHUfiJ8JPiz4y0G5t/FlpJ4a1LSLHxJ4C8V+IF061Pie31DT9ZHiHw9rWuF9bsJtG1rTL3V9Wt9T0Kz0aasIpc0bb6pefX/hrfrIPx6/4L1fBrXP8Agm3/AMFVtJ/aB/Za1Wb4SXvxf8MQftBeC9T8Jx2kJ8FfEfWL7xL4M+JsejWl3b3VrbLrGpWtz4rkg+zy2Fs/ja4s9Pitra1htbXSk+eFnrbR37evX8NvO8g/qc/4N1v2m/j1+1l+wNr3xQ/aL+JviD4seP7X9of4ieFLfxR4kGnjUIvDuk+FPhzfadpS/wBm2On2/wBmtLvV9SnjzB5m+7l3SMAgrCqlGVkrKy/r+v0A/jl/4KYf8FRv2/8AUf2n/wBvb9mm9/ah+Idx8CR+0P8AtM/B0fDV18O/2APhlYfFDxn4Ts/B+V0Jb/8Asu38O20Gkoft32r7NEublpcu3RCEeWLsr2i7+drgf1r/APBrx/yit8O/9l0+Mf8A6X6LWFb4/kgP8/v9tv8A5PO/a6/7Oe+Pn/q1fFldS2XogP6nP+DPj/kd/wBvP/sVf2eP/Tv8Yqxr7R9QPzL/AODm7/lLH8T/APslfwU/9Qe0qqPwfNgf3kfALxT4K8Df8Eufgp42+JOlafrvw78HfsDfDfxX490TVrOy1HStY8GeHf2edG1fxRpepafqcU2nX1hf6JZ31reWl/DLZXNvLJDdRtA7q3M/if8Ai/UD/P3+NH/BxB/wVG+Jfxk174m+Cf2gtT+DPhWXW7u68F/Cbwb4d8DX/g3wl4e+0u+maHfrr3hO/n8bXcFrsXU9c8Ure3Gp3jXE1tbaVYG00q06lSglqr9/P8vwX3XA/vJ/4JlftSR/8FMv+CdHw3+Lfxj8J+G7vVPij4X8d/C/42eD4LMt4S17UtE1bXfh/wCLo00uee6aHQ/Guj26azJo8s8osbXXpNLE00Vstw/NOPJJpdLNX/pbPy18rgf57v8AwTf/AGH9B/aB/wCCtXw5/ZG8bWUetfD/AMH/ABv+Ii/EixuJf9F1rwV8CpPFGv63oV7JGfNktPFp8IweFblrYrMY9dMkcsG03EXVOVoOWza/F/d+X3XA/uV/4Lnf8FP9c/4Jh/szeC2+DuleH5/jx8bNc1TwZ8KE1uxhu/DvgrQPCemWN14x8cSaCHhg1eXw1Fq/hnR9B0SZV0r+1fEVjfanFfaZpVzomqc1OHO3fZb/AOXX+lpbVgfxy/s9f8HHP/BTr4SfFzRfHPxM+Nb/AB/8ASaxbTeOPhX448J+A9L0nXtEkniGpW/h3V/C3hTRdV8F6wloJjot5o8y6RaX5hm1XQdZslmsJ+h0oNaKz6Nfr3+fb1A/0Gdf8UfDTxz+wH4p8d/BrTtM0n4T+PP2T/FPjv4d6do2l2Oiaba+EPGnwo1LxPocdto+mAWGmZsNVheWxtP3NtO0sSk7SW5deZX3UrP5P5/n94H+P9XcAUAFABQAUAFABQAUAFABQAUAFAHhn7QH/In6Z/2Mtp/6a9YrGv8AAv8AEvyYHyFXKAUAFABQAUAFABQAUAFABQAUAFABQAUAFABQAUAFABQAUAFABQAUAFABQAUAFABQAUAFABQAUAFAH//U/wA/+gAoAKACgAoAKAP0vHQfQV6AC0AFABQAUAfpV/wTE/4JkfG3/gpp8dLf4c/D6Gfwv8MfC02nal8aPjJfafJc+H/h34auZn2W9speCHXPHHiCO3urbwj4UiuYp9RuIbnUL+bTvD+lazq9hE5qC136LuB/c1+13+2L+xf/AMG+P7HHg74B/AzwlouqfFS70G8f4QfBoXyTeI/GWv3K/Y9Y+N3xw1qyW31H+xrnVLUy6trEi2l/4qvrJPBngi30vSNIuJvCPNGMqsrt6dXvbyS/L/gAf50v7Q/7Q/xf/aq+MHjT47fHbxnqXjv4lePNTbUdb1vUGCQwRKPK0/RdF0+LbZ6J4c0OySHTdC0LTYoNO0rTreC1tYURPm60lFWW39f1/wAMB+qX/Bu18X9J+EX/AAVh/Z1/t2YW2l/E618f/CBrppAixat418GasPCcJU4Ex1Pxjpvh7R0j3KVk1FJl3tEIniqrwflZ/wBf0/1iH9A3/B3f8E9a8RfA79kf9oDTbG4uNJ+F3xF+Ivw08T3NuvmJZR/FvQ/DGt+H7u+VcvDaJffCy/0+O7IW3W91e1tJX8+9s0fKg9ZLvZ/d/wAP/VgP4Pa6QP8AVa/4JTeDYf2Kf+CPf7ODfFCO48P2nw4/Z78V/Hnx7FeBY73Q9N8Z3/jD4/a9Bfxylfs97o+m+KZ7e6tbgo9nNavaTbGgYLxT96btrd2X5Af5ZPjLxLdeM/F/irxhfJ5V74r8Sa54lvIxIZRHda7qd1qlwglKqZNkt06+YVUvjcVGSF7QP2V/4I1/8Ec/iN/wUx+J48VeLU1rwJ+yV8PNat4vid8SIIfs2oeL9StxDeP8L/hrNcxSW954ov7WWF9e1vyrnTvA2j3cWpahHdapfaBoes51Kigu8ui/V/eB/V3/AMFWf+Cs3wC/4I/fAzw/+xp+xr4b8FxftBab4KtNA8B/D/Qra3uvBn7OnhO6tC9h4z8d2rNcf2r4v1Jbh9b8OeFtXmutV8S6hdv438czzaVe28fjDCEHUfNJ6bt7t+XkB/nb+O/HfjL4n+M/E/xE+InifWvGnjnxpreoeI/FfivxHf3Gqa5r+u6rcPdahqep3908k9zdXM8jO7O2FG2OMJGiJXWkkrLZAf15/wDBo1+zv8OfFXxH/am/aY8Qab/anxG+EWl+APhz8O57lIpLPw1Y/FC38Y3vjPWrKN0d01/ULHwlp2gW2oRNFLZ6Hf8AiLTwZYdcuVTnryekej1/r/h/uA/W/wD4Khf8EEfHP/BTr9o7/heHjL9ui6+HXhXQPCukeC/hp8J7X9nn/hLNN8B6FZx/bNaYa8/xz8MpreseJvEtzqet6prB8PaXcNbS6TobJLZ+H9PkaIVFBW5b93ff5dPv+4Cl/wAEvf8Ag3qtf+CbP7U1j+0vF+1tcfGV7PwH4w8Ef8IXJ8Co/h8sg8WR6fGdT/4SFfjB41KGw+w5Fn/YjfavNwbqDYCznV5425ba9/6/T9JB7p/wVo/4Ik6B/wAFUfiN8JviFrH7ROsfBWX4V+CdZ8Gw6VpvwzsvHcetR6vrv9tnUJLu58b+FGsHgb/RxbLb3ayL+985DlGmFRwTSV7vvb+vv+64H+Zf4z0BfCnjDxX4WS6a+Tw14l13QFvWhFu14ujapdact00AkmELXAtvNMIllEZfYJHwHrsWqT7/ANeX5fcBzVABQAUAFAH+gT/waQeI9e1L9jD9ozw7qGr6he6H4a/aP8zw/pd1cyT2einW/h34TutWTTIpGYWcN/d28V5cW8GyB7xp7vy/tFzcyPzV/iXoB/Mf/wAHBPiPXvEP/BXL9rmPXNXv9Ui8O6z8OfDmgxXtzJPDo2g2Xwj8B3dtpGmROxjsrCO8v7+9+zW6pG99f3t7IrXV5cSy60v4cfn+b/r/AIYD9Nv+DRjxNo9j+1/+054SuntU1zxF+znZa1pBlkVLqWy8MfEnwxbaxb2iMwMoZvEumXFwiK7qlqknyojtU117qfZ/mv8AgdvuA4b/AIO0PBfiHSv2/wD4MeOby3uW8MeMf2V/C2jaDqDqfsp1bwd8Tfii/iLR7dsAGXT7fxL4f1O4UE7Rr8BON9FB+612f5/8N3+7QD+YPw54e1nxd4h0Hwp4c0+41bxD4n1rS/D2g6VaJ5l1qes61fQabpen20fG+4vL65gtoUz80kijjNbAf6mX/BaXU9P+HP8AwR5/a2t/E13a3Rg+CXhzwMLi8lVFvvEHiDxL4P8ABulTRF/KMt3JrWo211bIq73nRCIyAVXjp61I+bv+fp+X3Afjz/waDyRn9n/9seIOplT4xfDqR4ww3rHL4K1RY3ZeoWRoZVRiMMY3Aztarr7x9AP5vv8Agvvpt5pf/BXj9s+3voWglm8W/DzUolb+Oz1f4LfDXVLCYeqz2V5BKMZxux2wu1PWEfT+u/8AXbYD7z/4NPNC1PUP+Cj3xK1m2tnbTfD/AOyX8Q5NTuyreTA+p/Ez4OWNhbeZgr9pupGmlhiJVngs7yRciB6ms/c9Wv6/q35KQez/APB3d/ydd+yn/wBm9a5/6sjXKmhtL1A/kgrcAoA/1QPhr/ygE8Ef9og9C/8AWNrauP8A5e/9xP8A24D+Gv8A4N2v+Ux37HX/AF2+PX/rMPxqroq/w5fL/wBKQH70f8Hgv/IgfsI/9jh+0B/6ZfhLWdD7f/bv6gfw110AfoR/wSb/AOUmv7Bv/Z1XwW/9TjSKip8EvQD+zD/g7Y/5R1fBH/s9T4ff+qM/aKrCh8b/AML/ADQH+ePXUB/rf+D/ANoQ/DH/AIJZ+Cf2ofh54Hh+J8fgD9h3wb8Z/D3w+0vXv7CTxTY+F/gppfiw+G7LXYdI8SPp8z2NlNZxSRaLq1wk8Qt1sppyEbht77T0963prYD+Zn/iMQv/APpHnaf+JWTf/Q5Vt7D+/wDgA7/iMQvNgH/DvG28zcSW/wCGrpNmzAwoT/hm/cGByS28gggbBjcx7D+/+AHyR/wSB/bD0X9qz/g4XvP2kdS8DWHwtn/aS0T4wnSPBMniZfFKeHtei+EP2yW1tfEsmh+F/wC173UrbwVqk/m/2Fpzu2pTWyW8jqsstVI8tK29ra7dfn3/AOGvYD7G/wCDwTwT4hmt/wBhT4jQ29xP4U0+b49+CdRu1Um00zxDrCfCvXdGt5WxtW41zTdD12WBd2Xj8PXBwPLzU0H8S66P+v8Ah/usB/ErXQB9KeMP2Mv2wfh54K1D4k+P/wBlH9pTwP8ADrSLSy1DVfH3jD4F/FDwz4K0yw1O5tLLTr3UPFOteFrLQrK01C8v7G0srm5v44bu5vbSC3dpbiFJVzRenMm+11/w4H+lv/wQ68XWevf8Eg/2QNZ8I2Vnq11onws8U6Emj219Hapd+J/B/jrxrod/p1zd+XdDTrnUdZ0uVriaW3lNu179pNu8ZVG46nxy9fzA/Ba8/wCDwTWtOvLrT7//AIJ1R2V9Y3M9ne2d1+1NcwXVpd2srQXNtcwS/s4LLDPBNG8U0Uiq8ciMjgMpFa+w/v8A4AQD/g8QvNrA/wDBPG2L5XYw/aukCqOdwZP+GbyWJ42kOu3ByGyNp7D+/wDgB/O5/wAFGv2/h/wUp/bM8PftKn4RQ/BSafw78OPAtx4Ph8cH4gieTwpqt8V1qTxC3hDwQTJewanDbfYjov8Ao0din+mT+YFi2hHkja99d9v6/D8byD++f/g4i/5Q5/tjf9e3wJ/9aa+DFctL+JH5/wDpLA/zQP2ffjR4q/Zz+Ofwh+PXgiQp4r+D/wARvCHxF0SMytDDe3fhTXLLWDpV46q5bTtYhtZdK1OFkkjudPvLq3likildH62rprurAf6DX/Bwj8NfCv7bH/BH7Sf2mvhkBr1r8NpPhP8AtS+A9St4ka/1H4aeONLt9C8RRbk8xYbOLwj4/tvGOsQ+YoQ+D4iWL26RvzUrxqcr63j8/wClvr+N4h3v7L17Y/8ABI7/AIN/dA+KGr21tpfjvwv+ztqPxpuLe/ijjm1D44fH65/tj4eeHdahk4e507xN448DeBL9FSVodP0Q5S48hmlT9+r6u3yX32/p6bAfylf8G2Hja0tv+Cu/wtuPFV8t7rXxA8D/ABy0q01TVroveXfii98Caz4qubo3M8he51PUbXRNWjdpGkmuXu5sbpXBraqv3fo1/l8wP7CP+CxH/BYTxB/wShufgNLD+zCfjx4f+NsHxBj/AOEgf4tS/DW38M6x4Ek8JMdHlhj+GPj9b+bVrLxUt7bSS3OmNs0+7WGC6ENxJBhThz31s1bp3A/E7/iMQv8A/pHnaf8AiVk3/wBDlWnsP7/4AfNv7ZH/AAdDyftb/sv/AB0/Zqm/YatfA1t8afh9rfgUeLpP2kH8Vv4Yk1aNBBrQ0H/hQ3hxdYk06eOO5js/7Y0rzXjUfa4SN1VGjyyT5r2e1v8Ahv677AfycVsB9Gfsifs6eIf2uP2m/gf+zV4X1KHRdW+MnxE8P+Czr1xAbuDw7pV9cibxD4klsllge+Tw94ft9U1o2CTwSX32D7JHNE8yuqk+VN9l/Xb8/uA/0HvjT4L/AOCTn/Bv3+zL4N8cX37NOk+OvF2u6tB4H8K6zceDvCvxA+PHxT8YQ6VNq2q6nqvj3xqIYvC2gQJZnU9cj0i60jw1oz3NnaeHfCst1PZabLyrnqStzPv1sl8uv4v7wPz38E/8HZuieMfiN4A+GHw//wCCfl/DbeNfHXhXwZp9zeftD2On3NuPE2v2Ghwy2/h3SPgbqFvLdj7ajRWkerqjSqsImYNva3Q0b5vPb/hvz+4D9Of+Dlv/AJRHfHL/ALHv4G/+rZ8LVFH4/kwP8ySusAoA/wBUD4j/APKAPxt/2iB17/1jS6riX8Rf41/6UB/lf12gf6QP/BrB4m0bWv8AgmFc6NpzWo1Lwf8AtGfFbRtfihkVrn7dqGleCfE1ncXkQYvG0uk65YQwOyqskNqAm4o5XkrfH6pf1/X6gfH37Rv/AAdVeJf2dP2gPjb8A9d/4J+Jfar8Gfit4++GV3qdz+03PpMmsHwT4n1Pw9Dri6af2fL8WcGt29hDq1rDHf30K217EYL27hKXEtKjdJ826vsB40v/AAeIXg3b/wDgnjbNlSE2/tXSLtfIwzZ/ZvfcoG4FRsJJBDjBFP2H9/8AAD8J/wDgrz/wVgP/AAVY8bfBfxpL8ALf4EXHwi8LeK/C720PxNb4lv4lh8S6tpeqwzyXbfD7wCdKXS3sJ447b7PqQuDfyS+db7NkusIciave77W/r7vvuB/XX/wan/8AKMnxN/2dR8VP/UK+FFc9b4/kgP4Y/wDgpH/ykS/b3/7PS/al/wDV5eOq6YfBH/DH8gP7zf8Ag11kjf8A4JX6CqOrND8d/jFHKqsCY5Dd6FKEcDlWMUscgU4Ox0bowLc1b4/kgP4DP279NvNH/bg/bJ0nUIWt7/TP2q/2hrC9gb70V1afFzxfBPGemdskbDPccjOQa6o6xXov66/n94H9Uv8AwZ76FqZ1j9vfxMbZ10dNM/Zy0JLtlYRz6nJdfGm/ktoGxtke1tYopbpQ26FbyzLACdDWNd6RXm3/AF/w/wB4H5af8HN3/KWP4n/9kr+Cn/qD2lVR+D5sD+zr4j/8oA/G3/aIHXv/AFjS6rnX8Rf41/6UB/lf12gf6W3/AAbD/wDKKLwD/wBlg+NH/qUpXJW+P5ID+c//AIIs+I9J0L/g4a+JNhqbWqXHiz4gftreHNEa4kWNv7WjvPHHiTba7mXfdS6X4d1OJYxuZoXmwpIFa1P4a/7dA+6f+DwPwJ4mnsP2F/ibBbXU/g3Srv47+BNUvFRjZaV4m8QQ/DDxBoVtK+3al14g0rw14ilt0L7pIvDVyQoETGpoNe8uuj+X/Av+IH8SFdAH+rn+y/4D8T/DH/gjB8KvAvjO1urDxV4e/wCCfVvb67pl8jR3uj39z8ELnUJdEvImVGhu9EF2NKuYSD5M1m8W59m9uJu9Rv8Av/qB/lGV2gFABQAUAFABQAUAFABQAUAFABQB4Z+0B/yJ+mf9jLaf+mvWKxr/AAL/ABL8mB8hVygFABQAUAFABQAUAFABQAUAFABQAUAFABQAUAFABQAUAFABQAUAFABQAUAFABQAUAFABQAUAFABQB//1f8AP/oAKACgAoAKACgD9Lx0H0FegAtABQAUAbfhnSo9e8SeH9Dlme3i1nW9K0qSeNQ8kEeo38Fm8yIxCs8azF1ViAxXBIBzQ9E32/rz/L7wP9hD9kH9kL4HfsO/Avwl+z78AfC0fh3wZ4ZhNxf6hc+TceJvGvie6hgTWvG/jXWI4YH1vxTrslvE15dtFBaWVpBZaLotlpugaXpWmWXBKTk23u/603t9/wB4H5gftF/8G8P7Cn7VXxq+Ifx++NPjH9p/xR8RfiX4jv8AxDrl7L8YNNax09bqZjp/h3w9aXngW+k0fwp4asPs+h+GNCiuZLbRdDsbHTrcmK3RntVJRVla39f1/wAMB4n/AMQrv/BL/wD5/f2lv/DtaD/87qn7afkB/AP8YdPn/Zv/AGsfinpPwm1rXPD1z8Bf2h/HGm/DTxEL5X8SaJN8LviTqlr4O1n+0ooIEfW9NfQ9OvftsdtCrX0PnrBGCEXpXvRV/tRV/mvn+f3gf6L37FP7ef7F3/Bcj9jrVvgB8bU8JR/FPxb4Nj8L/Hj9nXWtbtdI8TzazpMFnezfEj4URm5g1fUvDkWsWtr4r8M+ItBWfUvAurQWlhrRgvbG3utS5pRlTldbX0fT0f8Awe1wPmL4Df8ABq7+xJ8HvjdpHxV8b/FP4sfGvwT4R1238SeHPhH44tPCWm+G7u5025W8061+IeraLp1vceM9GtZoo5rzSbWz8L6frIhFprUF9pE19pd23Wk1ayXn/kr/AJ83brcD5Y/4OKv+CznwpHwe8T/sCfspePNJ8d+LfiEttpPx++I3gPW7HVfCPgzwNZ3fmal8KNK13SJZ7PVfFnim4s7fTfGkGn3Ulh4e8LLqfhfU/tOra9e2mgulTd+Z7LZeff5fiB/IF+xB8EvDP7Sf7Yf7MvwB8aX+r6Z4Q+MXxu+HPw88UX+gS20GuW2geJ/E+naXqz6RcXlveWttqJsbidLO5uLS7ht52jmktbhUML7yfLFvsv6/rT1W4H+up8HPgz8Mv2fvhb4O+C/wZ8IaT8Pfhr4A0ODw/wCE/DOgQCK00uyh3u87yXH2ifUdVv7uW41PV9Y1SW91PW9Xur3VtYur3ULy7uJeJtt3e7A/Crxj/wAGx3/BOv4h+K/EXjrx34w/aw8X+M/F2s6h4h8UeKfEfxr0vV9d8Qa5q1zJealq2rane/D+e7vr69upZJri4nleSR3JJ6CtFVklZWsgPMvHP/Brr/wTL8PeCfGGv6feftI/b9D8LeINYsfP+K+hSwfa9M0m7vbbzox8PYzJF50CeYgdC6ZUOuQ1Htp+X9fd+f3AfwTfBX9qz9pz9m628Q2f7Pn7Qnxo+CFp4tn0258UW3wo+JfjDwBB4iuNHjvItJn1uLwvq+mR6nNpseo38djJeLM9ql7dLCUWeQN1OKe6T9Un+f8AX3ID3D/h6N/wUn/6P5/bE/8AEjfi3/8ANXS5I/yR+6IH75/8G3v7bX7Yvx+/4KLyeAvjl+1N+0H8YPBA+AfxO1seEfiZ8XvHnjfw2NY07U/Bkdhqo0XxHruo6cNQso7u6S1vPs/2iBLidYpFErhs6sYqF1FJ3WyX6f1+IH0z/wAHRn7XH7U/7OPx/wD2XdD/AGf/ANo343/BPRvEfwe8W6r4g0r4VfFDxn4C07W9TtfGv2S21DVbPwxrGmW9/e29r/o0NzdJLNHB+6R1T5amjFNO6T16pP8AP+vuQH8/f/BEn4b/ALOnx7/4KafBDwj+142i+JPA3iS88Zara6D48u4n8M/EP4ow6DqepeDfDfi+XUZUg1WDW9fzdRaPqErweLdet9N8NXtvqUOty6be61G4wfLurL09P6d/LcD+hn/g6R/ZZ/Yd+EH7NHwS8ffDv4ZfCP4N/tF3vxasPC3hrS/hh4W8MeBdR8b/AAvXwr4mufFx1/w34XstKt9W0fwtqlp4RFj4kvbGefQrzULXQrW6hg8QS27Y0ZScmtWt3fX+r/P8LxD+HCukAoAKAP77/wDg0T/5NJ/an/7OL0r/ANVp4armr7x9AP5j/wDgvh/yl1/bR/7HPwH/AOqb+HNa0v4cfn/6UwPkv/gn/wDtleNf2Bv2sfhP+074Js11p/A2rXFp4s8KSzfZ7fxn8P8AxFZzaJ408LSTkMltdahod3cy6JqEsVxFpHiK10fWWtbn+z1t5anHmi193k/1A/0RviB4X/4Jkf8ABwn+zF4Z0+z+IEHiefQfM8V+HLjwpr2h+Gf2i/gD4j1GCHT9Zste8K6imtXGjwXzQW+na7put6NrXgrxWlhpur6HfamLPw54it+Vc9KW3+T9Ho/P809UB4R+x3/wb2/sE/8ABPL4mWf7Vfj74peLfiZrXwouP+En8I6/8btY8FeEPhj8M9RspGax8a31paWOl2Vz4g0Nnim0fWfEOuto+jaikWs2Wjwa1a6Zf6e5VZSXLypX7av+vl91gPwm/wCDi7/gsn8Nv2uYNC/Yz/ZV8TQ+Mfgx4J8XJ4t+LfxT0wZ8PfEjxtoMd1Y+HPDfga+D/wDE68C+F5LzUNU1DxEsTaZ4s8Q/2Nd+HZp9F0C21jxDpSpte9LR9F2Xn69unUDyr/g2c/4KK/Cv9jz9oP4qfA348+KtM8B/DT9pvT/BqaB488Q3UNj4Z8K/FHwNc67BoFn4j1OcR22haJ4w0jxZq2nXHiC/uYtN07WNL8Oxag9rY3l1qFo60HJKS3XTy/4AH9W//BQv/gh/+xd/wU38b+Hfjp451/4i/D/4mx+GdM0OT4h/BrxD4YSy8e+F7TdP4f8A+Em0zxH4b8WaLrD6XaXU8Oi6/ov9j6pNp09rZ6jqGsaXpmjWlhjGpKGlk1fZ/wDDq34+gHkX/BNnwh/wTd/YI/au1z/gnJ+xTdXnxV+MXiH4XeMPi9+0p8ZtZ8c6J418T6DN8NfEvhfwz4O+G3irU/DejaX4Yg1tJ/HviG7bwf4c03w5/wAIlBYC78S2V/rXiOO4Ry55R55aK+i7367/AJ834tgfgx/wd3f8nXfsp/8AZvWuf+rI1ytKG0vUD+SCtwCgD/VA+Gv/ACgE8Ef9og9C/wDWNrauP/l7/wBxP/bgP4a/+Ddr/lMd+x1/12+PX/rMPxqroq/w5fL/ANKQH70f8Hgv/IgfsI/9jh+0B/6ZfhLWdD7f/bv6gfw110AfoR/wSb/5Sa/sG/8AZ1XwW/8AU40ioqfBL0A/sw/4O2P+UdXwR/7PU+H3/qjP2iqwofG/8L/NAf549dQH9un/AAbyf8FpPgr4a+DGhfsAftheNdA+Hs3g+bVtO+A/xL8dXVjpnw/8ReC9cu7zVbn4XeN/EerTJpmg61o+pahqcfhO/wBee20DXfD15Z+ERc2WraPpFr4m56tN35lqutt159/u2+8D6z+NP/Bqt+w/8Y/iNd/E/wCDvxr+KPwZ8A+MbxvEcnw88JW/hLxt4Ns4NVL3nlfDnWtTiiv9E8OzpNFPplpqVz4vgtImaLT51002VlaSq0krOKb77P5+f3fm5B658TLH/gjp/wAEGv2W9S8A6p4T+GvxY+LAsr3xNoXw98f2vgn4lftF/Gnxtd2dtp9he6/Pc6BdjwF4Pkezt4pNXOh+HfA2g6fa6nLoWkav4muZtO1xL2lR7tLyukvlr+d/W4H8DHhn9rH4o+Cv2udO/bP8Jf2D4e+K2kfGyT446XYaTpUOneD7DXJfFEviSTwxa+H9PNrb2vgp4p5vDbeH7M29uvhqRtKhMMRUr1WTjyva1v63/P7wP9G34a/tF/8ABOD/AIL9/siSfCDxdquj3Gs+IrTTtW8ZfAzU/E+m+Hvjp8H/AIhaFaNIPFfgmOUnUNQt9ElvL1fD/j/Q9N1XwxruiXt9oviKzUXnifwna8lp0pX+V+jX6f15AfI3wK/4NcP2CfgN8UdK+MHxI+KXxb+MfhbwHqkPirTfAXxGu/A+heAnfRpotQtZPiHc6PoFhceJNGsXt/tN9p63fh3R9RRBb61a3ulNeafdU60mrJWfdfotf60bV7gfnf8A8HJf/BYL4N/GD4br+wN+y7430j4l6ffeK9G8RftC/Efwnewar4JWPwZqX9q+G/hd4c122aXT/E96niqz0vxV4o1fRprjSNJm0DQ9FtNT1DUbnxDZaLVGDT5nddl3v18vx/WIfOv/AAbpf8FkPhx+x9/wkH7HH7U/iSLwj8EvH3i8+LvhX8UtRUnQfhn481uGy03xDoPje9LltI8BeKxYaZf2niDy/wCzPCHiKLVL7XjDoviLUda0B1abfvR1fVdX6enbr0A/bH9rP/g3I/YT/bv+JWpftRfBn4z+JfhKfi7qNx4y8UzfCOfwb8RfhJ441XV7przV/F/hWBnRNJ1HxHeSXl7q1zo/iS+8OXWozNfWmhWc7Xv22I1ZRVmr276P5/8ADet7gdx4R/ZI/wCCO/8AwQi+A/izxD8adW8IeNfFfiy2bU7rV/jnYeCviR8a/idc6DDey6X4R+Ffw6GkW8NhpyXN81tjQdF0/Tkub2xvviB4sa0srTUdPTlOo9L+idkvXf8Ara12gP4If2pP2kF/a2/bG8bfH+18CeHfhfonj74h6LP4U+HHhSw0zTdC8EeDtIfS9D8K+Hre30bT9J02a9tND02yfXNTtdNsV1rX5tU1l7WGXUHSuqK5YpXvbr/V/wCu2wH+i9/wcRf8oc/2xv8Ar2+BP/rTXwYrkpfxI/P/ANJYH+XBXYB/oo/8G4Pxx8G/tnf8EvPHX7IPxgs7PxrB8Erzxd8DPG3hTVZ7hj4i+BPxf07WNY8LwajPa3Fve29lc22p+PfAdgbOW1ubLTPB1obS6jmSOSLlqrlmpLS+vzX9ID5Q/wCDtX9qiDwv8MP2b/2JvCt7FZ3HjXV7r44/ELS7Bktfsvg3wYl74P8AhppU1tFhH0fXPEl74t1GO38uOKC++H+nSR52AK6Cu3L5fN/8N5fO/uh/Fx8BfjX47/Zv+NPwu+PXwyvodO8e/CTxv4e8eeF57uJ7iwl1Pw/qEN8lhqtqkkLXujarFFLpms2PmxC+0q8vLRpEWYvXQ1dNdwP9ILwl8af+Can/AAcO/sjad8KPGut2Wn+NpTY+I9X+Ep8VaP4b/aC+CHxJ0nTJre88T+A0v4rt/EOi20Go6la6f4us9D13wd4h0K+lsPEelWuqJqeg6VyWnSl+vRr8Pzv6XQHxz8Jv+DUX9iT4ZeObXx58Yfjv8Xvi14E8N3/9tyeA9Yj8K/D/AMN6hYWK+cbHxx4i0iObWLzRxtMmoyaFfeDppoV8s3cEJmEtOvJqySXne/3f0/ycQ/Pb/g4B/wCCjH7Btx8KJ/2Jf2G/AvwD8TeJNd1TRm+MHxo+E3gTwLa+G/BXhzwnqtvqFl8OfAvjLQNDhTXNc1zVNM05/EeseFtVk0HSfDdnN4aN7q15r+rWegXSjK/NJu3RPW9+v/D3/NxD+PGtwPq79hj9pR/2Pf2vv2ev2l/7KuNcsfhD8TNB8Ta/otkyJf6x4Td5NJ8Y6XpjzTW8Eeq3/hXUtZtdLkuZVtI9Qltnu91ssqMpLmi1tdf12/rvsB/pN/tMfs5/sL/8F5P2SPBw0L4ut4k8I2GsWvjr4dfFD4T61pT+Lvh34rudKudPvNH8UeHNWtr02MtzZ3Mmn+LPA3irTNN1ZJbWF4ZdJ1Kxs9Qt+SLlSk9PVP8Az8rgfjxof/BNH/glT/wQ68c/D79oL46fGDxR+0x+00nifw1Zfs7/AAY8T3vgjRbm48b654n0/SfD3j/Q/hlpdve6vCfBt1KdQl+IHirWtS8LeF3tpNS0fRrjx1F4UgW+edRNJWXVrX9Y/d+W0g/Rn/g5b/5RHfHL/se/gb/6tnwtU0fj+TA/zJK6wCgD/VA+I/8AygD8bf8AaIHXv/WNLmuJfxF/jX/pQH+V/XaB+/v/AAQN/wCCsnh7/gnD8b/F3gb43TaiP2Y/j5/YcHjTV9NsLjV7/wCGfjfQWurbw18Q4NLtfMvb/QGsdT1DRvHGnaTb3GsXOm/2RrGn22o3XhqDRNXyqwckmt1+Pl5Af1U/tpf8EU/+Cfv/AAV38QWv7XHwn+NreF/GfjGy0+1174s/ATXPBnxE+HvxKXS9OtrDT7/xPoqy3FlN4s0vTINN0t9S0bxDoN4bG2itPEFjqN3DbXFrjGpKHutX7J3TX3/5elrAUfgB/wAEqf8AglB/wRg8HeLfjz+0R8Q/DXjHVtU0qXQ5fiN+1CPB+qWlpp7NbX114c+FXwutdGmS/wBf1SXT4pnj0jSvGPjy6giuLDTL2DSri/srgc51HZK3lF/m/wDhv1kH8RH/AAVT/bQ8B/tx/ta+J/il8IPhhoHwg+CnhvSbL4ffCXwfonhrQPCt1c+FNCvNRu28X+KdM8N2dnp6+KvGGq6nf6xeRH7ZPo+lyaP4ZfU9UTQYr6fohFxik3d7v+utvl+sg/tN/wCDU/8A5Rk+Jv8As6j4qf8AqFfCiuet8fyQH8Mf/BSP/lIl+3v/ANnpftS/+ry8dV0w+CP+GP5Af01f8Gtn/BSH4P8Aws8N/Ej9hX42eNdD+H+peLfiHL8Vfgb4g8V6ja6RoHiPWNe0HRfD3jD4dnWb5raw07XN3hfRNd8K2V7dKfEVxqXiDT7KQalBp1jqGNaDdpL0f6P8bfID9mf24v8Ag3c/YU/bY+OPiP8AaR8T+KPjJ8G/HHjOa21X4l/8Kq8SeDbLwr4vvrS1jt7zxTd6X408FeLE0PxJf2NtbLqep6ReWejXs1vJrGo6Dc61e6pqV/Easoq1k0tr3/zX9aaXTiHpH/BJzxP+wJ8LfFnx8/YJ/wCCfVrbeKfAf7NekfDrxp8VPjdbeL7Txt/ws34vfE648W6LrNvd+JrC0j0vxNqnhzRPh9okOqaz4els/ClndXp8L6Bommx+H7oOpqTSlLrol2X/AAfT7rAfx0f8HN3/AClj+J//AGSv4Kf+oPaVvR+D5sD+zr4j/wDKAPxt/wBogde/9Y0ua51/EX+Nf+lAf5X9doH+lt/wbD/8oovAP/ZYPjR/6lKVyVvj+SA/g/8AF/x68cfsu/8ABS74kftDfDeW3j8a/CD9sT4neONDhvA7afqUmj/FfxHLe6HqqRlZX0jxBppvND1eOF45pNM1C6SGWKVkkXptzQt3jb8AP9GX4b/Gn/gnl/wXV/ZCvPBd9P4d+IPhjxXpWm6r49+DGr67a6T8Zvgv4v099ltqU1lp91H4h8OatoOqSzweH/HWjq/h7xHZS3MFpeapo2panps/I1KnL069H/Xb/ID8tNf/AOCIH/BGH/gl1cH9rn9pr4r/ABO8W+E/h/eTeIvBfw4+Ovjr4faloPifxHoqDV9K0HRPAnhTwD4K1/4s+JxdWqHTvCkl5eaHqEZx4m0O80uO8uk09pUmuVLV6Nrz++34d1skB+4Og/H2H9qf/gmvqf7Rtv4bk8H23xp/ZN8bfEO18LzaiurT6FaeI/hzrt9a6bcaklrZx3txbW8kaXE8VrBE83meWgTaaytyztvZr+uv9dtgP8i6u4AoAKACgAoAKACgAoAKACgAoAKAPDP2gP8AkT9M/wCxltP/AE16xWNf4F/iX5MD5CrlAKACgAoAKACgAoAKACgAoAKACgAoAKACgAoAKACgAoAKACgAoAKACgAoAKACgAoAKACgAoAKACgD/9b/AD/6ACgAoAKACgAoA/S8dB9BXoALQAUAFABQAUAFABQAUAXtN1PUtF1Cz1bR9QvtJ1XT7iO7sNS027nsNQsbqFt8NzZ3lrJDcW1xEwDRzQypIjcqykZYA9s8R/tVftQeMfDi+DvF37SHx68U+EUtpbNfC3iP4wfELXPDi2k6lJ7VdD1PxFdaYLaZCUlgFr5Uikq6spNKy7L7gPBaYBQAUAFABQAUAFABQAUAOVmRldGZHRgyupKsrKcqysMEMCMgg5B5GMCgDb8QeKPEvi29j1LxV4i13xNqMNrBYxX/AIg1fUNZvYrK1BFtZx3WpXFzOlrbhmEFusghhDERqNxFFktv8v6/ruBhUAFABQAUAFABQBf0zVdU0S9g1LRtSv8ASNRtmLW2oaZeXFhe27EYLQXVrLDPExBIJjkBxxzyKAOm8U/Er4i+OY4IvG3j/wAa+MIrYRrbR+KfFWu+II7dYV2RCBNWv7tYhEnyRiNVCL8q4AxSslsl91v6/ruBxVMAoA7mx+J/xL0vw7L4Q0z4h+OdO8JzjbP4YsfFuv2nh2ZSzuVl0S3v49NkG6R2w9uw3O5wC7Biy+foBw1ABQAUAFABQAUAFABQAUAFABQAUAd3onxS+JvhrSbjQPDnxF8d+H9CvIzDd6Loni7xBpWk3ULNvaK406w1CCzmjL/MUkhZS3JyTSsuy+4Dh3d5XeSR3kkkdnkkdi7yO5LO7sxLM7MSzMxJJJJJJzTAZQBPa3V1Y3EN5ZXM9nd20izW91azSW9xBKhyksM0TJJFIhwVdHVlPIIwKAO51/4s/FTxXpMWg+KfiZ8QPEuhwokcOi6/4y8R6zpMUcUgljSLTtR1O5s40jlVZEVYVCSKHX5gDSsuy+4Dz+mAUAdp4X+JHxE8ERXEHgvx7408IQ3ayJdw+F/FOuaBFcpMuyZLiPSr61SZZU+SRZFcOvytkYFKy7L7gOUvL281G6nvtQu7m+vbqRprm8vJ5bq6uJW+9LPcTvJNNI38TyOzN3JwNrArUAFABQAUAFABQBPa3VzY3EN3ZXM9pd20izW91azSW9xBKhyksM0TLJFIpAKujKynkHgbQDr/ABJ8S/iN4ysrPTPF/j/xt4q07T1VLDT/ABJ4q17XLKxRCSqWdpql/dQWyqxLKsKKASSMZzSslsl91v6/ruBxNMAoAKAN/wAO+K/FPhC8bUfCfiXX/DGoPH5T33h3WdR0W8eLOfKa5024tp2jzzsLlc8lT1osnv8A5/1/XYDKvb691O7nv9RvLrUL66kMt1e3txLd3dxK33pZ7md5JppG7vI7Me5P8IBVoAKACgAoAKACgDqvC3jrxt4GumvvBPjHxV4PvXwXvPC3iHV/D905XIXdcaTd2krbQSBuc4yQOtKye6X3X/r+uwGTrGt614i1CfVvEGr6pruq3R3XOp6xf3ep6hcNz8097fSz3Mx5PMkjHk+tMDLoAKACgAoA7m8+J/xL1Dw7F4Pv/iH45vvCVuqrB4XvPFuv3Ph2FURYlWLRJr99MiVY1WNQlthUVUHyqKLLfr6fqBw1ABQAUAFABQAUAXdO1PUdHvINR0nUL3S9QtX8y2v9Ou57K8t3/vwXVtJFPC+ON0bg/nQBb1zxDr/ifUZdX8S65rHiHVpwBPqeuale6tqMwXO0S3t/NcXMgGTgPK2MnGM0AY9ABQAUAFABQAUAFABQAUAFABQAUAFAHhn7QH/In6Z/2Mtp/wC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BQAUAFABQAUAFABQAUAFABQAUAFABQAUAFABQAUAFABQAUAFABQAUAFABQAUAeGftAf8ifpn/Yy2n/pr1isa/wL/EvyYHyFXKAUAFABQAUAFABQAUAFABQAUAFABQAUAFABQAUAFABQAUAFABQAUAFABQAUAFABQAUAFABQAUAFAH//0P8AP/oAKACgAoAKACgD9Lx0H0FegAtABQAUAFAHvX7Pf7Lv7Q/7V/jN/h9+zj8HfHfxi8W29tHfajpvgrQ7jUodE0+WYW8Wp+I9WbydF8NaVJcEW6ap4g1HTdPNwywi5MrIjJyUdW0vX+v6+8D6+/aG/wCCN3/BSb9lL4N+Jf2gPj7+zRfeAPhF4P8A7C/4SfxbJ8Tvgr4kOi/8JN4j0jwjoZvNA8H/ABI8QeJ0F/4i17SNLUpo0ghlvY5bnybdZZ0lTg3ZSu35Nfn/AF96A/MerAKACgAoAKACgAoAKACgD9F9V/4J1+L9K/4Jq+Gv+Ck0nxI8Ny+DfEnxpn+C8PwyTRtTXxNa6lBc6/bHW5daM/8AZT2LHQJXFskAnAuIxu+Ry0c65+S2tr3v+lv679APzoqwCgAoAKACgAoAKAO98BfCr4ofFS/k0r4YfDfx78R9TiaJJdN8BeD/ABD4wv43n3eQkln4e07UbhGm2P5QaPMmxtgbadqbS3aXq7f1/XcBvjv4XfE34W6hHpHxN+HXjv4c6rKZRFpnjvwjr/hHUJDblBOI7LxBp+n3LmEyRiULGfLLpvxuWndPb87/ANf12A4SgAoA6nwj4H8a/EDVl0HwH4P8U+NtcdPNTRvCPh/VvEmrPHvWPzF07RrS8vGTzHSPeIdu91XJZlVi6W/+X9f13A6b4hfBH40fCQwr8VvhF8T/AIZNcSJFAvxC8A+K/BhnlkjeWOKEeI9J00ySSRRvKiJl2jR3UFVc0k09mn6O/wDX9dgPMKYBQAUAFABQAUAFABQAUAfpPp//AASB/wCCkGq/BCz/AGkdP/Zc8U3PwSv/AIWQ/Gyz8er4s+Gq2E/wuuPCa+OYfFy6dJ41j1xbOTwoy6wLJ9LXVRCfJNiLzNvU88b2ur3tbz2A+NvgN8Bfi5+058V/CnwO+BPgu9+IfxV8cHW18K+D9OvtH0281g+HPDmr+LdaEN7r+o6TpMH2Dw7oOr6nJ9r1C38yKyeKDzbl4IXbaSu9kB7X+1V/wT6/bE/YjsfBepftTfBDXPhDZfES71yx8GXGsa94M1pdduvDcOlz65DAvhTxLr727afFrOmPIb1LZJBdqIGlKShBSjLZ3t/X6AfG1MAoAKACgAoAKACgAoAKACgAoAKACgAoAKACgAoAKACgAoAKACgAoAKACgAoAKACgAoAKACgD1L4ffA741/FsTH4VfB/4pfE0W7yRzn4ffD/AMWeMxDJDGJZUmPhzSdSETxRMskivgpGwdtikMybS3aXq7f1/XcDk/Fngrxl4C1Z9A8deEvE3gvXYkEsmi+LNB1Xw5q0cZd4hI+naxaWd4iGSKWMO0IUvG6AllYU7p7f5/1/XYDmaACgAoAKACgAoAKACgAoAKACgAoAKACgAoAKACgAoAKACgAoAKACgAoAKACgDwz9oD/kT9M/7GW0/wDTXrFY1/gX+JfkwPkKuUAoAKACgAoAKACgAoAKACgAoAKACgAoAKACgAoAKACgAoAKACgAoAKACgAoAKACgAoAKACgAoAKAP/R/wA/+gAoAKACgAoAKAP0vHQfQV6AC0AFABQAUAf6a/8Awbf/AAY8C/B3/glH8HviFpWlWVl4p+N2qfEz4ofErxBHbRNf6vc6R8QvF3gvw3DPdRx/a5rHQ/BfhTSIbPT3keG1v7jWLm1jjl1O638lV3m12sl/w3r9/wB4H8fv7ff/AAX+/bJ/bu+H/wAZvgF4i0r4XeCv2cvinq2jC38DaF4Qkm8U6b4f8H+PfD/jzwhFeeNtR1i9vrvXY9R8K6I+vX1rb2Wm6g/9oR2Ok6daTw29vvGlGLT1uv67Lv2+8D8Kq0AKACgAoAKACgAoAmt7e4u7iC0tIJrq6upore2treJ5ri4uJnWOGCCGNWklmlkZY4oo1Z5HZVRSxAYA/wBAv/gn3/wQE/Yk/Y1/Z3sf2l/+Cktj4K8e/Eq18JWnjn4h2nxd1mCx+A3wK0+4it7xfDl3od5LY6L4s1/TRcQ6V4k1Xxg2t6Pe6439leFdFiRYtQ1zllVlJ2hdLZW3f+QH6g3n7Xf/AAR6vv2FfDXxR1VfgM/7AWrfFKX4W+G9O1X9mvWk+DsfxHbWdcElpH8J7v4UiPRYjq1vrmoSeKrvwdYaAjyXWpzayn2szTxyzUra81r76/r5f8DYD8gP+Cpn/Bvd+yx8av2ffEH7Vv8AwTa0rRPB/jvR/B9x8SdO+Hvw31s+Jvgz8d/B9rp0+t3SfD61trnWbfQPGGo6UqzeCm8H30XgvxBPDBoc+hWdzrKeJdN0hVknad993vH1Wn/A6X2A/iN+APwG+KX7T3xj8A/AT4KeGm8X/FD4l60dD8J6ANQ07So7u6isrvVL6e61PV7qy03TrDTNJ0/UNV1G9vLqKG2sLK5mJYoEfobUU29kB/fh/wAE9v8AgiH+xl/wSx8J+H/2nP24PHnw3+Ifx5s9R0G107xX44ntrP4NfC7xhrV3Da6DoPws0DxBFBceMvH9zq0kVronivWNNk8R3V9Fay+C/C/he8S5mveadSU/diml+L9bNpL8urdwPrT/AIOLbCxh/wCCOv7XMsNnaRSLN+z/ALZI7aGN1z+078GFO11QMMqxU4PKsQcg1NL+JH5/k/6/4YD/AC+q7ACgD9e/+CL/APwTMuv+CmX7Va+BvFFzrWhfAT4V6TbeO/jj4m0RRFfyaPLffY/DvgDRtQkV4NO8R+P9QhvLa0vZI5ZNO0DR/FGt2sF1d6RBaXEVJ8kbrd6L+vL8fkB/cT+2b/wUf/4J+f8ABDf4e/Dv4GeGPhRBZ69rukya14K/Z7+BGh+HtEubbw9DI+mS+PPHWrX9xY2unW2sahYT2C+IdZm17xf4u1ez1G5W11YadrWo2XNGEql3e3m9b+n9fqBJ+x3/AMFC/wDgnv8A8F0vhj8RPgp4m+FNvqWteHdMi1bxz+z98dNC0DVNUi0K8c6VbfEDwFrWnXd7DeW2mX15Fp//AAlPh250Pxd4O1i702W4t9EbVdAv9SJRlTa1+a0/q34/ID+F/wD4LI/8E1NQ/wCCZv7WF38N9CvNa8Q/A74j6Q/j74GeLdajRtQn8NPePZa14M1y+gRLO98UeAdV26ZqVxAkD6lo174a8ST2Omt4gXTrXppz5436rR/15gfP/wDwTh/Ye8Z/8FDP2tvhr+zV4Tu7rQtL16a78Q/Ejxrb2I1BfAPwy8OLFc+K/FEls7xQyXe2Wz0Hw/BcyxWt94r13QdOuJoYbx5Uc5csW/u83+gH+ht8afjd/wAE4/8Ag32/Zd8G6NpHw+j8NReJHj8P+D/Avw80bRNR+NHxz8ReHrG2Gs+LvGPiK/l0dtafS4ry2uvE3jHxTqkOnaQdUsdF0K1WS90Lw7LyqMqrbv6t6peS/r8gPOP2E/8AgtN+wp/wVy1jxP8AsreLPhVe+FfGfiTQdSvYvgv8edG8IeNPBfxY8O6XF9s1m08P3YfUdE17VtFsom1fUfDWtaNp2pDTLe61nRotWs9H1i50onTlDW9/NaW8v69OoH8nX/Bf7/gkxoX/AATu+NXhj4pfA2x1KP8AZf8Aj7e623hzR7gz3sfwl+Ienn+0NY+Go1WWSea58P32l3A13wBNqcv9qyaZZ6/olw+oN4Uk1nUt6U+ZWe6/Fd/6/UD+e2tQCgAoAKAPsn/gnv8Asv337Zv7aX7Of7NlvBcy6Z8SviTo9t4yltC63Fh8ONAE3in4lanDImDHcad4D0TxDdWhZ4le8jtofNjaRGqZvli32X49PxA/1zrR/AGl31p8NbKTwlYan/wjA1Kx8CQPpFvfv4O0e4tNE/tC28NqUuJPDul3d3YaU95HZNp1lc3dlZPJHLc28b8Ou/8AV/UD/Jk/4KifspyfsW/t6ftJfs/2tg9h4U8N/EC+8QfDZNjCB/hf47ih8afD+G3mx5d0dJ8Na5YaBqE8P7saxpGo25WKWCSGLug+aKflr6r+v6uB8B1QH+qB8Nf+UAngj/tEHoX/AKxtbVx/8vf+4n/twH8Nf/Bu1/ymO/Y6/wCu3x6/9Zh+NVdFX+HL5f8ApSA/ej/g8F/5ED9hH/scP2gP/TL8Jazofb/7d/UD+GuugAoAKACgAoAKACgAoAKACgAoAKACgAoAKACgAoAKACgD7U/4JyfCD4f/AB+/bt/ZR+CvxW0N/Evw3+J3xs8E+DvGugRarq+hyav4e1jU47bULFNX0C+0vWtOaeFiou9M1CzvIvvQzowzUzbUW1ukB/SP/wAHDX/BJv8AYN/YP/Y1+Fvxb/Zb+DF78OfH3iX9pvwj8OtZ1q5+JvxW8aJd+ENV+Ffxk8S32ljS/HXjbxLpNu82s+E9Buxf21jDqMYsmt4rpLa6u4Z8qVSUpNO1rX/Ff8ED+OStwCgAoAKACgAoA/qw/wCCPv8AwbleI/2q/DvgL9qP9snVrnwT+zn4p0/S/F3w++FvhXVoR8QfjF4dvY473TNX13XNPlmT4eeBNZt2ieFbWWTx3rmnyXDWkfg2OTS9eu8Z1bXUVd7NvZfjq/y/vXtEP7hv2Y7L9la1+F1v4K/ZOtfhOfhF8LNc1j4ZW2m/CeHRrrwfoHiTwxJCPEmhJfaSJrLUNbsb68z4kvvtd9f3GuzX76xez6yNQauZ3veV7vXXf+v66gf5TX/BSJFj/wCCiP7eyIqoifto/tSIiIAqoq/HHx0FVVGAqqAAABgAYGOK7YfDH/CvyA/Vf/g33/4JJ+Hf+Cg/xe8U/Gb49abf3X7MXwD1XRrfU/D8fnWlp8X/AIlXiLqtj8PrjUopIpofDWhaStrrvj1LCRNRns9W8N6LDLaw+IbjULKKs3FWW7/BdwP6qf27P+C237C//BJvxH4d/ZT8J/CvUfGPjLwnoWlz3nwg+BOk+D/Bngj4RaBqUMd9o2l61csdO0bRdY1XTrhNZ0/wvoWjX90mm3NrqWs/2RDqulTX+MaUpq97eut/6/rYD034TfFf/gnF/wAHB37Kvi2x1PwGniSHw883hrxV4U8daLomlfHH4BeKdesJZNJ8TeEfENnLrTaK+pR2st94a8V+G9Su9A8RLpeoaHrtrcvp/iPwxbpqVOX5Po/6/roB/ndf8FDf2KPG/wDwT8/ay+KH7M3jS5n1q38KX1vq/gPxlJYnToPH3w28QxtfeD/F1vbCW4hhnu7Lfpuu2drc3dvpPinS9e0RLu5bTXmbqjLmin338n1/r/MD4mqgCgAoAKACgAoAKACgAoAKACgAoAKACgAoAKACgAoAKACgAoAKACgAoAKAPDP2gP8AkT9M/wCxltP/AE16xWNf4F/iX5MD5CrlAKACgAoAKACgAoAKACgAoAKACgAoAKACgAoAKACgAoAKACgAoAKACgAoAKACgAoAKACgAoAKACgD/9L/AD/6ACgAoAKACgAoA/S8dB9BXoALQAUAFAH6tf8ABG79oL9j/wDZp/bBf4kftveEtE8afBQ/Cjxt4eXRtf8Ahfp/xcsB4w1S+8Ny6Dd/8InqWnapbCeC3sdUWPVPs3mWYldFlT7QQ0VE5RtHe/p/X9dwP9M79j34q/s9fHL9mL4Y/FL9mHw9pfh39nzxho2u3XgDw9pfgez+H2l2WlWXibXtI1mCDwRZ2dlZ6LFPr+n6zNLbR2cSXbzSXrozXbs/HJNNp7rcD+MX/grH/wAFGv8Agi/+0L+w/wDE74V/sd/B7wL4R+Puu658ObvwpruifspeHPhbqNrYaL4/8Pav4njh8aaf4a06601bnw5Z6lbzQx3cY1CKRrCQOk5RuiEJqSbeivfXyA+q/wDgiD/wQH+BUnwL8Gftn/t5+DrD4g698RvD9t48+GfwY8aSCH4deB/h1ewRar4f8bfETS/PhtfFOveJ9ECa9b6D4hll8K+H/DGpWw13RL7xDLKvh1VKru4x22unq35fkB9veIP+C3P/AAQa+HfjS6+BdjoPgu/8G2GqDQtT8W+A/wBl7StT+CVrLaSrZTTQNp3h6K/17R7JjMkWreGPB+uaVfWsL3Oi3Oo2MtpcXUezq7/hfX8/1W+tgOG/4KTf8EJf2OP25/2eLz9pn/gn34b+H/gD4zah4Qm+JPw6ufg0dK0z4OftC6ZdWA1e18PXXh7TXtvCWha34hiSSPw34u8P2+gBNevjD40TUrRzdaM4VJRlyyvbZ36efmB/Fv8A8EyfCGj+Iv8AgpB+xd4G8eeF9M17RNV/ah+E3h3xX4P8W6LaappWpWc3jfTLLVdD8QaBrFtPZ3lrKvnWmoaZqNpLDIvmQXEJG9K3m/ck126Af6Jn7cH/AASL/Yf/AGhPC/wZt9c+EXwA+Bfwm+EPxus/jb8eNb8F+B/Bfwf1Xxb8KPBfws+Ktld+B7/x34W0TRbrSPCuo+MNf8G634zlvdX0u1i8KeH9YurTUtO1y20e+t+aE5Rvu21ZK/W61+X6gfmF+2j/AMFHv+CEOk/sX/tT/sw/s9+Jf2f7Pxvrn7Nfxi8GfCzRvhr+zZ4sg8OS+P8AUfh34i0vwVa6V470j4Tp4Vh1qbX57J7PxPN4hS3t7+VNRvddhnZ7hajCpzRbTtzXbbW11f7V/wAPlL7If5/VdQHqfwM8X6F8PvjZ8HfHvii0a/8ADXgj4p/D7xf4isViadr3QvDXi3SNZ1e0WBWVpmudPsriERKytIX2BgSCqeqa7r+u35/cB/qMf8FYP2TPE3/BTP8A4J4eKvhT+z18RfD8Gr+Nh8Pviz8N9Xl1Vx4E+JdhodxbeKtF0HUdasI7tU0LxVYz2+o6Hq6wXFjb65b+H9RuwlhFcTRccJckrteT/r/hv0kH80f7UP7HH7Tf7N//AAbZ+G/gn8X/AIPeKvDvxO8Bftk3njTxh4Z0tbDxpJ4e8Gz694+tLfxbqeo+B73xHpFr4annvLBYtalv109hqWmMZ1XUrI3GyknWundctl0A/Kj9jT/gv3+3h+w3+z/4U/Zr+Etv8FfEXw58D33iO78LP8SvBPibxH4g0i28T65e+JNQ0e31LSfHnhy2OkRa3qmp31jbS2DTWzX88IuGt1t4YLlSjJ31T8rL84yv/W+nKHxH+w3+2GP2PP21vh1+2JceAbTxjcfDzWviN4pt/h9pOpN4Y0m/1fxh4D8beGtL0uDUZrfWptI0Kw1bxRaSzMLfUryHSLOWKFbi6KM1SjzRcb721fk0/wBAPZPjN/wUQ/aj/wCCh37Y/wAE/iL+0V48m1Sy074y+AP+EH+GugfadI+GPw30668a6JvsPB/hY3VzHDcSxLDFqPiLVbjVPFWtpBbLrOuXyWtolulBQi0uzu+rA/vQ/wCDjH/lDj+13/12/Z+/9ae+C9c1L+JH5/8ApLA/y767ACgD/RG/4NQ/g/pPg3/gn98RviysIbxH8Z/2gPEq3l55YRj4Y+HHh/QPDvh7Td3JmWz1u98aXwlyFDau8IjUxM8vLWfvJdl+f9d/usB/Hn/wWY+NutfHz/gp5+2Z4u1e+uLy38M/GvxZ8IvDscrfuLLwx8F75/hdpEFhCD5dva3UfhWTVnVFQz3upXl9OrXd5cSPvTVoR9L/AHga/wDwRM+N2tfAf/gqP+xv4i0m+uLW18cfF/w98FPENtE3+j6noXxsn/4VlLaX8Z+SW1tdS8SaZrUfmArbX+k2V8u2W1jdSorwl6X+7Xz/AK7bgf1uf8HZPwf0nxb+wn8HvjEYR/wknwe/aD0vSLS6MYcr4V+KHhPxBYeI7IPw0Rutf8L+BrnflkYacY2Qu8bxYUXaTXdfl8n+a+YHx/8A8Ggvwf0k2n7Z3x9u4RLrq3Pwv+D+gzmMA2OkvF4h8aeLYVl5Mg1W8TwU7xjYIv7GRm8zzk8qq7+Fer/r/h/vuB+Uv/Bzf8bda+KH/BUvx98P7q+uJvD37Pfw5+F3w18O2JbbZW83iDwhpvxY8QXkMIO03l1qvxCawvbt0E88Wj2Vs0j21jaLFdFe5fu38+n9f8ED8Zf2W/jbrn7Nv7SHwM+Pfh28ubHVPhH8VPBHjtZLUnfcWPh/X7G91jTJUHE9nrGjx3+k6haODHeWF7c2sqtHMytpJXTXdNf1v+X3gf6Rn/BxT8INI+Ln/BJv9oW/u41l1X4SX/w7+MXhS42LMtrqnh7xppGg6tOvQj7R4H8VeLdPWWNlKfbfMO+JXjbkpO0156f1o/09QP8AL6rsAKACgAoA/sm/4NI/2UP7c+If7RX7aPiHTd+n+BdGsfgJ8NbyeLzIH8U+Kv7P8XfEe+tHYAQaloHhmy8GaWsqFnk0/wAd6lAQiMxfCvLRR76v9P1/pgey+Nv+Cn39nf8ABz14X0RPEOz4OeH9Js/+CeepBLry7GbVPFEo1fUpbiPf9lgu9O/aav8ARtF1O9mJkbSPCsKTSQrFElulD9z5v3tv66f1qByv/B3D+yfh/wBmz9tfw/pvDC//AGdfideQxcbl/tfx78Kr248peSyn4l6ZeX1z2Tw9YCU/6NDRQlvH5rX79P8Ag/eB/E9XQB/qgfDX/lAJ4I/7RB6F/wCsbW1cf/L3/uJ/7cB/DX/wbtf8pjv2Ov8Art8ev/WYfjVXRV/hy+X/AKUgP3o/4PBf+RA/YR/7HD9oD/0y/CWs6H2/+3f1A/KT/ggp/wAEYNG/4KJeJPE3x7/aH/tuy/ZX+FXiS28NL4f0e8m0fU/jR8QYLay1jUPB6a1aSR6nong/w9pN/pVx4w1XS3tNYv31zTtF8N6pp96ur6pod1KnLot3+C/4IH9QHx6/b1/4Igf8Ep/FFv8As3SfDL4Z6P438O2Nrb+I/AXwN+A/hzxdrfhK11K3hntx8QvE8trYW0uuajZXC397p+r+KNY8Yy2csN/q9iseo6dLf4qNSfva67Nvf07fd6X1A0db/Yx/4I7f8Fv/ANnXVfiR8D/C3w707WJVufD9n8ZPg94Ms/hb8YPhd41hgivotL8e+GItL0F9ae1FwjyaD470nWNI1jR7ye+8J6nbC807xHEc1Sm7O/ez2fz1/rtsB/NZ/wAEl/2cNH/Yq/4Lb+Jf2Df2y/hb8LfihD4t8NeP/hXpLfEXwL4Y8a+DtS1NNGsPi38LfiZ4VtPFmm6vFYP418NeFjpmkmPZqNsfGk3h/U0j1SC4t7fWo+anzRvuno9ujT9L/qB6X/wdU/sgfDL4C/GH9lP4t/Bv4X+BPhd4P+JXw38b/D3W9D+Gvg3w/wCCfDjeJ/hp4lsvEVvq9/pHhnT9M01tb1jSPiYtl/aMtt9tvrDw1DbPLJDpcSRKi21JNt2fXXf/AIb+rMDuv+DVP9ir4XfG3V/2sfj18bfhR4B+KPhbwtp3gT4ReB9M+JHgrw9450Bdf125v/GXje/s9M8T6bqenWusaPp2i+BreK/gtxepZeI723WaKC4mScrSa5UvXt/X9dwKH/B1X+xZ8MPgd4q/ZQ+O/wAFPhX4D+F/hPxl4f8AHPwl8Z6T8NvBfh7wN4dHiPwpqNl4w8I6lfaV4Z07TNNudb13TPFPi21fUZbdr+aw8K2ltNM9vZ2iRFGTakm27aq+v9f12YGB/wAGqn7H3wx+O/xT/ax+L/xl+FvgP4o+Evh34B8B/Djw9o3xK8GeH/G/h0eJPiJ4h1HxLqWqadpPibTtU02PW9F0v4c2lm2oxW6X1nYeJ5baKYW+pXKOVnblSbvv2/r+u4H53/8ABwr4h+EM/wDwUv8AiX8NPgd8OPhv8M/AnwI8H+BPhVJpXwv8FeGPA2g6t4sj0qTxx4v1e+03wtpml2l5rllrfjW48I31/dwveGPwta2ZlNtZ2yrdJe4m93r/AFt/Xe9wPxBrQD+2n/g1T/Z6+APxo+BH7WOpfGL4HfB/4sajonxb8CWOjah8S/hp4L8d3ukWVz4Ov7i4s9MuvFGi6rPYWs86rNNb2rxQyzKJHRnAZees2nGze3e39f13A/no/wCC2/gvwd8PP+Cpn7X/AIM8AeE/DXgbwfoXjXwnb6J4U8H6Fpfhnw1o1vP8L/At5NBpWhaLa2Wl6fDNeXNxdSx2lrCklzPNO6mWWR31p/BH0A+0/wDg2O+Ffww+L/8AwUU8V+Ffi18OPAfxR8Lwfsw/ErWIfDfxF8IeHvG2gw6vaeOPhTbWmqRaP4l0/U9Pj1G1t728gt75LcXMMN3dRRyqk8qtNb4PmgPcf+DqT4NfCD4MftO/syaP8HvhT8NvhPpOsfAfWdS1bS/hr4G8MeBdO1TUY/iDrNrHf6jY+F9L0u2vb1LaOO3S6uYpZ1gRIVkEahaVFtqV7797/wBf12A/on/4If8A7In7KPxH/wCCVP7I/jLx/wDsxfs8+OfGWv8AhLx7LrPi3xl8F/hx4m8S6vcW/wAXfiJYW02q69rXhq+1XUJbeytbWzhkurqZ4rW2gt4yIoY0XGo3zy1e/cD4c+Dvw6/4Igf8ENvDPg74Wftia18LPjT+2/qfh7R9a+LOtzfDHXPjvqvhrUdVWPU47Hwxolx4c1jQ/hX4Z06K5hj0KW9tPC3j7xpoqWviXU7Ke2vbSwsLftKt2tI9Ff8ArX7/AMlEP1Q/4Zy/4I//APBZj9nrVvE/w88DfBr4ieHL1r7Q0+J3ww8H2fwx+NPwv8WSafHJEl1eJoHh7xp4d1zThPZ6pD4d8Z6Ze+Gdeiisrm+0PxBoksfnxepTet11s9U7dOq+5/fYD/On/wCCg37Fnjr/AIJ/ftXfE/8AZl8c3Z1oeEb+DU/BXjBbT7DbePPh14gjOoeDvF0FoJbiOzn1DTm+ya3psV1eR6N4ksNa0Vb28/s77Q/VGXNFP7/J9fUD4tqgP7RP+Der9s7/AIJn+B/hh+z5+zT8Uvhx4V1P9t7xR8dfENp4F8aXfwA0bxFr9lqPijxFG3gSS3+Lk+iXGp6O1jFgW88WpwnRx8sRiwa56sZNuSfupd/0A/p8/wCCkv7Sn7Ev7LfwR8JePf28fBmg+OPhJrPxV0bwh4a0rxF8JNN+Mllb/Ea+8I+NtZ0rUIvDOqaZq1vYXUXhnQfFtsmupbpNbRXU2nrMqanIj4wjKTtHe1+2n9f1qB/nS/8ABY34+fsh/tR/ti6b49/YU8FaV4U+EEvwo8DeFF8PeGPhTZfCiC68d2Ws+KZNXlh8HaRpmnRXF7eW+paLB/aKWbz6gY4rffJ9mRV6qalGLUn1vvsrf537frIP6zv+CZ3/AAQf/Y//AGJv2ebH9pz/AIKEeGPAXj34zWnhCP4k/EBPjKdL1D4N/s76Na2D6xc6D/wj2pyT+Ete1/QLUx/8JX4r8Swa5bxa5ZG08Gw6fa276lr2M6kpPljteys9X/kmB6FoX/Bbz/gg1478aWvwNvNC8G6f4MvNUOh6d4v8a/su6ZpnwSuJbqVrKGef7f4dm1LQ9HvGWFJdW8R+DtF0qytZku9ZudOsYbqe3Xs6v/Avr+f6vyvYD4v/AOC2/wDwQH+At18CPGf7Zf7BXg3TPh74m+Hfhy5+IHxC+DngZ0k+G3xD+HVlBJq+v+Lvh7pKzy2XhfxD4c0Eya+ujeGZLfwt4k8OaZPbaJoFt4iNu+tVTqu/LLW/V6WYH8LNdIBQB+1Px9/4LfftP/EX9jr4CfsM/B25uvgP8FvhT8C/h78JfH+qeFtXn/4WF8Zbzwv4T07Qdd/trxNbR2c/hrwHqM1tPDF4O0AxTavp7zx+LNa1mw1D+wtPzVJKTk9W22lbRXf4sD+vL/g1y/5RY6N/2Xv4wf8Ao3w7WFb4/kgP4N/+Ckv/ACkU/b4/7PT/AGpv/V5eOq6YfBH/AAx/ID/RF/4N9fhRofwW/wCCS37N15CqwXvxHsPHPxo8X3xj8r7VqHi3xdrZsLl0G5j9h8E6P4X0rzCWM0emLMu1XWKLlqu835af1/T/AEiH+ad+0Z8ZfEH7RHx9+M3x28VXVzea98Xfib40+IN/JdNukg/4SjX77VbbT41BZILXS7O5t9NsbSHbb2dlaW9pbJHBDGi9cVZJbWSA/cP/AINfvjdrXw0/4Kg+GPhlbX1wnh/9oj4WfE/wFrOm7s2VxqHg3wtf/F7Q9SljPyLe6ePAGqWFldY82OHW7+0jYJfSq2dZXhfs0/0/Xy/C0g/Sr/g77+D+kw6r+xf8frOEJrmpaf8AFP4P+IZ/LBN1pOiXPhvxp4NhEowyiwvPEHjtzG4cP/aIaPyyknmxQfxL0f8AWn6/LqB/FXXQAUAFABQAUAFABQAUAFABQAUAFABQAUAFABQAUAFABQAUAFABQAUAFABQB4Z+0B/yJ+mf9jLaf+mvWKxr/Av8S/JgfIVcoBQAUAFABQAUAFABQAUAFABQAUAFABQAUAFABQAUAFABQAUAFABQAUAFABQAUAFABQAUAFABQAUAf//T/wA/+gAoAKACgAoAKAP0vHQfQV6AC0AFABQAUAf6oH/BBb/lEB+xt/2I/wARP/VxfEquKp8cvUD/AC//AITeFbbx18VPhp4IvXWOz8Y/EDwb4Vu3eUwIlt4h8R6bpE7tOGUwqsV2xaUMpjA3hhtyvY9n6MD/AE7f+C8nj/VvgP8A8EhP2pZPhxnw1Jd+Efh38IdNXR1eyt9I8H+PviN4I+HfiPTLZbQxfZbK48CavrWgwxoUiRLyKEqyHy25KavNet++3/B66fPRAf5aVdgH+ir/AMGpPxT8T+N/+CdnjzwJ4hvrq/074O/tH+M/DPgv7Q80kWl+FfE3hHwN47l0W1MjuiRQ+LvEXivVjFD5aI+tkmIM3mS8tZJSVuqu/wCv8wP5ytQ8A6L8M/8Ag5p0nwj4dtLSw0aH/gpZ4P16xsLAKtlYr4z+IujeM5bK2iQmO3htLjX5rdLSILFZiP7LFHFHEiLq3ej/ANu/l939d9wP6UP+Dqv4ieLfA/8AwTR8LaF4Z1m+0iw+Kn7UPw3+H/jWKyuJLca14Sg8AfFvx8dFvPLKtNZTeJvA3hq+ngZvLlOnxpKrxs6NlRSc9eibXrdAf5x9dQBQAUAftT/wTx/4Lv8A7bP/AAT28Pab8MPD+peHvjX8BtNmlbTfhH8V11K7h8Jw3MrT3cPw78X6XeWviHwjbz3DNOuiztr3hG3uJr29tvDEWoX15dy5ypRlrs+6/wAvkB/bd8If+C4P7Puv/wDBO74Z/wDBQ748eBvGfwX8CeNfixefBfxD4e0Ar8VW8JeLbbVvEdjDqy3+n2XhrVtb8KXFj4f/ALQuLm08Lx65ZXN4dNi0LUo7VdTuOd03zcqabtfbp9/9duoHCftd/wDBLX/gnR/wWB/Zzb44/s+2vwu0b4jeNfDOq678IP2m/g/p1r4eh1nxKY5vs2n/ABa0rRrCyfxXp663bppHi/TPF+if8LC8JNFqOn2NzoGrQXljK4zlTdney3i/lt207foB/mieLvC2teBvFfifwT4ktTY+IvB/iHWvC2v2JbebPWvD+pXOk6palxgMbe+tJ4twHzbM8ZrrWuvf+vL8vuA739n3/kvfwQ/7K98Nf/Uz0Wk9n6MD/Sy/4OMf+UOP7Xf/AF2/Z+/9ae+C9clL+JH5/wDpLA/y767ACgD/AEtv+DYfXLXVv+CUXgGwt1iWXwz8YPjRod8Y8b3urjxQviRGnxz5osvENmg3YPkLD/CFLclb435pflb9PL8LyD+Ar/goVod/4a/b2/bY0HU45473S/2s/wBoi1l+0AiWVV+Lfi5obkk/fS7gaK6hlGUmhmSVCUdWbqjrGL7pfl8vy+4DW/4Jr6Ff+JP+Ch/7CmjabHPJc3X7X37OMrNbgmW3s7H4u+Eb/Ub4YyQmn6da3V9K+Pkit3fnbSk7Rk/J/wBdfy+8D+8f/g6L1y00n/glfrlhcLEZvE/x4+D2h2BkxvS7t7nX/EjtBnnzTY+HrxTjJ8lpexJXmo/H6J/1/X6AfH3/AAaHa5a3H7MP7WvhtFiF7pPx58K65cOMee1r4g+H1pYWayfxeUsvhm+MORje8+M/NVV/iT8vyf8Awe33gfzef8HBuh3+g/8ABXz9sKK+jnUalrPwq1yylmB23FhrHwL+GV7BJA54khhaSWzBUkRyWssBw8Tqu1PWEfT8nby/rvuB+OWnade6vqFhpOm20t5qOp3trp2n2cC75rq9vZ47a1toV/ilnnlSKNe7sB3qwP8AVb/4LTahbeDv+CSH7Zov3S5jh+CFv4XEtxz5t5rviDwx4UsZyWxmc3+p28sR6+fsIBOBXHT1qL1v+b8vy+4D/KXrsAKACgAoA/1bP+CUn7L3iL9iD/gl78GPhxofhBNW+Msvws1b4xeKfCtzc2uiXXiH4y/EXTbjxuPB+salfS2tjYXeky3mg/DZ9Su57e0tbPw/bT3FwIoXuG4pvmm9dL2+X9f1oB/FlrX/AAb3/wDBajXviRq3xd1D4TeF2+ImteN774j33iiL48fCCLUm8aajr0via51+OYeMC0d8dcmfUUkBylxhhkgVv7Wna2trW/rf8vvA/tv/AG+f2YvG/wC3P/wS9+J3wV+IvhKz0b48eMfgN4f8ZweFbG7sNWi8NftFeDtF0nx7p3hrStZ02W8sp7U/EHR5PBs+raVc3Vte6FqN/wDZpbuzu9k+EJcs01qr23to9NdPO+3TboB/k5ujxu8ciNHJGzI6OpV0dDtZHVsMrKwIZSMgjBxiu0D/AFPvhr/ygE8Ef9og9C/9Y2tq4/8Al7/3E/8AbgP4a/8Ag3a/5THfsdf9dvj1/wCsw/Gquir/AA5fL/0pAfvR/wAHgv8AyIH7CP8A2OH7QH/pl+EtZ0Pt/wDbv6gftF/wQq8JaF8J/wDgkF+yndaVYW4OqfD3xn8T9dexAe41fWPFHjbxf4muprmRd7z38dnLZ6QoYs9vBp1rYqFjtY4kzqa1H62/rf8AL77gf5gHxL+Ifin4t/EXx58VPHGpT6z4z+JHjDxJ468VarcyyzT6h4h8V6xd65q928k7ySt51/ezuu93KqVXJCiutKyS7K39b/n94H9Nn/Bpf8U/E/h79un41fCS2vro+C/iV+zhrPibWtIR5vsj+Kvhz478Ex+F9amiV/JEun6P4x8ZaZFLJGXA1tkSVNxSXKslyp9b2/r/AIAH0j/wcpeKF/Zc/wCCoX/BP39r7wjaRQ+LvC3hLwj4s1NLBlgu9eb4KfGS48Q2sGooHRJ11TSdfm8Oyy3GPtmlxf2dO72tqkaKlrCUXtf81/XX7gP0v/4Odvhlo/x2/wCCWXhr48eEnh1ix+EPxV+FPxX0zX7RTIt18PviZY3nw7d4GI3Cw1XUfH3grVHfCt/xLrVmIQOGii7Tt3TX3f8ADf1oB85/siXL/wDBOb/g2K+JfxpDv4d+Inxz8B/Erx/pl1Cxt9Rj8Y/tC65ZfBL4S63prgxzz3Vh4JXwF4thKAiCGzuJiGtbaSZnL36yXRWX3a+XX+nuB0v/AAUHmP8AwUb/AODbD4W/tFxk+IPHvwu8CfCD4zapdr+/nn8cfCW/uvgp8db1psmWGK3s774ma1NHIXJSxiWbLqs6kPcqteq2tvqtLvy6+egHtH/BtF4A0H9nP/gk14l/aD8aMuk6V8T/AIi/GT43a7rdxGEltPh98MbCD4f7n3bCbLTpfhr4s1e23kbv7UuJVcwzRmlWd527JL7/AOv6uB/n4fHX4sa98efjZ8Xfjd4oLf8ACRfF74meOfiXrSNIZfJ1Lxx4m1PxJd20bnH7i0l1Jra3RVWOOCKKOJEjVEXpSskuyS+4DyqmB/eT/wAGhH/Jvf7Yv/ZZfh7/AOoRqFc1fePoB/Nb/wAF5/8AlLj+2p/2Pfg7/wBVN8P62p/BH0A+6v8Ag1J/5SZeL/8As1D4pf8Aqf8Awgqa3wfNAe/f8Hd3/J137Kf/AGb1rn/qyNcqaG0vUD+mL/ggfIIf+CQf7GczB2WLwZ8RJGWNGkkYJ8Z/iWxCRrlncgYVFG5mwBkkVjU+OXqB/mG/Gz4teLvjz8X/AInfGrx7qNzqvjL4qeOvE/jzxFe3U8tw7al4n1e71Wa3ieV3aOzsRcrY6fbKVhs7C3trS3jit4I407EkkktloB/RT/wal/F3xZ4Q/wCChPjf4T2N/dnwV8YfgJ4tk8SaIsk39nyeIPh7q+ha/wCFPEU0CERG/wBIsrvxVotlcTBhHa+KtShXD3CGsqyvG/VP8/68/wBYh9E/8He3gjR9O/aA/Y6+I1va20eveLfg/wDEbwbql3HgXdzpngDxlo+s6LFcgHJhtrj4ja2bZ2UZae4UMwQKiofDL1/T/gAfx/VuB+j/APwSA/5Sg/sJ/wDZyfw2/wDT1FUVPgl6Af2L/wDB2z/yjt+CH/Z6XgH/ANUb+0PWFD43/hf5oD+NP/gk34B0X4m/8FK/2I/B3iO0tL/RLz9or4c6tqWn3+02Wo2/hTWovFh0+6jf5LiC+bRFtJLRwyXizG1dHSYo283aEvQD+1n/AIOr/in4n8Cf8E4PCHgrw9fXVhYfGT9pHwH4N8Z/Z5Jo4tS8J6D4S8f/ABCXSLlomRXSfxZ4Q8J6h5M2+OQaW+Y2Kq6YUVed+y/4Hy/rR7xD/OcrqA/1Iv8AggV8Q9Z+OH/BIj9mJviGzeI5tH8P/Eb4RXh1hGvYNU8H+BPiH4w8FeGNLuI7szLc2Nj4GstF8ONCxaBoNOMOxEBhXjqpKbt69rMD/Mo+NHhGz8AfGL4seA9OKHT/AAT8S/HfhGxMcrTobPw34o1TRrYpOzO0yGCyQrKzu0gw5ZiSa61qk+6/rt+X3AeaUwCgD/Sb/wCDXL/lFjo3/Ze/jB/6N8O1yVvj+SA/g3/4KS/8pFP2+P8As9P9qb/1eXjqumHwR/wx/ID/AEnf+CRlynjv/gkP+x/a6UUhe/8A2Z7PwhE1uyoE1HSLbWPCNzKHztWc6jp00kzEjFwZC2CDXJPSo/8AFf8AG/n/AF0WwH+UtdW1xZXNxZ3cEttd2k8ttdW06NHNb3EEjRTQTRsA0csUiNHIjAMrqVIBBFdoH7U/8G7WhX+t/wDBYL9klrOOcw6K3xr13U54QStpYWf7PnxUhEk5GdsFzf3VhppJ4Ml9GnG8ms6rtCXnp/W/9dtwP6Ff+DvjXLS3+AP7G/ht1iN9q3xh+I+uW7HHnC08PeC9JsL1Y+/lNN4nsDNgY3pBnHy1lQ3l6L+vwA/g6rpAKACgAoAKACgAoAKACgAoAKACgAoAKACgAoAKACgAoAKACgAoAKACgAoA8M/aA/5E/TP+xltP/TXrFY1/gX+JfkwPkKuUAoAKACgAoAKACgAoAKACgAoAKACgAoAKACgAoAKACgAoAKACgAoAKACgAoAKACgAoAKACgAoAKAP/9T/AD/6ACgAoAKACgAoA/S8dB9BXoALQAUAFABQB/qgf8EFv+UQH7G3/Yj/ABE/9XF8Sq4qnxy9QP8ALU0LWb/w5rmjeIdKkEOp6DqunazpszAkRX+l3kN9ZyEBlJCXEEbEBlJAwGGQV7QP9VX40eHvA/8AwWX/AOCS/iPTfhnr+iwWv7UvwQ0LxJ4QvZLp7nTfCXxa8M6lo/jLS/DHiGe3Elzat4P+K/hOLwn4wEUct1ZjT9VEdvdMiQT8S9yfo/679P8ALTcD/Nl8Xf8ABOf9vHwP8Ubn4Na/+yH+0KPiLb6u2jQ6HpPwp8Y+IYNWuRcJbpd+H9b0HStS0HxDotw0kcltr+i6nfaJcW0iXMd+bc7161KNr3Vu9/6/H5gf6J3/AARl/Y6uv+CXH/BOIaZ+0Tquh+B/GOq6n42/aR+P11f6nZvonw3F14e0i1fSNU12GaWwlj8G/D/wXojeI7q0nl0y315deXTri/s0g1G/5aj556a9F5/02B/EF+zT8eF/ag/4L0/Br9oWC2kstP8AjB/wUO8K+OtEsZQ6z2HhvWvi1bT+GdPuPMJY3Nj4f/sy0uWO0PPDIyxxKwjTeS5aTXaP9d/67bAf1L/8HbH/ACjq+CP/AGep8Pv/AFRn7RVZUPjf+F/mgP8APHrqAKAPcf2ZfGXw2+Hn7RXwN8cfGXwfY/ED4QeFviv4D1r4q+CdS02LV7XxR8OLLxLp0vjfRTpk7JDez33hoanDZwyuqNeNASQAaUr2dt7aevQD++3/AIKIf8EKf2R/2zP2PvD3ij/gnF8Ov2fvhX8ThcaN8U/hp428D2Vto3g/4yeC9Q8P3+/wZfeJNIF1bQ2XiODUdN1rw5rlzbT2tlrWk2Vnfy6dpmpapqNpzRqyUvfu1s0+j/4Hz7dbxD4e8W/8Erf29pP+CAXw+/Ytg+AF9c/tL6R+2Bc+PdR+Glt4++FdxJbeDrrW/GsUPiB/FMPjpvBJsT/a2nzOF8SG4gtLj7ZPBHaxTzRVzx9rzX93ltfX/h/68gP2j/4JSfsxX3/BIr/gmjf6R+1j4/8ADOg3nhnV/iF8fPi9qMWvHUvCHw5tdWstKhHhjStXnjtodQlsdH8OaYbuDSopLbU/GmrapaaBJqwvLK8v85vnn7qfRLv+v9drWA/zPv2g/ibF8avj58b/AIyQWMmmQfFr4v8AxK+JsOmyxwRS6dF488Z614pjsZIrVmto5LRNVFu8duzQI0ZWFjGFLdaVkl2SQCfs+/8AJe/gh/2V74a/+pnotD2fowP9LL/g4x/5Q4/td/8AXb9n7/1p74L1yUv4kfn/AOksD/My+Enwq8efHP4n+APg58L9Bn8T/EP4neLND8E+DdBt5IYH1LxB4hv4dO06CS6uZIrSxtRNOJb3UL2aCx0+zjnvr2eC1gmlTrbsm3sgP2P/AG8P+Dfn9tL9gb9no/tKePPEfwg+JXgLQZ9DtPiVB8Ltb8VX2sfDqTxFqVnoul6jqNt4n8IeGYtX8PPrmpabolxqujzT3NpqN/avcaWmlmTVIojVjJ21Xa/X8/8Ag+WwH66/8GlX7Ynh/RNV+Pn7DXirVfsOreM9Sh+PnwhtbiZUttY1XTNEsfDHxV0W18wgtrI8P6P4K8Q2Njbh3udI0LxTfyCOPSnZ868XpLto/wBPzA+bv+Djz/glV8cfB/7WXiz9sz4J/DHxZ8RPgt8eo9L13x7J4E0DU/Et58Mvihp2kWejeIj4l0vSIL3UbDw74zTTbbxVY+Jpov7K/wCEg1PXtGu5NPki0dNSqlNcvK2k130vv/XT83INf/g24/4JV/HHxB+1V4d/bW+OPwy8V/Dn4QfA2y1rUPhovjzQdT8N3/xM+J2uaPfeHtLu/D+j6tb2Oo3nhjwVYapqPiC78S+SmmP4mt/D2maZJqkkWvppCqzXLypq73trZf8AB/roB7D/AMHaf7Yvh7xP4v8AgL+w/wCEtW+33/w2uLz44fGG2t5lktNK8SeI9EbQfhboVyqNui12y8J6l4u8Q31vOv7vRvGXhm5hYi9lRShHRy76L9fxA+P/APg1v/bE8P8AwB/bZ8X/ALP3jbVf7I8M/tceE9H8L+HLqeZYrD/hcHgG81PWPAOn3rSlY4T4h0XXPHHhzS3Uma88S6p4f0mKN31BGR1otxTX2dfl1/JAfot/wc7/APBLn4yfFfx34K/bp/Z4+HviH4lJb+CrD4cfHnwj4J0i+1/xXpaeG7y/ufB3xJt9A02O61XWNJfStTl8L+KJdNtpG8P22g+HNRuLV9PutX1DT5ozSXK3bXS+nyv/AMD77gfjz/wRC/4JO/H79qL9sX4TfEz4kfCXxr4I/Zt+B3jTQvib488YeOfDGseGdI8Xan4L1K21zw58N/DA1i1sZfE2oeIdfstPg8SLphktdC8LJq11qN7a39xodlql1JpRdmrv5/P+v0A/oJ/4Otv2xfD3w+/ZY8AfsZaJq3m/EP8AaA8XaJ498Y6RbzKf7M+D/wAN9Tl1Kyn1eJWEsR8T/Euy8PHw6WVoLpfBPignZLYxF86MdXLotF6/8N/WrA/mP/4Ju/8ABD39rP8A4KXfD3xb8Xfhhr/wx+Gfww8M6/d+D7DxZ8U9T8SWi+LvF1hYWeoahpfhrTPC/hnxLfz2GkRalpqaxrl9HY2ENxefY9M/ti/stVtNP1nUjDRpt9l+vb8fxbiH5z/tR/szfFr9jz48fEP9nL44aLa6H8Sfhrqttp2twadeDUtG1C01LTbLXNC1/QdTEUB1DQvEOg6npus6TdSW9rdGzvYor+ysL+K6srW01JXW39f1/wAOB4BTA/S//gj/APsn/wDDZn/BRD9m74Palpv9peB7LxnB8S/ijFLD51g3w5+GC/8ACY+INN1PgmOz8WS6ZYeB0lAJW98UWYyu4ukVJcsG/Ky9X/lv8rdQP7uv+C83/BU/4if8Ey/gd8H7v4G2fgTUvjb8afiHqWmaPb/EHSdR17R9M+HvgnRk1HxxrltpWl65oM02qprWueBdEtXu7maxjs9c1Sb7O17DZyxc9KCm3e9l/Xy+77gP5Yv+IqX/AIKff9A39mX/AMNP4j/+eLW3sYeYH9PH/BBD/grP8Tf+Cmnw6+Omk/H6w+HulfGf4K+KvDVyn/CvdG1Xw3pmvfDfx1p9/wD2HqFxpOseIfEbzazpHiPw34m07Vb3TLiy09NMuvC0U+mxahJcahqmNWHI01s+/f8Aq3f8Uoh/FN/wXC/ZP/4ZB/4KUftDeCNL03+zfAnxG11fjt8NI44fIs/+ER+K813r15p+mw4Cx6Z4X8bL4w8GWKKXAg8Np8xzheim+aC8tPu/rz76XsB/er8Nf+UAngj/ALRB6F/6xtbVzf8AL3/uJ/7cB/DX/wAG7X/KY79jr/rt8ev/AFmH41V0Vf4cvl/6UgP3o/4PBf8AkQP2Ef8AscP2gP8A0y/CWs6H2/8At39QP0P/AODZv9qTwn8df+Cbvhb4KnUtOf4ifsu+IvE3w88W+HmnVtTk8IeKvEOt+N/AHieaxdpGXR9T0/W9V8KWs4Bin1HwVrCFE2BGisrTv31/z/rr8kB/Gn/wUZ/4JCftZfsZ/tIfELwboHwM+KHxA+CuqeLdZ1D4L/EzwD4I8SeM/DWveB9T1KW48NaVqWo+HrHVY9F8ZaPY3NtouveHtXa11D+0rSa901NQ0W803U7vohOMorVX6pvZ/hf1t92oH9J3/BsT/wAEwfjp+znrPxX/AGy/2jPh/wCIfhTrHj3wFD8J/hB4E8a6XdaH40n8J6rr+i+LPGXjTXfDeox2+p+GrTUL7wv4V0vwvBq1ra6tqVrFr+oPZ2ukz6RdazjWmnaKd7O7sB+MX/Bzb+1P4V/aG/4KKzeAvAuqWGteHP2Y/h1pXwc1TVNNuBd2l18Rm1vW/Ffj+2iuUdoTL4cvNb03wZqlvGN1nr3hfWLeWV3QpFpRjaN/5nf5dP6t94H9Nf8AwT+jb/gqF/wb32XwIk1TTZPHl18AfHv7Lf2vWppm03QviF8JEuNH+Dmoa7cQQ3V2ba10zTfhZ4o1OWK2mvVguJWhjmnVJJcZ+5Vv5p9tHv38/Xyv7ofAH/B0P480D9nb9iP9hr9gfwFdfZtGe+0y/eztysUsfw8/Zy8AaZ8PfCVhqFujMqWWr6p4wtdQtY8FXvvBzMjj7Kwa6KvKU3/Tbu/6v99wOr/4Nk/G+g/tRf8ABOX9sr9g7x3di6sNB1nxXoklrNtka2+Fn7TvgLVtBubS0tpHAljs/FPhzx7qczx7RHca7AspjaWF5VWVpxl/wNV9/wCXyf2g+vP+ClRP/BMr/g3wh/Z5h1LTofHV18Fvhb+yabvR55f7K17xv8RbSGP423elyzQ2l1JY614ct/i1rVl5trFcyQyRC5ij3Tukw9+rfzb27bdV5a6+gH+cJXWAUAf3H/8ABoD490SXwN+2z8MHvII/Edj4r+D/AI9gsHbbc3miarpHjTw9d3lup4mg02+0ayhu2TP2eTVbESY+1RbuautYvpZr+v6/ID4C/wCDhz/gmP8AtcN/wUD+J37Snwn+A/xR+MPwd+Pth4H8SWXiD4U+BvEPxAHhHxT4f8DeGfAvifw14vsvClnq+qaFdXOp+G18R6VqOq2Fjo+q2XiKCw0q+vdR0rV4LS6U1ypNpNaa9fvb79LemiA/Qr/g2O/4JhftJfs7/E/4r/tgftJfDTxR8GIfEPwsu/g/8KvAfxF0a58NePdcj1/xb4a8T+LvGOoeEdVW08ReFdP0lPBGkaNpC6/plld69Hr+p3tpbx6dZ213qU1pppRTvrdv7/60X3XA+Qv+Du7/AJOu/ZT/AOzetc/9WRrlOhtL1A/pm/4IFf8AKIf9i/8A7FD4hf8Aq6fiTWNT45eoH8RH/BSz/giX+2H+zL+0h8QW+C/wA+KHxz/Z08beKtX8U/Bvx38FfA/iL4m2Vn4P8R6jLqWi+FPFNn4L07WdQ8N694bhvIdAaXVrKy07xD9ki1XQJ7u1vBHa9MKkWldpPZpuz/HX8vRXSA/fH/g2l/4JNfH39mnxt8Q/2zf2ofh/rfwm17xD4An+F/wd+GfjOyl0rx1FpXiDV9F13xh468U+GrpItT8HylPD2l+GvDuka5Faa9dQX3iq61LR9Ns10O61fKrNO0U763dtv+D8tAPyz/4OpP2k/DXxe/by8EfBjwlqVlq9n+zR8J7bw34surKf7Qtn8SvHur3HivxFobSxs1sz6P4Yi8CxXiRM01nq82qaZeiK6sZIIroq0W+7/r+rffqB/MZWwH6Ff8Emda07w/8A8FNP2EdR1WcW1m37Ufwe0zzm+4t3rvjHTND04OSVCRyahqNrHJIxCxI7SN8qmoqfBL0f4Af3Y/8AByp+y18cP2qf+CfPhvQ/gF8PfE/xT8X/AAw/aJ8D/FXWPBXgrSbzxD4v1PwlZeAvil4H1Obw74c0yK41fX7/AE/UfHej3s2m6RaXmoHTYb+6itZUtZCnPSaUtXbRrX1X9f8ADMD+BL4Da58VP+Cf/wC2X+zn8VvjB8KviH8OfEPwg+Kfw0+LOoeB/iH4N8SeBvE+r+DNI8V21zqhttF8S2GkambTXNK07W9LsdQWBraW5SZY5JWgljXpdpRdmndNaWf/AAAP9Ff/AILG/sgyf8FTf+Cbkuk/s7axoXjjxXa33gf9pL9ny+stStY9C+Ik1joOrQW+madrVxNBZW48ZfD7xp4hg8PXd9PBpx1250UapPY2ZuL605acuSeui1T8v8/w/SQf51Phb/gnR+3j4y+KFv8ABrQ/2Qv2h2+I0+rLo0ug6p8KPGWgxaZcmdrd7vXNa1zStP0HQdFgaOSW48QaxqdloVvao95LqIth5tdfNG17r1v/AF/WwH+k38AvCfgf/gjV/wAEm/DOl/FXxBo0tp+y/wDBfxD4u8e6hDdm307xP8U/FGq6x401jwx4eu7hI7i+fxN8TvFbeC/BZkgju9SF5osf2O2klFrFxu9Sbt1f4L/gID/Kv8S6/qPivxFr/inV3SXVvEutarr+qSRqyxyajrN9PqN66KzyMqPc3ErKrO7BSAXYgtXatNO39ef5/eBi0AFAH+k3/wAGuX/KLHRv+y9/GD/0b4drkrfH8kB/Bv8A8FJf+Uin7fH/AGen+1N/6vLx1XTD4I/4Y/kB/ab/AMGqf7Ynh/4mfsh+MP2PdY1Xy/iL+zd4s1zxR4a0e5mXfqXwf+JutTa+moaUjkTTjw/8RtR8VWevpGrQ6ZH4i8KF5N+rpGnPWi1Lm6Oy+f8AwyA/nH/4LU/8Em/2gP2Uf2wfit42+Hnwk8b+Nf2bvjN42174j/DTxl4H8L6z4m0XwxJ4y1WfWtW+GviRtGtb9/DmreFdav7vTNBh1coPEPhuLStT0+5urv8Ata003anNOKu1db9Pn1/rtsB+2f8AwbD/APBLv4xfBrxV4+/bl/aJ+H/iD4a3Wt+Crn4Z/Anwb410m90LxZeaXr+oaZqnjL4k33h/UIrXU9D0+4tdH0/w14SfU7eK51ux1HxPqUdlFpR0PUtUzrTTtFO/e2vy/r9APy5/4Ogv2xfD37RP7dOg/A/wPq39seEv2R/COpeAtau4Zlm09/jB4t1O21n4mQae8bMhGhWWleCvB+rhws8HiXwxrtk+6O0hdroxtG/WWvy6f15gfzVVqAUAFABQAUAFABQAUAFABQAUAFABQAUAFABQAUAFABQAUAFABQAUAFABQB4Z+0B/yJ+mf9jLaf8Apr1isa/wL/EvyYHyFXKAUAFABQAUAFABQAUAFABQAUAFABQAUAFABQAUAFABQAUAFABQAUAFABQAUAFABQAUAFABQAUAFAH/1f8AP/oAKACgAoAKACgD9Lx0H0FegAtABQAUAFAH9UH7Bf8Awcw/8MQ/sf8Awb/ZR/4Yp/4Wd/wqTQ/EWjf8J7/w0f8A8IX/AMJB/b/jHxL4t+0/8It/wobxZ/ZX2T/hIv7P8n/hItS8/wCx/avNh+0fZ4MZUeaTfNa72t/w/wDXbYD+V+tgP1k/4Jqf8Fjv2rv+CZeoapovwzutF+I/wW8Taj/avij4HfEOTVJvCh1eQW8Nz4m8Hajpt3b6l4I8WXNnbRWV3qNgL3R9WgS1bxD4d1ubTNIlsInTjPfR90vz7gf0hWH/AAeAfCl9CM+p/sQfEK28ShExpdh8aPDd9oTybP3oOvXHgLT9QjQPgIR4clZkO5grAK2PsH/OvuA/DP8A4KZf8F9/2rf+Cifhi++D9joujfs8fs7392LjWPhp4H1rU9b8Q+O4YJ4bnTrH4mePbuHSZPEek6bcW8d3b6Bonh3wnoFze+Xd63putXNhpE2n6wpRjru+76ei+e9/S1mB+VP7Jvx4/wCGXv2mvgN+0Z/wiv8AwnP/AApH4q+Cvib/AMId/bn/AAjP/CT/APCH65aaz/Yn/CQ/2P4g/sX+0fsv2b+0v7D1b7Jv877Bc7PKa5Lmi1tf+vL+u+wH7Mf8FbP+C9X/AA9K/Z18EfAH/hlP/hRf/CG/Grw/8YP+Es/4Xn/ws3+0v7C8DfEXwX/wjv8AYX/Cnvh99j+1f8J9/aX9rf2zdeR/ZP2P+zJvt32qyzhS5Hfmvpba39bf1cD+eOtQCgAoA/Uf9hb/AILGft3f8E99NXwl8D/idZ678KxdTXw+DPxV0qXxv8NrW7urpry8uNCsf7Q0rxF4Pa/uZbm41KLwV4k8O2+q3V1Pe6nBd3xjuUiVOMt9+63/AF/L77Af1ra//wAHBXxSsP8AgkP4Q/bq0/wH+z6/7SWu/G+6+E2p/CWfXvEVx4XtNIh1fxTHF4xi8IweLLfx5Dbtpmj6bC1rceI5bZry4mvl1Nbee30+DD2S5+W7ta97fh1/L5PcD+Q/9uf/AIK3/tx/8FC4odC+P/xTS3+G1nexalY/Bz4c6Z/whXwvh1G3laa11DUNEt7u91PxVf2DsTpl9411zxNd6T850uayM05n3jCMdUte7A/NKrA6/wCH3iv/AIQTx74I8cfYP7V/4Q3xf4a8V/2X9q+w/wBpf8I9rNlq/wBg+2/Zrz7H9s+x/Z/tX2S6+z+Z5v2afZ5TD1TXf+vL8/uA/pZ/4KM/8HJf/Df37HHxd/ZL/wCGMf8AhU3/AAtV/h+//Cf/APDRX/Cef2D/AMIL8T/BfxIx/wAIr/wovwb/AGp/av8AwiH9jZ/4STTvsP8AaH9o/wCmfY/sNxjClyyUua9r6W7qwH89H7M/x98Z/ss/H/4Q/tE/D2LTrnxj8HfHeg+OdFsNYilm0jVZNHu1lu9F1aOCWC5Oma3YNdaTqDWlxb3iWd7NJaXEFysUqayXMmu6sB/RD/wUz/4OStR/bp/ZH1/9lz4c/s4XPwdX4pL4di+LPizX/iBbeM5I9I0DXdK8TP4a8FWlj4X8P7Y9W1jRtPS+8Q6u6TroyXulw6EtxqCanYZRo8sruV0tla33/wBfmB/ND8OviL46+Efjvwn8Tvhl4r1rwP8AEDwNrlh4k8JeLfDt7Jp+s6FremzLPZ31jdREFWRlKSwyLJbXVu8trdwz2000L7NJqz2YH9k37LX/AAdwtpfg/StA/bG/Zq1XxL4v05Yba++I/wABtX0fTrfxHBHEsZv774ceMbuytNK1lzH5982leNRo97czytp+j6BaxRWlc7oa+7Ky7NX/AMv672uBV/ar/wCDt+71nwdqnh39jX9m/UvCHi3U47m1tfiZ8ddW0fVh4bgliaJb/S/hx4TnvdO1HXIzJ9psZtZ8Y3OiWN1BF/aGg+IrSWa2QVD+aXyS/C+n5fcB/G7498e+NPil408UfEb4jeKNa8a+O/Gut6h4k8WeK/Ed/Pqet6/rmq3D3V/qWpX1wzyz3FxM7MSSEjQLFEkcKJGnQkkrLZAc7p2o6hpGoWOraTfXml6rpl5bajpupadczWWoadqFlNHc2d9Y3ltJFcWl5aXEUVxbXNvLHNBNHHLFIjorKAf15fsR/wDB118Sfhj4D0X4d/tofBe9+OV34c07T9K034x/DvXrHw78QNasrCFLbz/HvhrX45fD3ibxFNGokuPEmk6x4TF68QbUNHu7+6u9UfCVC7vF28mr/d/T/JRD6V+P3/B3d4ATwpqtn+y5+yn4yvPG91b+To3iH48+INC0nwxoty6Etf6j4R+H+q67qfiOOFwETTLfxl4ZM4bzn1OHy/s06VB9ZaeS/wCG/rva4H8bP7RX7RXxh/au+MXjT48fHfxnqPjr4leO9SbUNZ1i+YR29rAg8rTtC0LTo8WeieG9Dsli03Q9D0+KCx0zT4IbeCIbXd90lFWW39f1/wAMB+6X/BIT/gv9f/8ABNf4G+Jv2dPiH8Cbr40fD2TxbrXjvwFqfhzxja+D/EnhjV/EFrYx634e1JNQ0PWtP1fw9qF/p8Wq2d5EbHU9FvLzVhJFrlteWVvpedSlzu6dnttcD8hf2+P2yfGv7ff7VnxS/ak8daDpnhLU/iFeaNb6V4P0e6m1DTvCXhbwvoOm+GPDOgxalcQWs+q3VrpGk20uravJaWQ1XWZ9Q1GHTtMt7mLTre4R5IpXv59/6/rcD46qgP1//wCCQ3/BUnwp/wAErfiF8Xvild/sx/8ADQXjf4k+D9D8BaDqzfF9PhaPA/he31mXxB4qsI4v+FWfEd9bfxbqlh4PnklE+jrpq+F0j8q+/tAvaxODmkuay9L3/r0+6wHKf8Fav+Covif/AIKofHLwL8V9R+GP/Cl/C3w6+G9v4C8M/DePx4/xFhtr2bX9Y17xF4ql8Qt4P8DB9Q8Qvf6XYT20egxR29h4c0uPz7iRZJWIQ5Fa97u97W/r+u4H5V1YH6b/APBKX/gpV4n/AOCXf7R2tfHTR/h3/wALd0DxX8N9e+G/i74byeNn8Aw61Zalqeia9pGqxeIh4V8ax2OoaBregWdxA7eG7ySewudU02OezTUZbhYnDnVr21vff+v67Aezf8Ffv+CsnhT/AIKsa58FfGMX7LX/AAz/AOOPhJpXivw1feI4vjKnxQ/4TTwp4gvNL1TStEvbM/Cb4eSaZ/wi2r2us3+l3KX1+kn/AAk+rxS2gYwzRKEHC65rp67W1/r+tQP0D8Nf8HMP/CPfsA6J+wz/AMMU/bP7G/ZBsP2U/wDhaP8Aw0f9n+0/Yvg3F8JP+E8/4Qn/AIUNN5Pm+X/wkH/CL/8ACXS7M/2V/wAJE2P7SafZe/zc32ua1vO9gPw1/wCCdn7YX/DA37Y/wd/a0/4V3/wtf/hUz+PX/wCEA/4S7/hBf7f/AOE3+GHjX4b4/wCEq/4Rjxj/AGV/Zn/CYf2zn/hG9S+2/wBnf2d/of2z7db6TjzRcb2vbX0dwPvT/gsH/wAFn/8Ah6/oHwI0P/hm3/hQn/Ck9Y+IGrfav+Fw/wDC0v8AhJv+E6svCVn9n8j/AIVb8Of7G/sv/hFvM83zdW+3fbtnl2f2XfcTTp8l9b3t0ttf/P8Aq4H5wfsdftpftDfsI/GXSfjj+zj42m8J+K7OH+zdc0m8ifUvB/jvw1JcwXN74Q8deHTPbwa94ev5LeGRo/OtNS028ittX0DU9I1uystSt6lFSVn/AMFen9fqB/Wb8LP+DvvRf+Ecsbf42/sW6ofFsFoV1LV/hZ8VbQeHNVvlUkT2Phzxb4YOp6BaSvhTa3HinxJNAoLi8uS3lri6D6T080B8gftp/wDB1X+0f8bPBOt/Dr9lX4Q6Z+y/Z+IdOm0rVfidqHjCb4g/Fi0trklbmbwRd2+h+FvDngbUJrVms/7VfTPFWsWAke/0DU9D1eOyv7RxopayfN5bL+vu8+0g/lPvLy71G7utQ1C6ub6/vrme8vb68nluru8u7qV5rm6urmd5Jri5uJneWeeZ3llld5JHZ2Zq3A/eb/gkP/wXP8Q/8Ervhf8AFr4S3P7Pf/C//CvxG8eaV8RNFt/+Fvt8LP8AhDvECeH4fDfiaXYfhl8R01seJNO0fwmu5f7GbTj4fIb+0BfIbTKdPnad7WVtv6/L7wPk3/gq/wD8FLPEH/BUb9ovw78c9T+Gn/CndE8IfDDQ/hn4Z+Hcfjl/iFDp1vpuueI/EWqa1J4hPhLwQlxfa5qniSbz1Xw7bvBZWGm2b3N2LVJFqEORWve7ve1v6/ruBsf8Ek/+CofiH/glf8c/HnxasfhZ/wALr8OfET4ZXXw91/4eP4+b4cRPep4k0DxDoPiqPxCvg3x0De6D/ZWqabDZPoTJcWfiPUP9KgkRGYnDnSV7Wd7gfRf/AAV8/wCC4PiH/gqr4D+DXw2tvgB/wz/4U+F3i7xJ441ix/4W43xT/wCE08Q6lo1noPhq7J/4Vp8OE0L/AIRbTZ/FcIBTWm1P/hJ22vpo091v1Tp8l3e9/K39fd91wPwfrQAoA+vv2Hf23fjn/wAE/fj94f8A2hPgLq1jbeI9Ns7nQfEfhvXbea+8JePvBmpz2lxrHg3xZp9vcWlzcaTfzWFjeQ3Fld2WpaVqthp2raZe219ZQSVMoqas/v7PuB/Wron/AAeAeAf+ERim8SfsP+Lx48jtYVn07RPjVoreEby9VStxNFrN/wCAF1nTLWVwJYbd9C1aa3WQwPdXRh+0T4+wfSenoB+buhf8HNvx9uf25Lf9rL4m/A3R/F/w28KfCTx/8Jvhb+zb4U+Jt/4E0PwdD4/8S+Cdf1Lxprfji/8ABHjifxj40mt/BGn6RqeoP4T0KzurUW40iw8PW8Nzaahfsly8qeravK3b+vP9Yh+f3/BXf/gqb/w9U+K/wp+J/wDwor/hRH/Csfh7feA/7D/4Wd/wtD+2/tviS+8Q/wBq/wBp/wDCvfh5/Zvl/bfsn2H7Bf7/ACvtH2xd/kJUIciave77W/r7vvuB/eh/wQR/5RA/sa/9iX8Rf/VzfEuuWp8cvUD+RT/gm3/wcoftBfsTfCnw38APjF8LNN/aa+EngXTLfQvhzeTeM7rwF8TPA+gW8p+yeHX8US6B4w0zxb4Y0S0IsvDej6nomm6no1ilvpUHif8AsOw0zS7LedJSbadm/LT/AIf56+QH1t+1N/wdsfFXxv4F1nwj+yj+zZpvwX8TazZ3enr8VviN42h+I2s+H4by2eD7f4X8E6f4Z8O6BaeIrF3+06dqXiLV/FWjRzJH9r8MXqAoyjQs7ylfyS/P+l+DUg/kQ8T+J/EfjXxJr/jHxhrureJ/FnivWtT8R+JvEmvX9zquua/r+tXs2o6vrOsaneyzXmo6nqd/cz3t9e3U0txdXM8s00jSOzNuBh0AaGk6tqmgarpmu6HqV9o+t6LqFlq2j6vpd3PYanpWqadcx3mn6lp19avHc2V9Y3cMN1aXdvJHPbXEUc0LrIisoB/W7+zz/wAHb3x+8CeCtD8M/tD/ALLvgn46+I9ItoNPufiD4Q+JF/8AB/VtdgtoIoY9S17QZ/BHxG0S51+co8+pXOijw5pV3M+bXR9NUFWwdBN3UreVgPw5/wCCqv8AwUJ/4eZftRx/tHr8Jf8AhTENt8NvCnw5g8HN45/4WDI8XhfUPEV+NYm18eEfBSrJft4gZDp6aMVtFtl/026MrFdIQ5I2vfW/bt/l/VwPqr/gmb/wXv8A2rv+CdHhu0+Ec2kaN+0H+zvaXrXWl/C/x1rGp6PrfgVLm5mu9Ttfhj47s4tUl8Madql1cSXl3oOs+H/FXh2G/aa/0jStJvtR1e5v1OlGet7Pulv6/wBfoB+615/weAfChNDE+n/sQfEO48SlXzpV58afDdnoauEHlga/B4BvtQdWfIc/8I2hVAGCuSUXL2D/AJ19wH84n/BS3/gsr+1f/wAFM7zTPD/xHn0X4Z/BHw3qI1Xw38D/AIeS6pH4Zl1eL7Qlp4l8bapqV1NqXjjxTZ2tw9nZXt4un6HpUTTS6B4a0a71DVri/wBoU4w21fd/ku34/ilEPyTqwCgAoA/pO/4Jcf8ABwt/w7X/AGWLP9mf/hkP/hdH2Tx94w8cf8Jr/wAL9/4V15n/AAlj6c39l/8ACN/8KV8dbPsH2DH23+3n+1+bn7JbeXh8p0ueV+a3y/r9P1kH4N/tJfGD/hoX9or4+fH3/hHv+ER/4Xh8avin8YP+ET/tb+3/APhGP+Fl+Odd8af8I9/bv9maL/bX9i/21/Zv9rf2NpP9pfZvtn9mWHnfZYtErJLskvuAufs1ftKfGb9kb4zeDPj38BfGV94I+I/ge/8AtWm6jbfvrDU7CbEeqeHPEelyMLTXfDGvWm+w1rRb5Xtr21fjybmK3uIhpSVnt/X9f8OB/ZJ8B/8Ag7u+HEvhTSrX9pz9lHxxp/ji2tTFreu/AnxDoGteFtZvETK32meFvH+q+HtV8OW9w52tplz4u8TyWoXzV1S68zyIsHQetpadE1+bS/FL5dAPlb9uT/g6z+KPxY8Ba38Nv2Mvg7e/AVvE2mahpGrfGLx54htfEHxJ0mx1CJ7Z5PAGh6BFBoHhDX44GPkeJ9Q1bxZcWTTtLpOnaVqlnZawjjQSd5Sv5Jb+oH8i97e3mo3l3qGo3dzf6hf3M97fX17PLdXl7eXUrz3N3d3M7yTXFzcTyPNPPM7yzSu8kjs7M1bgVqACgAoAKACgAoAKACgAoAKACgAoAKACgAoAKACgAoAKACgAoAKACgAoAKAPDP2gP+RP0z/sZbT/ANNesVjX+Bf4l+TA+Qq5QCgAoAKACgAoAKACgAoAKACgAoAKACgAoAKACgAoAKACgAoAKACgAoAKACgAoAKACgAoAKACgAoA/9b/AD/6ACgAoAKACgAoA/S8dB9BXoALQAUAFABQAUAFABQAUAFABQAUAFABQAUAFABQAUAFABQAUAFABQAUAFABQAUAFABQAUAFABQAUAFABQAUAFABQAUAFABQAUAFABQAUAFABQAUAFABQAUAFABQAUAFABQB/af/AMEyP+Di79iD9jL9g74Afsw/FL4bftQ638QPhX4e8WaT4i1XwJ4H+Fuq+Ebu51z4geL/ABVZvo+oa98aPDOr3MMena/ZRXDXmhWDpeR3Mccc0KRXEvPOlKUm7x1fVtflGX5/de0Q/iwroAKACgAoAKACgAoAKACgAoAKACgAoAKACgAoAKACgAoAKACgAoAKACgAoAKACgAoAKACgAoAKACgAoAKACgAoAKACgAoAKACgAoAKAPDP2gP+RP0z/sZbT/016xWNf4F/iX5MD5CrlAKACgAoAKACgAoAKACgAoAKACgAoAKACgAoAKACgAoAKACgAoAKACgAoAKACgAoAKACgAoAKACgD//1/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D/AD/6ACgAoAKACgAoA/S8dB9BXoALQAUAFABQB/eP/wAFYv8Aghh/wTf/AGVv+Cdn7SP7QnwW+EPinw78Uvh14Y8Han4U1u/+LXxK8Q2djd6x8SPBXh2/km0bW/El7pV8suk6zqECx3dpKkbyrPGqzRRunPTqSlNJ2s7/AJMD+DiugAoAKACgAoAKACgAoAKAPsP/AIJ+eC/gJ8Rf21v2ZvA/7UOsW2h/APxP8WvDGk/Eq+v9VfQdKk0a4uG+y6XrmvRz2kmg+H9d1hdN0TxBrsd7p76Nouo32prqWnNai9t5m2otrdLT+tfy+8D+tT/g5T/Yv/4J0fAT9jP4b+N/hP8ACf4K/Ab4+H4j+GtB+GWm/CHw74a8Ean8SPBk+n6g3jSPxH4f8M29jF4q0bRtPi07V28b6tY3moaXrKaPpS69Cviiax1TGlKTk022rXd+np/T/WIfw0V0AFABQAUAFABQAUAFABQAUAFABQAUAFABQAUAFABQB/b1/wAESv8Agir/AME9v20f+CfHwz+P37QXwo8TeK/id4k8X/FHSdX1rTPin8RfC9pPY+GPHWsaHo8SaP4e8RadpcDW+nWlvC8kNqjzupmmZ5Xd256lSUZWVrWX9f1+gH8aXxr8NaR4M+Mvxb8H+H7d7TQfCnxN8eeGtEtZZ5rqS20jQvFWq6XptvJc3DyXFw8NnawxvPPJJNMymSV2dmZt1svRAeZUwCgAoAKACgAoAKACgAoAKACgDsPh74E8T/FLx94H+GPgnTn1jxn8RvGHhrwJ4R0iM7ZNU8T+LtasfD+g6dGxBCve6rqFrbKxB2mUHB6UN2TfbUD+/f4Y/wDBuh/wSn/Y++AafEb9vnxdN8RdQ0DSNNvPid8SfH/xd8SfBj4SaLrV28Vu2m+ErLwXr/gnVodNn1CeHStGh1/xFrviDXrxoWtYbW5votHteV1Zydoq3ZLV/Pf9PlZuQfyg/wDBZLwR/wAE7PAn7T3gnTP+CZmreHtW+A198DfDeq+Kn8MeN/Hvj3TbP4sSeP8A4mWOu2X9sfEbWNc8Q286+EdP8DXDact+9hHFcw3luiyXtwzb03Jp8+9/wsv1v/SQH5LVYBQAUAFABQAUAFABQAUAFABQAUAFABQAUAFABQAUAFABQAUAFABQAUAFABQAUAFAH6C/8Exv2BvFn/BSL9rTwf8As4eHvEH/AAhuhSaTrHjr4meOBYHVZfB/w48MSWEOtapZ6b5kKXurahqeraJ4Z0OG4ngsxrev6dLfypZR3BqZy5I3tfoltd/1/WrA/s++J/8AwRs/4N6v2GfB3ha2/a3uLDTL/wAQxXNpoPiT42/tJfFDw7408XzacsH9p6jpnhf4YeLPAtjfx2DXFsNQuNG8GrpmnveWcV15Ml1bq/OqlWXw7dktPxu1/wCBffa4H8Gf7UulfCTQv2m/2itE+AN3bX/wJ0b46fFvSvgtf2WpahrVne/CfT/H2v2nw6u7TWNWluNV1a2uPCEOjzQalqc8+oX8TrdXkslzLK7dMb2V97K/rbX8QPCKYBQAUAFABQAUAFABQAUAf0hf8G63/BOr9lP/AIKE+Pf2otC/al8D6z42034Y+EPhjq3g+HSPG3i3wY+n33iXWfGFnq8s83hTVtKlv1uINIsESO9aZIDEzQqjSuWyqzcUrdWB8hf8Fzf2RfgX+xH+3v4i+BP7O3hnUfCXw10/4ZfDbxLa6PqfiTXvFd2mr+I9Mu7nVrg6v4jv9S1N0nmiRkge5MMABWFFBNVTk5Ru97v+v6/QD8eqsAoAKACgAoAKACgAoA8M/aA/5E/TP+xltP8A016xWNf4F/iX5MD5CrlAKACgAoAKACgAoAKACgAoAKACgAoAKACgAoAKACgAoAKACgAoAKACgAoAKACgAoAKACgAoAKACgD/0f8AP/oAKACgAoAKACgD9Lx0H0FegAtABQAUAFAH+qJ/wXmhmuP+CQ37YlvbxSTzz+DfhvDBBCjSzTTS/Gb4ZpHFFGgZ5JJHYIiIrM7MFUEkCuOl/Ej8/wD0lgfyQfsvf8GtX7d3xx8C6N4/+LXjL4Y/syWviC1F9pvgnxwNf8U/E62sp4EnsbrxD4Z8N2S6J4da9jlQnSdR8WDxLphEtvreg6XfQvZts60U9E5fPT+vlp5gfKv/AAUF/wCCBn7b3/BP/wAEX/xf1238H/G74JaP5B8S/EX4R3Wr3k3geK5lMEN3458Ia5pWl+ING0p5gEk8Q6ZFr3hqwaa1i1bWdNuby2gnqNWMnbVPs/07/h27OQfmH+yv+zx4p/az/aI+En7N/gjWvD/h3xZ8YfF9n4O0LW/FUmoxeHdMv72G4mjutXk0iw1TUltEW3YObPT7ubcVAiILGrk+VN72/rz/AK7bgfo5/wAFKv8AgiV+0L/wTD+FngL4sfGD4p/Bnx5onxB8f/8ACvNL074a3fje41Wz1X/hHdZ8Sfbb9fFHg7w3aLp/2TRLiDdb3Nxc/aZYR5HlF5EiFRTukmred/6+/wC+wH4yVoB/Q3+1B/wbh/tXfsq/stfET9q/xp8bf2evEHgr4b+DdM8bat4d8L33xIk8U32n6pfaRYw2unR6r8P9M0lr2OTWIHkFzqlvBsim2zMwRXyVVOXLyu97Xv8A8D9F8gPwk+Ffwq+I3xw+IfhL4TfCPwbr3xB+I/jrV4NC8J+EPDVk9/rGs6lOryeXBEpWOG3treKe91HULuW30/S9OtrvU9SurXT7S5uYtW0ld7ID+nz4Mf8ABpX+2J4y8NWGt/Gj4/fBT4LavqFvDct4O0mw8R/FTXdG82EO9jr99pp8L+F49TtpSYZ08O+IPEulkDzbbV5wdi4uvFOyTfnt/Xzt+sg8N/a2/wCDYH9vT9nfwVrPxF+FevfDz9qTw74esZ9R1jw58ORrug/FWKws4pbi9vdM8B+IbI2fiSO2t49yaZ4Z8V6x4qv5W+z6Z4bvZNm8jWi904+e6/r5fdYD8HP2fPgh4k/aK+Pvwg/Z58M6hpXh7xZ8ZPib4P8AhZomp+Jvt8Gi6PrnjLxBZeHLK71z7BZX+pQ2FleXySX4tNPu7xIY5RFazShY21bsm97K/wBwH6r/APBSj/ghv+0v/wAE1vgZ4U+Pfxm+MXwa+IfhrxB8TfDvwd0zSPh/qPj6912x1LWfCnjfxZYXMieKvB2gWEWiWlj4H1K2eO3v3njuryzENm8LXEsEQqKbaUWtL7+f/B/q4HmH/BMn/gjz8d/+CpOj/GDWvg38SvhJ4At/gzqfgvS9fi+Jt14xt5tUm8b2viW706TRx4W8J+JUaK0Twxdrem9ezcPcW3kLMDKUJ1FCyabv52/r7/uuB7n8P/8Ag3m/bi+JX7Yvxu/ZL8Maj8NJdO/Z2vPAdh8VP2g7y/8AE9j8HbDUfH/w88H/ABO0rw94cluvDMPizxR4tj8NeMbF7jQbHw5HHYzxLLrWpaPpepaRqV+OrFRUrPXZdd7ef/B8r2A+5vin/wAGkf7XXhjwnfa18Kv2jPgj8VPEthpdxff8IXquleKvhzd6xfW8Tyrouga3eL4k0SS9vSiwWNz4iufDGl/aZEGo32nWoe7ilV4/ytfj+q/X0A/lz+KHwv8AiD8FviF4u+FPxW8Jaz4E+IvgPW7vw74u8I+ILb7Jq2iavZMBNbXMYZ4pEdGjubS8tpZ7LULKe2v7C4uLO5t55dk01dbMD2j9kf8AYx/aP/bl+Klt8Hv2aPhvqfxA8Wm1Op61dLNbaT4X8H6FG/lzeIPGXinU5bbRvDmko58mCS+ulu9VvWi0rRbPUtXubSxlmUlFXbt+v9fh8wP6R/C//Bof+03feHI7zxh+1n8DvDnip7SCU6BoPhHx34r0WK8dFaa0l8S3q+Fbry4GLRi6h8NTiUruWFVYGsvbx/lf3/8AD/n94H4+/wDBQv8A4Iuftq/8E4rFPGfxW8NaD4/+DF1qcelWvxq+FN9qHiDwdYXt26Lp9j4wsdR0zSfEngi9v2kitrWbXtHh0G/1J/7M0bX9WuwqtpCpGei0e9v63sB+S4BJAAJJOAByST0AHck1YH9GP7HX/Bst+3r+054I0P4mfETU/AP7L3gzxLYW+qaDpvxQ/t3VPihqWmX0EVzp+qSfDzw/YOPD9pdRSkmy8YeI/DfiSDCPL4fEMsc1ZSqxi7K8u9tl8/8AJfdYD6W+Ln/BpH+114W8N32r/B79oz4JfFvWrG3kuU8J69pPin4Xajq/lQs/2HRdSnHjHQm1K4lAgtU17UvD+lkt5l3q9kiktKrx6xa873/y/rvawH8wvxk+DHxT/Z7+Jfi34O/GrwNr3w4+JngbUm0nxR4Q8SWy2+pabdeWk8EqSQyT2Wo6bqFpNb6hpGs6XdXuj6zpl1aappN9e6fdW9zLsmmrrZgfpH/wT0/4Iqftr/8ABR3SX8d/Cvw/4Z+HnwWg1G50t/jN8WtS1HQPCerahp86wapp3g3TdI0nXfE/jG9sH863uLvStFXwzaalbT6TqniPTtRieBJnUjDfV9l/St/TV7NAfsbrX/BoR+0LBoUlx4c/bE+DOq+JRBI0Oka18PvG+gaFJdBf3MMniKxv/EuoQwO3ElynheeSJTuS1mICVn7dfyP7wP52v24P+Cev7U//AATz+Itn8O/2l/AA8PnXor278EeOPD9+niH4d/EHTtPljhvb7wj4ngigWeWyee2bUdD1iy0bxTpEV5p8+saFYQ6jYSXGsZqa0+a6r13/AD+8D4mqgCgD9if+Cd//AAQ+/bV/4KM+Hz8SPh7pXhb4WfBAXt7p1t8X/ize6npOieJb/TXMOoWfgXQtH0zWPEni37Dd5srrV7fTbLwrDfwX+lv4kGr6de6dFnOpGGj1fZW/HVW/F+QH3/8AtAf8Gpf7c/ww8E6n4v8AhB8Tfg7+0Nf6NYre3PgDRJNd8B+OdWKJuu7fwtD4ptW8KatcW4DSRW+peLdBu7+NDHY209/Jb2EsqtFvVNfivnqrfJP5WA/pf/4NudG1fw5/wSp+Ffh7xBpeoaHr2g/FP4/6Nrei6tZ3Gnaro+r6X8W/E9jqWl6np93HFdWOoafewT2l7Z3MUdxa3MUkM0aSI6rlW+P5ID/OD/aU/wCTjPj9/wBlr+Kn/qda9XUtl6ID9ov2Kv8Ag23/AG+P2uPBOg/FTxU3gf8AZn+G3iexttW8N3Pxdm1yX4geI9EvoBPYa3pXw58P6Xe31hpt4hWW3/4TXVfB19d2klvqOnWN/p11bXMucqsY95Py/wA/8r9vOIfa/wAQf+DRT9qHR9Aub74ZftV/BDx14hgtxNFoHivwr42+Htpeyqu6W1t9bsf+E9VJ3wUtHu9OtraWVkF1cWEJedJVeP8AK153v/l/Xe1gP5m/2hf2YfjV+yd8Z9Y+A37R/grU/hR8QfD9zYf2rZ6yiajYHRtSk/0PxTomp6G+paf4o8NXcCzXFlq3hy51K2vDbXVpC7X9tcWsGyaautV/Xe1vm/uA/br4+/8ABs/+198Cf2bfiV+04Pjf+zj8TPBXw1+GeqfFu70r4fap8R73W/EXgrRtJ/4SLUtT8Otqvw+0vSbtYPDaXOuoZ9St457G1cwyvI8SNkqyclHlabdr3A/nFrYD9uf+Ccn/AAQk/ai/4KUfBDXvj58L/iH8H/hx4L0f4hav8OrOL4n3Xje11PxBqWhaNoGsapqmjxeGfB3iO2k0W3bxFb6WLue5gkk1Sy1O2WE/Y3ds51VB2tfS+jtb+v63A/NL9oL9mzxV8B/2nfiJ+yrZ65ovxf8AH3w8+I83wmlvPhXa6/rOneKPH1neW+i6j4d8K2N9pGneINU1Gz8UyXPhUWg0iO6vNasZobKGdHt3luLvFS2ur69v+GA/ff8AZv8A+DVL9ub4s+E9M8XfGv4jfCf9mtdYtYbu28F60dY+InxF06Ob51HiPSPDC2fhTSJ3t2SZLKDxxqWo27s9pqtlpl3DJCmTrRT0Tl57L+vl6XuwNH9oX/g1F/be+GXhXU/FPwS+K3wg/aKn0m2nupfBFqNY+GXjvV1iG5YPDdr4m/tLwbf3ZQO7W+reN9Adiqw2ZvZ5FioVeLdmmvO9/v8A6f5uIfzE+KPC/iTwR4k17wd4y0DWPCvizwtq+oaB4l8NeINOu9I13QNc0m6lsdT0jV9Lv4oL3T9R0+8hmtbyzuoYp7eeN45EV1YVsnfXo9QMGgD+of8A4Ic/8EXfjv8AHXxN+yP/AMFGtF+JXwd0/wCEvw//AGh9G8Yaj4G1y58Zj4g3cPwa+IkB1OOwgsvCN54bN5d3WimfRvtHiCCInyDdy2pDhMalS14Wd2t79/L/AIf9Ih/Vx/wWx/4J4fGf/gpf+y94B+AvwX+IXgL4e6p4d+OPh74oeIbz4iXXia00PV9E0LwP8QfDcWlxt4W8PeIr2e9XVfF2n6jDb3VpFYFbKS4eYXVvaI2FOag22r6W7f1t/V2B/nZf8FFf+Cf3xO/4Js/HzT/2e/iz4x8B+OPFGo/Dvw78SItZ+Hc3iCfQE0nxJq3iTR7SxkfxLoXh7UP7Rgn8M3klwqWDWwhntjHcSOZUi6oTU1dK2tu/b/P+rAfWP7AH/BB/9uj/AIKA+FtO+KPhPQ/DHwc+CGqyTDR/ir8YrzVNGs/FkNv8s1z4E8LaRper+KPFFiJT5EOvNp+leEru4iu7W08RzXmn3trEpVYx03fZfr2/Ht3cQ/Unxb/waH/tNWHh+W88EftZ/A/xP4mjspZl0PxF4Q8deD9JnvkVmjsovENj/wAJhOIpiFQXc2gQ7GbL26oC9Qq8f5X94H83n7Xf7FX7Sn7C3xRl+Ef7THw11TwB4nktjqWg35lttW8J+MtF3qi674M8V6ZJcaL4i01XdIbv7FdNe6ReFtN1uz03VIbiyTWMlJXQH2N/wTJ/4I8/Hf8A4Kk6P8YNa+DfxK+EngC3+DOp+C9L1+L4m3XjG3m1Sbxva+JbvTpNHHhbwn4lRorRPDF2t6b17Nw9xbeQswMpSZ1FCyabv52/r7/uuB9GfDX/AINz/wBuH4n/ALWfx1/Zi0TXfhZbaB+zlqfgfRfiZ+0DfX/iqD4Vvr3jz4a+DvippvhbwbDL4Yh8W+KvFdn4Y8baRLqumRaDY2OkO8Eus6vptpq2g3GqjqxUVKz12XXe3n/wfK9gPn//AIKvf8EivH3/AASovfgVa+NvjF4Q+LifHSy+Ilzpkvhbw5rPh19An+HD+Bo9UgvotWu70XcV8fHVibC4t5Y3xZXX2i2h3RBiFRTvpa1ut97/AOX9WA/IStAP2s/4Jvf8EQfjn/wU3+Dvir4wfBb45fAbwjbeCfH158PvE3g/4hXnj618V6bqEOi6Pr1hqrweHfBHiDT30TWrHWAmmXi326a703V7V4kksZBWc6ig7OLd+t7f187fjeQfnV+2H+yx8RP2KP2kvil+zD8VbjRr7xx8KtX07TtT1Xw6+oS+H9as9b0DSPFOha3okuqWOmahJpur6Drmm6hbG7sLWdVn8uWGORHVqjLmipdwN39h79jn4m/t6/tK+Af2YfhJfeH9G8X+O4fE16viLxbJqkHhXw5pXhPwxq/inVNV1+50bTdX1GC0NvpJ060Ntp1y9xq1/ptkEBugykpKKbfT8f6/rYD7J/4KZf8ABHP4yf8ABLjwr8LPEXxo+NHwS8cah8XvEPiHRfCnhT4b3fji4142fhTTbG+8ReIbtfE/g7w3ZJpGlz6z4e02Zobqe6a812xCW5iWeSKYVFO9k1bzvv8A1/VgOJ/4J9/8Eff20/8Ago+brXfgl4N0jwz8KNK1QaRrXxr+J+oXfhj4dwaihzd6Xoc1pp2r6/4y1exjUm/s/CehatDpM0lnBr97o39oWck7nUjDfV9lv+n9a67Aftpef8GhP7RSaELjT/2wvgtdeJtjltJvPAXjmx0IOEzGo8RQXWo35RnyrufC6tGnziOUnYuft1/I/vA/n6/bq/4Jpftc/wDBOrxbpfhv9pP4eppmieJJLlPBfxM8JX58T/DDxo1oX+02+h+KIra0e11aGOM3M3hvxJp+g+KYbFodRn0SKwuLe4l1jOMr26Adv/wTQ/4Jf/GL/gqD49+JXw/+Dvj34aeAtT+GHhDTPGOsXvxLuPFFvYX9hqmsrokNrpp8L+G/Elw13HcMJZRdQW0Ih5SVnOxlOagk2m7vvb+vv++4Hn//AAUR/YD+Jv8AwTd+P1t+zz8WPGHgTxv4puvAHhz4hprXw7m8QT6AuleJdQ17TrSyd/Emh+HtR/tCCXw/dPcqtgbYRzW/lTyMZFRwkpq6VvLf+vx/C0Q8v/Y0/ZY8Z/tsftMfCz9l74e+IPDHhbxj8WNR13TdE1/xlJqsXhrTpdA8Ja/4vuZNVk0TTNY1RY5rHw9dW0H2TTbpjdz24kVITJKjk+VN72/rz/rtuB9w/wDBTL/gjV8e/wDgl14T+Ffi/wCMfxN+EPj6x+LXiLxH4b0S2+Gd14zuLvTrvw3pun6ndz6qPFPhHw1CtvPDqMUdubSW6lMqSCSONArtEKindJNW87/19/32A9I/4J1f8EHf2k/+Ck3wD1D9oP4TfFz4H+B/C+nfETxF8N5dG+Il548g1+TVvDekeG9Yu76NPDXgnxDp/wDZ08Hia0it2a/W5M1vc+ZbxoI3lU6qg7crfz/r9f0iHffsof8ABuZ+2r+1J45+Nekx+Jfhr8M/hj8E/jR8UvgXdfF/xZJ4muNI+JPi/wCEXjbW/APi68+FPhuz0VNd8QeHbPX9CvLaTXddXwtpwnS40yGe41vS9Z0zT3KrGKWjbaTts0n33/P7wPhb/gp//wAE6fF3/BMb9obQP2fvGPxK8OfFS/8AEfwq8PfFex8TeGdE1Pw/ZxaX4h8UeNfC0Wl3enapc3k0d/bXfgm9uJJIrqe3e2vLXa4lWZEcJ86va2tu/wDW/wDVgPzkqwP3G/4J1f8ABB39pP8A4KTfAPUP2g/hN8XPgf4H8L6d8RPEXw3l0b4iXnjyDX5NW8N6R4b1i7vo08NeCfEOn/2dPB4mtIrdmv1uTNb3PmW8aCN5cp1VB25W/n/X6/pEO+/ZQ/4NzP21f2pPHPxr0mPxL8Nfhn8Mfgn8aPil8C7r4v8AiyTxNcaR8SfF/wAIvG2t+AfF158KfDdnoqa74g8O2ev6FeW0mu66vhbThOlxpkM9xrel6zpmnuVWMUtG20nbZpPvv+f3gfC3/BT/AP4J0+Lv+CY37Q2gfs/eMfiV4c+Kl/4j+FXh74r2Pibwzomp+H7OLS/EPijxr4Wi0u707VLm8mjv7a78E3txJJFdT27215a7XEqzIjhPnV7W1t3/AK3/AKsB9Gf8E/P+CD37cf8AwUE8K6f8U/C2keF/g18D9Ue4XRvip8X7zVNKtvFyWp8uebwH4U0fTNV8T+JrFLjFumvzWWj+E7qaK+trHxFd3+nXlnEpVYx03fZfq/8AK/breIfpp8Qf+DRj9qnRPDN1qXw2/ah+B3j3xNbWLXKeGPEHh3xp4Bt7+7j+Z9OsNfiXxhB5syApZ3GpWOmWklwY47yWwt2e7ihV4/ytedwP5mv2kP2Zvjn+yP8AFjxD8Ev2h/h3rnw0+I/hto5LrRdYSCa11HTrhpFsdf8ADmtWEt1ovifw3qXkzf2dr+g3+oaVdtDcQx3RuLa4ii2TUldbf1/X/Dgf3h/8EHf+CLvx3/4J4fGXxh+0f8VfiV8HfGvh74ufs8W/g/w7pfgC58Zz+ItJm8TeKvAPjtZNVXxF4R0DT0sxY+HRb3X2O/u5ftwtgkUkAedOapU5ly2as9db33Xl+X3WAd/wWu/4Ib/tP/8ABTX9qbwR8bvhX8Zfgv4K8FeD/gd4a+F8Phv4kX/j2DVo9b0vxt8QfFOrapZ2/hnwV4h0wWWoQeLdLg+0PerfzS6e8U8K29tZsxTqKCa5W23e97f1/XcD+N/9l/8A4Jp/Fv8Aaq/bk8dfsG+C/HPw58PfErwFrnxf0LU/F3iifxNH4Hu7n4N6vf6Nr01hNpXh3U9eaDU7jTpZdI+0aJBI0Lxm9Szfci7uaUFOzs7aX7/15fpIOp/4Ka/8Ep/jT/wS31/4R+HvjJ8Qvhf4/uvjFo/i7WdBm+Gdx4ruLfTLfwde6DY38WrnxT4Y8NSLNcya/avaCzju0KQz+c8TCNWITU02k1Z97/19/wB1gPgH4PfDXV/jP8XPhZ8HtAvtO0vXvix8RvBHw10TUtYa5XSNO1fx14m0zwvpt9qjWVvd3i6daXmqw3F81paXVyLaOUwW80oSNreib7f15/l94H7H/wDBQn/ggb+0v/wTm/Z7k/aM+K3xf+BfjbwpF418M+Bjonw+vPH0/iE6j4oTUns7sJ4j8D+H9O+xW40uYXJOoeeDJF5UMmX25QqqbtytfP8Ar9P0kHjP/BMn/gjz8d/+CpOj/GDWvg38SvhJ4At/gzqfgvS9fi+Jt14xt5tUm8b2viW706TRx4W8J+JUaK0Twxdrem9ezcPcW3kLMDKUc6ihZNN387f19/3XA9z+H/8AwbzftxfEr9sX43fsl+GNR+Gkunfs7XngOw+Kn7Qd5f8Aiex+DthqPj/4eeD/AInaV4e8OS3XhmHxZ4o8Wx+GvGNi9xoNj4cjjsZ4ll1rUtH0vUtI1K/HVioqVnrsuu9vP/g+V7Afc3xT/wCDSP8Aa68MeE77WvhV+0Z8Efip4lsNLuL7/hC9V0rxV8ObvWL63ieVdF0DW7xfEmiSXt6UWCxufEVz4Y0v7TIg1G+061D3cUqvH+Vr8f1X6+gH8ufxQ+F/xB+C3xC8XfCn4reEtZ8CfEXwHrd34d8XeEfEFt9k1bRNXsmAmtrmMM8UiOjR3NpeW0s9lqFlPbX9hcXFnc288uyaautmB9N/sPf8E+P2o/8AgoZ8Srv4a/s0+A11+bQra11Dxr428QXw8P8Aw8+H+l307W9nf+LvE80U628l7LHP/Zuh6TZ6z4o1iOz1GfRtB1CHTNSktZlJRV38l1fpt+fra4H786z/AMGi/wC17a+FWv8AQ/2nf2ddY8ZpDLI3hq8sPiPo+gyyJFvjgtvFg8NalePJNKDErXPhS0hTKSSSIrPsy9vH+V+un5XS/H77AfaH/Bsv+zB8c/2Pv2s/+CgfwL/aI8A6l8O/iT4a+HfwJurrSL6ayv7LUtJ1DxD8RZNL8QeHtc0q6vtG8QeH9UjjkNlq2k311atNBdWMzQ6hY3tpbqs1KMWtr/1/X+YH4+f8HQH/AClX8X/9kU+DX/plv6uj8HzYH88VagFABQAUAFABQAUAFAHhn7QH/In6Z/2Mtp/6a9YrGv8AAv8AEvyYHyFXKAUAFABQAUAFABQAUAFABQAUAFABQAUAFABQAUAFABQAUAFABQAUAFABQAUAFABQAUAFABQAUAFAH//S/wA/+gAoAKACgAoAKAP0vHQfQV6AC0AFABQAUAf7HP7VnxV+F/wJ/Zm+LXxv+Mug6f4o+Hnwb8Ez/FTVvD2oWOn6iNY1P4eyWni3wlY6ZbarFNYDxHN4x0jQB4Uup0X7B4n/ALIvopYJreKdOCKbaS3b/rt+f3Af5yfxX/4OL/8Agqr8QvipqPxE8K/H+P4ReHv7XmvPDPws8EeBvh9eeCfDulC5aW00a7HinwnrmreLdkO2K91HxTqGp3N5J5rwpY27Q2dv1qlBK1r+f9f19yA/tv8A+CPH/BQez/4KsfsUar4m+LPhTwynxH8MatrfwV+P/hC2sll8IeKnu/D9ndReILPQ72W98nwx4+8L655N/o1489vBrVn4n0qAS6XbWjvz1IcktHo9V5eXyA/jU/Zz/Zrsv2QP+DjX4cfs5aQsqeGvhp+2Qtp4KjuLiS8uovh94g0668XfDyG9u5WeS61CHwR4g0CK/uJGLz3izytgttXeT5qTfVx/rt/XfcD98f8Ag7n/AOTMf2Z/+znh/wCqq8f1nQ3l6Af5/tdIH+qB/wAFj/8AlDL+1T/2QHwh/wCpD4Hrjh/EX+JgfzQ/8Gi3hP4ear+1D+1P4t1qHTbj4m+Evgr4VtPAK3axS39l4a8S+MZofiFqmlRyPuhkiuNM8EaVd38EJmitdZexNzDb6ncQXetf4V2v/X9f5AfUn/Bx98QP+Cu3gz47aDefs/ar+0n4K/Yz074eaHPp/in9mm+8ZaRp7+M5Z7x/GUvxc8R/DM23ibS7uOddNtdD0/xbfweE5NJgtbvw6r6vc+JdqpKFtbc1+v4Wvp80B+cX/BP/AP4Oa/2ov2SPh/4m+G/7SPgrxN+25btqen3XgPxR8QPjRd+DfiF4Lt44buHX9E17xlqXw5+Jut/ECwv5/wCzrrSn8QTQavoE8GpwHVNUsNQsrLRqlRT2fL3sgPi39nv4+eEP2pf+C6P7OX7RHgf4SW3wM0D4w/t0/Abxy3wus/FEfjO28Oa/rHjzwbL4vuIfEkPhbwVFfp4k8XLrniry08M6WunnWzpgF39i+3XVtctNq97Ravt0fr/Xa9gP6r/+DtD/AJRv/CL/ALPQ+G3/AKpX9oasKHxv/C/zQHyZ/wAGfP8AyIX7d/8A2N/7P3/pm+LdOvvH0A5//g4I/wCCyP7RH7Lv7S+p/sg/sbeINN+B1/pWkeFfiB8fvil4X0PwzdePfHXjbxh4T0JvDuiSX2p6LfHR4tC+Hmm+DFudfhLeKNXs30TQ01LTfD3h6G01V0oKSvLXovL+vX7rAd//AMG5v/BYb9qj9rH47ePv2TP2r/HX/C25G+GerfE34Y/ELVtH0LSvF+l3nhTWPDul674N1e60Cw0i38Q6Zqema+2u6fqGo2dxrenXWjX1vPqN5Y6hawaWqtOMVzR01s109fyW/wB1mB+ff/B2h8H/AA94P/bV+Bnxc0TSbDTNQ+MnwI+x+LrmziSKfxB4l+GvirUNHg13VNvzXGoL4S1vwr4eS6cZOmeHtNtQWW0G26D91rs/z/rv91gP6Nv+CSPwF+H3/BMv/gkLpnxv1TwpPf8AjPxH8B9Y/bH+OVzo1ubzxV4qd/AV78RPDvhC1aKK5mB8LeAV0rwtpekwedYW2vNrurRRfatc1Oe4xm+edr2V+Vffv1/rtsB/F/8AHH/gst/wV2+NHxa1X4pWnx1+O/wmsptYmvvDXw1+EsXiDwb8OvCulLcSS6boK+HtPsUt/FUFjAywT6j41HiHVNWKmTUrqfcqL0KFNK3uvu3a7/y+X+QH9pn/AAR//a117/grH/wT58feD/2y/Adpr3jTRtR8RfAL43Wup+GpPDui/FjwvrXhjT77S/GY0eC2sLHRtT1vR9ZuNN1iLw+bOKw8UeH7vxBodr4ftdQ0jTrDnmuSV4vTdWe3l1/Pr1A/jI/Yo/Zb8D/Bb/gvH8Kf2U/i/JYa14Q+E37Y3iLwXbTa4IJbHxReeBL7xFf/AAklvreQwW9yPFviHSvBTnTJ4zFdy6ounXFlOsz2b9Enem5LrG/b17/n94H9nP8AwX61v/go3ov7JXhiX/gnja/Ew6pL47f/AIXbqnwNgvLv40aZ4Cg0e5k0o+DrfRIZvGMOmT+IPKk8T6p4ECeKLCC1sFaSPw3deInXCkoOXvW8r7X/AC+8D+OP9h7/AILl/t/fsD/Gq8ufjl4w+Nn7THw/e01bTvHHwD/aC+KHjFNaj1K4s5jpGq+HPGHxA0fx74k+HWr6TrBt769gstEuNM17T21LTtS0n7beWOtaRvKnGS0sn0aS6en9fiB5B/wV2/4Kg+EP+CpnxJ+E/wAWdO/Zftv2efG/gDwfrfgbxTq8XxWj+J8/xB0CXVbXWPCFvdyJ8L/hu+kv4Ou7nxYIZJW1xtRh8SrCp05NLRLtwhyJq97u+1v6+777gf6GeveH/iP8Nf8AgljaeHv+Cd2l6Fd/Ebw3+yT4Vtv2ZLe0XQzp99eHwLpEnh/WdMGtmfw7qevX2nzz6/pLeIZLnSte8TzWr6/cXNtf3s78unP723M73v8A8OB/nlt/wUW/4LG/sc/HnT/GHxZ+O/7YvhXx/o+uw32rfDf9o7XfinceD/E1vaXMct3oetfDL4i3K+HbvQry3L2kbaVpVpNp9ldm58Oajpc5truLq5ISVko27q3/AA//AAwH2z/wVA/4OBfCP/BTD9lnUf2dvEf7Dlr8NvENv4v8JeOPA3xSf9oKPx1ceB/EPh+/8rVbm08Mv8CvCM19H4i8JX3iPwtPCnirThbLrUWpSHUP7NSyuJhS5JX5r9LW3/r5/inEP5sK1A9//ZS+CF3+0t+018Af2fbK4kspPjL8X/h98OLjUImRX0rTfFfifTNI1fV1MiyL/wASjSrm81Ijy5WYWpVIpXKoyk7JvsgP9O7/AIKOftceA/8AgkJ/wTzfxp8L/A2gI3gfT/BPwG/Zx+G0/nweF18TXOlXFj4VsdUEFzb6hc6H4V8K+Hdb8UarbW91DqeuW/h6fTxqdld6m2rWvHCPPKze+rf9X38116gfwneGP+Dib/grL4f+J8HxIv8A9pKLxZZDVVvtQ+GfiH4c/DofDXU9NE7St4dbR9F8MaPqumacYn+yrqGh63pfiRYkjkOuvchpn6fZQta3z6/0/wDhgP8ARF/YC/aI+Gv7XH7Jnwj/AGnfhd4T0vwRo/xw0vU/HHibwzpUFjEul/E2TW9S0b4pWl9c2NvaLrGpW3j7SPEFrdeILq2gv/EHkR6xeww3F68S8sk4ycW720+XTv8A12vYD/LaT4m+B/gv/wAFDNe+LnxJ+GcXxl8E/DT9qrxl44134WXOt2/h6x8dxeGviTrOrWnh3U9Wu9B8T2sGk32o2tourQXOganBqGmrd6dLb7LppE7LXja9rpa/1b8/uA/dj9tH/g6p/aP+Ofw203wR+yt8KJP2QPEU2sm78V/EdfH+g/GDxNqOgx2zpD4e8Nw618K/DOmeFTcXcn2nUtbS21LV3itra10u40kPdzXGcaKTu3zeVrAcx/wRP/4K5/8ABRPxV+358D/hF8U/jf8AE/8AaA+EHxq8X3Hgnxz4f+IXm+NBoTatpeq3Gl+KfD/iC6tZdV8JyeHdWW1vLu3stQg0K60Nb2zvdMk8vTbnTSpCCi3ZJra3l93z+/XYD9Jf+DvL4UeFrn4M/sj/ABxGnWsXjbRPid4v+FEmrRpsvb/wt4o8KzeL4tOvJFx9qtdJ1bwhNc6ak277BLrWqta7P7RvN80H8S6aP+v+H++4H6bf8EDP2jdE/bW/4JU+A/APj14fEmtfB7SvEX7KXxQ0q+k8w6p4Y0HRbez8HLcxOxuZLHU/hF4g8MaNPeSM632qabrYSUyQzxxZ1E4zb7vmX9ev9agf5xf7T3wQ1v8AZp/aL+OP7P3iHz31X4OfFTxx8O5bqeMRtqdr4X8Q3+l6ZrcagKrWuu6Zb2es2ciKqTWl9BMgCOBXXF3SfdAf6VH7NEGif8Elf+CIPhDxX4psLaw1z4I/swah8XfFOk36+Q+p/Gr4kwXXjdPB19MSkkt1e/E7xppvw/tJpWUrCtjAnkwRRRpyP36jXd23vovkunlp5gfyC/8ABttaeFviv/wV28P+MvjBeW3iLxvH4C+NfxN8I3mvmK5utb+L13b2732sLHMyR3Wtw+Hdd8c+JIZRDPLaXVi+q28cNxZRXdvvV0p2WystO39f1sB/Q9/wch+Kv+Cpvhrw18GZv2IG+Oej/AaLS/FN78avE37NTeIU+I1n4siubVdEj8WX/gRP+Fg6F4DttA+3TQ3+j3Ft4ZutSub+PxdKLiz8Mq2VJQd+a1+l+3o9GB/O3/wT1/4OH/2y/wBhvVvGvhn9oU/Eb9s7wHqOm/ZNL8E/GP4va5ovjr4f+MLPULc/2lpvxJ8VeEfiZ4p/sZ9MXUNM1LwPqdlLYLctpl/pVzob6fqFrrWs6UZaq0XvdLf7v6+8D87f+Cnf7b3hD/gob+1Rq/7T/hf4BW37PGo+LPB3hXRfHHha28fx/EceJ/F3hiO+0r/hOJtci8BfDsW1zqPhePwxoU+nPot1IH8Of2jJq1y+pNb2lwjyx5b317W/r8Pzcg/PWqA/cj/gjN+3z+2H8Pf2sv2Kv2UvBnx78Z+H/wBnfxN+0r4C0bXvhTZDRj4b1PTPG/jmzl8V2dwZ9Jl1LytbkvLprvy9QRszP5LRYArOpGPLKVtbbgf14f8AByT+1V+0L+yH+xH8JviP+zZ8VPEfwi8ca7+1T4N8E6v4j8MDTTf33hXUPhJ8bNdvdEm/tOw1GD7Jcav4c0S/fZAk3nadBiVULo+FKKlJpq65b/iv+CB/Gb+xXpHxk/4LG/8ABTz9mnwT+1p8RvEfxgbWb2CD4g+IPENxaWWpT/Bn4T6f4k+JOueEUu9EtNMa0i1u2ttX8PWV3axLf2t74mW4jnQxJLFvK1OD5Vbt6v7v677Af2q/8F1/+CkviD/gl1+yd8N/Df7OmneG/Dfxk+MGp3nw7+ELyaJpVz4d+GPgbwDommHxP4o0bwrPC2jXt14YttV8IeHPC+iXunz+HrO4123vtQsr2y0kaLqWFKKnJ32WrXf5/wDA+4D+M79nX/gv7/wU0+B/xf0L4i+K/wBovxj8c/CI1m1uPG/wr+KM2m614V8V+H3uIm1TSdMc6aLvwPfyWyMdJ1jwk+mNpt6sT3NlqWmNf6Tf7ulBraz6Nf0/y++yA/tg/wCCuX7Pvwr/AOCln/BJ7xX8UvC+m2+q6vonwSs/2vP2dPFNxHDBrWn/AGPwND8Q20uGeKSVFj8eeAHv/C+p6XLcy6W+oX+l6jN/puh6Ze2nPBuE0n1fK+n+X/A872A/Ij/gz5/5EL9u/wD7G/8AZ+/9M3xbq6+8fQDsv+C5/wDwXT+L37E/7Quvfsk/sXaH4M8C/EnS7Twx43+PPxk1rwloXiTVrzxP4u8EaDP4X0PRdA1awuNBvdSsPh/H4MuNU8WeJ7PxBdXFgvh/wzp9pp9h4ele9KdNSXNLVdF6PX01/wAwP5Cv2vP+ChX7X/7eK/DsftYfF6X4syfCk+L/APhA7i48FfDrwjcaJH46bw0/iaFpPAHhHwoNTivpPCWhPCNXW+aw+yumnm1iubhJd4xjG/KrX31b/P1/qyA+L6oD+nn/AINYP2sf+FN/tzeK/wBnHXtT+y+Ef2rPAVxp+k280vl2w+K3wsg1Xxf4SlZ5G8mL7d4QuPiLoyIoSbUNVvtDtUd5FggfGtG8U/5X+DsB7V/wdsfs2f8ACIftJ/s9ftS6Pp/laV8Z/htqnw08W3FvF+6PjX4TalHe6ZqGoy4yt7rfg7xppul2SscS2fgiXYqm3kZ1Qejj2d/6/r8gPSP+DRb9mz+1PiJ+1J+1tq+n5tvCHhjw78BfA17LF5kMur+L76Dxx8QXtmYbIL7R9K8NeBLYypmY2Xiu5gDJDNKs6rv4Y/Pf9Lfr8uoHyd/wW9+IWrf8FHf+C1vw7/Y88D63t8M/D/xj8L/2SdBvoZVl07T/ABl4t8UWN18W/FLwvuEd54e13xJP4a1lcEyw/Dm3VIWZR59U1yU3J7tX/wAu35+d1f3Q/rJ/4KJftMeAv+CMn/BNGLU/gP4I0DTZPA9l4P8AgJ+zj4Jv0eTw/H4w1q01B7DU/EWye2vtbOk6Fonivx74gdrj+0/F2r6ZdLqN/Dc61e6tBjBe0nq97t9fkvw7/heIfwceFv8AgvH/AMFW/DHxRt/ipJ+11438TXy6sup3/grxTpvhnUfhfq1s07S3WiXHw9ttHsfDumaTeRSS2h/4Ru10LVLGB1k0jU9Pvba0vLfp9lC3w/5/1/TA/vj+xfCT/gt3/wAEoNK1HXfDmnafp/7Svwhu9T0m3uJDeH4V/HXwtPquhDU9G1NVN3n4f/FfQNRtYLwJBNrnh61utP1SzNhrWpaa/LrTn6P71+F/w+QH80P/AAaSaTqGg/tXftm6Hq1u1pqmjfBzw5pOpWjsjPa6hp3xI+x3lu7IzIzQ3EMkTMjMhKkqxBBbavtH1/QD5O/4OqP+Unej/wDZsPwo/wDUo+JdVR+D5sD43/4ICf8AKXr9jD/saviR/wCqQ+JtVU+CXoB/Rh/wd+f8kR/Yt/7Kp8Vv/US8L1jQ3l6AfWn/AAam/wDKMrxT/wBnVfFT/wBQf4TVNb4/kgPyz/4K4/8ABwt+0f8ABj9pr4rfsq/sHp4O+B3gz4J+NfGvgrxz8QR4F8I+J/FXjX4sDxFfXXxM1TTNK8T6JqvhTw9YWvja48Q281y2g6nrviTX21rxZqWriXVreystIUk0pS1vql5dNV/XToB/L3+1d+2R+0f+2/8AELQ/it+1B8RW+J/xB8O+CNM+HWmeJJfC/gzwnPH4R0bW/EXiHTdMnsPA3h3wzpF1Lbar4r1ub+0bjT5dTnS6SG5vJora3RNoxUVaKsr36vt3/r7kB8x0wP8ARs/4NTf+UZXin/s6r4qf+oP8Jq5K3x/JAfln/wAFcf8Ag4W/aP8Agx+018Vv2Vf2D08HfA7wZ8E/GvjXwV45+II8C+EfE/irxr8WB4ivrr4mappmleJ9E1Xwp4esLXxtceIbea5bQdT13xJr7a14s1LVxLq1vZWWkKSaUpa31S8umq/rp0A/Ib9lfVPj3/wW7/4KffsreDv2xvH8/wAVp5YLTw54118aB4Q8DXU3wM+E58a/FvXvC8i/D/QfC1it3rKXXiPQLTXVsZNcW58R2hkvXSyt3t7lanB8qt5avV+tv676ID+wr/gvb/wUI+Lv/BOf9mv4N/C39kLw0PDXxO+M8+v+FPCPifQvBsOs6R8Ivhl8LtJ8NW2sN4Y0P+zLvw5Z6/IfFHhTQfC0OoafdadpOkLrN3a6cL2z0y4tcKcVJtyei6Prf/htf+HA/kd/ZP8A+C1X/BVL9nb41+GfiF42+LHx6+P3w9Ov2MnxH+FXxZbxB4z0XxT4UluUGt6d4euNes7q68Da6tkZp/D+r+GbjTYLHVYrM6nY6topv9Gv9pQptWXKn0a6Pztv87/rEP6p/wDg5N/ZY8BftO/8E32/ao0HSrd/iF+zmPCfxK8H+JJLWSw1rUfhV8QNV0DRPGnhW8WdI5RYtaa3ovjYWd/GtzYX/hRoLNreTUdRt73KlJxny9Hdd9f60vr+F4h8B/8ABsz+3z+2H+1L+098Y/hd+0F8e/GfxS+H/gT9moaz4R8L+Ihow0/QtT034g/D7w7Y3lmdO0mwuPNttFv7vT4/OnmXyJ33Kz4darRjFKys29QMD/g5D/4KNftu/si/tz/DL4a/s2/tF+OvhH4F1n9lbwL421Pw14ZXQjYXnirU/iv8btDv9bl/tPRtRuPtdzpPhzQ7GTZOkPk6bBtiVzI7lKEZRbaTfNb8F/wQPzd/4NsvFniLx7/wWG0/xz4w1a517xb40+Hn7QPizxTrl55X2zWfEXiLTzrGt6td+THFD9p1HU7y6vJ/Kiji82Z/LjRNqrdVWp26JpAfeH/B4F/yU39hn/sRPjn/AOpB8NamhtL1A/mF/YM/5Pl/Yx/7Ov8A2dv/AFb/AIPrZ7P0YH98X/B0r/yi2u/+zhfhD/6T+Lq5aPx/JgfAP/Bnz/yIX7d//Y3/ALP3/pm+LdVX3j6Ac/8A8HBH/BZH9oj9l39pfU/2Qf2NvEGm/A6/0rSPCvxA+P3xS8L6H4ZuvHvjrxt4w8J6E3h3RJL7U9Fvjo8WhfDzTfBi3OvwlvFGr2b6Joaalpvh7w9Daaq6UFJXlr0Xl/Xr91gO/wD+Dc3/AILDftUftY/Hbx9+yZ+1f46/4W3I3wz1b4m/DH4hato+haV4v0u88Kax4d0vXfBur3WgWGkW/iHTNT0zX213T9Q1GzuNb0660a+t59RvLHULWDS1VpxiuaOmtmunr+S3+6zA/Pv/AIO0Pg/4e8H/ALavwM+LmiaTYaZqHxk+BH2Pxdc2cSRT+IPEvw18Vaho8Gu6pt+a41BfCWt+FfDyXTjJ0zw9ptqCy2g23Qfutdn+f9d/usB/T9/wSQ+B3wx/4J2/8Emfhl4z8R2ttoH234J3f7XP7QPiWKOObUru/wDEfgiP4i6xNfyFoY55fBngO10fwjZwRypaiDw3G6u81zc3dxjN88362X9ev/AA/jC/aP8A+Djv/gpn8Xvi/rvjb4VfGeX9nz4cxazcy+A/hZ4K8K+A9UsdE0OKeVdMj8T614n8La3qnjLXJrMwvrlxqdydDuNQ86TSNA0eyaOxg6FSglZq76t/pa1vz73tcD+u7/gg/wD8FLJ/+Clvwb8e+K/i54W8Haf+1h8DX8MfDv4n+MfDWh2GkyeO/h74hOu678PPEKpEputKiu9W07xrBqvhi0lbw9ZeINPvtd0W30238RjR9LwqQ5Ho3yvVevX1+77wP5P/APg6A/5Sr+L/APsinwa/9Mt/W1H4PmwP54q1AKACgAoAKACgAoAKAPDP2gP+RP0z/sZbT/016xWNf4F/iX5MD5CrlAKACgAoAKACgAoAKACgAoAKACgAoAKACgAoAKACgAoAKACgAoAKACgAoAKACgAoAKACgAoAKACgD//T/wA/+gAoAKACgAoAKAP0vHQfQV6AC0AFABQAUAf6un/Ba3wH4m+JH/BKD9tDwz4Qtrm81qH4P2/i42tmrSXM2jfDvxV4Y+IPidIo0VnlP/CM+F9XLQxq0kqBo4xvZd3FT+OPqvxA/wAouu0D+9b/AIND/AnibSv2b/2tviNf211B4U8afGXwP4W8OTTIyQXmq+AvBt9f+JZrQMq+bHHF460C2luIy8LTwSW4YTWs6LzV9497f16Afnz8afE+i+I/+Ds/Q9S0qazNlaftKfAbwxNPbyo0b614Z/Z7+H3hPWIZXVigvItf0u80+aIbXS5gMEitcLIapfwPk/zfp/XfcD9QP+DuPTbyX9h/9nPVo4WawsP2q9OsLqcfdiutU+EfxQnso29POj0m+IJxzFjvhpofE/T+v6t9wH+fxZWV3qN5aafYW015fX9zBZWVpbxtLcXV3dSpBbW0ESgtJNPNIkUUags7sqgEkCukD/VF/wCC0en3Gk/8Ed/2utKu9n2rTPgf4b0+58tt8f2iy8U+Craby243J5kTbWxyuDxmuOGtRPvL+u35fcB/mdfsr/tV/HL9jD40+F/j7+z14zuPBXxD8L/aLZLj7PDqOja/oWoeWmseFfFWiXYay13w1rUUUaX2nXSho54bTU9OuLHWdO03UbTrlFSVnt/X9f8ADAf18fs9/wDB3j4ZlsdM039qv9krXrDUoo4E1fxl+z/4t0/V7K/l2qtxcWHw4+Ikuhz6TGHDyR203xQ1lirCM3ClN8uDofyy+9f8P+X3gfsl8Ltd/wCCQH/Bdr4ZeN9W034XfD74s6x4fXT9P8exeLfh8nw9/aF+Gtz4ghvn0W5PjDSlsvF2nwaidPvnsdZ8J+L9W8NaldaZeWE97dTWN5ZRZ+/Ta1t+Xp2/L8LyD+Pj/hh2L/gnl/wcC/su/s26Tr+oeKvBGk/tbfsx+MPhp4h1hbddc1DwD4z8ceF9X0W2177JFb2k2t6BcNqHhjVb+1tbK11e90SbWLXT9Ot7+Owtd1LmpSf92S+5P+uv6RD+jr/g7Q/5Rv8Awi/7PQ+G3/qlf2hqyofG/wDC/wA0B8mf8GfP/Ihft3/9jf8As/f+mb4t06+8fQD8Gf8Ag4n/AOUx37Yv/XX4B/8ArL/wVrWl/Dj8/wD0pge/f8Gun/KU/RP+yDfGH/0n8P0q3wfNAfdX/B37/wAln/Yp/wCyYfFz/wBSvwhU0NpeoH9VXg/9oQ/DH/gln4J/ah+HngeH4nx+AP2HfBvxn8PfD7S9e/sJPFNj4X+Cml+LD4bstdh0jxI+nzPY2U1nFJFourXCTxC3WymnIRsLe+09Pet6a2A/mZ/4jEL/AP6R52n/AIlZN/8AQ5Vt7D+/+ADv+IxC82Af8O8bbzNxJb/hq6TZswMKE/4Zv3BgcktvIIIGwY3Mew/v/gB/LL+2P+1vq37U/wC2V8VP2w/DXhi8+CniD4h+PdI+Iei6BoXi651zUvA2v6Np2h29nfaX4ztdF8KXdxqcOqaKmuW2q2+jaTc2l7MphUSwLcPtGNoqO+lu3+f9dtgP6LP2Rf8Ag7J+OPw88NaF4M/a6+A+i/Hl9KtbbTpPit4A8RxfDjx7qFtbxxp/aXibwtc6NrPg3xJrk21/tE+iTfD+xlLJI1l54mlnylQT1jK3lbRAfvR+zN/wVb/4JPf8Fgde079nnxV8OdO1P4leINN1STQPg3+1T8IfBurXHiBdL0661TW08D69HdeOfCV1qGm6fbXmrW9tb6/o/ilrK0udWsNKT+z717TNwnDW+i6q/wB72+6z9bID+YT/AIOI/wDgkt8Hv+Cf/jT4UfGz9mm0vvDXwX+OupeJ/D2q/DS91K+1m0+HPj/w9bWOrRp4X1bVri71ibwr4s0e9vLm00fVLzULnw/qWg6mlvqLaRqmk6To2tKbldPdde/y+7r94Hmv/BNz/g4n/ap/YK+H/h74GeMvB3h79pX4D+E4xZ+D/DfinXb/AMI+P/AujiXenh3wp8Q7PT9fgfwxaeZO2n6L4m8K+In0pDbaboepaPotpBpqudKMne9n99/6/rYD+kP4Jf8ABzJ/wTM/ahbTvhd+0Z8PfHHwWj8VT2umagnxk8H+FfiR8FWub11toYNV8QaJd6vdwWPnS+Xdar4l8A6PodhbubvUdQtLNbqa3ydGa2d/TR/p9935rRAfPP8AwXt/4Il/so2P7K/xJ/bV/ZV+H3hz4I/Eb4Q2eneMvGvhD4dWsGjfC/4k+AbvVdP07Xbi08HWBTw74S8Q+HbPUh4m07U/CVrpWmatp+n6rpuraVqV9qOl6rozp1JXUXqtvNfn17/ha4H8GVdIH6R/8Ee/Eek+Ff8AgqF+wxq2ttapYSftFeAdDEl5IsUEd/4o1A+GNIkMjsqrJHq2r2L2+WANwIhzkCoqfBL0A/sl/wCDsPwJ4m8Tf8E7vhl4s0W2urzRvhv+1D4J1vxisCM0Om6Nr/gL4leENP1u8IUiOCLxLrmh6HHIzKPtXiK3jG5pAFwoNczXVrT8wP8AO3rqA/1CP+DdLwH4n8B/8Ekv2bI/FNrdWFx4tvvip480ewvEaOaDwx4o+KHiu68O3Soyri11zS47fxHYuC6zWOs21wGHnbE46rvOXyX4f1/VgP4dv2QP2G/+Hh3/AAVi8W/s36lrt94Y8E6j8Z/jh4y+JviLSlgbWdN+H3g3xV4g1PWoNEFzHNbx61r90dN8L6Ve3Fvd22lX2uwavdWN/bWM1lP0ylywv5L+un9d9gP7Ff2vfj9/wSp/4IE+B/hZ4K8IfsfeGta+JHj3TtQuvB/h/wAE+EPCt9491XR/DEtnZ33i34l/GXx39v8AFBtnvb37Hpk91feJtUvNQF5FYaXbadZ3lxac8VOo2+Z6bt3/AAS/T59APnT9jj/g50t/2uf2sPgR+y54X/YduvBdh8YPHNn4NbxhP8f4dbufDVjPaXt3c6zH4RsfgpplvfR6ZbWct7cWn/CSWaPbxSj7VBjzkqVHli3zXt0t/wAN/XfYCD/g7n/5Mx/Zn/7OeH/qqvH9FDeXoB+Sn/Bqh+1j/wAKo/bP+IH7MGv6n9n8L/tQ+AZLvw3bTS4hHxW+EdvqvibR44RKRFb/ANq+Ar34hQ3LRlZr++07QLQiZo7dUutG8b9U+3T1urfc/kB9df8ABVz/AIJsf8Lb/wCDgf8AY/tbTQftXw6/bMfwH4++IYW2xZXafs9w+V8cdNC7TbRvcfCbwT4Vu5rl/lm1fxTvuIpbif8A0qYTtSfeOi177ef9eSA+lP8Ag7N/at/4Qj9nP4H/ALIPh/UvK1r44+NJ/iZ4+tbaX94nw6+Fhhj0DTdSg3AfY/Enj/WLDV9PkCvm7+HN0uU2fOqEdXLtp9/9d/vsB/C/8JPi18R/gR8SvBfxh+EXi7VvAfxK+Huu2niTwf4t0SSNNQ0fVrTcqyLHPFPaXtpcwST2Op6XqFtd6Xq+mXV5peqWd5p15c20vQ0mrPZgf18/szf8Hc/ifSdH0jQf2uf2W7XxdqVrDBBqfxI+BnimLw7d6iIR5bXc/wAMvGFveaYdRuUAnu5LD4g6PprXXmiz0nT7WWK3t8HQ/ll96A/cH9nr9sL/AIJGf8FxLHxL8O5/hh4R+I/j/RvC8mt638L/ANoL4UaHpPxb0Lwt9otNKuPEPhXxRY3GuJHFp97qFnYXWr/Drx9PquhTX1ibt9OTULKS6zcZ09b9d1t/wfml53ulEP4r/wDgur/wTS8Gf8E2P2sdF8L/AAh1DVrv4HfGbwY/xF+HGma/eSanrPgqe11q90TxR4CuNYnJu9dsdCu4bDUND1e/36m+h67p+matdapqul3ut6p0U5uad90/v/r1+4D8UK0A/Qr/AIJMf8pNv2Df+zqPgx/6mulVFT4JegH9ln/B2z/yjt+CH/Z6XgH/ANUb+0PWFD43/hf5oD+b/wD4Nn/E2j+Hv+Cs/wAH7HVntY5/F3w7+NHhnRJLqRYiusf8K91bxEiWrOyBru407w9qNpHH8zSrO8cas7KK2qq8H5NP+v6f6xD9ef8Ag8F8F+IZ7H9hH4iQ29zP4T0y7+P/AIL1G6Ck2mmeIddh+E2uaLbyNjC3Ouab4d1+SFc5aLw9OcfJms6D+Jej/r/h/vA/iQroA/1ZfghY3PwG/wCCI/gGH4mxLYXPw2/4JtWeoeM9P1pltxph0r9nh9U1TQ9RMhjWJtNQPo88ZbKvbmJXcgO3E3eo/wDH+vy/rvuB+Fv/AAZ8/wDIhft3/wDY3/s/f+mb4t1pX3j6Afgz/wAHE/8AymO/bF/66/AP/wBZf+Cta0v4cfn/AOlMD8Uq0AKAPVPgb8XvFfwA+M3wq+OPgaf7P4w+EfxC8I/EXw6xkeOGXVfCGu2OuWtnd7OZLC/ey+w6hAweO5sbi4t5o5IpXRk1dNd/n/l+f3Af6Jv/AAXY+H3hT9vb/gjFd/tCfDOP+27fwXoPws/bE+G90iI903g+50eNfFy3MsO5rddP+FvjnxNrGqWZyi6j4fgjukSa1SS35ab5alnfX3e3ppr+fXrcDQ/4JYaT4c/4Jh/8EJ9F+PPjmwhtNSf4RePf2wfGVlcf6G/iPXfHumnWfhloODsli1TXvBlp8LvBsEczpIdVkjjJgVgkBP36ll35d+33+fT79QP4kf8Aglz8V7rVf+Ct/wCyN8Wfidqseq6347/az8N6v4q13VpUiF94v+J3iq5s5tau5ndY0uJvFHiWPUPMdwguSpYla6Jr3JJdvXb7v677Af2C/wDB2L4L8Q+Iv+Cdnww8TaRb3N1pPw//AGqPA2s+K1hUmHT9J1v4d/FPwrY6xdnBCxReIda0bRo2JH+ka9EgzurCi/efmn+n9dPwtIP87euoD/UR/wCDd/wfr3gT/gkP+y8vimObTpdfHxa8cWNvfYh+yeGvE3xf8d6roN3ltqpaatoz23iG3kZirWmqxTFlDlE46rvN+Vl+H+fr+kQ/C/8A4NgvE2j+L/8AgoV/wUa8UaI1quk+LPDmreJtEitZFaA6Pq3xuvtQs2tMM2+1jtr+1VJFLLski+b5lLaVvhh/XQD4c/4Os9NvLL/gpn4UurmFo4NY/ZV+Ft/p8h+7cWsPjn4taVJIp6fLfabdwkZ4MWTjIq6Pwejf9f1b8nIPkD/g3s0LU9d/4K+/sgrpts866TqfxZ13UZQreVZ6ZpnwK+J0txczuARGjSNBaQs+FkvLq2gyHmQNVR2hL7vv+/8ArtuB/Qz/AMHfn/JEf2Lf+yqfFb/1EvC9Y0N5egH1p/wam/8AKMrxT/2dV8VP/UH+E1TW+P5ID+Gf/gpN/wApFf2+f+z1P2p//V5+Oq6YfBH/AAx/ID4rqgCgD/Rs/wCDU3/lGV4p/wCzqvip/wCoP8Jq5K3x/JAfwz/8FJv+Uiv7fP8A2ep+1P8A+rz8dV0w+CP+GP5AfpF/wbP+JtG8P/8ABWf4P2OrNaxz+Lfh38afDOhyXUixFNZ/4V7q3iFFtS7KGu7jTfD+pWscY3NKs8kaKXZait8D8mv6/r9AP7FP+CxH/BYTxB/wShufgNLD+zCfjx4f+NsHxBj/AOEgf4tS/DW38M6x4Ek8JMdHlhj+GPj9b+bVrLxUt7bSS3OmNs0+7WGC6ENxJBhThz31s1bp3A/E7/iMQv8A/pHnaf8AiVk3/wBDlWnsP7/4AfNv7ZH/AAdDyftb/sv/AB0/Zqm/YatfA1t8afh9rfgUeLpP2kH8Vv4Yk1aNBBrQ0H/hQ3hxdYk06eOO5js/7Y0rzXjUfa4SN1VGjyyT5r2e1v8Ahv677AVP+DRv/k9v9pD/ALNXvf8A1bfwypV9o+oHD/8AB2j/AMpH/g//ANmW/Db/ANXZ+0RTofA/8T/JAeH/APBsNJGn/BVzwIruqtN8HfjRHErMAZJB4ZilKIDyzCKKSQqMnYjt0UlXW+D5oD9I/wDg8G028j8dfsH6u8LDT7zwl+0FptvcfwveabrHwjuruH0DRwarYv15EvGcGpobSXmv6/pfeB/Md/wTu0LU/Ev7fn7Eeh6RbPdahf8A7Wn7O8cMSKxCpF8WvCVxc3MpUMUtrO1hmu7uUjbDbQSzPhEJXaTtGT7J/l8/y+8D+8v/AIOlf+UW13/2cL8If/SfxdXLR+P5MD4B/wCDPn/kQv27/wDsb/2fv/TN8W6qvvH0A/Bn/g4n/wCUx37Yv/XX4B/+sv8AwVrWl/Dj8/8A0pge/f8ABrp/ylP0T/sg3xh/9J/D9Kt8HzQH3V/wd+/8ln/Yp/7Jh8XP/Ur8IVNDaXqB/Sv8U9H1D4/f8ES/Fuk/C6D+0dS+KX/BNSc+B9N0U/aDq11r/wCzhHdaNoGneV53mtqzyw6LDGuWZrkRna3K4rSor9JdfUD/ACk67QP7Vv8Agz+8B+J11L9uH4nSWt1B4Mmsfgp4Ds710ZbLVfE9tcfEHxBqVrbPtKy3Xh/SrvSpb1N6tBF4lsCVcXIKc9d/CvVgfmN/wdAf8pV/F/8A2RT4Nf8Aplv6uj8HzYH88VagFABQAUAFABQAUAFAHhn7QH/In6Z/2Mtp/wCmvWKxr/Av8S/JgfIVcoBQAUAFABQAUAFABQAUAFABQAUAFABQAUAFABQAUAFABQAUAFABQAUAFABQAUAFABQAUAFABQAUAf/U/wA/+gAoAKACgAoAKAP0vHQfQV6AC0AFABQAUAf7B37b/wC074f/AGNf2T/id+0p4t8IXHjzwl8M7TwTN4r8KWc9rBe6r4X8UePfCXgnxF9hF9FNY3d/Y6N4lvdSstMvvIstXurOHSry+062vJL634Yx5pJJ2b6+iv8AoB+BXhf/AIN+P+CM/wC3feW/7UP7M3xh+KUPwl8a6kdbu/AvwK+JPgV/h7pWoXTrqN74Zj0nxR8O/E/jb4b3Mctw0Oq+CdQ1WzvPDsLrpmlab4cigt4otHVqR91pX807/epJfg/zQH6U/tMftd/sHf8ABD79kPTPhz4WTwf4ZuPA/hO7sPgZ+zR4a1uC9+IXjzxFfm9u7fVNXs57258Rx6Nq3iCW41jx/wDFHxIZIzJPf3Bu9W8S32laLqUqM6ju7vu3p/n26L7wP82fwJ+1x8SvDH7aXhf9uDXp4/EvxU0v9ovTv2jvEecWVr4k8UDx/H498QaaV2XC2Gm65cve6Z5MaSJZWF35MK7YUFdTinHl2Vren9f1uB/p46iP2Fv+C2X7FVz4fj8QWPxT+CvxM0/RNVvoPDuuwaN8SvhR41sGF9phvoIjd6h4G+InhLUUniaz1iwutN1O3F3bXNl4j8IazNFqXJ71OXmvu/4P/DAfh74//wCCVP8AwSF/4IjWh/bX+MvxD+KHxr+IXw4kuvFP7O/wT+Lfj7wBDN41+Jmgy2174Nj8NeEPCPgfwxq3ibWtH10afPe+I9TXU/BnhK3k/wCEk1jw4ZdOsnrRTnU91WXdq+3feXp+Ot7RD9e/+C1epnWv+CP/AO2DrJhFudW+CugambcSeaIDf+LfBl0YRKUjMgiMuwSGOPft3bFztWIaVEu0v67/AJ/eB/F3/wAEAf20/wBjX9nX4w/EL4N/tyfDj4Sa18Lfjevhmfwh8Wfij8O/CvjXTvhT4+8Otqdqlprd7r+j6ncaB4J8cadq62+r67CWstC1rQPD9zqkNrot7ret6VvVi2k43uui6r/gf5gf0k/tr/8ABub+xj+3942tP2j/ANmz406Z+zwfG2laQ+rD4PeDvBfxG+Bni+HTtPg0+w8S+FfDXhzxF4N03QtSv9Pt7WPVbvw74jl0HWJbePVjo0etXur6pqmMasoKzV/VtP8AH/L77oD6K/Y4/Yt/YN/4N/fgx8VfiJ8TP2j7dNY+JMeizeOfid8VLrRPD2o6/Y+DRrMugeD/AIX/AA50d9Q1q6cS65qN1Poehy+LvEevalJFNNK1np+nWenqUpVGtPRLX/gfj91gP5H7f9tpf+Cg3/BwP+zN+0ppujX3hzwZr37YH7NHhb4baBqoiGr6d8PfBfjfwpoPh2XWY4Li7t7fW9bW2ufEutWdrd3dpp+q61eWFpd3Vraw3EvRy8lOSvf3ZXfd2f8AX/Dgf0h/8HaH/KN/4Rf9nofDb/1Sv7Q1Y0Pjf+F/mgPkz/gz5/5EL9u//sb/ANn7/wBM3xbp194+gH4M/wDBxN/ymO/bF/66/AT/ANZf+Cla0v4cfn/6UwPfv+DXT/lKfon/AGQb4w/+k/h+lW+D5oD7q/4O/f8Aks/7FP8A2TD4uf8AqV+EKmhtL1A9f/4N5P8AgtJ8FfDXwY0L9gD9sLxroHw9m8Hzatp3wH+Jfjq6sdM+H/iLwXrl3earc/C7xv4j1aZNM0HWtH1LUNTj8J3+vPbaBrvh68s/CIubLVtH0i18TKrTd+Zarrbdeff7tvvA+s/jT/warfsP/GP4jXfxP+Dvxr+KPwZ8A+MbxvEcnw88JW/hLxt4Ns4NVL3nlfDnWtTiiv8ARPDs6TRT6Zaalc+L4LSJmi0+ddNNlZWkqtJKzim++z+fn935uQeufEyx/wCCOn/BBr9lvUvAOqeE/hr8WPiwLK98TaF8PfH9r4J+JX7Rfxp8bXdnbafYXuvz3OgXY8BeD5Hs7eKTVzofh3wNoOn2upy6FpGr+JrmbTtcS9pUe7S8rpL5a/nf1uB/Ev8Asg/tteFPhP8A8FDtC/a++Pvwk8D/ABP+Hniz4keNda+MXwrbwP4Y1bwsPCfxPfV7fXE8GeDNZtW8PW0/gI6xBrvgXRQLCzSfw3peifbNPsZ5Z4uiUbw5U9UtHtqvv323+8D+5T9oT/gmd/wSw/4LO/AXwP4y/Zk8X/Cz4dX3hp7zUvCvxV/Zk8L+AtLvdPHiG2sv7S8JfF/4cWFjoF7eeU1lZXS+HvFS+GPGHhrUYJBp+oaZa6lrljqvNGc6bd035Sv+HT56/jeIed/sEf8ABvr+y7/wTI+L2m/th/F/9p2/+Jev/Cay1y+8K65410Xwv8FvhX4GuNZ0XVdA1HxR4hi1LxV4pN/f2Oh6reQ6Vc3/AIq0zStLu5ZNVeyub6HTZtLcqspqyVu9nf8Ar8P0kH4Df8HEX/BWP4X/ALZ/xn+Dfwl/Zk1iz8Z/Cb9mXW9a8U3fxJNkLjw38Rvijq76RCW8O2eoI0es+CvCOnaOdNtdWurOK18TahrPiBrOG+8OwaRq2q60qfKm3vLS3Zf8H8AP6G/2aNQ/4I/f8Fqv2Qb/AOGunfCz4AfCb4teNfB+m2fxN+GvgLwj8Nfhp8fvhL45017K/uPEPw41G30KHW9Y8OWGv2Ud94e8U6dbax4e1zQ5Y9C8Z6ak154h8KxZPnpyvq0no3ezXyt81f7rsD5C+Hn/AAaMfs9eGviJZ+JPib+1v8SfiB8L9M1SPUrj4f6Z8OtA8A6xqel2kj3B0jWviCPF3iZVtLlFig1S90jwnot69p9q/s+fSrmW3vLKnXk1ZRSb8/8Ah/Pp94Gz/wAHDX/BW39m/wAIfss+Nv2CP2dfGvhX4k/FX4o22jeDPH8nw/1Cx1rwf8G/hzoOp6XqOq6LqGuaRcTaO3jHXk0m28K2vhKwlvJ9D0afXbzxAuiXcOg2mrlKDcuZ3SWqv1f/AAPxA/gWrpA2fDniHWvCPiHQfFfhvUbjSPEXhjWdL8Q6Bq1oVW60vWtFvoNS0vUbZmVlW4sr62guYSysokiUlSMhgD/T+/YG/wCCiP7Hf/BZP9lCX4S/FJ/AOofFHxZ4EHg79or9mPxbe2mnarqeow6db/8ACQ+JPA2jTX0esa34Gvb6EeIvDHifw1cT6p4NuTp8V/faP4m0qKVeOUJU3dN23TX9b/mB8IeNv+DcD/gj5+zFqeqftF/Hr4xfGDw38EfCN8Nd1HwZ8WPjB4I0D4XovnSTQeGr/XbHwHoHxB1mwuD5dlpGhad4wXxZq0yxWI1LWrq5MEtKrUeiSb7rf9V89F08wP29/wCCd37Vvwz/AGy/2ZNB+MnwV8Ej4f8AwdtvF3j34Z/Crw8ttBpqj4ffCnxPf+AvCepRaFa2dlbeF7bVdH0S1vrLwrBE6eHLGa20gzzPaO9Zzi4uzd3a7+f9eX6yD/PS/wCCfv7bnhX9gP8A4LC+Kfjl8RUvP+FV6l8Xfjt8Mvijeadaz32oaL4O8deLdZtD4mtrK23XF7F4W8Q2nh/xHqdjbQXl9faNpepWmmWk+qT2SV1SjzU7Leya87dPn8/1iH9tH7fn/BMz9jj/AILX/Df4SfFLTPjNcQah4R07Ul+GPxy+Cmt+GvGWhar4Z8SPY3+peHtf06VrvStf02O5t4L+0gg1HRNc0LU5LlGvY4brUdNu+eM5U7q1/J6f8OB8Cfsr/sY/8Etv+CMv7WPwK8BaX8Rte/aY/b2+Pvjrw/8ACTwXY+I9Y8HTa18FNA8Y2d9beKPiBF4M8PWSj4baXqugzT6Z/aXiW817xb4nhvB4d8JXWn+HtQ8bXyVKU6kW7WitdOtuj1V/u087MDnP+Duf/kzH9mf/ALOeH/qqvH9OhvL0A/hh/Z3+Nfin9m/47/B/4++CZCvin4PfEfwh8Q9Hh854Ir+fwtrdnqsukXjoGLabrdtbz6RqkLK8dxp17dW8sbxSujdDV013VgP9e7wXbfBj9oSz+AX7VWh6Pp3ie7Hw4uvFXwU8cT+d9v0XwX8dPDnhTV9ZbT44ro2cb+JtE0rw3HftNFcTwJZ/Z7eaFZboT8Lurx87P5Af5mP/AAXd/au/4a2/4KYfH7xJpepf2j4F+Eepw/s+/Dt0l8+1Gg/Cm4vtL1+8sJgxin0/XviNdeOPEun3EIEU1hrNqUaUBZ5eynHlgl1er+f56f1sBj/8EY/2v/2df2Q/2vLXWP2tPhh4K+JP7PvxQ8LXXw68bXfjH4f6H8Rh8Nb661TTNV8OfEvTNB1fS9VmuE0S/wBOfSfEUOkwvqZ8K69rV7p9nq2p6dp+k3aqRco6XutVbS/l/XbzA/sh/bJ/4Ih/8E9P+CrWgeA/jt+zD8UPAfwX1G18Px6Hp/xC/Zp8O/D3xX8J/GmgG6uNTtE8UeB/C9/4b0u58T6RcX15BDrOn+INB1yK2nbR/EkWqR6Xo9vo2EakoXTV/J3T/Hb7vusgOi/YA/4JEfscf8ET7nx5+1R8WP2mofEPi258FX/gq6+KXxXPhb4S+APCPhS+vNJ1nWbTw54cuNb1mVvEmuXuhWEJu5/FOsalPZRrouiabFJfaidUJTlU0Ssr7LX7/wDgv7wP4/f+C7X/AAUe8Hf8FG/2w7bxR8JI74/A34MeEB8L/hnrGp2dxpt942261qOteJ/iBJpd3i70qy8RaneQ2mg2N7Fa6j/wjei6Ne6tYaXq97qGmWW9OHJHXd6vy8vkB+KVaAfoV/wSY/5SbfsG/wDZ1HwY/wDU10qoqfBL0A/ss/4O2f8AlHb8EP8As9LwD/6o39oesKHxv/C/zQH8EnwF+Nfjr9nD40/C749fDK+h07x78I/HHh7x54Xnu4nuLCXU/D2ow36WGq2qSwte6NqsUUumazY+dEL7Sry8tGkVZiy9LV013A/0pfhh+0p/wTf/AOC/f7Ir/BvxrqmjNr/iO003VPGXwJ1XxPpvh345fCP4h6FZtIPFngETN9v1a00WW7vv+Ef8faFpuqeHdZ0O9vNF8UafCb3xL4Ri5Gp0pX/G109vT0/JuyYHyt8A/wDg11/YH+AHxS034xfEf4mfFf40+GPAeop4q0rwF8TLvwTonw/V9Gkj1C2ufiHLoug6dP4o0nTXtzeXenteeH9B1BIvI16w1HSGu9OuqdaTVlFK/wA/u/p/k4h8Xf8ABxB/wWu+Dfib4N+J/wBgz9kjx7ovxN1nx9c2Fh8fvil4MvrTWvA3h7wbp13batJ8OPCXinTrmbTvEfiXxFqVpp8Hi7UNFmvtE0Pw9Dqfhia6udd1fUbfw3VKm780lZLZdW+/9b9ALv8AwZ8/8iF+3f8A9jf+z9/6Zvi3Sr7x9APwZ/4OJv8AlMd+2L/11+An/rL/AMFK1pfw4/P/ANKYH4pVoAUAFAH+iB/wbR/H7wx+1p/wTX+I/wCx98U4rfxX/wAKJ1TxT8J/EnhrUbi4Y678BfjhYa7q+hWeoXEE8F8tpc3d58TPBkKW00T2GiaDpkNrcxYiSDlrK0lJddfmv6QHnP8AwdQ/tJaR8EP2L/gf+xZ4Be30R/jd4o0+91bQNNcrb6b8GPgVDpFxpmiS2yuXtrS+8c3fgSXRnnZkni8GatBGsrwSvA6KvJy7fm/y0/rcD+BfR9X1Tw/q+la9ol/c6XrWialY6vpGp2UrQXmnapptzFe2F/aTLhobmzu4IbiCVTujljVxggV0gf6VH7A//BT39i3/AILH/so3H7NP7Td/4C0342+MvBln4B+OPwD8aanZ+FU+I+qGOEHxr8GpJtQs7nWrPUNUsLfxPpVp4YvD4y+G3iGC2WSKFbHw/wCJNV5JQlTldbdGunr6fP8AFqIfO/hf/g05/YN0L4n2/i7Xfi/+0N4v+HFlqw1SP4VaprHg3TYb61jneddC13xpofhbT9dudEdfLtbltHi8P67Jao/la7b3Mn2pK9vK3wr1/wCBf9X53sBP/wAFp/8Agsr+zd+yH+zF4n/Yv/Y98X+CvFPxz8UeAD8HtP074WXelat4H/Zx+G7aSfCOpC/1TQrqXSNK8aaf4Yin0HwP4K0+eTVPDVy1p4j16102w07SLHxEqdNylzSVle/a7/TXr/kwP5b/APggt+3v4H/YC/bu0jxl8XNRbRfgx8X/AATrHwZ+I/iMwy3MHgy31zV9B8Q+GvGt5a28M11Lp+i+J/DemWetyW4aWx8OaxrWoxw3UtnHaz7VYc0dN1qvPy/r9QP7vP2+P+CXX7Fv/BXbwZ8MvGfjzxNrh1Hwvpt7J8Mfjn8B/GHhme6v/Cuuul3caK+o3mk+MfB/i/whd38EOp2oawe+067W6fQNb0pNV1uLUuaM5Qvbrun/AJJrv3+8D4I/ZC/Zz/4Jh/8ABID9sn4L/sufAjXPEPxz/bV/am1bxB4E8VeIvG3jrwz4h8bfBr4WaJ4B134matPqukeEfDui6F4J0rxLq/g3w/a6T4dvNHt/GHij7d/ac/iG60Hw6kEttzqRbekVrbu+2+tu/wBy6AfJP/B35/yRH9i3/sqnxW/9RLwvToby9APrT/g1N/5RleKf+zqvip/6g/wmqa3x/JAfwz/8FJv+Uiv7fP8A2ep+1P8A+rz8dV0w+CP+GP5AfFdUAUAf6Nn/AAam/wDKMrxT/wBnVfFT/wBQf4TVyVvj+SA/hn/4KTf8pFf2+f8As9T9qf8A9Xn46rph8Ef8MfyA8G+Avxr8d/s3/Gn4XfHr4ZX0OnePfhJ438PePPC893E9xYS6n4f1CG+Sw1W1SSFr3RtViil0zWbHzYhfaVeXlo0iLMXptXTXcD/SC8JfGn/gmp/wcO/sjad8KPGut2Wn+NpTY+I9X+Ep8VaP4b/aC+CHxJ0nTJre88T+A0v4rt/EOi20Go6la6f4us9D13wd4h0K+lsPEelWuqJqeg6VyWnSl+vRr8Pzv6XQHxz8Jv8Ag1F/Yk+GXjm18efGH47/ABe+LXgTw3f/ANtyeA9Yj8K/D/w3qFhYr5xsfHHiLSI5tYvNHG0yajJoV94OmmhXyzdwQmYS068mrJJed7/d/T/JxD89v+DgH/gox+wbcfCif9iX9hvwL8A/E3iTXdU0ZvjB8aPhN4E8C2vhvwV4c8J6rb6hZfDnwL4y0DQ4U1zXNc1TTNOfxHrHhbVZNB0nw3ZzeGje6tea/q1noF0oyvzSbt0T1vfr/wAPf83EPLf+DRv/AJPb/aQ/7NXvf/Vt/DKivtH1A4f/AIO0f+Uj/wAH/wDsy34bf+rs/aIp0Pgf+J/kgPx2/wCCX37X1n+wp+3V8AP2ltbtb2/8HeDPEt/o/wAQrHTohcX83w98c6BqvgnxfdWNqRm91HRNH1+48Q6VYh4DfappFlaG4hWZpF0nHmi113Xqv89gP9Jb9qL9k/8AYc/4LQfsx+DbXX/F8fxF+GsmoweNvhZ8Y/gr4t0qDxR4R1i609be9fSNTutO1/TLee90y5/szxT4O8YeHb5YZkgGqaLp/iLRdMvdL5IylTb77NP+lf7/ALrgfkJ4H/YX/wCCU/8AwQy+N3wU8aw+LvG3x/8A2zPi98Uvhv8ACH4F+CPiZ488HXHibwfD8X/GVj8OfEHxI0XwZ4O8J6Gnh7RNF8L6/rL3/jDxZYa59vuLM+GPCt5o+o67Oyac06qa0UUtbX6dN+vquz6uQe9/8HSv/KLa7/7OF+EP/pP4uqaPx/JgfAP/AAZ8/wDIhft3/wDY3/s/f+mb4t1VfePoB+DP/BxN/wApjv2xf+uvwE/9Zf8AgpWtL+HH5/8ApTA9+/4NdP8AlKfon/ZBvjD/AOk/h+lW+D5oD7q/4O/f+Sz/ALFP/ZMPi5/6lfhCpobS9QPq7/g3K/4LFfBy7+BPhT9gz9pb4gaB8OPiR8LZr3SvgX4t8a6pYeH/AAt8RPh/qN+19pXgU+ItTuYNOtfHnhPUtQvNI0TSb2SyPiLwu2gWWhjUdX0rU0eatN3clqnuuz/4P4AfbH7Tf/BtD/wTZ+OnxR8TfHGTW/jH8AbXxBqF/wCK/HHhf4TeMvAmg/DRri4efUtb1nTrDxt8PfFx8GRXc7zXl5b6Tqlv4XsIfMXS9D0uEApMaskrWUuivv8A18telgPpL/gl18dP2D9L8c/F/wDYA/4J6aHoeofBv9lTwf4M8U+LPix4b8QjxLo3xA+KHxI1nxFY+IRD4mKXL+PtSsLLwxpjaz48TVrnSrm5ng8LeHbeDQvC1iiqalZTnvJ2t2t935eel7Afx3/8HQH/AClX8X/9kU+DX/plv63o/B82B/PFWoBQAUAFABQAUAFABQB4Z+0B/wAifpn/AGMtp/6a9YrGv8C/xL8mB8hVygFABQAUAFABQAUAFABQAUAFABQAUAFABQAUAFABQAUAFABQAUAFABQAUAFABQAUAFABQAUAFABQB//V/wA/+gAoAKACgAoAKAP0vHQfQV6AC0AFABQAUAFAG5oHifxJ4Uvf7T8LeIdc8Nal5bw/2hoGrX+jXvkyArJF9r064t5/LcEh49+1gSCDk0WX9a/1/XYDMvL281G6nvtQu7m+vbmQy3N5eTy3V1cSN96Se4mZ5ZZG7vI7Me5NAFagDo/DHjDxb4J1H+1/BninxH4S1YJ5Y1Twxrep6DqPl71kCfbdKubW52B0V9nmbd6q3DKtAFLW9f13xNqU+seJNa1bxBq90d11qut6learqVy2Scz31/NcXUxyScySscknjJoAyaACgDtvCXxL+I3gDzv+EE8f+NvBX2l/NuP+ES8Va74c+0SbBH5k39j39n5r+Woj3ybm2AKcqAtFk9/yv/X9dgMPX/EniLxXqMmseKNe1rxJq0qLHLqmv6pfaxqMiIWKJJe6hPcXLohdiqtKQCzEAEmgDFoAKACgAoAKACgAoA7vRPil8TfDWk3GgeHPiL478P6FeRmG70XRPF3iDStJuoWbe0Vxp1hqEFnNGX+YpJCyluTkmlZdl9wHDu7yu8kjvJJI7PJI7F3kdyWd3ZiWZ2YlmZiSSSSSTmmAygDa0DxL4i8KaimseFtf1rw1q0SNHHqmgarfaNqMcblS8aXunT29yiOUUsqyhWKqSCVWgDb8W/Er4jeP/I/4Tvx/418a/Zn323/CW+Ktd8R/Z3CGMPB/bF/e+U4jJj3R7SEJUHaSGLJbflb+v67gcVQBNb3E9pPDdWs01tc20sc9vcW8jwzwTwuskU0M0ZWSKWKRVeOSNldHVWUhgDQB6JrPxn+MPiLRz4e8QfFf4la7oDRNCdD1nx14o1PRzC/DwnTL3VZ7IxOBhozBsboVOM0rLsvuA81pgFABQBLBPPazRXNtNLbXEEiywTwSPDNDKh3JJFLGyyRyIwDK6MrKRkHI+UA2/EHizxT4snt7nxT4l8QeJbm0gS1tbjxBrOo6zPbWsaqqW1vLqNxcSQwIqqqQxssaqqgIAAKAOfoAKAOm8P8AjXxl4TjvIvCvi3xN4ai1GMxahH4f17VNGjv4mQxtFeJp11brdRmNihScOpQlSAMhiye/5X/r+uwHOSSSTSSTTSPLLK7SSyyO0kkkjks7yOxLO7sSzMxLMSSSSSaAGUAf0Rf8Ezf+Den4uf8ABQ74MfDz9pY/H74c/DL4M+K/FXiXQ9X08aL4m8R/E6ztvB3iS60HWDpuj/YtL8Kyz37WUrabPdeKljgWWOa6tZTE1rLlOqoNrlu7aa/1+v6RD+wr/gpb+2j8GP8AgkH/AME+bTwb4B1bT9H+Ium/Caw+Bn7JPw5N9b3HiS41HQPC9l4N0LxbcWSx+bP4d+GempZ+J/E+sXNvb2F/e2djoH2uHWvEumRT4Qi5yvbS95Pp3a7a7fj0YH+WzcXE93PNdXU01zc3M0lxcXFxI809xPM7STTTTSM0ks0sjNJJJIzO7szMxYkt2AQ0AdR4W8b+NPA15JqHgnxf4o8HX8yxrNfeFvEGreH7yVYmZolkudJu7OZ1jZmaMPIQjMxXBJNFk9/8/wCv67AHinxv408c3keo+NvF/ijxhqESusV/4p1/VfEF5GshDSLHdatd3c6LIyqzhXUMVBYEgFSyW3+X9f13A5egAoAKACgAoAntrm5sriG7s7ie0ureRZre5tpZILiCVDuSWGaJkkikRhlXR1ZSMggigDt9f+K3xR8V6ZDonij4k+PvEmjW0Yit9I1/xj4i1jTIIlbescNhqOo3FpFGH+YJHCFDc4BpWXZfcBwNMAoAKACgAoA+7P8Agnd+wP8AEf8A4KP/ALQUn7O3ws8ZeCPA3iiPwJ4j8fnW/H766mgHTfDN5otpeWYbw7o+t6h9unOtwvbD7D9nIhlEs0WULTOXIr2vrtt/X4fjaQf6E3/BJj/gmJ8Pf+CN/wCz38Y9f+J/xg8L+I/GnjuXT/Gvxs+K93BH4M+H/hLwf8PtM1Y6Hodhd67eNPFoHhpda8T6xqXiPWJdMfUrnWH8zTNPgsLZH5ZzdRqyslst277gfwh/8Fl/29rb/gob+3P8Q/jB4Vub2T4P+ELKx+FHwPhvUnt5Jvh34RudQlHiWSyuI7eazl8c+JtT8Q+M0tbq1g1HT9O1vTtG1ENc6Uxrppx5YpPfd/5edtv+HQH5U1YCqzIysjFWUhlZSQysDkMpGCCCMgg5B5GMUAehXfxd+LGoaIvhm/8Aif8AEO98Norqvh+78a+JbnRFV1COq6TNqb2Cq6AI4EBDKApBAFKy7L7gPPKYBQB23h34l/Ebwhp17o/hPx/428L6RqQkXUdL8O+Ktd0TTr9ZgolW9sdNvra2uhII0EgnjYOEUOCFU0WT3/K/9f12A4yWWSaSSaaR5ZZXaSWWV2kkkkdizySOxLO7sSzMxLMxJJJJNADKACgAoAKACgAoAKACgCe1urmxuIbuyuZ7S7tpFmt7q1mkt7iCVDlJYZomWSKRSAVdGVlPIPA2gHX+JPiX8RvGVlZ6Z4v8f+NvFWnaeqpYaf4k8Va9rllYohJVLO01S/uoLZVYllWFFAJJGM5pWS2S+639f13A4mmAUAFABQB1/hT4g+PfAkl1L4H8b+L/AAbLfJ5d7J4U8S6z4dku49jx7Lp9IvLRrhPLkkTbKWGx3XlXYUWT3/z/AK/rsBzd9f32p3dxqGpXt3qN/dyNNdXt9cTXd3cyt96W4uZ3kmmkb+J5HdjjknFAFSgAoAKACgAoAKAOluvGfjC+0O38MXvivxLeeGrSQS2nh6613VLjQ7aUBAJLfSZrp7CCQBEAeKBWARPmG1RRZf1/XcDmqACgAoAKACgAoAKACgAoAKAPDP2gP+RP0z/sZbT/ANNesVjX+Bf4l+TA+Qq5QCgAoAKACgAoAKACgAoAKACgAoAKACgAoAKACgAoAKACgAoAKACgAoAKACgAoAKACgAoAKACgAoA/9b/AD/6ACgAoAKACgAoA/S8dB9BXoALQAUAFABQAUAFABQAUAFABQAUAFABQAUAFABQAUAFABQAUAFABQAUAFABQAUAFABQAUAFABQAUAFABQAUAFABQAUAFAH3H8FP+Cln7eP7OPwxsvgz8C/2ofij8Lvhlpt7quo6f4T8I6nZ6bZWN9rd7LqOrXNndLYPqVtLf30811OYb5AZnLqFODUuEZO7Sb/r+v8AhwPlv4mfFb4ofGjxbf8Aj74wfEbxz8VPHOqJFHqPjD4ieK9d8aeJ72GDf9ngudc8RX2o6lLb2wdltrdrkw26MUhjjT5apJLZW9NP6/ruBwFABQAUAFABQAUAFABQAUAFABQAUAFABQAUAFAHt/7P37SXx0/ZV8f/APC0/wBnn4l+IvhT8Qf7E1Hw4fFPhiS0TUW0LVpLSbUtMb7ba3lu9reS2FnJKjQMS1vEQVxmk0pKzV1/X9f8MB6J8ff28P2zf2pdMi0H9oT9pz40fFjw1DcQ3kXhLxX471y58GJe27tJb6gPB1vdW/hf+0YGb9zqB0n7bEoVI51RUVUoxjskv6/r+mB8mVQBQAUAFABQAUAFABQAUAFABQAUAFABQAUAFABQAUAFABQAUAFABQAUAFABQAUAFABQAUAFABQAUAFABQAUAFABQAUAFABQB4Z+0B/yJ+mf9jLaf+mvWKxr/Av8S/JgfIVcoBQAUAFABQAUAFABQAUAFABQAUAFABQAUAFABQAUAFABQAUAFABQAUAFABQAUAFABQAUAFABQAUAf//X/wA/+gAoAKACgAoAKAP0vHQfQV6AC0AFABQAUAFABQAUAFABQAUAFABQAUAFABQAUAFABQAUAFABQAUAFABQAUAFABQAUAFABQAUAFABQAUAFABQAUAFABQAUAFABQAUAFABQAUAFABQAUAFABQAUAFABQAUAFABQAUAFABQAUAFABQAUAFABQAUAFABQAUAFABQAUAFAH6T/Gz/AIJA/wDBSD9nP4V+LPjb8af2XPFPgP4W+BrOw1DxX4uv/Fnw11Cz0e01TVtP0OwmmstE8a6nqsy3Grarp9mq2lhcOr3KySIsKSOkqcW7Jq7A/NiqAKACgAoAKACgAoAKACgAoAKACgAoAKACgAoAKACgAoAKACgAoAKACgAoA8M/aA/5E/TP+xltP/TXrFY1/gX+JfkwPkKuUAoAKACgAoAKACgAoAKACgAoAKACgAoAKACgAoAKACgAoAKACgAoAKACgAoAKACgAoAKACgAoAKAP//Q/wA/+gAoAKACgAoAKAP0vHQfQV6AC0AFABQAUAf33/8ABKn/AIIe/wDBM39pn/gnZ+zP8e/jR+z5qPiz4qfETwNrus+LvEkPxi+Nvh6PVNRsvGnivSLa4TRPDfxE0jQbAR6fpllAYdP0y1hcxea8bTPI7806slJpWsmB/AhXSAUAFABQAUAFABQAUAFABQAUAFABQAUAFABQAUAFABQAUAFABQAUAFABQAUAFABQAUAFABQAUAFAH6n/APBEeOOX/gq1+xHHKiSRt8X0DJIodGH/AAi/iPhlYEEZ7EflxUVPgl6Af1i/8HbVnaW/7CP7Pj29rbwMf2t/D6loYIomK/8ACnPjEdpKKpIJAOM4yATjC7sKHxv/AAv80B/n111AFABQAUAFABQAUAFABQAUAFABQAUAFABQAUAFABQAUAFABQAUAFABQAUAFABQAUAFABQAUAFABQAUAf6oH/Bez/lEB+2T/wBiT8Ov/VyfDSuOl/Ej8/8A0lgf5X9dgBQAUAFABQAUAFABQAUAFABQAUAFABQAUAFABQAUAFABQAUAFABQAUAFAHhn7QH/ACJ+mf8AYy2n/pr1isa/wL/EvyYHyFXKAUAFABQAUAFABQAUAFABQAUAFABQAUAFABQAUAFABQAUAFABQAUAFABQAUAFABQAUAFABQAUAFAH/9H/AD/6ACgAoAKACgAoA/S8dB9BXoALQAUAFAH6l/8ABHr4+fsj/s2/tk6d8S/22PCmi+M/ghB8N/HWiXOi698MrD4tWDeKNWh01fD9yfCOpafqdtJNbvBdGPUTal7LeSjp5pNRUUpRtHe68v6/ruB/p0fsifFT4CfGj9mr4WfFT9mXQtO8N/ATxdoF/qPw60LSvBlr8P8ATtP0a21zV9PvYbXwZZWlla6Ej6xZanK1pDaQrK8rXRVmnZ245JptPdbgfxY/8Fav+Ci3/BGT9oj9iT4g/C39jf4P+BvCHx61jxL8O77w1ruh/sqeHfhZqNtpejeM9J1PxNFF4z07w3pt1YJc6Hb3sEtul2i6hG7Wbq6SsjdEIVFJNvTW+vl/nbv+sQf/AMEBv+CFHw6/ao8B2X7af7ZWh3/iD4Q6hrOp6f8ABP4NG9u9I0z4jr4fvbnSNZ8feOL3S7m11eXwjY+IbS+0bw74as7vTX8Qanouo6hrktx4YFnp/iIq1XF8sd+r7eXr1A/a34u/8Fav+CF/7E/jzVv2abDwP8Pbi48HXTeD/Gen/Af9m/wrrfgLwlqGmSNa33h/WdYstM0bStcvNJmg8jWIfDS+KGstRWawvpBq9rqFpa5qnUeuuvd66/11t+sgn/aX/wCCS/8AwTG/4K8fs1p8ef2QrP4XfDzxz4v0i81T4X/H34KeHo/CGhar4g05Li1bw38XPh9p2naNb3sR1GJNM8Uw6z4b0v4l+Gp7aPyr+H7Lc6LqApzpu0rtLdPz7PX8/LWwH+dB8VPhj43+C3xK8e/CL4laHceGfiB8M/F2v+B/GWg3LRSS6V4j8M6nc6TqtoJ4HktruFLu1lNte2ks1nfWzRXdpNNbTRSt1ppq62YHBUAf2cf8Go3wB+BHxq8EftsXPxk+Cnwk+LVx4e8VfAqDQJ/ib8OPB3jybQ4dS0j4pPqMOjy+KdG1V9Miv3s7R72OyaFLp7W2acOYIinPWbTjZvbvb+v67gfor+0L+wh/wSO/YN/ao+Ov7fv7fUPwP0jwV8TvFXw/0v8AZV/Z1s/As+oeCvDdj4H+Dvw/8NeNNUtvgR4O8Ovp3jfxTrnjux13VtQSfwvrfgXwpp17oviLVryHxP4mlfSpUpyShG+l7u+97/glpv8AeB9hfs0fH3/gib/wVG0fX/gn8JvAP7O3xBvNJ0C5lvvg/wCMvgJpPw/8XWHhtXhjn1nwjput+E9FupLTTri5gaXWfAOpz3Xh27ktLi5udKuJrKaWWqkNXf1vdf162/C8g/ju/wCC9P8AwSO0b/gm58YfCfj/AOCQ1e5/Zd+OlxrI8H2GrXVxql/8LPHOlEXur/DO71m6luL/AFfRZNKuINZ8DaxrFxJrd5pkGs6Rqs+q33hi68Qa1vTnzqz3X4+flrfT/ID9/v8Ag2R/Zj/Zs+L/APwTp8S+K/iz+z38D/ih4oi/aZ+JekReJPiJ8J/AfjbX4tJtPBnwuntNLj1jxLoGp6gmnWs95dzW9ktwLaGa6uZI4leeRmyrN8+72XUD6G074C/8Ebv+CQHi/wCK/wAUv2wtV/Z30745ftBfGb45fGHwlY678PpviHqfgb4TeKPin4o1L4beBfhD8KdB8HeItQ8DeG/DHg+90bQNT1TRfDFhb6r4otvEGm2eu3fhzR9L0/Si9Sokop2ikt93bVttr8/vA/nG/wCCmNv8Dv8AgsL/AMFV/wBnD4d/8E07/wAMeINB+JfwU8E+BNd1zSvhx4j+GOi+FvEvh7xz8X/E3xB8T+LdC8ReFfB+qXMXg/4d3Gla/qmqW2nXZ1XTrSy0bR7zUNSS3sF0henBuatZtpXXZWSs328vTcD+n3w7+xL/AMEef+CIf7OemfE346+Gfh3q+s2y2ug6h8aPjJ4Ms/if8Wfib43uYZbx9J+HvhObTdeOhSXQt5WtvD3gPS9OsNJ0Szjv/FusXi2WqeJpcuapUdlf0T0Xrt/W19UBR+Av7f3/AARA/wCCqHiub9mxPhp8M9W8a+JbO5s/DPgP46/AXw34T1XxhBp0E08sfw/8TJZ6jZw67p9pbG/0/TtO8TaL4wS3ie90axb+z72W0HGpDXWy7Pb5f8D7rAfzG/8ABe//AIIuaD/wTz13w3+0J+zkutXX7LXxQ8S3Hhm88MavezazqHwV8f3Ntd6vpfhhdavJZdV1nwV4k0yx1R/Cmpas99q2lXGiXmi+ItY1C7utGv8AVdqVTmVnuuvdf5rqB8w/8ET/APglBff8FPfj3r8HjbVNa8J/s3/Bi10fWvi/4l0FreDXtdv9cnu18L/DfwrdXcNzDZax4lTS9Xv9S1t7K+g8P6DpF5I8I1TU9DjuHUnyLRXb28vNgf2XfHf48f8ABEj/AIIuWfhX4Uaz8JvhX4N8cX2lw63pnw/+G/wk0/4m/GK50R/NtbfxR4z8V63Hdawkd5JaNbadf+PfG8OqawIZjo8d9aWF69pglUqa3fa+y+X39F92gDPAvhb/AIIpf8F0/hV43tPAfw4+HWu+JvDdtDZ+JNQ0b4fWXwY/aQ+Fk2rPctout2+sWOlWWrXOl3F1ay3NlPHdeLfAGpXsEumazaX86X+lqP2lNq7evno/6/rcD+Bb/gon+wv48/4J+ftdfED9l7xPdz+K4tHn0vWvhv4ut9Oe0PxC+H3itDceEtfttNje4aHUZGW68P63p8ElxFZ+KtG1vTrK4vba3gu5+mMlKPN9/kB/Zp/wTj/4IifsXf8ABP79mOH9rr/gpBoXgLxb8V9M8JWXxI8fv8Zbe01n4Ufs86bJBFdW3hKy8IXP9oaD4t8cWdxd2On6prGp6b4iv7vxitpoXw7sYZRHdeIeedSUnyxuleytu/Py/q/QDtvCv/BcP/gg/wDGnxlZ/ALxH8M9A0PwPq9+3hnS/Fvxa/Zh8CWHwOuhqM39nwm68xdY1TwzomoF4xPqnizwb4d0nTbSX7V4gutLs4bqa1PZ1Er3u+19fxsv666ID8wv+C+3/BCr4TfAX4Wap+3H+xP4dPhPwB4evNKb43fBjSrufUvC+gaHrt1Dp1j8Tvh0by4ur/TdIh1m906z8U+FYLm90mxs9Ug1/QItE0TR9VtGulVbfLLd7P8AR/oB+Qv/AAQ//wCCZOi/8FMP2qdU8K/EjVdU0f4E/Bvwza/EH4sHQrhbPXfFEd3q0WleGPh9pWoDdNoz+KbxdQutT1uGF57Lw/oWsQ2E1lrN7pV7BdSfItFdvReXn/T+8D+v39qf9tv/AII2f8EVNX8L/s82v7MOjP8AECfwtpviKbwR8C/gt4A8QeKdL0C7aaw0TW/iR8QviBrnhifVtV1uOyvjBJqfivxT4vntbVL7V7e3sdQ0u7vcYxqVNebTu3+SX+Vu17sDW+Gfgn/gjV/wX2+BHj3VfA3wT0DQ/Fvhd7TQ/E+q23w+8MfCD9pX4P6zrlnqE/hXVrnXfBsmq2Wt6VeNZ6jeaNbz6542+H+sXml6nY6lYXV3p+o2Vunz0mtd9tbp2+7a/VfdZgfw6+Iv+CaXxW0T/gp1L/wTLj1ywm8eS/HHTPhfp/jeayeLTX8G65b2finSviZdaQbkTx2v/CsNQtfHd5oUN7Lcogl0m1vLqdYrh+jnXJz20te1/wAL69f6W4H9yfi34Hf8Ee/+CCP7NnhTx98Sfg3ofijX9R1C08Iab431v4d6B8Xv2hvi740Omte6x/Yl74oFtpfhWxNjY3Grajp+n6v4G8AaXHFbW2BrF/p8Opc96lV6Oy7X0X6v8X+cQ4z9l3/gof8A8EZf+CxHjC+/Zi1f9mXRrD4g65o+tXnhnwT+0H8EvhjpWq+LbLR9NuL3WJ/ht418Ea/4wl0vxLouhRXWqMlrrvhfxTa2FnqV/of2q10u9u4CUJw96+itdpvf+tOv5qIfye/8F2v+CXPhr/gmj+0r4Ut/hLeard/s+fHrQtd8W/C6x168m1LWfBmq+GdRsbLxt8PLjWLjdda7YeHP7c8NajoWs37vqs2jeIrLTtYm1HVNKu9b1XenPnWu6ev6Afh3WgBQAUAfql/wRE/5Su/sQ/8AZYE/9RbxHUVPgl6Af1lf8HcH/Jh/7Pf/AGdx4f8A/VN/GOsKHxv/AAv80B/nx11AFAH9xf8AwRL/AOCD37Pmm/s+eG/26P8AgoN4Z0TxfceMvCh+JfgH4VfEa4hsPhb8OPhWln/bumfEf4n2l1dW+l+I9Q8QeHIf+Elj0jxTJJ4O8N+EL6CfXtKvNdmkPh3mqVXfljolo2t2+y7W8gPsO/8A+C7f/BB/Q/GMnwQtvhvYXfw7g1T+yJvHei/sqeFZfggixP8AZXv4tIFrb+M7zSYvnVLuw+Gl2txboZrJLm1kiklXsqlr3+V9f0X3v7gPmb/gsX/wQw/Ze+MH7Mut/t1/8E6PDvhTwnr/AIe8Df8AC3tT8DfCaSzf4Q/G34VyWA8R6n4n8BaLYSvo3hzxLpnhh5PEWiW3g0Wfh/xVpllNo8WgN4gv7C/p06jT5Z97X2s9vuA/kw/4Jw/sUeI/+Cg37X/wp/Zj0LWH8L6Z4tvNR1rx34wS2F5J4R+HnhWwm1vxbrNrauDFcatJY2w0fw7b3JSzufEuraPbX0sFnNPOm85csW9+3r/Xp+FpB/fD8RrH/giL/wAEL/AfgHw744+GHw88P+MvFWmXj+G7i8+GafGz9ob4hwaP9ni1jX9W8UajpGp6npmlz6i67ft+reEvBKapLcWPhnTrNLWeytOZe0qbN2XyS/r5+e94htfs3ftOf8EZP+C0Nt40+EGifBj4d+MfF+jeHrjXtX+HPxf+Cnh/wZ8S7XwxJLa6RdeLvBfifRhd3FsdPu9StNPu9X8D+N4PEehTXlpJciwt76yubgaqU9bvtdO6+f8Awf8AID+KH/gtj/wTb0r/AIJqfteN8PPAOo6rq/wR+KXhWL4nfCG51udbvWNC0i51fUtH1zwHq+o/LJqt94Q1bTytrqksKT3/AId1Tw/PfST6q2pS10U588bvdaP+vMD+zr/gh/8Asifso/Ef/glT+yN4x8f/ALMX7PPjnxlr/hLx7LrXi3xl8Fvhx4m8S6vPB8XfiHYW02q69rXhq91XUJbeytbWzhkurqZ4rW3gt4ysUUaLzVG+eWr37geM/Brw/wD8ETP+CHvw28GfBT9pPxr8BtT/AGsIfCfhvWfjF4t1D4b638bPilrHizW7OK8vn0+10PwP4u8QfD7wKbku/g7w7dWnhdZPDUOk61qttqGr6hcavqVN1KjvFPl2Surfi1d/f6bAfj3+y7r/AOyD+2h/wcxar4r+FPhf4a/Fr9lj4j+H9e1PwtoetfCuOx8CaxL4f/Y80201a4m+GvjvwppLWV3p/j3RtZuHOqeGbSdtatpdYt/NM8N7PcuaNFJ3Tvrr5vs3+f3WA/fz/gov/wAE0v8AgmjYeLfgN+1h+0r4T+A/wA/ZM/ZU0P4ua18VfCng7wHpnw/j+MPjrxzqvwhs/hLoniaw+G3hu01jxxoGhv4b8aSL4RsPtfiDXNa1nSNE03T7/RdX8T2sucJz1jG7lK1tdu77dv16Aa37IP8AwUP/AOCJH7Y/ibTP2U/gh4V+C9hq2o21zbeDvhD47/Zs0TwF4c8W22i2bu9j4TstZ8IR+ENRvodNhmuLXw608Gv3FhBdTWmlSw2l20RKNSKu27d09vu1/D7rgfz1/wDByV/wSO+DH7JVj4B/bF/Ze8I6d8Ofhx8RPHc3w7+LHww0SR4fC3hvx3rWl6r4m8KeJ/A2iHfF4d0DXrPQPE+n654f057Xw9oWo2fh9NA0yzttWuLe10pTcvderWqfV/1/WwH8l1bgdV4EghufG/g22uYYri3uPFXh6CeCeNJYZ4ZdXtElhmicMkkUiMySRurI6MVYEEik9n6MD/U1/bu/4JT/ALIX7Qf7L/j34U+Gfg5+zd+zzJrmu/CvWPE3xk8NfCb4a+A/EPgj4beCPi54F8d/Fi90PxfpfhOKbQtW1D4Y+GvFui2F7dzQ6KLnUo4vEM0Wgy6k68cJuMk9X5X3unb8dfl6AfFn7JH7fP8Awb2+EfFnhr9jH9nN/gv4f/tW60/wHoGta/8AArXbTwr8TPEdzjTUsdd+LfjjwUsnijW9WuLaG0XxJ491WKw8S3s2n2ej63qj3enQS3KNX4nfvvt5fFf7r/LeQYX/AAUW/wCDc/8AZd/ah+MPwe+Mvwdg8F/su6DZ+NftH7V2l+EbOPwr4a8W/Cey02bUr/X/AAVoNjat4S8IfEWG50uHRJ9Qi0/RvD15YeI9Q8YeIPt+reGksvEJCq4pp3l211vpp6f0twJf2b/+Chn/AAbr/AvxjoH7K3wHuPgr4TRb218B2PxAuvgd4kvPCfibXLvUDpP2fxP8dfFng+81DxGl3esPtHj3xfrk/g6azliu4/FjaQscyDjVacnf0v8Akk3+CXzuB4p/wcKf8Efv2b/Ef7KXxG/bN/Z9+F/hD4RfGr4IW1n4y8cWvw70LTfCvhn4q/DyTVbWz8Wv4g8O6PHYaDH4t8N2upSeMLXxfbWSavqtjpOp6FrLas17otxopSm+ZRbun31t6ev/AAejA/iI/ZC/Zb+Jf7aX7R3wr/Zo+EtrDL4y+KHiJdLj1G9D/wBleGdCsbW41fxV4w1tkxING8KeG9P1TXtQjh3Xl3DYfYNOiuNSu7O2uOmUlFNvp+Pl/X6Af6Gnh39iX/gjz/wRD/Zz0z4m/HXwz8O9X1m2W10HUPjR8ZPBln8T/iz8TfG9zDLePpPw98Jzabrx0KS6FvK1t4e8B6Xp1hpOiWcd/wCLdYvFstU8TS8vNUqOyv6J6L12/ra+qAo/AX9v7/giB/wVQ8Vzfs2J8NPhnq3jXxLZ3Nn4Z8B/HX4C+G/Ceq+MINOgmnlj+H/iZLPUbOHXdPtLY3+n6dp3ibRfGCW8T3ujWLf2fey2g41Ia62XZ7fL/gfdYD+Y3/gvf/wRc0H/AIJ5674b/aE/ZyXWrr9lr4oeJbjwzeeGNXvZtZ1D4K+P7m2u9X0vwwutXksuq6z4K8SaZY6o/hTUtWe+1bSrjRLzRfEWsahd3WjX+q7UqnMrPdde6/zXUD9tv+DZH9mP9mz4v/8ABOnxL4r+LP7PfwP+KHiiL9pn4l6RF4k+Inwn8B+Ntfi0m08GfC6e00uPWPEuganqCadaz3l3Nb2S3AtoZrq5kjiV55GbKs3z7vZdQPobTvgL/wAEbv8AgkB4v+K/xS/bC1X9nfTvjl+0F8Zvjl8YfCVjrvw+m+Iep+BvhN4o+KfijUvht4F+EPwp0Hwd4i1DwN4b8MeD73RtA1PVNF8MWFvqvii28QabZ67d+HNH0vT9KL1KiSinaKS33dtW22vz+8D+Wr/gtJ8V/wBnb/gol/wUL+Bg/wCCdEWk/EPTPiF8HvhZ8IdO0nwh8Odd+F8urfGfVPiv8TbZdGvdD8V+F/Bl1LqkuneIvB6T+IJrOTSzYS2itq7wabOtprTThF8+mt9WtrLs3+npqwP6jP2e/wDglv8A8Ev/APgjJ+y9D+0J+2na/DP4i/EjRbPTz48+M/xY8MDx1YJ4z1q2xb+Avgb8NL6x1mNZI5or+10OfSfD154/1u0i1bW9Z1Kx0KJ9O0HFznUlaN0nsk/xb/zAb8G/+CsH/BDT/goP480v9l3xB8H/AArpWoeO7mHwZ4H079oT9nn4f6H4T8X6tfyiDSfD/hfxJpd14ot/DetajdMkXhkazceEL251p7Gw0OdvEF1ptpcNwqRXNe9tXZ3t9/6X/C8Q/nw/4L+f8EV/Cn7A194e/aa/ZjtdWi/Zm+Ivih/CviTwLqF9c61N8FvHd/bXOo6HYaXrF/NcazqXgLxVaWWqR6RLrU9/qHh3V9NOk6jrN8mt6GkWlKpze69117r/ADA/mXrYAoA/19v2/f2XpP20P2O/ip+zJ/wlVp4IsvirD8PdO13xbeKzjQfCug/EvwT4t8X6hZxeTPFNrEfhfw/q66FBeCHTp9aawh1O8sdOe5vbfhhLlkna9r6eqt+oH4o/Av8A4KO/8G6f7HWsWP7MPwgl+HOi2Xh+9i8G6v8AFxfgXr3jDQ/E2u28kWi32reLfjLdeEtR1nxkl1cq5vPGbve+DDZq91pWpxeGks2TRxqy97XyWz+W3n/wdgPTP+Cxn/BHP9lL9rb9k74j/tAfs9fDT4eeA/2hfAXw71X4u+APHPwg0XRND0j4yaJomh/8JPdeFfE1l4VhttC8anxl4bsmt/BXiuZH1bTdYl0KS31tvDcup6bfqnUlFpNu19b629Nv676oD/P6/ZG/Ze+Jf7Z37Rnwr/Zp+EtpFP4z+KPiSPSIb+7VzpfhvRLO2uNW8U+L9baP94ui+EvDdhqniDU0h3Xdzbae9nYRXGoXNrby9UpKKbfT8fL+v0A/0FoP2Vv+CN//AAQh/Z58M+OPjr4V8EeKPG+pqNDi+JXxI8C6d8VPjh8YPGNrDHf6vD8PfCl9batbeEdKtt9sZ7Pw1H4f8L6BYtog8YeIrvVrqPWNU5b1Kj0v3snov8/mBT+An7b3/BD3/gsL4hvv2bbv4J+C5viBrthfzeHfA3xw+C/hbwD418UWmjWU1zqFx8NPHng/UdVms9d0vSorm+FloHjbRfGaaNBqN/Y6e+nafq81oONSnre67p3t9+v3L7gP5J/+C3//AASXl/4Jj/HHw3f/AA51DWvEv7M/xsj1nUfhbq+uyRXmu+D9d0WaB/Enwy8SX8EcI1G40W11HS9S8Oa7PbWsuvaFfGCVbrVdA1y8n3pz51qrNb+fmgP6O/8Ag2R/Zj/Zs+L/APwTp8S+K/iz+z38D/ih4oi/aZ+JekReJPiJ8J/AfjbX4tJtPBnwuntNLj1jxLoGp6gmnWs95dzW9ktwLaGa6uZI4leeRmxrN8+72XUD6G074C/8Ebv+CQHi/wCK/wAUv2wtV/Z30745ftBfGb45fGHwlY678PpviHqfgb4TeKPin4o1L4beBfhD8KdB8HeItQ8DeG/DHg+90bQNT1TRfDFhb6r4otvEGm2eu3fhzR9L0/Si9Sokop2ikt93bVttr8/vA/nD/wCCmkXwN/4LA/8ABVX9m/4e/wDBNO+8NeItC+JnwW8D+Adb1rSfhv4k+GOjeGPE+g+Ovi/4l+IHifxboPiHwr4P1W5h8HfDu40vxFq+q22nXn9p6VZ2ulaTeX+oRW9imkL04NzVrNtK67KyVm+3l6bgf0vwfsrf8Eb/APghD+zz4Z8cfHXwr4I8UeN9TUaHF8SviR4F074qfHD4weMbWGO/1eH4e+FL621a28I6Vbb7Yz2fhqPw/wCF9AsW0QeMPEV3q11HrGqZXqVHpfvZPRf5/MCn8BP23v8Agh7/AMFhfEN9+zbd/BPwXN8QNdsL+bw74G+OHwX8LeAfGvii00aymudQuPhp488H6jqs1nrul6VFc3wstA8baL4zTRoNRv7HT307T9XmtBxqU9b3XdO9vv1+5fcB/JP/AMFv/wDgkvL/AMEx/jj4bv8A4c6hrXiX9mf42R6zqPwt1fXZIrzXfB+u6LNA/iT4ZeJL+COEajcaLa6jpepeHNdntrWXXtCvjBKt1quga5eT705861Vmt/PzQH1V/wAG83/BJL9mn/gokvx9+J/7Tt34i8SeFfhBqvg7wloPwu8L+Jrzwn/aureKrDWNVu/EfivWNFkt/EkemWltpcNloNlo9/pYvr9tWmvbyWLTo7SWatRwsl11v/X+f3AfH/8AwXa/4J2fCL/gnB+1/wCHvhr8DNf1u/8Ahp8TfhTpHxW0Pwx4p1OPWfEXgSa98UeK/CmoeHpNW8qC61bQnuvC76h4f1LUojqfkXVzpd9c6jPpL6rf1Tm5xu907ev9X/q4H4qVoAUAFABQAUAFABQAUAFABQAUAeGftAf8ifpn/Yy2n/pr1isa/wAC/wAS/JgfIVcoBQAUAFABQAUAFABQAUAFABQAUAFABQAUAFABQAUAFABQAUAFABQAUAFABQAUAFABQAUAFABQAUAf/9L/AD/6ACgAoAKACgAoA/S8dB9BXoALQAUAFABQB/qq/wDBC/8A5RF/sY/9ky8T/wDqx/HVcVT45eoH+VVXaB/q1apqNx+yJ/wROvtY+Fwj0TWvgf8A8E4Z9X8G3ukFgLTxhoH7PrX+n+I0mt2Eks7+KceIb2+WTzri4e4vXmMsjy1xfFU16y9evb/hvVWuB/lMSyyTSSTTSPLLK7yyyyu0kkskjFnkkdiWd3YlndiWZiSSSSa7QP7ef+DQL4p+J7zQf22fgre311c+DvD+qfBv4m+HNPd5ms9J8Q+Krbx54Y8X3MKF2gim1zT/AAl4NSTYkbyDQgWaULiLnrpe6+u39dQPx0/4OWfAOi+CP+CsXxf1DRbS0sh8RPAHwi8farBZhURtauvBVl4Y1C7mhQ7IrvUH8LJqF2QqNdXF1JfSh57qWV9KTvBeTa/r+n+kQ/A6tAP7k/8Agz5/5EL9u/8A7G/9n7/0zfFuuavvH0A/Gn/g5h+L3i34if8ABVz4u+Bdb1C7l8N/ArwT8Ifh94I0yWSZbTT9O8QfDLwr8VdbuYbR28mO51LxL8QdUNxeRxrLe2dppiySSQ2tssWlFJQT7tt/fb9APzI/4J6/F3xZ8Cf25P2Tvin4Lv7uw1vw18e/hnHKLKSaN9U8P694p07w54u8Oz+QVllsPFHhTV9Z8O6lboQbjT9UuYRy4q5q8Wn2/rt+f3Af32/8HPPgjR/FX/BKXx34g1K1tpr/AOGnxg+DXjLw/PNjz7PU9S8UH4d3Mtmcg+dLonjrVreRBuzbTTMV+QOnNR+P1T/r+v1A84/4NTf+UZXin/s6r4qf+oP8JqK3x/JAfxP/APBWb4ieLfib/wAFLv259d8Zazfa1f6N+1D8afh/pMt9cSXB0/wl8NPH+u+AfB2i2m87YLLR/DPh3S7G3giVI1ELPtMju79MElCNuyfza/r+kB+2H/BpF4B0XW/20P2h/iFqFpaXWq+Av2df7J0CS42vcadceN/H/hhL/ULGNslJzp3hy40yW7Rd8Vpqdxa71jvpEfKu/dS8/wCv6/yAqf8AB2v8U/E+u/tu/Af4Pz310PBXw7/Zu03xlpOlPJMLRfFnxI+IPjqx8TavFCW8hpLvRfAfg7TzMsfmA6XJG0hUBFdBe633f5fnv/wXqoh/L/8ADvx74p+Ffj7wT8TfA+qXGieM/h54t8O+NvCmsWskkVxpfiPwtq1prejX8MkMkUqva6hZW8wKSox2YDrnK6tXTT2YH+oX/wAFu/DGifGH/gj7+1Ve6xp1sPs3wn8KfFTRhertn0jWfC3ifwl4zsZLWV9ktvfeXaT6WdhR7iG9ubCRXhu5on5KelRW72+Wvr/XbcD41/4NWPAui+Gv+CaOs+LbK1tF1n4j/tF/ErWNbvowrXs0egaN4N8JaVY3UuWkWGxh0a4ubS0JWKJtTurlIw99M8tVn79uyQH8Qf8AwVK+KPij4xf8FGP21vG/i2+ur7UW/aS+LHhXT/tkkzy2HhX4feL9T8BeC9GAmZmji0Twj4a0XSo4hsSNbMBI41IReiCtGK8l/wAHv18/vA8b/Zb/AGvv2j/2K/iHqHxW/Zh+KGqfCjx7q3hbUPBWqa7puk+GdeXUPC2qahpOrXuj3mk+LtE8QaJc28up6HpF8kkunNcW9zYQS200LB9zlGMl7yv/AF5Afon+yT+0T8ef+Cln/BWL9gjWP2xfiBF8Zdd0n4vfC/w3DqWteF/A/hhZvBPgnxjqfxKt/Ct7beCvDnhmw1Owm1eXWGWLULW6nnOr3Nl5rwTiBYklCEuVW07t/n6/1ZAf6AH/AAVL/YCb/gpJ+zZpv7Odx8dtZ+AuhL8TfDPjzxFrekeFLPxgnizT/DOkeJYLPwfqelXniPwsq2J17VtI8UR3K6lL5WoeGLEGxlLpcW/NCfI72vpbX+vID+d//iEI+G//AEf94h/8MJoP/wA+KtPby/kX3gf0fa3+zVY+BP8Agmb4o/Y/8a+PP+FvW/hj9j3xb8Ebnxr4l0610e+8WaXpnwt1XwtourXulpqWqizuoNPh0/yZ11O/u1ns4r83817uuGyT99SSt7ydl6/1+QH8JX/Bu1/wUe+En7An7Uvj/Qvj/qn/AAivwe/aL8JaB4R1X4gNb3N1Y+BPGnhTWLvUPBmseI47OO4uYfCd5BrniTRdY1GC1uDpF3qOk6rffZtFs9XvIOmrFyirbp/1/VvuA/rR/b3/AOCMH7Dv/BXXU9H/AGm/DXxf1bw38RNV8LaXoFh8Z/gj4m8J/ED4f+OtD0pG/sKXxHorNqWj+IJtJsrk2thqfhjxJ4Zv5bBra11O81K2stOS1xjUlBWtdeen9fd91gP5wP2nP+DUX9s34V6Nq/iX9nX4t/DL9pnT9KgmuU8Jz2N98H/iZqscYZxFouja7qfiXwNeXKxqd0N58RtLnmfZHY29zNKIa1jWi9GuXzvdAfh7+xb8dvEn/BPj9u/4M/Grx34H8RWutfs9fFqS3+JXw+1Swm0XxfZ6ai6n4K+JHht9M1b7DLpviuz0HVNfs7Sz1UWqW2txQQ6h5cKzbdJLmi13X9duv9O1gP8ARg+OHwd/4Jwf8F7v2avCtjY/Fi2+IXh7w/fr4y8HeL/hJ4w03Rfix8J/EGp6cllfWfiDwvrdhqt14fuL6zlgs9e8J+PvCBWdYrK8toLa8t9J1aLlTlSk9PJ32fo9P672sB/PD8ev+DRD4qaRBqGp/sz/ALW3gnxs6rLNYeEvjN4I1j4f3YSMFlsh408H3/jyy1G8mChIZ5vCPh+z851Sd7aEPcLqq66x+5gfy2ftS/smftBfsX/FjU/gp+0l8OdY+HHj7TrWHU7azv5LTUNJ8Q6DdzXEFj4l8J+IdLnvNE8S+Hr6a0ureHVNIvrqGK+s77S737Lqun39la7KSkrp3X9f1/wwHzlTAKACgD9Uv+CIn/KV39iH/ssCf+ot4jqKnwS9AP6yv+DuD/kw/wDZ7/7O48P/APqm/jHWFD43/hf5oD/PjrqA7/4UeFLfx38Uvhr4Hu3WO08ZeP8Awd4UupGlMCpb+IfEWnaRM7ThlMKrHeMxlDKYwN4Ybcqns/Rgf6337bX7JVv+1f8AscfE79kbw38SLz4A6J8QvDHhfwVH4x8M+H7XXD4c8IaH4j8OX+o+G7bw/Pq2gW9xpPiLw3olz4Ku7ZdWsRDpWsTEeekbWc/FGXLJStdruB/MP/xCEfDf/o/7xD/4YTQf/nxVr7eX8i+8D+lb/gnz+x5bfsJ/sjeBv2T9U+L9x8c9A8EXHjSLRvFHiXw5YeGjL4b8XeJNW8RSeGDoi674jhl0zTLvWtStYRPqt0rWs/2RYra0hgtYspS5pc1rPy79/wCv1A/y0r79m/4neOf2xPHf7MH7O/gzX/HPxAPxq+I3w28DeEfCOZL+/h8M+K9c05cXc1xb2tlpOnaXpL6hqus6te2ek6TpVnc6rq9/aWFrcXSdl0opt9N/+AB/Rf8ACD/g0p/az8b6Lp2sfHr9qD4SfCbVby3jll8O+G9A8U/GXWNFjkRZPsOqXs+o/D7QjqEEjyJcw6LrOs6WHG+11e7R965OvHpFvzvb/P8ArtewH7Pf8Evv+DerSf8Agm7+1Dov7SL/ALXmpfGHW9K8E+MfC6+Crf4N23w3sL228V2dvp897d3zfFPx3d3FtpriOeO2FnGkt6tpK88PlLE+c6vOrctl6/1+n6SD8qv+DwKOMfFH9hyYIglfwD8cI3kCgO8cXiL4ctEjN94pG00zIpOFMshGN7VpQ2l6gf0O/wDBA1tn/BIT9jF8Z2eDviG2Omdvxn+JRxnnGcen51jU+OXqB/l4/En4heLfi18QfG3xQ8e6zfeIvGvxB8U654x8U63qNxJdXup674h1G41TUrueeUszGS5uZNi8JHGEiiVI0VF7UklZbID9rP8Ag2u/5S7/ALPv/YofHb/1S3jesq3wfNAftj/weCeOtdsPAn7Cfw0trmRPDXivxZ8fvHGsWolkEdxrfgHSPhPoXh2Z4QRG7Wlj8R/EyJI4Z4/tbCPaHk3Z0FrJ9rfjf7tu33AfyCfsX+JNW8H/ALYP7KvirQruay1jw9+0b8E9X066glkhkiurH4k+Gp4/3kTK4SQp5cyg4khd43DI5WuiXwv0f5Af6Ev/AAc52Npd/wDBJ/4j3FzAk02l/Fr4K31hI4y1rdyeMYtNeeL0drHUb22JOf3dxIO+V5aPx/Jgf5oddYHX/D7/AJH3wR/2N/hr/wBPNlSez9GB/qD/APBwL4t1zwX/AMEg/wBsnVvD121jf3/h/wCF3hK4nQsGfQ/Hfx1+F/grxNafIyHbqPhvX9V0+QElTHdOHV0LI3JS1qR+f4Jvy/rvsB/loW1zcWdzb3lpPLbXVpPFc21zBI0U9vcQOssM8MqFXjlikRZI5EZWR1DKQQDXYB/qv/8ABXjxj4i0f/gkD+114m0/UJLfWtY/Zt/svUL2MKjz2Xjo+H/DPieHbGEVF1LRtf1WzkCKqql0wVQAFrjgv3iXaX5ff+f3gf5TNdgH+qj+1bq1/wCJv+CGPxm1/XJzqGra5/wTP1nXNUu5wGe61W//AGdV1K6vHzkebJeytcbhyshDDBANcUf4i/xr/wBKA/lq/wCDSLwDout/toftD/ELULS0utV8Bfs6/wBk6BJcbXuNOuPG/j/wwl/qFjG2Sk507w5caZLdou+K01O4td6x30iPtXfupef9f1/kBU/4O1/in4n139t34D/B+e+uh4K+Hf7N2m+MtJ0p5JhaL4s+JHxB8dWPibV4oS3kNJd6L4D8HaeZlj8wHS5I2kKgIroL3W+7/L89/wDgvVRD+X/4d+PfFPwr8feCfib4H1S40Txn8PPFvh3xt4U1i1kkiuNL8R+FtWtNb0a/hkhkilV7XULK3mBSVGOzAdc5XVq6aezA/wBQv/gt34Y0T4w/8Eff2qr3WNOth9m+E/hT4qaML1ds+kaz4W8T+EvGdjJayvslt77y7SfSzsKPcQ3tzYSK8N3NE/JT0qK3e3y19f67bgfF/wDwam/8oyvFP/Z1XxU/9Qf4TU63x/JAfxP/APBWb4ieLfib/wAFLv259d8Zazfa1f6N+1D8afh/pMt9cSXB0/wl8NPH+u+AfB2i2m87YLLR/DPh3S7G3giVI1ELPtMju79MElCNuyfza/r+kB9q/wDBtp8PtE8d/wDBWb4H3euWlpfQ/D7wh8WviDp9teYaP+29M8A6xomj3cUTHE13pd94hi1azyGNvdWMV6gV7VHSKztB+bSA/tc/4K5/8Eo4P+Cp+hfBDwtrX7Suu/Afw18IdW8ca/caFpvgXT/G2n+Ndd8UWfhrTtJ1a9ivPGHhI2F74R0/Stcs7CRW1ETQeLdQUCz2ubvnhNwvZJ3t5bf1/VwPxPtf+DRLwDYXVtfWP/BQfxTZ3tncQ3VneWvwJ0W3urW6t5Fmt7m2uIvjIssFxBKiywzRMskUiK6MGVSunt3/ACL7wP2+/wCC1Pw/sPF3/BIj9rfwh4t1S08Vaz4T+C+keK31y/gtbO9v/FHwy1vwz4tTxDHZwSMum6hqF94flna3tG2Il7PYhpLWWRXim/3itpd/g+n9evQD/K0rsAKAP9XT/gtd47134c/8En/20/Enhy4ktNTufg7F4ONxFK8Msel/EbxP4Z+HmveXLGQ6SNoXinUkQqR8zAZAJNcVNXnFed/u1A/yi67QP9Vb/gjhrd/43/4I8/skXHiSaTU3f4A6z4Uk+1SSTmTRPC+s+LfBukWTNKzP5NtoGj2NhFHuCRQQpDEEiREXin8cvUD+WP8A4NJPh9omu/tpftCfEPUbS0utV+H/AOzqdK8PyXGGn0678cePvDMN/qNjGT8k/wDZfh670uS6Vd8Vpqlzbb1S9dH2rv3UvP8Ar+v8gP6G/wDgrH/wRE0//gqN8afh58UvE/7WviH4OaP8OfhlF4D0P4d2vw10zxppUeoT+KPEGv674wtr678eeFZLW+8RQX+haRf232C4/c+E9PkF86stvb5QqOCaUU7u972/r+u4HwR8Bf8Ag1i8NfAP43fCH43+EP2//FLeJvhH8SvBXxG0SC1+B+iWEt7f+DvEWn69Dpxu1+LN55UGpmxOn3W+zvYXtrmaOezu4Xkt3p1m004Kz03A+q/+Do/wboHi7/gl/feI7lNPuNX+GXx5+FPijR7kvE17Zyau+veA9Qjt3VvNWO5s/Fri6g/1UnkQyyIZbWBkVF+/6p/1/X6gYX/Bqb/yjK8U/wDZ1XxU/wDUH+E1Fb4/kgP4n/8AgrN8RPFvxN/4KXftz674y1m+1q/0b9qH40/D/SZb64kuDp/hL4aeP9d8A+DtFtN52wWWj+GfDul2NvBEqRqIWfaZHd36YJKEbdk/m1/X9ID9rv8Ag0k+H2ia7+2l+0J8Q9RtLS61X4f/ALOp0rw/JcYafTrvxx4+8Mw3+o2MZPyT/wBl+HrvS5LpV3xWmqXNtvVL10fKu/dS8/6/r/ID+hv/AIKx/wDBETT/APgqN8afh58UvE/7WviH4OaP8OfhlF4D0P4d2vw10zxppUeoT+KPEGv674wtr678eeFZLW+8RQX+haRf232C4/c+E9PkF86stvb5QqOCaUU7u972/r+u4HwR8Bf+DWLw18A/jd8Ifjf4Q/b/APFLeJvhH8SvBXxG0SC1+B+iWEt7f+DvEWn69Dpxu1+LN55UGpmxOn3W+zvYXtrmaOezu4Xkt3p1m004Kz03A+q/+Do/wboHi7/gl/feI7lNPuNX+GXx5+FPijR7kvE17Zyau+veA9Qjt3VvNWO5s/Fri6g/1UnkQyyIZbWBkVF+/wCqf9f1+oH8DH7K37af7Un7EnjLVvH37LXxk8TfCLxJr+mxaP4hfSLfRNa0TxFp1tM9xZW/iHwn4r0vXvCeunTp5Z5dLm1bQ72fS5Lq7bT5LY3dz5vVKMZL3lf+vIDz/wCPH7QPxo/ae+JuvfGP4/fEbxJ8UviX4l+zJq3irxNdRzXTWtlF5Fjpun2dpBaaXoujafD+607RNFsNP0jT42ZLOygV3DCSirJWX9f1/wAMB47TAKACgAoAKACgAoAKACgAoAKAPDP2gP8AkT9M/wCxltP/AE16xWNf4F/iX5MD5CrlAKACgAoAKACgAoAKACgAoAKACgAoAKACgAoAKACgAoAKACgAoAKACgAoAKACgAoAKACgAoAKACgD/9P/AD/6ACgAoAKACgAoA/S8dB9BXoALQAUAFABQB/qif8EEdX03xF/wSH/Y1n024E8Fv4L8e6FcsMB4dQ0P4vfETRNTgdcsVaG9spwm4DzIvLmC7JUriqfHL1/MD/N8/aP/AGBv2xP2UtX8cWvxu/Zy+Mvgvw14D8Qy+H9S+JOqfDfxdD8Lb8vqv9kaTqmjfEY6Q3g3VNJ8Q3RgTQ76y1qeHUJbmK2gdrotAvWpRls0/K6v/X9dgP8ARs/4JpfFH4b/APBSv/gj34D8B32s2sp8Q/s3ax+yH8brDT5VudV8L+J9F+Hsnwp8Qy3to8oe1v8AW/Ds2mePtIgeZN2meJNKlSddxeLlmuWo/XmX5+dvu+8D/PU/aQ/4Jdft0/sx/GHX/g740/Zs+L/iLUdP1q603wz4r8AfDnxh408FfEPTluJU0zXfBPiHw9o+o2OrWurWsaXaacJI9c0tpG0/W9M07VLa5s4upTi1e6++3y/r5bgf3C/8G33/AATh+Kv7C37N3xU+J37Qnhu68A/F39pPXvCmpzeAdaVYdf8AA/w2+HthrqeEYPFVuXP9ieJda1Lxd4p1jVdBlK3ekaZ/YFvrP2bWk1DS9K5qslKSSd0uq8wP4yf+C1P7Unhj9r7/AIKT/tI/FnwHqVlrPw70/X9H+GfgLW9Nn+1adr3h34X6BpvgxvEmnXgYx3ml+J9b0rWfEekXMKpDLpWq2RQPzNL0U48sEnvu/wCv+G/C8g/K6rA/uT/4M+f+RC/bv/7G/wDZ+/8ATN8W65q+8fQDz7/g5A/4JF/tD/Fz9oU/tvfss/DbxF8bNP8AGHhfwx4T+OHgP4c6Xc+KfiN4b8ZeCtGtdD0DxTbeENIjuNe8QaHrXga38MaZcQaFp+o6lodzoX2/UbdNL1i0uYHSmkuVu3VN7fjp/T1d0oh+dH/BGP8A4It/tc/GL9sL4N/Fr47fAn4k/BD9n74H+PvDnxS8Vaz8X/B2vfD+/wDHGp+BtTtPEnhjwP4Q8NeK9P0rXfEcPiLxBY6da+INYtLBNA0rw5Frhl1ga4NK0jUrqVIqLSd2108+t9v60A/er/g68/aT8NeBP2K/ht+zTb6lZTePvjz8WNF8SXGh+fuvrT4a/C63vdX1XXJYImLW6XHja88F6Zpz3apDfquufZDNNpVz9nyor3m+iX9f1r+N4h6P/wAGpv8AyjK8U/8AZ1XxU/8AUH+E1Kt8fyQH8M//AAUm/wCUiv7fP/Z6n7U//q8/HVdMPgj/AIY/kB+o3/Bs3+1P4V/Z0/4KOaf4M8dapYaJ4Z/aZ+Hes/BOy1bU7gWljY+P59a0Hxb8P45Z2dYxP4i1bw5ceCNMhkUi41nxZpkQePJLRWV4ejv/AF/WvyYH7b/8HO3/AATC+OX7SV/8Jf2xv2c/AHiD4q698OvAt18J/i54E8GaXda541TwZp+v6x4u8G+L/D3hzT1m1PxJa6Tqnifxdp/iaz0i0vNYsra90PUYrO60q11e50rOjJK8W7Xd169vL79dlYD+Zv8A4J4f8Ehv2tv2zf2jPAPgbWPgZ8U/h78G7DxZpF38Zvif478EeJfBnhrwz4H0/UY5vEtjYal4hsNLj1jxlqdhb3ek+H/DekyXOpS6rcwXN+mnaLaalqthtOajFu6v0V7/ANf12A/tC/4OV/2ofCHwB/4JreMPg2uoabD8Qf2ndZ8N/DDwR4cWZUv18K+Hde0Txf8AEHxFBp8bJI+jaPoej2Xhm5ucJb2eq+MdAjcSecsDc9KN5p9I6/5dv677AfD/APwaVftSeFte+APx4/Y/1TVLC18ffD34jTfGrwppU9wI9Q174f8AjrSPDvhzxBNptqzE3MHhDxZ4ctX1meID7OfHWiJIh80PVV46qXR6fP8A4K/LzA/Gv/guz/wSX/aZ+DH7avxo+PXws+Dvj74ofs//ALQvjjXPi3pPiz4deE9a8XxeDvF3ji7m8QePPCPjSx8P2mo3fhma38XXes6h4fvL63g0XV9Av9NTT75tSs9X03TdKc04pN6rTV72/wCB/W4Gj/wSF/4N+fib+2zrnjLxr+2H4W+Ov7OP7P2ieHGg8IanBpNj4A+IvxC8eXWpWSW6eHtK+I3hDXi3gnRtIh1mXXPEEnh1be81afRdM0O8uXj1xtPKlVR0jZv70vuafbr9+oHin7Y3w0/Zl/4I7/8ABW74C6V+zN40+JnxV0L9mPxP8E/iX8ZJ/iPrnhLXdbi8YDxS3inxR4E0qfwV4N8E6fBAvwxm8OiRJ7e9vbfW9dv7S5miNk1qrTdSm7q107Wuvnrf8/vugP7A/wDguJ+xzrn/AAVB/wCCdHhvWP2W73S/iR4v8IeIfCH7Rvwch0TUbX7F8WPCd74T1rTdR0Tw7qVzLFYtc6/4S8XDxJ4dE8kJ1PVdD03RhLbPqbOnPTlyS122f9f8P+N4h/ncaF+xP+2H4m8fL8LNE/ZZ/aDvfiJ/acWjz+Dv+FQePbfXbC/luTZ+Xq1nd6Fbvo8MM6uLu81U2dlZRxTT3d1BBDNJXXzRte69b/1/WwH7UfG7/g2z+Pv7NH7JHjP9q74/ftI/BP4e2Pw9+F48feLvh6bDxPrevaf4hnsbf+zfhlaa5Yxx+HdW8W6p4kvdO8GWNxYXkuh3PiG9i+y6lc6YU1B81WTkopPV2vf9Nf67X90Pij/gmD/wSM+Jv/BUu2+Lq/Cb42fCL4c678HJ/CR13wz8Rf8AhKv7X1TSfGMeuDTtd0aLw9oerrcabbXnh+90/UpJDG1ldS6esuBqFtvc6nJa8W0+twKH7Wv7E/8AwUG/4JB/G248PReKfit4NtLq10jUvCP7QX7PuvfErwp4B8bR3NlDcy2+k+MNEHh+8tdd0C/e60rVvD2smx1mzntV1CKzm0TU9I1S/cZRmtl2s7N/j3/rYD+xT/g3D/aL/wCCj37QXwk+Mt5+2u3jnxR8LvDl34KtvgN8UPir4buND8deKr27XxIvjnSrTW7nTdPv/iB4b0RLLw9MfE+sC9vrPWNSutKi1zVkW4stB56qgmuXfrbVL/g/f+Foh+E3/BWL9lDwt+3l/wAF/fG37MXwY+Inw1+Gfjnx/wCCvBNp4g8TeLZb7/hFNQ+LXhb4PQ+JNR0K6m8OWOozx+JL/wAIaTo+meSLZ5p/Edo+m3WNUuGjbWDcKSbTeu3lf+vzA+Qv26P+CGP7eX/BNDw34N+OGka/H8WPD0l/qdrrfjz9m6P4hNq3wmu7OG0m02/8Wt/Yuja5ouj67HNeRWPiSy83SLO9019P1i+0281LQ4dVcasZ3VrerWv39v66Afoz/wAG8/7Y3/BWP4o/tdeBfhj4h8Z/G744fsmSad4oPxh1r40x+I/G3h/4faXYeF9cn8M32hfFPxVDf65ofiCTxVZaTomieFLTxBcWGswXd9bTaFFbWT6zoc1VTSb0Unta2v6fjrvrYD6b/wCDv26+Hf8Awgn7FNlP/Zr/ABZHi34t3WmGN7c6xb/DttH8IRa79rjT/Sl0278Sr4d/s57gC3e6stUFpukS92qhe8u2n3/1/WoH4C/8E3f+CHv7Wf8AwUu+Hvi34u/DDX/hj8M/hh4Z1+78H2Hiz4p6n4ktF8XeLrCws9Q1DS/DWmeF/DPiW/nsNIi1LTU1jXL6OxsIbi8+x6Z/bF/ZaraafpOpGGjTb7L9e34/i3EPzn/aj/Zm+LX7Hnx4+If7OXxw0W10P4k/DXVbbTtbg068GpaNqFpqWm2WuaFr+g6mIoDqGheIdB1PTdZ0m6kt7W6NnexRX9lYX8V1ZWtpqSutv6/r/hwPAKYH6pf8ERP+Urv7EP8A2WBP/UW8R1FT4JegH9oX/By/+zB+0H+1X+xz8EvA/wCzn8JPGfxi8XaB+0xovivWfD/gjTDqupab4cg+FvxS0ibWLqAOnl2Mep6vplk0ueJ72BMHeSvPSkoybbsuW34r/ggfxOf8Oa/+Cpf/AEYx+0D/AOEe3/x+uj2kP5kB5f8AFj9gz9uv9j/Q9E+Nvxr/AGavir8H/CuheL/D1vpnjDxp4ebTtGj8VmeXVNCsDOJiWurl9JuJoYlKl0tZcMu0bmpxlomnf+vkB/op/tUeC9A/4LSf8Efdbj+ButaK2sftAfCrwZ8SPhwZNRjGn6N8WPA+uaN4un+HmuX7lotMu7Txf4b1j4X+Jbq6Vk0W5m1C8kRhZqzcsX7OevR2fp+H/A87WA/zbfFX7Ef7Y3gr4h3vwn8S/stfH/T/AIj2N9Np7+EI/hN431HWLueKVYhJpEOmaLeR65YXBeKSw1TRZtQ0zUrae3u9PvLi1uYJ36+aNr3Xrf8Ar+twP3E+HP8AwbBftW6n+zvF+0F8efjf8IP2YrWy8H6/4/8AGfgj4jWHibVPEPw68JaBb32p3F94zu/D0NxpOn3w0CxOt32kwXd1d6RBOmn6n5GsQXunWmTrRvZJvW172X6/l8npzB7x/wAGj+jfDuf9rj9qjU75rG9+IGi/AnSIPAM95DDHqQ8I6h8QLCHx1qNhayTSzWrNdW/gO2vpLfzWt4tQFnJdLHdMl0V78q7X/T+v6QHpH/Bz3B/wUWuP2l/Btv4PT49XH7Hd18NPDsHhC2+FKeMZfh1N4/a71lPGUPj+Hwfm0k8byM9qNJXxWjs/hhrZfDeQNfFKjy8renNfra69P6f4WiDP+DaL/gmr+1Z4W/al1L9tn45/Dnxr8Jfhx4Q+H/i/wh4Li+J+ia34Y8Z/Ejxd41ttNsHvdF8OeIbWz1p/BujeHp9UuLvxZeQRadqGsTaZpmgNrDwa/NoJWmnHlTu79LO1u/n/AFdWtIJv+DwL/kpv7DP/AGInxz/9SD4a0UNpeoH9C/8AwQR/5RA/sa/9iX8Rf/VzfEusanxy9QP8r+u0D94f+Da7/lLv+z7/ANih8dv/AFS3jesq3wfNAfr9/wAHiP8Ar/8Agnf/ANcv2s//AEP9mmoofb/7d/UD+Rn9lf8A5Oe/Zx/7Lz8IP/VheHq3ez9GB/onf8HNX/KJn4rf9lP+CX/qf6bXLR+P5MD/ADOK6wOv+H3/ACPvgj/sb/DX/p5sqT2fowP9OL/g4w/5Q4/tef8AXX9n7/1qD4LVyUv4kfn/AOksD/LursA/1P8A/gsX/wAoY/2p/wDs37wh/wCn/wAD1xw/iL/EwP8ALArsA/1QP2j/APlAx8T/APtFze/+s0RVxL+Iv8a/9KA/jZ/4Nm/2p/Cv7On/AAUc0/wZ461Sw0Twz+0z8O9Z+Cdlq2p3AtLGx8fz61oPi34fxyzs6xifxFq3hy48EaZDIpFxrPizTIg8eSW6KyvD0d/6/rX5MD9t/wDg52/4JhfHL9pK/wDhL+2N+zn4A8QfFXXvh14FuvhP8XPAngzS7rXPGqeDNP1/WPF3g3xf4e8Oaes2p+JLXSdU8T+LtP8AE1npFpeaxZW17oeoxWd1pVrq9zpWdGSV4t2u7r17eX367KwH8zf/AATw/wCCQ37W37Zv7RngHwNrHwM+Kfw9+Ddh4s0i7+M3xP8AHfgjxL4M8NeGfA+n6jHN4lsbDUvENhpceseMtTsLe70nw/4b0mS51KXVbmC5v007RbTUtVsNpzUYt3V+ivf+v67Af2hf8HK/7UPhD4A/8E1vGHwbXUNNh+IP7Tus+G/hh4I8OLMqX6+FfDuvaJ4v+IPiKDT42SR9G0fQ9HsvDNzc4S3s9V8Y6BG4k85YG56UbzT6R1/y7f132A88/wCDU3/lGV4p/wCzqvip/wCoP8JqK3x/JAfwz/8ABSb/AJSK/t8/9nqftT/+rz8dV0w+CP8Ahj+QHuP/AARj/aj8M/sf/wDBSP8AZp+MHjvUbPR/h5L4m1X4dePtZ1GY2+naD4X+KPh7VPAs/iXUrkEC30zwpqOt6b4n1OZw6Jp+j3RKngqqi5oNfP7v6/qwH9gv/By//wAE5fjL+2f8FPgp8df2cvCWqfEzx9+zvdeNbTxH8PPCtu+qeKfF3w2+IEHhy8n1fwlpVt5t34k1fwnrHhWzli8O6NFPq2raX4j1S60+C9n02GznwozUW03ZO2vRP+vL7rAfw4/Br9gX9s/4/fETTPhd8L/2ZvjPrni3UdVi0i4jvPh/4l0DRvD07kebc+L/ABJr2m6ZoPhHTrRD5t5qHiLUNOtYEADO0rxRt0OcUrtr7/y/r9QP1P8A2/v+Dfv4n/8ABO79mTXP2k/jB+1F8F9at9P1fwt4X0LwF4Z0PxkviDxl4v8AE9/HAvh/w7eava6fZzPpmlw634kvrq5jg26D4e1O5W3+0CK1eI1VOXKk15t/pr+fzf2g/n0rUAoA/wBUD/gvZ/yiA/bJ/wCxJ+HX/q5PhpXHS/iR+f8A6SwP8r+uwD/U/wD+CIf/AChx/ZH/AOySeO//AFYXxCriqfHL1A/jb/4Nm/2p/Cv7On/BRzT/AAX461Ww0Twz+0z8O9Z+Cljqup3H2SysviBPrWg+LPh/FLOzCMTeItW8O3HgjTIZB+/1rxZpkQZNxNdFZXhfs7/ID9av+Dn7/gmV8fvjJ8SPhx+21+z/APDvxR8V9J0j4Z2nwr+MnhPwLpF74j8WeGk8L694g8QeGPHsPhvS4bvWtX0G9sPE+o6N4iutKs7hPDSeHtL1DUYUsNQur21ijNJOLdtbq/5f0vvuB/L9+yP/AMEwP21P2yvit4c+GXwz+BfxE0ex1TVoLTxL8S/G/gzxN4X+GvgDSUu44NW1zxT4p1PS7exQaVC0040HT2vfEusSQNY6Jo99fEQ1tKcYq7fyTu36bfn62A+sP+Cn3/BFfxr/AMEufhn8PvHnxQ/aQ+FXxC134neMrnwr4S+Hvg7Q/FFj4jvbLStIn1XxH4qeXWkgtU0Hw8z6Jpt/IglnOpeJdGhjiMctxLBMKim2kmred/6+/wC+wH9XH/Bqb/yjK8U/9nVfFT/1B/hNWFb4/kgP4Z/+Ck3/ACkV/b5/7PU/an/9Xn46rph8Ef8ADH8gP1H/AODZv9qfwr+zp/wUc0/wX461Ww0Twz+0z8O9Z+Cljqup3H2SysviBPrWg+LPh/FLOzCMTeItW8O3HgjTIZB+/wBa8WaZEGTcTUVleF+zv8gP1q/4Ofv+CZXx++MnxI+HH7bX7P8A8O/FHxX0nSPhnafCv4yeE/AukXviPxZ4aTwvr3iDxB4Y8ew+G9Lhu9a1fQb2w8T6jo3iK60qzuE8NJ4e0vUNRhSw1C6vbWKM0k4t21ur/l/S++4H8v37I/8AwTA/bU/bK+K3hz4ZfDP4F/ETR7HVNWgtPEvxL8b+DPE3hf4a+ANJS7jg1bXPFPinU9Lt7FBpULTTjQdPa98S6xJA1jomj318RDW0pxirt/JO7fpt+frYD6w/4Kff8EV/Gv8AwS5+Gfw+8efFD9pD4VfELXfid4yufCvhL4e+DtD8UWPiO9stK0ifVfEfip5daSC1TQfDzPomm38iCWc6l4l0aGOIxy3EsEwqKbaSat53/r7/AL7AeGf8E0/+CTP7S3/BUHxH48svgtf+CPBfgz4YQaOfHHxG+JF/rFj4esdS8Q/bm0Tw5pFpoGi67q+ueIL+DTNQvntrezg0/TrG1E2rapYSX2kW+oOc1DfXyX9L7/z2A8S/b1/YK+PH/BOn48XXwC+Plt4fm12bw/p/jHwr4q8Hahear4O8b+DtVvNR06y8Q+H73UdO0fVEiTVNH1bSb+w1bSdN1Kw1LTbqOS1e0azvbtxkpq6+a7AfFdUAUAFABQAUAFABQAUAFABQAUAeGftAf8ifpn/Yy2n/AKa9YrGv8C/xL8mB8hVygFABQAUAFABQAUAFABQAUAFABQAUAFABQAUAFABQAUAFABQAUAFABQAUAFABQAUAFABQAUAFABQB/9T/AD/6ACgAoAKACgAoA/S8dB9BXoALQAUAFABQB+23/BLz/gud+0r/AMEy/DWq/CnRfCXhX43fAfWNevfFI+G3jLVNY0LVfC/iDUbeCHUbzwF4y05dRHh2z1eS1trrWdG1Dw74h0i5vUn1Gxs9M1TUNUvr3OdNT1vZ97fn+AH1x/wUx/4OL0/4KI/sg+K/2Wo/2Qm+Edx4y17wPrl/44f47jx1DpreC/FGneJRaWnhwfB/wg94NUfT0tTcTa5amwSVn8i9KqGmFLlkpc17X0t30/ID8k/+Cff/AAUu/ah/4JtfEm/8d/s/eJLC40DxMtrb/EP4UeM4L7Vvhr8QrSxE4sJNc0ey1DS72y1zSPtNw+h+J9C1HS9c07zriya7utF1DVdJ1DScFNa/J9UB/Up4Q/4O/wD4fSeH4j4+/Yk8ZWXiqKyiE6eEPjHomp+H77UVVVmkil1rwRpOo6VZTOGliheHWJ7ZWWB57sobh8HQfSat5oD8tf8Agof/AMHLH7U37Y/gLxH8F/gt4H0z9lb4S+LrOXSfF91oPirUPF/xb8WaDdW8trqfh268ejTfDGn+HfDeuRSsmr6d4b8MWetXdpu0i58VXOjXeqWGoXCjGOrfM/wT7+f3/foB/NnWwBQB/cn/AMGfP/Ihft3/APY3/s/f+mb4t1zV94+gHhn7cH/BY79o7/gl5/wWp/bk0rwNpWifFT4H+Odc/Z41zx18FvF9/f6ZYT6za/sq/BOxPiXwR4lsor2fwP4su7CK107UtTGj6/pOsWFjp0WteHtSn0nRbnTajTU6cb6NXs/+3nv3/D81IPTvG/8AweA2Uvg6dPhv+w7dWXxBurCVLa48b/G6LVPB2h6o2RDcT2eg/DvR9b8VWEXDS2cd/wCDbi4yUS+ttu+kqD6y08l/w/5feB/Jb+13+1/8eP24/jd4k+P37Q/i5/FXjjXkisLG1tYnsPDHg3wxZz3M+keC/BGhG4uY9B8K6M15dPZ2Kz3N3d3l1f61rV/quv6pquq3u8Uoqy2A/Zr/AIJTf8HAP/Dsb9mXVP2c/wDhkv8A4Xd/aXxV8VfE3/hMf+F8f8K28j/hJtD8JaN/Yn/CPf8ACmfH3mfYv+EW+0/2l/bifaft3k/YIPs3m3Gc6XPK/Nb5f1+n6yD8M/2k/jB/w0L+0V8ffj9/wjv/AAiH/C8fjV8U/jB/wif9rf2//wAIv/wsvxzrvjT/AIR3+3f7M0X+2v7E/tr+zf7W/sbSf7S+zfbP7MsPO+yxaJWSXZJfcB45a3VzY3Nve2VxPZ3lnPDdWl3azSW9za3NvIssFxbzxMksM8EqLLDNE6SRyKroysFNMD+qr9ij/g6m/aT+BvgjRPhv+1P8JtM/ak07w7p0OlaT8TLTxhceAPi5cWtvhbaTxrqNzonirw947vbe2VLQaqdK8Ma5qARb/X9X1zVpLy+usZUU9Yvlfa2gH2V8Uf8Ag780H/hHL63+C37FmrnxbcWgTTdV+KPxWsh4c0q/ZQTPfeH/AAn4XbU/EFpE25RaQeJvDM1wpD/bbYq0bSqD6z08kB/Jr+2X+2z+0R+3p8ZNT+N/7R3jV/FHie4hbTfD+iafDJpngvwD4aS5mubTwl4E8O/aLmLQ9Bs5J5JD5lxe6vqt282q+INW1jWbq71GfaMVFWS/zfm9vy9LAeZfAH9oH4w/su/Fjwl8b/gP471n4dfE3wTeteaF4k0WSIuEmjaC/wBL1OwuorjTdb0HV7N5bDWtB1i0vdJ1awmls7+zngkKU2lJWauv6+4D+uz4F/8AB3pq1l4b0/TP2k/2P7XXvFdsqx6j4w+DHxDbw7o+qBUVfOi8BeM9H1240ycsrSShfH1/BK0mIYbNECNg6H8svvX/AA35fcB51+1P/wAHa/xX8aeDtW8Kfsl/s5aZ8Gdf1Wzms4/ip8SvFtr8Rtd0L7RlDe+G/A9l4d0fwzb6xaxjzLO98Ran4r0pZ3/0nw7cpAouGqC+1K/ov6/PXysB/In4r8VeJfHXibxB408Z6/q/irxd4s1nUvEXibxLr+oXOq65r+vaxdy3+q6xq+p3kk13f6jqN7PNdXd3cSvNPPK8kjMzErulbTotAP21/wCCZf8AwXx/as/4J0+GrP4RXOjaN+0J+ztZ3rXWlfDHxxrOp6Lr3gVLm4mutTtfhj48tIdVk8M6bql1PLe3eg6z4d8VeHoL9pb7R9L0i91HV7nUsp0oy12ffv6r5b39b3QH7lat/wAHgXwzi0GOfQv2G/HV94nYN5ulat8cfD+laDEcDYY9fs/hvrOoXA3Ftyt4btjhRhsuQmfsH/OvuA/nI/4KW/8ABZD9q3/gprf6foXxLn0T4c/BHwzrcuu+EPgh4B+2J4dttT8mS0s9e8Y63fSNq3jrxRZ2Ms1tbalqAsdG003Woy+HfDehHVNRW41hTjDzff8Ay/r8wPjr9j/9sf4+/sLfGrRPj1+zp4xbwp410q1uNJ1OzvLf+0/C/jLwvfTW0+qeD/GmgvLDDrvhvUpbO0uJbVpbe8sdQsrDWdGvtL1vTdN1K0qUVJWf9em/5feB/Wx8Kf8Ag770I6BZW/xw/Yu1ZPFMEMaahrHwp+KlnLoGqXAiXzbqy8N+LvDUOo6DC8+4R2E/irxG8UW1m1GZwVrF0O0/vQHgv7VP/B2r8Y/HHhLVfCf7Jv7Oui/BLV9UtJbNfil8RvFkPxL8SaOs6uj3nhrwbaeHdA8L6fq9sNjWl94hvfGOmh2czaA5WN6aoL7Ur+SQH8n6/Ff4mp8UE+Ni+PvF3/C308ar8SF+Jh1/Um8cDx+msDxCvjH/AISVrk6qfEY1wDVv7WN19s+3/wCkmUyfNW9la3Tb5Af1j/st/wDB2x8XvBfhHSfCn7WH7N+i/GfW9Ls4rOT4pfDXxfD8Ntf1oW6Rxpe+I/BN94c8QeGr3WbvDy3194e1PwjpXm7fsvh2BWdVwdBfZlbyav8A5f13tcD3D4tf8HfWj/8ACP3lt8Cv2MNT/wCEqnhdNP1r4s/FG1Hh/S7gxN5dzeeGPB/h06jr0KTbQ9lD4t8OPLFuYahE+1KSod5/cgP5Jf2uv2wvj7+3H8aNc+O/7RfjSbxh431e3t9MsLeCAab4Z8IeG7F5pNM8JeDPD8TvaaB4c057m5mjs4TLc3uoXd/rOsXmpa5qWpald7xioqy2/r+v+GA/aL/gkJ/wX+v/APgmv8DfE37OnxD+BN18aPh7J4t1rx34C1Pw54xtfB/iTwxq/iC1sY9b8PakmoaHrWn6v4e1C/0+LVbO8iNjqei3l5qwki1y2vLK30vOpS53dOz22uB+Qv7fH7ZPjX9vv9qz4pftSeOtB0zwlqfxCvNGt9K8H6PdTahp3hLwt4X0HTfDHhnQYtSuILWfVbq10jSbaXVtXktLIarrM+oajDp2mW9zFp1vcI8kUr38+/8AX9bgfHVUB9U/sQ/tM/8ADG37V3wQ/ae/4Qn/AIWP/wAKa8YDxZ/wg/8Awkn/AAiH/CR40vUtN+wf8JL/AGD4o/sf/kIed9q/sDVP9V5f2b95vRSXNFra/wDXl/XfYD+rv/iMT/6x1/8Am3P/AOTHWHsP7/4AH/EYn/1jr/8ANuf/AMmOj2H9/wDAD83f+CqH/BwX/wAPMP2Xo/2bf+GR/wDhSnl/Erwl8Q/+Ez/4X3/wsfP/AAi1lr9n/ZH/AAjv/Cl/AePt39ueZ/aH9un7L9l2fYrjzt8Fwpckr81/l/X6/rEPiP8A4Jp/8Fj/ANq3/gmVqGq6J8NLjRfiR8FPE2o/2r4o+B/xCl1STwt/a7i3iufE3gzUtNuoNR8EeLLqztorG81CyW/0bVoEtm8Q+HdbuNM0ibT6nTjPfR91+T7/AIfg1IP6O4v+DwL4YHw81xP+w349TxWFTZo8Xxw8PSeHnfZ+8DeJX+HMWpRKJMKhHhSVmQ7iFK7Gx9g/519wH4Yf8FMf+C+X7V3/AAUW8M6h8IYdF0P9n39nTUbqwu9V+FfgnVr3xBrvjKTTZVvLKH4i/ES9sdHu/EumWeoIl9baDo/h/wAJ+Hpbm30+61bSdW1HS7C9t9IUox1vd+n9f16Afl1+yh+1b8a/2K/jl4O/aF+APiceGfiD4OmuEjF3A1/4f8R6HqMf2fWvCfi3RvNgj1vwzrlr+41CweaCeKVLXU9LvNO1rT9N1K00klJWewH9dHgv/g8B0mPwdAPiJ+w9qN18QLe0RLl/BfxstrDwdrF+uPMuYI9c+H2pa14btJTlkspJfFU1vgI1/dZ3rg6D6T080B8A3n/Bz1+0f4m/bP8Ah7+0f42+Dek3vwQ+FOi/EHTPBP7Lfg74man4P0y51Tx1oUmgp4y8d/Ea88HeKn8Z+LtCs5ZINOu28C6PpNnZTXltoei6FcatrV9qVexXLZPV2u7dvL/h/wAbxD4d/wCCwP8AwVv/AOHrvif4GeI/+Gfv+FCf8KX0Lx1on2P/AIWt/wALS/4SX/hNNQ8NX32n7R/wrb4df2P/AGb/AMI75Xk+Rqv2z7Zv820+z7J7hDkTV73fa39fd99wP0L/AGCP+DmH/hh/9kD4Nfspf8MU/wDCz/8AhUei+I9H/wCE9/4aP/4Qv/hIP7f8Z+JfF32j/hFv+FDeLP7K+yf8JF/Z/k/8JFqXn/Y/tfmw/aPs8ESo80m+a13tb/h/67bAfyv1sB94/wDBNb9tr/h3l+158Pv2qv8AhWX/AAt7/hBNI8d6V/wgf/CZ/wDCAf2r/wAJr4L1zwh5/wDwlH/CKeNfsP8AZn9s/wBo+V/wjt59t+zfZPNtfO+0xTOPPG17a77/ANfj+F4h9f8A/BYn/gsP/wAPZH/Z3f8A4Z2/4UF/woRfiyuP+Fuf8LT/AOEr/wCFon4anOf+FZfDj+wv7D/4V30xrP8Aaf8AbH/MP/s//TZp0+S+t726W2v/AJ/1cD8jPhX43/4Vn8T/AIcfEj+zP7b/AOFf+PfB/jf+xvtv9m/2v/winiHTte/sz+0fsl/9g+3/AGD7L9t+w3v2XzfP+yXOzyX0eqa7/wBeX5/cB/RP/wAFNf8Ag4q/4eMfsmeK/wBl3/hjz/hTn/CT+KPBPiT/AITn/hoL/hYX2H/hDtfttc+xf8Iz/wAKR8Efaf7R+z/ZftH/AAkFv9j3+f5F1t8lsoUuSV+a/wAv6/X9Yh/M3WoGx4e1X+wdf0PXPI+1f2NrGm6r9l83yPtP9nXsN35Hn+VN5PneT5fm+TL5e7f5T42MPVNd/wCvL8/uA/px/wCCjH/ByZ/w39+xx8Xv2S/+GMf+FTf8LVf4fN/wn/8Aw0V/wnn9g/8ACC/FDwX8SMf8Ir/wovwb/an9q/8ACH/2Nn/hJNO+w/2j/aP+mfY/sNxjClyyUua9r6W7qwH8u1bAf1Qftjf8HMP/AA1n+xj8VP2RP+GKf+EA/wCFmfD/AEfwL/wsL/ho/wD4Sr+xP7K1DQ77+1f+ET/4UN4c/tL7R/Y3lfYf+ElsPK+07/tknk7JcVStLm5ut7W/4P6v5gfyv1sB/VB8R/8Ag5h/4WD+wZ4o/Yi/4Yp/sj/hJP2XJ/2a/wDhZ3/DR/2/7F53wzT4d/8ACaf8IX/woaz+0bdv9sf8I5/wlcGc/wBn/wBur/x/ViqNpKXNtK9red7dfz+8D+Wa1urmxube9sriezvLOeG6tLu1mkt7m1ubeRZYLi3niZJYZ4JUWWGaJ0kjkVXRlYKa2A/qq/Yo/wCDqb9pP4G+CNE+G/7U/wAJtM/ak07w7p0OlaT8TLTxhceAPi5cWtvhbaTxrqNzonirw947vbe2VLQaqdK8Ma5qARb/AF/V9c1aS8vrrGVFPWL5X2toB9lfFH/g780H/hHL63+C37FmrnxbcWgTTdV+KPxWsh4c0q/ZQTPfeH/CfhdtT8QWkTblFpB4m8MzXCkP9ttirRtKoPrPTyQH8mv7Zf7bP7RH7enxk1P43/tHeNX8UeJ7iFtN8P6Jp8MmmeC/APhpLma5tPCXgTw79ouYtD0GzknkkPmXF7q+q3bzar4g1bWNZurvUZ9oxUVZL/N+b2/L0sB+wv8AwSm/4OAf+HY37Muqfs5/8Ml/8Lu/tL4q+Kvib/wmP/C+P+FbeR/wk2h+EtG/sT/hHv8AhTPj7zPsX/CLfaf7S/txPtP27yfsEH2bzbiJ0ueV+a3y/r9P1kH4Z/tJ/GD/AIaF/aK+Pvx+/wCEd/4RD/hePxq+Kfxg/wCET/tb+3/+EX/4WX4513xp/wAI7/bv9maL/bX9if21/Zv9rf2NpP8AaX2b7Z/Zlh532WLRKyS7JL7gPFaYH9I3/BOz/g5S/al/Yy8BeHPgp8ZPBGmftUfCDwjZxaT4Pk1/xVqHhD4s+D9BtreO20zw3YePjpvifT9e8MaHFGqaPpfiTwveavY2fl6NZ+J7LRLPS9PsMZ0VLVPlf4Pz8vv+7UD9S/GH/B4D4Eg0dD4A/Yc8W6nr81swkXxh8btG0PR9PvGDBHR9F+HfiG91i2iba7RFNDknG6MTWxxNUewfWa+4D+XD/goH/wAFL/2o/wDgpN8RNL8cftCeJNMi0PwmmoW3w8+F3guxuNF+HfgGy1OZJb86PpdzeajqGo6zqIgtY9V8TeIdT1bXr+GzsrE3sOl6fp2n2m0IRhtv1ff+v62A/P2rAKAP6oP29v8Ag5h/4bf/AGQPjL+yj/wxT/wrH/hbeieHdG/4T3/ho/8A4TT/AIR/+wPGXhrxb9p/4Rb/AIUN4T/tX7X/AMI7/Z/k/wDCRab5H2z7X5s32f7NPjClyyUua9r6W7qwH8r9bAf1QfsQ/wDBzD/wxt+xx8I/2S/+GKf+Fj/8Kr8Ja74W/wCE/wD+Gj/+EQ/t3+2/EPiHXvt3/CK/8KG8Uf2X9m/t77J9l/4STUfO+y+f9oi8/wAmDGVHmk3zWu9rf8P/AF22A/lmtbq5sbm2vbK5ns7yznhurS7tZpLe5tbm3kWWC5tp4mWWCeCVElhmiZZI5FV0YMqldgP6rf2KP+Dqj9pD4H+CNE+G/wC1R8JNN/ajsPDunQaVpHxNsvGM/gD4t3NrbELbSeN7+60TxX4e8d31vaqtmNV/szwvreoCNL/xBq+t6tJe393hKinrF8vluvl/T8u0Q+v/AIpf8Hf2mf2LfWvwU/Ynvz4iuNPlTTdd+KXxft10XSNVaH9zPfeE/CXgxr7xFp8FxjzbSDxn4XubqFcJe2bt8qVB9Z/cgP5N/wBsb9tP9ob9vD4yaj8cf2kPGreLfF9xZQaNounWNpHo/hPwX4as5JprHwv4M8O2zNa6LotrLcT3Eg33Oo6pf3F1q+uajqmr3t5fT7RioqyA/Yv/AIJTf8HAP/Dsb9mXVP2c/wDhkv8A4Xd/aXxV8VfE3/hMf+F8f8K28j/hJtD8JaN/Yn/CPf8ACmfH3mfYv+EW+0/2l/bifaft3k/YIPs3m3ETpc8r81vl/X6frIPwz/aT+MH/AA0L+0V8ffj9/wAI7/wiH/C8fjV8U/jB/wAIn/a39v8A/CL/APCy/HOu+NP+Ed/t3+zNF/tr+xP7a/s3+1v7G0n+0vs32z+zLDzvssWiVkl2SX3AeOWt1c2NzbXtlcz2d5Zzw3Vpd2s0lvc2tzbyLLBc208TLLBPBKiSwzRMskciq6MGVSrA/qt/Yo/4OqP2kPgf4I0T4b/tUfCTTf2o7Dw7p0GlaR8TbLxjP4A+Ldza2xC20nje/utE8V+HvHd9b2qrZjVf7M8L63qAjS/8QavrerSXt/d4Sop6xfL5br5f0/LtEPr/AOKX/B39pn9i31r8FP2J78+IrjT5U03Xfil8X7ddF0jVWh/cz33hPwl4Ma+8RafBcY820g8Z+F7m6hXCXtm7fKlQfWf3ID+Tf9sb9tP9ob9vD4yaj8cf2kPGreLfF9xZQaNounWNpHo/hPwX4as5JprHwv4M8O2zNa6LotrLcT3Eg33Oo6pf3F1q+uajqmr3t5fT7RioqyA/SD/gjT/wWd1n/gldffFbwv4h+Ez/ABj+EPxeudA1vVNH0rxHD4V8V+FfFvhy2vrC213Q7+70zVtO1Oy1XTL7+z9a0XUILR3ex0m+sNXsjaXtlq81KfPZ3s15XX9fL77AfNn/AAVd/wCClPiv/gqD+0pZ/GzV/Alp8MPCXg/wTp/w5+HHgODWW8RXuleG7HV9Z1651LxBr50/SYtU8Q63rGu31zdyWml2NlY2Eel6TBFctp8up6g4Q5Fa93e7e39f13A/MerAKACgAoAKACgAoAKACgAoAKAPDP2gP+RP0z/sZbT/ANNesVjX+Bf4l+TA+Qq5QCgAoAKACgAoAKACgAoAKACgAoAKACgAoAKACgAoAKACgAoAKACgAoAKACgAoAKACgAoAKACgAoA/9X/AD/6ACgAoAKACgAoA/S8dB9BXoALQAUAFABQAUAFABQAUAFABQAUAf0g/wDBBf8A4K+fsz/8EvvDH7S+i/tA+Dfjd4quvjHr3wt1TwvJ8IvDPgfxBb2Vv4K0/wAdWmrJrjeL/iP4DktZp5PE1g1gthFqSSpFdm4ktWSJbjGpTc2mmtF1uvyUvyXzu+UPzM/4Kt/tZfDj9uT9vv4+ftS/CTSPGmg/D34pP8MW8PaT8QtN0XSPGFoPBnwb+Hfw91T+2NO8O+IfFWj25n1vwnqVzYfY9fv/ADdMmsp7j7NdSz2VvpCLjFRe6vt636pd+33gfnjVAFABQAUAFABQAUAFABQAUAFABQAUAFABQAUAFABQAUAFABQAUAFABQAUAFABQAUAFABQAUAFABQAUAFABQAUAFABQAUAFABQAUAFABQAUAFABQAUAFABQAUAFABQAUAFABQAUAFABQAUAFABQAUAFABQAUAFABQAUAFABQAUAFABQAUAFABQAUAFABQAUAFABQAUAFABQB4Z+0B/yJ+mf9jLaf8Apr1isa/wL/EvyYHyFXKAUAFABQAUAFABQAUAFABQAUAFABQAUAFABQAUAFABQAUAFABQAUAFABQAUAFABQAUAFABQAUAFAH/1v8AP/oAKACgAoAKACgD9Lx0H0FegAtABQAUAFABQAUAFABQAUAFABQAUAFABQAUAFABQAUAFABQAUAFABQAUAFABQAUAFABQAUAFABQAUAFABQAUAFABQAUAFABQAUAFABQAUAFABQAUAFABQAUAFABQAUAFABQAUAFABQAUAFABQAUAFABQAUAFABQAUAFABQAUAFABQAUAFABQAUAFABQAUAFABQAUAFABQAUAFABQAUAFABQAUAFABQAUAFABQAUAFAHhn7QH/In6Z/2Mtp/6a9YrGv8C/xL8mB8hVygFABQAUAFABQAUAFABQAUAFABQAUAFABQAUAFABQAUAFABQAUAFABQAUAFABQAUAFABQAUAFABQB//9f/AD/6ACgAoAKACgAoA/S8dB9BXoALQAUAFABQB+nfx0/Zn+EPgf4S+L/FnhzQb601vSLPTprG4l13WLuOKS41jTbOUtb3N9LBIDBcSqBJEwBYMAGVTX+sv0gvoqeCnAPg1xtxhwxw5j8Fn2S4HLa+X4qrxFnuMp0qmIzrK8FVlLDYrHVsPV5sPia0EqlOSi5cytKKcf8AMLwL+kx4vcceLPB/CvEef4LF5Jm+Mx9HHYalkOT4SpVp0MnzHF0lHEYbA0q9Plr4elK9OrFtRcW3GUkfmJX+TR/p6FAEsEEt1PDbQLvnuJY4IUyq75ZnEca7mKqu52AyzKozkkDJrbDYeti8RQwuHh7TEYmtSw9CnzRj7StWnGnShzTcYR5pyUeaUoxV7yaSuZYivSwtCtia8/Z0MPSqV607SlyUqMJVKk+WKcpcsIt2inJ2sk3ZHsHiz9n74v8AgfQL7xR4p8HS6ToWmG1F9ftrPh67WA3t5b6fbZt7HVrm6k827uoIf3UD7fM3vtjV3X9s4y+jZ41+H/DmYcW8XcEVcn4eyp4RZhmMs94YxscP9fx2Gy3CXw2XZxisZU9rjcXhqC9lh6nI6vPU5aUZzh+P8J/SD8IOOc/wHC/C3GNPNc9zP608DgI5LxFhHX+pYPEZhibYjH5PhMJT9lg8LXrfva8ef2fJBSqShGXjVfhp+ynrXgv4GfFT4h6MfEHg7wnLrWkC8nsDeJq2g2QF3bLE80Pk6jqdpcZRZojv8ny23/Kxwa/ZuBPo+eMHiZkb4k4H4Oq57kixuIy546GdcO4BfXMLGlOvR9hmmbYLFXpxr0nz+x9nLntCcnGSj+S8a+OvhV4d5yuH+MeLKeTZw8JQx6wcsoz/ABr+qYmVWFCt7bLcqxuH9+VGquT2yqR5bzgk4M811fSr/QtV1PRNVtzaapo2oXulalamSGY21/p9zLaXluZbeSWCUw3EMkZkhlkhfbujkdCrN+WZ1k+ZcPZxm2QZxhngs3yPM8dk+a4N1KNZ4TMssxVXBY7DOthqlbD1XQxVCrSdShVq0Z8nNSqTg4zP0rKM1wGe5TlmeZTiFi8rznL8FmuW4pU61FYnAZjhqWLweIVHEQp16SrYetTqKnWp060OblqQjNSjHPrzD0AoAKACgAoAKACgAoAKACgD78/ZX/Z48B/ErwNq/irx3pV5fyP4in0zRxBqeo6cq2dhZWclxNixurcS+deXcsO6QOUa0YLtDfN/o79EH6M/h34p+H2c8X+IeT43MqlXifEZTkioZvmmWRp4HLsBgamJr2y/E4eNZV8bjK1DmqubhLBTUeVSlzfwF9Kj6Q/Hnhtx1lPCvAmbYTL6dPh2hmecOtleXZjKeNx+NxkMPRvjsLiJUXRweEpVuWnyxmsZFvmatD4t8cw6HbeM/Fdr4ZgNt4etPEOr2miRNcTXTDSrW/nt7F3uJ3kmleW3jjld3dyWcgEqBX8I+INHh/C8dcYYThTDvC8M4PiXOsHkFGWIr4uSyjCZhiMNgJzxOJqVa9adbDUqVacqlSb5qjSk4qJ/afA1bPMTwXwpiuJq6xPEWL4eyjF53WjQo4WLzTFYChiMdCGHoU6VGlCliKk6UI06cFywTcU2z73+CH7N/wAK9b+DGm/ED4h6RfXV/d2mu67czx6zqlgkGjafdXqW2IbS8ggw1lYm8EhTcy3C72IUCv8ARnwC+i74QZ94F5V4j+JeSY/GZjjcHxBxDisRSzzOMuhhsjy7F46GFSw+CxeHw7U8Bl7x6qOLnOOKipTajGMP4G8b/pIeKmS+M+Z8AeHmcYLCYDCYvIsiwtCrk2VY+WIznH4XBTxLdfF4PEV1y43HfU3T5uWMsPJxi780vhrwX8OvGPxO1XUdP8CeH21a6soH1Gexj1DT7T7HYvcpAhE+r3tosyxySxQjEkkzffYfeav8/OBPDDjfxZzjNMt8O+G5ZxisBh55niMvp5nlmC+pZdUxUKFJ/WM6x2CjXVOpWpUVy1aleWlSUWlOUf7m408RuDvDDKstzDjziCOVYbG14ZdQx1TLsxxf1zHww0q9RewyjA42VFzp0atZ81KnRj8EZJ8sJVfHHw/8X/DfVoNC8a6O+iardafDqsFo95p18XsJ7i6tIrjzdMu7yBQ9xY3UflvKsw8rc0YR0ZuPxA8NuNfC3OcNw9x5kc8gzjF5bRzjD4OeOyzMHUy3EYnGYOjiVXyrGY7DRU8TgMXS9nOrGtF0XKVNQnTnLr4G8QeEPEnKcRnvBWcRzvKsLmNbKq+LhgsxwKp4+hhsJi6uH9jmeEwWIk4YfHYWp7SFF0X7XljNzjURxtfDH2QUAFABQB9/fsqfAX4Z/FP4fa1r/jPR7vUNTsvGV/o9vNBq+qWCLYQaJ4fvYojDZXdvEzLcX905lZTIQ4UsVRAv+j/0Pvo7eFPi54bZ7xHx1keMzPNsDxxmOSYavh87zfLYQy7D5Dw3j6VJ0MBi8PRnJYnMcXN1ZQdSSmoOThCCj/AH0q/HrxM8LfELJeH+DM5wmXZZjODcvzjEUa+T5ZmE54/EZ3xDgqtVVsbhMRVjF4fL8LBUoyVNOEpKKlObl8f/ABT0HTfC/wASPHPhzRoXt9J0PxRrOmadBJNLcPFZ2d9NBbxtPM8ksrLGgBkldnbqzE5NfxP4v8O5Vwj4peIHDGR0J4bJsg4tzvKssw9SvWxM6OCwWOrUMPTniMROpXrShThFOpVnKcnrKTbbP7A8K8+zPijw24G4jzmtDEZtnfC+T5nmNenRpYeFbGYzBUq1epGhRhTo0oyqSbVOnCMI3tGKSSOBr84PvwoAKACgAoAKACgAoAKAPWvBfwM+KnxD0Y+IPB3hOXWtIF5PYG8TVtBsgLu2WJ5ofJ1HU7S4yizRHf5Pltv+Vjg1+zcCfR88YPEzI3xJwPwdVz3JFjcRlzx0M64dwC+uYWNKdej7DNM2wWKvTjXpPn9j7OXPaE5OMlH8l418dfCrw7zlcP8AGPFlPJs4eEoY9YOWUZ/jX9UxMqsKFb22W5VjcP78qNVcntlUjy3nBJwZ5rq+lX+harqeiarbm01TRtQvdK1K1MkMxtr/AE+5ltLy3MtvJLBKYbiGSMyQyyQvt3RyOhVm/LM6yfMuHs4zbIM4wzwWb5HmeOyfNcG6lGs8JmWWYqrgsdhnWw1Sth6roYqhVpOpQq1aM+TmpVJwcZn6VlGa4DPcpyzPMpxCxeV5zl+CzXLcUqdaisTgMxw1LF4PEKjiIU69JVsPWp1FTrU6daHNy1IRmpRjn15h6AUAFABQAUAFABQAUAFABQAUAFABQB97fsVeB/hj4t/4TGbxZpWieI/E9lLZR6fo2v21rqFvBossMhn1C00y9WS3upZLv9xdXLQTPYrHarG9t9scz/6LfQP4B8J+MlxviOMMnyDifizAVsBTy3I+I8Jg8zw2GyGrRqOvmeCynHxqYbF1amO/2fF4uWHr1MvjSwcac8L9en9a/gj6avG/idwm+D6HCma55w5wxjaWNqZhnGQYnFZdXxGdU60FQy/F5pgpU8RhqdPB/v8AC4WNehDHSqYqVSOJ+pRWH+f/ANpHQfBPhv4ueJNJ8BfZY9GgWya5srCQTWGmaxJbI2p6fZuGkVYoZsPJbI5SxuZbixRYVtlt4v5v+lJw9wFwt40cUZP4d/VKWR0I4CeKwGXVY1suynO6uGjPNctwMoyqQp0aFe06mEhUlDL8VVxOX040IYWOGpf0B9G3PuNuJPCPhzNuPfrVXOa88dDDY3H0nRx+Z5PSxMo5ZmGMi4wlOrWo3hTxM4RnjsNSoY6cq08TKvPD8F/Az4qfEPRj4g8HeE5da0gXk9gbxNW0GyAu7ZYnmh8nUdTtLjKLNEd/k+W2/wCVjg18/wACfR88YPEzI3xJwPwdVz3JFjcRlzx0M64dwC+uYWNKdej7DNM2wWKvTjXpPn9j7OXPaE5OMlH3eNfHXwq8O85XD/GPFlPJs4eEoY9YOWUZ/jX9UxMqsKFb22W5VjcP78qNVcntlUjy3nBJwZ5rq+lX+harqeiarbm01TRtQvdK1K1MkMxtr/T7mW0vLcy28ksEphuIZIzJDLJC+3dHI6FWb8szrJ8y4ezjNsgzjDPBZvkeZ47J81wbqUazwmZZZiquCx2GdbDVK2HquhiqFWk6lCrVoz5OalUnBxmfpWUZrgM9ynLM8ynELF5XnOX4LNctxSp1qKxOAzHDUsXg8QqOIhTr0lWw9anUVOtTp1oc3LUhGalGOfXmHoBQAUAFABQAUAFABQAUAFABQAUAFABQAUAdh8PvDR8ZeOfCPhXa7R6/4i0jTLgxkho7O6vYY76YEYI8izM8xZTkLGSMECvt/DXhV8c+IPBXCFpunxHxPk2U4p021KlgcXj6FPMK6cbySw2CeIrylFXUabau0fHeIXEy4N4F4v4qTiqmQcO5vmeGU1FxqY3DYKtPA0WpXi3XxioUVGXut1EnZNs+xv2q/gv8J/hN4M0G68I6LdWXiHXPEK2kctxrWq3qrpVnYXVxqDpb3d5PCz/aH0yLeUyizsQQxG7+3/pg+Bfg14OcC8PYvgzIMXl/E3EHEscHRrYnPs5zCMcowWX4vE5nOGGxuNr0HP6zPK6PM6d4RryalGVub+OfoqeNHiz4scaZ7heLc8wuO4dyPh6WLq0cPkuVYGUs0xmPwuHy6EsRhMFQrKH1eGZVeVVLSlRinGSXu/BNf50n97hQAUAff37KnwF+GfxT+H2ta/4z0e71DU7Lxlf6PbzQavqlgi2EGieH72KIw2V3bxMy3F/dOZWUyEOFLFUQL/o/9D76O3hT4ueG2e8R8dZHjMzzbA8cZjkmGr4fO83y2EMuw+Q8N4+lSdDAYvD0ZyWJzHFzdWUHUkpqDk4Qgo/wB9Kvx68TPC3xCyXh/gzOcJl2WYzg3L84xFGvk+WZhOePxGd8Q4KrVVbG4TEVYxeHy/CwVKMlTThKSipTm5fH/wAU9B03wv8AEjxz4c0aF7fSdD8UazpmnQSTS3DxWdnfTQW8bTzPJLKyxoAZJXZ26sxOTX8T+L/DuVcI+KXiBwxkdCeGybIOLc7yrLMPUr1sTOjgsFjq1DD054jETqV60oU4RTqVZynJ6yk22z+wPCvPsz4o8NuBuI85rQxGbZ3wvk+Z5jXp0aWHhWxmMwVKtXqRoUYU6NKMqkm1TpwjCN7RikkjpfgF4BsfiV8VfDHhTV4ZZ9EuXv7zWUhmlt3On6dp11eMnnwPHND9ouIre1EkTq6tOuGHWvqfo5eHOX+KnjBwnwfnVCriMhxM8xx+ewo1q2Gm8tyvLMXjZU/rGHlGvRWKxNLDYJVKU4TjLExcZxfvR+a8fePsf4a+FXE/FWUV6dDO8PHL8Fks6tGjiIrMMxzHC4ONT2FeFSjW+r4eriMW6dSEoyjh5Jxlbll7B+1p8L/ht8KrzwZo/gbSriw1DVbbVtT1h7jVdS1BvscUtna6YqR3t1cLGJZxqRd0CsTAi5IDCv2z6ZfhN4WeEGN4GyTw/wAmxOW5nm+FznNc6nic5zXM39Ro1sFhMqjTp5hisRCkquIWaOc4RhJ/V4RvJcyj+QfRL8T/ABK8VcHxnnHHOb4fMMuyrE5TluUQw+U5bly+u1aWMxWZynPBYXDyqOlQeWqEJynFe3k7RfK5fHlfxGf2GFABQAUAFABQAUAFABQAUAFABQAUAFABQB4Z+0B/yJ+mf9jLaf8Apr1isa/wL/EvyYHyFXKAUAFABQAUAFABQAUAFABQAUAFABQAUAFABQAUAFABQAUAFABQAUAFABQAUAFABQAUAFABQAUAFAH/0P8AP/oAKACgAoAKACgD9Lx0H0FegAtABQAUAFAH7d/tORSz/Abx7BBHJNNNZaLFDDEjSSyyyeJNFSOOONAXkkdyFRFBZmIVQScV/vr9K+jWxP0ePEXD4elVr4ivgMjo0KFGnOrWrVqvE+RwpUqVKClOpVqTkoU6cIynOclGKbaR/iF9GOtSw/jtwDXr1adGhQxuc1q1arONOlRpU+HM5nUq1ak3GEKdOEXOc5SjGMYtyaSufD3hL9hv4h63pVvqXiLX9E8Jz3USzR6TLb3Wralbq6Bkj1AW8tra2s+Th4Ybm7aLpIVlDwp/APBf7P7xLz/KMNmnE/EmRcGYjF0Y16WTVcNis5zTDRnBShTzOOHqYXB4TEXdqlChi8ZKitKrVaM6MP7i4u+nJ4fZJmuIy7hzh/OuLaGFqyo1M2p4nC5TluJlCbjOpl8q9HFYrE0LL3K1bCYRVWr01Kk4Vp+W/F79mj4gfCGyGuag1hr/AIZM0cEmt6KbgrYSzMkcCarZ3Mcc9kLiZhFBPGbq0aUxwyXUc88MDfkXjV9FXxI8FcAuIMyll3EfCbr08PVz/IpYlxy6tXnGlhoZzgcVRoYjALFVpexoYim8bgZVZUqFTF08TiMPQn+peEP0mPD/AMXsa8jy+OP4f4nVGpXp5HnSw/Nj6VGEqmIllONw9SdDGvDUourWoVIYXGKlGrWp4Wph6NavSn+BX7P/AIn+LiXHiLQ9Y0HTrTw3runwXcOqvqC3E7ARX2bYWdjdREeWCn710O/sFy1b/R6+jfxZ4zxxHE+QZ5w7leD4V4hyzD42hnE8yjicRKKpZg5YVYLAYuk4+yXIvbVKT9p/dvKOHjt9IDhjwknh+HM8ybPsxxfEuQ5hXwlfKoZfLD0IydXAJYj63jcNU5lUfPanGS5NpczaP1S+N/gHU/id8MfEngjR7uxsNR1ltGNvdak1wtlF/ZuvaZqsvnG1huJxvgsZI49kL5lZA21Muv8Ar94+eHWa+LHhPxVwDkmNy/Lszz15G8NjM1eJjgKX9l8R5RnNb28sJQxOIXtMPl1WlS9nQnetOmp8sHOcf8rfBHj3LPDHxO4a43zjB47H5dkqzlYjCZaqDxtX+0sgzTKaXsViatCg+SvjqVSpz1YfuoVHHmmoRl+Wniv9mDxj4R8ceBPAd9r3hq51Lx/LfRaZd2kmqmxs2sBEZTfmbTorhQ/mjy/s8M5ODuC4+b/InjD6JnG/BnH/AIe+HmYcRcK4rNfEermFHKcbg6mbvL8FLLlSdV5i6+WUcTFT9svZ/VqGIej5lHTm/wBTOFPpQcH8W8D8d8eYHIOJcNlvAFPAVczwmKhlf17GLMHVVJYBUsfUoNwdJ+0+sVaKV1y82qP0w/Z7+F2s/CHwA3hPXb/TNSvm13UtV+0aS101p5N5DZRxx5vLa1m81TbOX/dbMMu1jlhX+q/0a/CTPPBbw4lwbxBmOVZpmD4gzTN/rWTSxksH7DHUsDTp0743C4Sv7WDws3P9zyWlHlk9T/M/6Qnijk3i9x/Hi3I8vzPLcCsiy3K/q2bRwscV7bBVcZOpU/2TEYml7KSxEFB86ndSTgrKR8Q/Gn9lHxrZ3nxP+KT+IPCzaMdV8V+M/sCS6v8A2n/Z93qN7qqW21tMFp9sWCZY3H2nyfNDATFMPX8C+PH0O+PMFj/FrxdqcS8IzyKWccY8dLLoVM5/tb+zcbmmOzinhOWWVLB/Xo0MRGlOP1r2HtlJRrOHLOX9u+Cv0ruCsXgvC/wshw7xRHOVlXCfBjzCUMq/sz6/hMuwWVVMVzLMHivqcq1CVSD9h7b2TV6Sn7h5X8Jf2YvGHxg8LzeK9B13w1ptlDq13o7W+ryaql0Z7O3s7iSQCz066h8llvY1QmXfuV8qBtNfkHgz9E3jbxs4SrcYcPcRcK5VgKGc4zJJYbOambwxbxGCw2BxNSqlgcsxdH2MoY6nGDdXn5oVOaEVyuX6p4tfSe4P8H+KaXCme5BxLmeNq5ThM3jiMphljwqoYyvi6FOk3jMdh6vtYywc5T/d8nLKHLJvmGeCv2W/iV458QeJ9I00aXZ6X4T8Raz4Z1HxRqM9zDo91qeh3stldRaVGls+o35Z4t6stnFDEjKt1NBMRFUcCfRG8VOP+JeLMlyuOUYLKODuJ894TzPi7M8RicPkmLzbIMfVwGMo5PShhKmaZjzVKTqRnHAU8PShKFPGV8JWapSvjT6UvhrwPw9wxm+YvNMZmvFnDuS8T5fwtl1HDV84wuWZ5gqWOwtXNas8RDLsBywqqnKEsZUr1pRlPCUa9GMqp6T4j/YY+JOl6dLe6Dr3hzxNcwx720qM3Wk3lwQMtHZy3waxkcHhftV1ZK65O5X2o36nxR+z68UspyyrjuHeI+F+K8XQpqpLKIPF5NjsTJK8qWBq4+E8uqVE9IfXMbgITjducZqNOX5tw59Ojw3zTMaeDz7IOI+GcLWqOnHNJrC5vg6Cb92rjaWCdPHUoOOs/qmFx04SsuWUbzPjC/0++0q9u9N1O0ubDULG4ltb2yvIXt7q1uYXKTQTwSqskUsbqVdHVWUjBH93+Fcyy3MMnzDG5Vm2CxWW5nl2JrYPH4DG0KmGxeDxWHnKnWw+IoVYwqUq1KpGUZwnGMotW7uX9n5fmGBzXA4TM8sxmGzDL8fh6WLwWNwdaGIwuKw1eCqUa9CvScqdWlUhJShODcZJ3R6h8Lfgl4/+L91cReEtOhXTrKRYtQ1/VZ2stFsZXTesElwsVxcXNyUKsbXT7W6uI0eKWaOOFw7frXhF4CeI/jXjMTS4NyyhDLMBUhRzPiPOK88DkWArThzxw9TEwo4jE4rFODjN4TLcLjMTSp1KdavSo0akKsvy/wAU/G7gDwgwuHq8WZjXnmONpyq5dkGVUYY3OsdShLklXhh51aGHw2GU1KCxWYYrCYerOFSlRq1K0JUz6hX9gbxUbbc3xB8Prd7f9Quj6i1tuxyPtRuklK7uN32MHHO0E7K/rZfs5+LnhVOXiVw4sby64dZJmcsLzW2WMeKhWcVLTm+oJtauKtY/l6X0+eF/rPLHw9z94Pm/jyzjLo4nlvo/qqwkqSly68v1xq+nN9o+Zvir8CviD8H5oD4psLe40m8lMFl4h0eaS80a5nCl/szSyRW9zZ3RRWdLe+tbd5ljla189IZXT+UfGD6PfiT4J1sPLi7LcNiMmx1Z4fAcS5JiKmOyPFYlQdT6rKrUw+FxeBxbpxlOnh8xweDniI0688J9Yp0K04/014VeO3h94wUa8eFsfiMPm2DpKvjeHs4o08HnOGw7kofWY0qdXEYXGYVVJRhOvgMVio0ZVKUcV9WnWpQq+W6TpGqa9qVlo+i2F3qmq6jOltY6fYwPcXV1O/3Y4YYwzscBmY42oitI5VFZl/I8mybNuIc0wOSZFl2MzfN8zxEMLgMty/D1MVjMXiJ35adGhSjOc3ZSnJqPLCEZVJuMITnH9SzbN8ryHLcbnGdY/CZXlWXUJYnHZhjq9PDYXC0Ib1K1ao4wim2oRV+ac5QpwUpyhGXVeNfhj49+HT2S+NfDGpaANRV2sZroQzWtyYwpkjivLSW4tTPErK0tt5y3EaurSRAFWb7Djzwn8RvDGWAjx5wlmnDkc0jOWX18UqFfB4qVNRlVo0sbgq2JwjxNGM4SrYR1liaMZwlVpRU1y/KcFeJ3APiLHGy4K4oy7P5ZbKCx1DDOvRxWGjUco0qtTB4yjhsUsPVlCcaWJVKWHqyhKNOq3GSlwlfnh94fsz8Px/wqT9lax1Rh9nvNM+Hup+KvmG2Q6vrtvd65ZQSZ5EwvNRtbIBjlNiR8BcL/ALm+HCXgx9EHLs2lbDY7KfDTNOL/AHvdqPOuIcNjOIMDh6raTVdY7NMJgFza0+SFPSMIqP8AjLx//wAbb+lRj8rTdfB5p4hZbwr7vvU1lGR4jCZHjK9NLR0XgstxWNfLZT5pz3leX41Rxy3EscMSPLNNIscaKCzyyyMFRFHJZ3cgAZyScc5r/DelSq4mtToUYTrV69WFKlTinKpVq1ZqEIRWrlOc5KKWrbfU/wBlqtSlh6NStVlGlRoU51Kk5NRhTpU4uU5SeijGEItt2skuh+yPxqlj+Fn7MGpaDbuqTWng/QvAdtsOPtEl/FY6FqDA5G53sX1C7kbOXKuxJLEt/uJ48VqXhD9EzNeHcNUjTr4Pgnh/w7wnI7PE1Mxo4Hh/MZRlpzTqZdPM8ZUl8VTkqSbcpNn+NngrSqeKf0nssz7EQlOjiuMM848xPOr+wp5fWxue4CMlraEMfDLsJCO0OaCSSikcd+y3+z/4n+FWrah4t1rWNB1Cx8TeFbOCzt9LfUGuoGurmx1NDci7sbaEBYYzG3lSyHzCMAp8y/D/AERvo38WeD+b5nxlnuecO5lgOK+EMDh8FhconmUsZh5YrFYHNYSxSxmAwtFRjRg6cvY1ar9q1a8Pfl9l9KT6QHDHitlWXcJ5Lk2fZdjeGeKcZXxeIzSGXrC144bDY3LZrDPC43EVeaVWaqRVWlFezWsoySjJn7Rv7M/i/wCMnjnTfFGga54b0yzsvC1joUkGsSaoly9za6rrV+8qCy0+6i8hotThRS0iyb45coFCM8/Sg+ipxp448f5Txbw5xDwvlWBwHCGX8PVcNndTNoYueKwmcZ/mM61NYDLcZReHlSzWhCDlVjU9pTqp01BQlK/o5fSY4R8GuB8z4Xz/ACHiPM8ZjeKcdntPEZRHLZYaOGxWVZJgIUZ/XMdhqvt41csrTkowdP2c6TU3Jzifllrmkz6DresaHcyRTXOjapqGk3EsBcwSz6ddy2cskJkSOQxPJCzRl0R9hG5FYla/yH4gyevw7n2d8P4qrRrYrIs3zLJ8TWw7m6FavlmMrYKtVoOpCnUdGpUoSnTdSEJ8klzQjJuJ/qdkebUM+yTJ88w1OrRw+dZXl+bYejX5Pb0qGY4SjjKVOt7OU6ftYU60Y1OSc4c6fLKUbM+lPhx+yH8UfH+m22uXY07wfo95Es9lL4gNz/aV7A/+rng0m1ja4ihkXMkb6g9kZYik0CzQSpI39T+F/wBCvxc8Rsrwuf41ZZwRkmOoxxGAq8SSxSzXHYep/CxGHyXCYeriaNCrH95TnmVXL5VqLpV8PTr0K0Kh/NXiN9L3wt4BzLE5JhHmPGGcYKtLD42lw+sM8twden/FoV83xVSnh6tanK1OpDL6ePjSqxqUa1SjWpTpnoet/sHeO7S0ln0Pxh4a1q6jj3rZXVvf6O87DlooZydQgDnpGZ2giY48ySIEtX6Xn37PDxCwWCq1+H+N+Fs9xVOnzxwOMwuY5JPETSvKjQxFszw6qPVUpYieHpTdvaVKEW5R/PMk+njwJi8XTo57wfxJkuGqVOSWNwmJwGcQoRbtGrWoWy6u4LR1FQjXqxV/ZwqyVpfGvinwp4i8E63eeHfFOk3ejaxYsBPZ3aAEo2fLnt5Y2eC7tZgC0F3bSzW06fPFKy1/DnF/B3E3AWf47hji7JsZkWeZfPlxGBxkEm4Sv7LEYatTlPD4zB10nPDY3CVq+FxMPfo1qkbSP7K4V4s4d42yTB8R8LZthc5ybHRboYzCydlONvaYfEUaijXwmLotqOIwmJp0sTQn7tWlGXxfqB+wj/ySXxJ/2UXVf/Ua8J1/rR+zz/5MzxT/ANnOzj/1leDD/L/6d3/J2+HP+zc5T/603Fx+enx0/wCSy/E//sePEf8A6c7iv80/pCf8ny8Wf+y+4m/9WmIP9C/Ar/kzXhh/2RHDv/qtoHpvw1/ZL+JHxJ8MW3iy3u9D8OaZfuzaWniGTUobvUbNQNupQQWdhdeXYzMWW1knaN7lENxFGbV4J5/1bwr+hp4o+KfCeF4yw2N4f4YyrMpyllFPiSpmlHG5ngopcuaUMPgctxip5fiJ80cJVxE6U8VCm8TRpPB1MPiMR+Z+Jf0tPDfw14oxPCeIweecR5ll8IxzSpw/HLquDy7GNvmy2tXxmOwvtMdQjyyxVOjGcMNOaw9WqsVDEUaHgXi/w9b+FfEOo+H7fXtJ8S/2ZMbafVtCa6k0qa5j4uIrOe7t7WS6S3kzC1zHD9nlkVzbSSwhJX/nLjbhrD8H8TZpw3h+I8l4q/smu8JiM54eli6uT18XT0xNLA4jGYXCVMXTw1XmoSxVOj9WrVITlhateh7OtP8AfeDuIcRxXw7lvEGIyDN+Gf7Uo/WaGU57HC081o4WeuHq4yhhMRiaeFniKdq0cNUq/WKVOcFiadGtz0YfQnw3/ZC+KHj/AEy2128OneDtGvYVuLGXXjctqV7BJgxXEGkWsbTQwSKS8b6hLZPNH5c0EcsMqS1/Svhd9Cvxa8RsqwvEGOeWcEZHj6MMRl9XiJ4p5rj8PV/hYnD5NhKNSvRw9SF6lKeY1cBOvSlSr4anWw9aFaX89eJH0vfDDgHM8TkWCWY8Y5zgq08PjqeQ/Vo5Zgq9PSph62bYmoqNavTl+7qQy+ljYUqkalGvUo16U6R3PiP9hP4hadZS3Xh3xN4d8SXES7xp0sd1ol1cYBzHbS3El3YmXdgKLq7s4iMs0qkBG/QOJ/2eviVlmBrYrhnizhjijE0YqayytTxmQYvE+771PCVcS8XgHV5rKCxmNwVGUbylXptKEvhuHfp2eH2Y42lhuIuGOIuHMPVk4PMaNTC53hcPrpUxVLD08JjlS5b831TCYyrGVlGjNOUo/F+s6Lq3h3VL3RNc0+70rVtNna2vtPvoXgubeZMHa8bgHDKVkjkXdHLE6SxO8bq7fwrnuRZzwxm+PyHiDLMZk+c5XiJ4XMMtx9CeHxWFrw1cZ057xlFxqUqsHKlWozp1qM50pwnL+0MlzrKeIsrwWd5FmOEzXKcxoRxGBzDA1oV8NiKMtOaE4N2lGSlTq052qUasJ0qsY1ITjH6B+Ev7MXjD4weF5vFeg674a02yh1a70drfV5NVS6M9nb2dxJIBZ6ddQ+Sy3saoTLv3K+VA2mv6R8Gfom8beNnCVbjDh7iLhXKsBQznGZJLDZzUzeGLeIwWGwOJqVUsDlmLo+xlDHU4wbq8/NCpzQiuVy/n7xa+k9wf4P8AFNLhTPcg4lzPG1cpwmbxxGUwyx4VUMZXxdCnSbxmOw9X2sZYOcp/u+TllDlk3zFzwL+yf8RvHGteJbGK40rSdF8L+ItZ8M3XiW/N2bLVNQ0O/udNvf7CtUgW7v4o7i3O6aZLK3TJiacXUUtsvf4ffQ48T+Ps94qy+licnybIuEuJ884UxfFGYyxrwObZnw/mWKyvMP8AV7B08KsbmFCnicK1KviIYDDQU3Sdd4ylXwtLi46+ll4dcD5Lw1jquGzbN864o4dyXibDcN4BYRYzK8uz3L8PmWB/t3FzrSwmBrTw+JXLQw8sbiJ8qqqisLVo4mXb+Lf2HPiPoem3OoeHdc0Lxa9rF5raXDHc6TqtyFGXSxjunuLGeVRlljlv7Z5QNkKvMyRN97xn+z/8T8gyvFZnwxxBw/xnUwlH20sooUsVk2b4tRV6tPAUsZ9YwFerBXlClWzHDTrRjy0VOvKFCXxPCX04/DrO8yw2XcRZFnnCVPFVfZLNa1XDZtleFctITx08LTw+Oo0pO0ZVKWBxMKTlzVXCip1o/LPg3wTqvjPxrpHgW1eHTNY1bUpNKVtVW4gis7uJZjKl6kUM1zEYmgeORBC0iSDaVBDbf5E4G4CzjjrjvJfD3CzoZRnec5rUyeMs4hiaFHA4yjGu61PHU6VCtiqMqUsPUpVKccPKrCouWUE1Ll/qbjPjfKuC+Cs347xMK2aZPlOW081ccqnh61XG4StOjGlPBVKlanhqsasa8KlOo6ypyp+9GUrxP2V/Z7+F2s/CHwA3hPXb/TNSvm13UtV+0aS101p5N5DZRxx5vLa1m81TbOX/AHWzDLtY5YV/uR9GvwkzzwW8OJcG8QZjlWaZg+IM0zf61k0sZLB+wx1LA06dO+NwuEr+1g8LNz/c8lpR5ZPU/wAa/pCeKOTeL3H8eLcjy/M8twKyLLcr+rZtHCxxXtsFVxk6lT/ZMRiaXspLEQUHzqd1JOCspHxD8af2UfGtnefE/wCKT+IPCzaMdV8V+M/sCS6v/af9n3eo3uqpbbW0wWn2xYJljcfafJ80MBMUw9fwL48fQ748wWP8WvF2pxLwjPIpZxxjx0suhUzn+1v7NxuaY7OKeE5ZZUsH9ejQxEaU4/WvYe2UlGs4cs5f274K/Su4KxeC8L/CyHDvFEc5WVcJ8GPMJQyr+zPr+Ey7BZVUxXMsweK+pyrUJVIP2HtvZNXpKfuHh/wa+AHif42W+v3Hh7WNB0tfDs2nQ3S6y+oo0zakl48Jt/sNjdghBZSCTzChBZNoOSa/APA36N/Fnj1huI8Tw1nfDuUQ4Zr5ZQxcc9nmUJV5ZpTx1Si8N/Z+AxqcaawNVVfaum05w5VK8nH9x8ZvpAcMeCeIyDDcQ5Nn2az4ho5jXwssmjl8o0Y5bPB06qxH13GYZ803jKbp+zUlaM+ZrRS63R/2SPiVrXjvxN4MtrnREtfCM2m2+s+KpJb5dDN1qej6frcNjp6tZpf319HZalbtPAttHHASrXFxEk9q8/2uSfQw8VM98QuK+BsLi8ghhOC6+VYbO+MKtXHwyB4vNsjyzP6GX5ZGWBjmOYZhSwGaYaWIoLCU6WGbg8TiaFPEYWeK+Qzj6XHhrk3AvDPGeJwudzxXF1HM8Tk/CtKngZ52sLlec5hkdbHZhJYp4HA4GpjctxEaFaWJqVcQlNYfDVp0MVChy3xy+AuqfA+TwympeINP14eJo9WeFrGzubQ2raQdME6yi4ll8xZTqcXlOjKf3b741ym74/6QP0ds38AavClPNOJMu4iXFdLOZ0JYDBYnBPCSyV5Uq8KscRUq+0jV/tWl7GcJp/uqnPTh7nN9X4GePWV+OFPiaeW8P4/IXwzUymFaONxmHxixUc3WZuhKlKhSounKkssqe1jODX7yHJOVpcvYfDn9kD4o+PNNtdbvf7M8HaPexpPZvrzXJ1W7tpF3RXMGkWkTyxQyAgr/AGjPp8jxsk0MUsLo7/beGH0KPFvxEyvCZ/mDyrgfJMdSp4jBT4ilipZxjcLWhz0cVh8lwdCpVo0KialD+08RltapTlCtRo1aM4VJfH+I30wPC7gPMsVkeBWZ8ZZxgqs6GMhkKw0cqwmJpS5auGr5xiqkKdWtTaan/Z2Hx9KnUjKjWqwrQnTh6Nqv7BfjW3tXl0bxv4a1O7VNy2t9Y6lpUcjDlo0uY31TDHGIzJCiMxG9oly6/p+cfs6+O8NhJ1cj4/4WzXGRhzRwmYZfmmTU6kkrypwxVH+10pPVU5VKFOEpNe0dKLc4/nGVfT14LxGKhTzngfiTLMJKXLLFYDH5bm1SmnpGc8NVp5S3FXvUVOtOcY35IVZJQl8aeMPBviXwHr134a8WaVcaRrFlsaS2m2OksMmTDdWtxC0lvd2kwBMVzbSywuVdQwdHRP4a424H4q8OuIsbwrxjlGIyXO8DySq4Wu6dSnVoVbuji8HiqEqmGxuDrqMnRxWFq1aM3GcOf2lOcIf2Zwfxlw1x7kOE4l4TzWhm+T43njTxNFTpzpVqdvbYXF4atGniMHi6DcVVw2IpU6sFKE+V06kJy9t+Ev7MXjD4weF5vFeg674a02yh1a70drfV5NVS6M9nb2dxJIBZ6ddQ+Sy3saoTLv3K+VA2mv3vwZ+ibxt42cJVuMOHuIuFcqwFDOcZkksNnNTN4Yt4jBYbA4mpVSwOWYuj7GUMdTjBurz80KnNCK5XL8R8WvpPcH+D/FNLhTPcg4lzPG1cpwmbxxGUwyx4VUMZXxdCnSbxmOw9X2sZYOcp/u+TllDlk3zFzwL+yf8AEbxxrXiWxiuNK0nRfC/iLWfDN14lvzdmy1TUNDv7nTb3+wrVIFu7+KO4tzummSyt0yYmnF1FLbL3+H30OPE/j7PeKsvpYnJ8myLhLifPOFMXxRmMsa8Dm2Z8P5lisrzD/V7B08KsbmFCnicK1KviIYDDQU3Sdd4ylXwtLi46+ll4dcD5Lw1jquGzbN864o4dyXibDcN4BYRYzK8uz3L8PmWB/t3FzrSwmBrTw+JXLQw8sbiJ8qqqisLVo4mXb+Lf2HPiPoem3OoeHdc0Lxa9rF5raXDHc6TqtyFGXSxjunuLGeVRlljlv7Z5QNkKvMyRN97xn+z/APE/IMrxWZ8McQcP8Z1MJR9tLKKFLFZNm+LUVerTwFLGfWMBXqwV5QpVsxw060Y8tFTryhQl8Twl9OPw6zvMsNl3EWRZ5wlTxVX2SzWtVw2bZXhXLSE8dPC08PjqNKTtGVSlgcTCk5c1VwoqdaPxbPBPazzWtzDLb3NtLJBcQTRtFNBPC5jlhlicB45Y5FZJI3AZHUqwBBFfwliMPiMHiK+ExdCrhsVha1XD4nDV6c6NfD4ihOVOtQrUpqM6VWlUjKnUpzjGcJxcZJNNH9p4evQxVCjisLWpYjDYmlTr4fEUKkatGvQrQjUpVqNWDlCpSq05RnTqQlKM4SUotppnufwo/Zz+I/xdgOp6HaWek+HUleE+IddmltbC4liYLNDp8UEFze6hJEdytJBbiySZGgmu4ZVKr/QXg59GHxP8acO82yDB4HJuGIVp0HxLxDXrYTL8TWoz5a9HLKOGw+Kx+ZVaLUoTqUMN9Rp14Tw9fG0a0ZQPwvxY+kZ4c+EVdZXneKxubcRTpQrLh3IaNHFY7D0qseajWzGtXrYfBZfTqrlnCnXxDxs6M44ijg61FqR9BXH7A/ixbYvafEDw7NebSVguNJ1K1ti+PlU3cVxdyqpPV/sTEDkRtjFf0niv2c/GMMI54LxJ4axGO5JOOGxWTZpg8I6lvdi8bSrY6tGDekqiy+TitVSk04H8+4b6fHCksTGGL8P+IaGD50pV8Nm2W4rEqF/elHCVMNg6UppaqDxsVJ6OpG1z5M+JPwo8bfCfV49I8Y6X9kNyskmm6layfa9I1WGJgsklheqFDNGWTzra4jgvYA8TXFtEssRf+NPFPwc4+8HM5pZNxxlH1P63GrUyvNcHWWNybOKNGShVq5djoRgpSpOUHWwmJp4bH4eNWjPE4SjCvSc/608NvFjgjxYympm3B2afWvqsqdPMstxVL6pm2VVqsXKnTx+Ck5OMaijP2OJw88Rgq8qdWOHxVaVKrGl2PwW+Avir40J4guPDWtaJo58NyabFctq8uoxPKdWS/MRtjYWV3wi2EyzeYY/9YgXcC5X7fwJ+jrxf460+JMVwtn2QZI+FquVUsU85rZpRqVpZxDMXReFll2AxulOOXVo1vaum/wB5TUFJObj8b40+PXC3gvU4fw3EuSZ3nC4kp5lVwyymnl1SnRWUzwCqrExx+Mwus5Y6jKj7PnXuTcrNQUs3UPgn4h074wxfBeXVNFfxBNeadZrqcb339jiTUtGttbhYu1ot7sS3uVikxabvOVgoZAHby8y8BeJcs8bqPgVWzfIqnElbG5XgY5tSnmDyRVM1yLC59RnKc8FHH8lPDYqFGrbB8yrxkoRnTUZnpZf428PZh4O1fGillWcw4fpYTMcY8rqRwX9sOnludYnJKsVGOKeC554jDTq074q3sZRcmp3hH9YP2e/hdrPwh8AN4T12/wBM1K+bXdS1X7RpLXTWnk3kNlHHHm8trWbzVNs5f91swy7WOWFf7G/Rr8JM88FvDiXBvEGY5VmmYPiDNM3+tZNLGSwfsMdSwNOnTvjcLhK/tYPCzc/3PJaUeWT1P8oPpCeKOTeL3H8eLcjy/M8twKyLLcr+rZtHCxxXtsFVxk6lT/ZMRiaXspLEQUHzqd1JOCspHxD8af2UfGtnefE/4pP4g8LNox1XxX4z+wJLq/8Aaf8AZ93qN7qqW21tMFp9sWCZY3H2nyfNDATFMPX8C+PH0O+PMFj/ABa8XanEvCM8ilnHGPHSy6FTOf7W/s3G5pjs4p4TlllSwf16NDERpTj9a9h7ZSUazhyzl/bvgr9K7grF4Lwv8LIcO8URzlZVwnwY8wlDKv7M+v4TLsFlVTFcyzB4r6nKtQlUg/Ye29k1ekp+4fC9f58n90hQB3HgH4ceMfibrQ0Hwbo82qXioJrubckFhp1sSR9p1G+mKW9pESCsYkkEtxIPKto5pisbfoHhx4X8b+K+fLh3gfJK+b42FNV8ZXcoYbLsrwt2vrWZ5hXcMNg6LcZRpKpP22JqR9jhaVeu4UpfDcf+JHB3hjkrz3jLOKOV4SU3RwlBRniMwzHEWT+rZdgaKniMXVSalVdOHssPTftsTVo0VKcfr2w/YJ8ZS2qvqXjvw1Z3hjVjb2en6nqECykDdGbqV9OYqpyPMW1+bHCAfd/tXLv2dXG9bCRqZr4h8L4HHOnGTwuByzNczw8arSbpvF1pZXNxi7r2kcJK9tIWaZ/IWP8Ap78HUsU4ZZwHxJjcGqkksTjMyyzLq8qafuzWEo0sxgpSVn7N4tWvZz097xL4rfsyfEr4UWUut6hBY+IPDUTAT65oEk88dgrsqRNqtlcQw3disjsE89Y57JJCkb3iySxI/wCCeMH0T/FPwewFXP8AMcPl/EnCtCajiM/4cqYivTy6M5xp0Z5xgcVh8PjcBCrOap/WIU8VgKdRwpVMdCrVowq/tvhT9Jzw18VsbSyTAV8dw/xLWi3QyPP6dCjPMJQhKdWOVY3DV6+Exs6cIuf1ecsPjpwU6kMI6dKrOPzvX8yn9En1R8OP2Q/ij4/0221y7GneD9HvIlnspfEBuf7SvYH/ANXPBpNrG1xFDIuZI31B7IyxFJoFmglSRv6+8L/oV+LniNleFz/GrLOCMkx1GOIwFXiSWKWa47D1P4WIw+S4TD1cTRoVY/vKc8yq5fKtRdKvh6dehWhUP5W8Rvpe+FvAOZYnJMI8x4wzjBVpYfG0uH1hnluDr0/4tCvm+KqU8PVrU5Wp1IZfTx8aVWNSjWqUa1KdM9D1v9g7x3aWks+h+MPDWtXUce9bK6t7/R3nYctFDOTqEAc9IzO0ETHHmSRAlq/S8+/Z4eIWCwVWvw/xvwtnuKp0+eOBxmFzHJJ4iaV5UaGItmeHVR6qlLETw9Kbt7SpQi3KP55kn08eBMXi6dHPeD+JMlw1SpySxuExOAziFCLdo1a1C2XV3BaOoqEa9WKv7OFWStL418U+FPEXgnW7zw74p0m70bWLFgJ7O7QAlGz5c9vLGzwXdrMAWgu7aWa2nT54pWWv4c4v4O4m4Cz/AB3DHF2TYzIs8y+fLiMDjIJNwlf2WIw1anKeHxmDrpOeGxuErV8LiYe/RrVI2kf2VwrxZw7xtkmD4j4WzbC5zk2Oi3QxmFk7Kcbe0w+Io1FGvhMXRbUcRhMTTpYmhP3atKMvi9X+DXwA8T/Gy31+48PaxoOlr4dm06G6XWX1FGmbUkvHhNv9hsbsEILKQSeYUILJtByTX7D4G/Rv4s8esNxHieGs74dyiHDNfLKGLjns8yhKvLNKeOqUXhv7PwGNTjTWBqqr7V02nOHKpXk4/lPjN9IDhjwTxGQYbiHJs+zWfENHMa+Flk0cvlGjHLZ4OnVWI+u4zDPmm8ZTdP2akrRnzNaKXUaR+yb8SdZ8f+JfA1pPo3keEZNLi1vxXJLfJoCT6ppNhrMFnY77JL6+v1stQiMltHbKkTKGuZ7eGa2mn+vyX6G3innniPxT4f4PE5EsNwZVyijn/GFSrj4cOwxGcZLlufYfA5fz4GOY5hmMMBmdGVXCwwkKdGSi8VicNRxGFxFX5XN/pZ+G2TcAcNcc4rD5y8RxdTzSrknClOngp59OhlWb5hktfGY5xxcsDgsBLG5dVVPEzxM51YtrDYfE1aOJo0O58WfsN/EXRNKn1Hw9r2h+LZ7WHzpNJhhudK1K42jMkeni6lns7mVR8yRzXdo8oBWJWmZIX+/4y/Z/+JuQZPiM04Z4iyDjLE4Sh7apktChisnzTE8qvVp5b9bnXwOKqwV5Qp4jGYOddRcKMZV5U6E/h+E/pyeHed5rQy7iHIc74Tw+Krexp5vWrYbNcuw3NpTqZh9VpUMZh6cnaM6lDCYqFJyU6soUYzqx8S+FHwC+IHxeu7xNBs7fTdK0u5az1XXdbeW0sLO9RQ72AjjilvbrUFRlL21vbuLffEbyS1WWJn/BfB36OPiT404vHR4dwWGyrJ8pxU8Dm3EOfzrYPLcFj6cI1J5bGlSo4jH4vMowlGVTC4bCSjhfaUXjq+DhXozn+2+K/j/4feEWFwcs9xmIzPNs0w0MbleRZJCli8fjMDUm4QzCVWdWlgsLgJSjJU8RiMTB4nkqrBUsVKlWjS96179hLx9p+ly3mh+KvDuv6hDE0p0l4LzSJLhlUkwWV5PJc2zzuQqxfbfsMDE5kmiAy39E8Rfs9PEbLspq43h/jDhniPMqNGVWWT1MPjcmqYmcYtvD4DG4h4rC1K82owovHPLsPJyvVxFBK8vwXIfp3cA4/M6eEz3hTiLIMvrVVSWa06+DzeGHjKUUq+NwdClhsTCjBNzqrBLH14qNqVGs3aPxNqOnX+kX97pWqWk9hqWnXU9lfWV1G0Vxa3dtI0U8E0bYZJIpFZHU9COMjmv4KzTLMwyXMsfk+bYPEZdmmV4zEYDMcBi6cqOJweNwlWVDE4avSlaUKtGrCUJxe0o6XWp/bWW5jgM4y/BZrleLoY/LcxwtDG4DG4WpGrh8VhMTTjWoYijUjeM6dWnOM4SW6etnofU37F/hr+3PjTZ6m8e6DwnoWsa2xYZj+0XESaFaoe3mBtXkuIgckG2MgwUBr+u/oKcK/wCsHjtgs2qU+fD8G8PZ3nzlJXp/WsTRp8PYSD0adVPOquJop2alhXUj71JM/ln6aPEv9h+C2LyuFTlr8WZ9k+SJRdqn1fD1ame4ma2fs2sop4eq1pbEqDuptHZ/t3eJft/j/wAK+F45N8Ph3w3JfyqDxHf+IL1vNjIz977DpOnS5x92YYPUV91+0M4q/tLxH4P4SpVOehwxwtVzGtBPSlmPEuOl7anKPSf9n5Plda9tYV42tZnxf0EeGvqHAHFfFFSnyVuI+JKeX0pNa1MBw9go+yqJ9YvHZtmNK1/iou99DzH4XfsqfEz4nabba/GmneF/Dl4qy2Wpa/JcJPqVu2cXGm6ZawzXU0BwGjuLxrG2uY2ElrPMpzX5P4R/Q+8VvFfKsLxJThlnCXDGNiquAzTiOpiYYnNMNLbE5VlWEw9fF1sPLSVLE414DC4qlJVcHiMRB3P07xR+lX4Z+GOZYnh+csx4o4jwcpUsbluQQw88PluIjvh8yzPFVaOFo146xq4fBrH4nDVIuli6FCfw+ual+wT4zhtWk0nx14av7xU3LbX2n6lpkLt3QXUMmpspI4RmtgC2N3lgll/aM1/Z1cc0MJOpkviFwtmWNjDmjhcwy3NcooTmvipxxdB5xJNr4JTwsYuVlP2cW5n5Hlv09uDa2KhTzbgXiTL8HKfLLE4HMMtzOtCL2m8LWp5XFpPWcY4htRu487tGXxz428CeKvh3rs/hzxfpM+kapAqyokhSW3u7ZywivLG7heS3vLSUoyrNBI4WRJIZdk8Usafw/wAe+HvGHhlxDiOF+NclxGS5vQhGvCnUlTrYbGYSo5KjjsvxtCVTC43B1XCcY1sPVqKFWFXD1vZYmjWow/sfgjjvhXxFyKhxHwhm1DN8rrTlRnOmp0sRhMVBRdXB47CVoU8Rg8XSU4SlRr0oOVOdOtR58PVp1qv6Z/sI/wDJJfEn/ZRdV/8AUa8J1/q1+zz/AOTM8U/9nOzj/wBZXgw/zL+nd/ydvhz/ALNzlP8A603Fx+enx0/5LL8T/wDsePEf/pzuK/zT+kJ/yfLxZ/7L7ib/ANWmIP8AQvwK/wCTNeGH/ZEcO/8AqtoH1J+wX4a+1eK/HHi2SPKaPodjoVs7D5TPrt6b2doyePMhg0RUcjlI7sAkCXDf1x+zr4V+t8X8f8Z1ad4ZJkGX8PYWcl7v1jiDHvHYiVK6t7WjQyCFOck+aFPGcukar5v5c+nrxL9W4V4H4Sp1LTzfPMfnuJhF6+wyPBLBUI1EtfZ1a2dznBO6lPC3WtO8fJP2wPEv/CQ/HDX7ZJPMtvDGn6R4btyDlQYLX+071AMnBj1PVb2FuB80Xfivxn6bHFX+svj9xFhadT2uF4TyzJeFsNJO8U8NhP7Vx8EujpZrnGPoTVvjpN63R+tfQ/4a/wBXvA/IcTOn7PE8T5jm/EmIi1aTVfE/2ZgpN9VVyzKsFWjr8NW2lmfMFfyWf1AFABQAUAFABQAUAFABQAUAFABQAUAFABQB4Z+0B/yJ+mf9jLaf+mvWKxr/AAL/ABL8mB8hVygFABQAUAFABQAUAFABQAUAFABQAUAFABQAUAFABQAUAFABQAUAFABQAUAFABQAUAFABQAUAFABQB//0f8AP/oAKACgAoAKACgD9Lx0H0Fd62XogFpgFABQAUAf0AfEXxLp/g3wH4j8WanYw6nbeHdLbWI7C48vy7q/sHiuNKhDyRzLDK2qJZ+RciJ3tZxHcRK0kSBf+kLxN4qy3gbw94o4xzXL6Ga4XhjKJ55Sy7EezVPGZlls6WKyegqlWlXjQrSzengfq2KVGpUwmI9liaMXVpQP+f3w64azDjLjrhvhPLMdWy3E8R5pDJqmPoe0dTC4DMIVMNmtZwp1aMq1KOV1MZ7fDOrCGKoOrh6slTqzPyLn/au+Ok2uPraeM5LdWujOmjQ6bph0SKDzA62K2Utm7PbqgEHmyzyX7R5drtpmaWv8W8R9MT6QVfiCpn9PjmphoSxTr08jo5VlP9gUsP7VTjl8cBVwVSU8NGmlh3XrV6uYzp3qTxyxMpV5f67UPooeBdHIoZJPg2GInHDKjPOauZ5os7q1/Z8ksc8ZTxUIwxEpt1lRp0IYCM7QjhFQjGjH9TtJ1Ky+M3wTiv8AUbOKODxz4JuUv7NTvitr26sZrW8W2dt7KLTUY5Hs5WPnRmKGQ7ZlO3/XnJc0wXjl4D0cxzLA0adDxB4CxVPMcDB89DC47G5fXwmNhhZ1OeUVgsyhVngq0261J0aNZtVoXj/lhm+W4zwa8aq2Ay/GVqlbgbjbDVMBjJe7WxODwmPo4rByxMafJGTxeXzpwxlGKVGqqtakk6M7S/Hb4bfE7x74HvbbS/CfibUNE0/VtZ06XUbW0+z+XduZYrfdJ5sMrZ8gmP5SPlPTODX+IvhX4seInAGYYPJ+DuK8yyDLc5z7K6uaYPBLDOljKjr0cK5Vfb0KsrvDt0vdlBcr6PU/2J8SvDHgLjfA4rNeK+GcvzvMcpyXMaeXYvFvEKphKao1sSo0/Y1qcbKuvae9GT5vJ2l+uf7SniXXfCHwX8YeIfDWp3Gka1p7+HRZ6ha+X59uLvxRotlc7PNV0/e2txPC25G+SQ4wcMv+0P0puKuIeCfAnjjibhXNcTkufZbLhlYHMsJ7N4jDfXOL8gwGJ9n7WnVp/vsHisRQnzQl7lWVrNKR/kb9GzhrIuL/ABo4O4d4ly2hm+S5guInjMuxXtFQxH1ThXPMbhuf2U6c/wB1isPQrRtJe/Tje6bUvyF1X4wfEzXNc0LxJq3jDVL7XPDLTvoOpTC18/TGudnntb7IFjzJsTd5iP8AdGMc1/ipnHjb4q5/n/D3FOcca5tj+IOFJ4ifDuaVlhPrGVTxXL9YlhuTCwp3q+zhze1hU+FWSs+b/XrKvB7wzyTI894byrg/K8FkfE0aEM+y2i8V9XzOOFcnh1iOfESqfunOXL7OUPid77H6q/sneMfE/jn4Vvrfi3WLrXNVHifV7IXt55XnfZYLfTnhh/cxxJsjaaQr8pPznJ7V/sD9DjjjivxA8IJZ/wAZZ3i8/wA4XFed4FY/Gqiq31TDUMtlQofuKVKHJTlWquPuc3vu7Z/lV9LDg7hngbxUjknCeT4XI8qfDOT4x4LB+1dH61iK+YRrVv31SpPnqRo00/et7qslZ8356/GT40/FOfxn8T/Bs3jTVpPDA8W+MNA/sdhafZf7Hg1vULKKw/1Hm+SlrGkI/el9i8uTk1/mp45eO/i7iOO/Fvgatx1nFThNcacccOLJGsH9T/sTD5/mWBo5dphPa+wp4SnChH97z8kV+85ryP8AQnwa8FvCyhwX4XcZUuC8qhxO+EuDs/ecp4v61/bFfJMvxtXH64j2Xtp4qpOs/c5OeT9y1on27+w7/wAkavv+x41v/wBNmhV/fH0AP+TG4/8A7L/P/wD1VcOn8RfTh/5PLg/+yIyP/wBWWenhn7RP7TPizw7401fwB8L7u28K6T4dvrqLWNS0+w0973VfEF3NJfa0ytPazxWkceo3Vwty8EUV7d6mL27ubqVZlRf5/wDpN/Su4y4Y46zrw48JsZhOEMn4Zx+Lo53muW5dl08fnHEeMr1Mwz2UJYnC4ijgqVLM8ViI4qpQoUsfjc1WPxmJxlWFeED9y+jr9GXhPiLgzKeP/E/C4rinNeIsFhquT5ZmGPx8MFlWQYSjDA5Kpxw+IoVcXVqZdhsO8NTr1qmBweWPA4TDYWEqMpnUfst/tM+LvFvi6H4efEK/TWpNYt7t/D2tvbWtpfRX1jby3sunXxtILa3ure5soLl7a4eIXcd1Clu0lwl0ht/rPojfSt414z40oeGniXmFLPamd4bG1eGuIJ4XB4PMKWYYDDVcfVyvMHgqOFwuKw2KwOHxVTCYmdGOMp4uhTw054qGLprC/MfSk+jNwjwlwjW8Q/D3AVMlp5RiMJT4hyOOKxWLwNTA47EUsDSzLA/W6uJxGGxGGxtfDQxOHhU+qVMNWniIxws8LNYrmP27fAllp2t+FfiDYQJDN4hjutE15kAXz73SobeTSruQf8tJ5dPe4tJJMDEOnWic4zXyf7Qvw9wOW59wf4kZfhqdCvxJSxmQcQzhaP1nHZRRw1XJ8ZUjb95iK2XVMTgqtTph8swUPeteP1H0EuO8bmGScV+H+PxE61Hh+phc8yGM/e+r4LNK2IpZthIPTkoUsfDDYulT969fMcZO8b8p9c/s/WVvp37P3gz/AIRKKze9uPC1xqEO9gILnxLdfapbsXsqlidusb7WdmO6KKHyQEWFUX+0fo3YDDZZ9G7gT/U2jgamOxPCFfMqKqNQw+K4qxf1uvjVj60XOb5c79pg8ROTc6NGh7GMYQowpQ/kX6QONxGY/SA40/1sq4yGDw/FVDL6vInKvhuGsL9Vo4R4KlJRiubJ+TFUIRio1atZ1ZOc6s6k/wAyPFnxC/aT8IeJZb/xb4m+JPh7V47x5BFfXep2eiySCRmKWenAjw3d6czKTFFZ202myov7tHjClv8AKLjLxK+lPwTxVVzHjPivxR4azqnjqlRUcfjM1wWQVaiqym6eByuLjwtjsslOLdKjg8NXyutTjH2cZ01Hm/014T8PPo1cYcNUsBwlwz4b8QZTUwcKbq4HC5bjM8pwdKMVPGZi/wDjJMHmMYte1q4rE0MxpVJP2jjUbUvV/G/7Yi/EH4c6r4F8R/DS2uLzVtEisrjXIvFASGLW4I4pLfXbbR28MOYVg1OGO/j09dULKg+yC+wWnr9g4++m9HxJ8MM48PeKPCrC4nG51kNLAYnP6PFyp0KOf4elSq4biHC5LLhSo6McNm1ClmNLLVmvMqcfqf8AaCUpV5flfBH0OpeH3iNlXHXDniXiaGEyjO6mNw+SVeFnOtVySvUq08RkWJzePE8FWlXyytUwFXMHlajKcvrf1BNewPDfgD8RNI+F3xP0PxbrtnNd6TBDqFhetaxrLeWUWpWklr9vtYmZBI9szqZY1dZJLV7hIt0jIj/z99HDxNybwj8Wcg4y4hwVfGZNQo5lluPnhKUK2NwFHNcFVwn9o4SjOUFVqYaU4+3pRnGpVwc8VTo3qyhCf7l4/wDh1m/il4YZ5wlkWMo4TNq1bL8wwUMVUlRwmOq5bi6WK+oYqrGM3ShiIwfsajhKnTxcMNOry0lOcPpH9qz9ob4e/Evwho/hDwRNda1ImuWuu3urXGm3mm21ilpZX1qlnbx6lb2t5LeTtfkyypD9mjgidFkmeYGL+pPphfSX8NPFTgrJOCuAa+Kz+rHP8JxDj85xGV4/LMLl0MFgMwwkMFh6eaYbB42tjsRLMH7arTofVKWHpThGrWnXXsP5t+in9HnxD8NeMM34w43o4bJKcsjxWRYLKaGZYLMcTj54zG4HEzxeIqZbicXg6WDoRwK9lTqV5YmrXqwm6VCFF+1+JvCmhTeKPE/hzw3b7vP1/XNK0aIqMsr6nfQWYfuAE87eSflUKS2ACa/grg/h6vxbxbwxwthuZYjiPiDJ8ipSiruE81zDD4FVOqSp+39pJv3Yxi3K0U2f21xXntHhfhfiPiXEcvsOH8izbOaqk7KUcswFfGOHRt1PYqEYrWUpKKu2kfq3+2XrsPhn4IDw9Z7YB4j1rQ/D8EEZ2mPTtN36zJs6HyY/7HtbZ8fw3CxtlXIr/Yj6cvENDhTwC/1bwPLh48T57w/w3h8NSfK6WW5Y555UVNbqhTWSYTCVLPWOJhTkpRnLl/yj+hpkVbibxvXEGM5q74cyXPOIK9eouZVMwzFRyanzu1nWqPOMTiqd18WHlOPLKCkfnL8AfDX/AAlnxk+HujtH5sH/AAkVrqt2hGUez0BZNdu45Owjmg054W6Z8wKvzMob/MD6OPCv+uXjj4aZJKn7WguJsJnGMpyjzU54HhyNTiDGUqvRU6+HyypQle1/aqMffcVL/Rvx/wCJf9U/BrxCziNT2Vd8O4rKsJNO04YzP5U8iwtSn1dSjXzGFZWUrezcmuWMj7Z/b28S/Z/DfgTwjHJ82q6zqGv3SKcFYtFs1sLUSAc7JpdauGQHKs9qT96NSv8Ae37RXin6twr4e8F0qnvZxnuZcR4unF2lGjkOBjl2EVVaP2dern2JlTTvGVTBuTSlTgz+JfoFcNfWOJuOuLqlP3cqyXL8gw05RunWzrGSx+JdNvRVKNLJaEZtWlGGLSvy1JRlmfsZfE7x74z8V+ItE8UeJtQ1nStI8IwS6bY3f2fybN4dSsLSNovKhjfKWzGIb2PynoTk15X0GPFjxE464v4oyDi3ivMs9yfJeDcNVyrAYxYb2OCqUc0y/BUpUfY0KU7wwspUVzymuR63dmen9M3wx4C4L4V4czvhbhnL8lzXN+LcRTzLG4R4j2uLp1ctx2LqRq+1rVIWniYqq+WMXzLTTSNL9r34ufEjwF8TNH0fwf4u1PQdMuPBOmalNZ2YtjFJfTa34jtpbk+dDK3mPBaW0ZwQu2JcKCCzef8ATW8aPFHw68VciyTgnjPNeHcqxPAGVZpXwWBWE9jUzCvxDxThauKl7fDVp+0nh8FhaTtJR5aELRTu5930QfCPw3498NM6zjjDhHLM+zPD8cZnltHGY14n2tPA0ci4bxNLDR9jXpR9nCvjMTVV4uXNWld2sjwr9lvwTF8UvjOuo+JlGqWmiQ3/AI11lboKyanqQvYEs0uUA2SCXVtQjv54ShhnitJoJEMUjI389/RG4DpeLnjpHM+K4RzfBZDRzHjvPIYxRlTzbNVjsPTwMMVCMYwqqrnWY0cxr0JU1h8RSwdbD1qbo1ZU5fuv0peNanhb4MSy3hmUsrxed1cBwVk88K5RnlmWPBVp4yeGm3KdOVPKcBVy+hWjP29CriqVelUjVpRnH7A/a3+PfiD4ZxaJ4P8ABV0mneItes5dV1DV/KgnuNM0cTyWlsljFcJLCt1qNzBeI11JEzWsNo32cGeZJ7X+2fpnfSK4l8KKOQ8E8CYuGWcT8RYGvnGZZ06NDEYnKskjiKmBwsMupYmFahDF5li8PjoPF1aM5YSjgp/VksTXhiMJ/H3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N/YR/wCSS+JP+yi6r/6jXhOvK/Z5/wDJmeKf+znZx/6yvBh6X07v+Tt8Of8AZucp/wDWm4uPPfCX7OMvxH+OnxJ8beMrOSLwHpnxB8Rmzs5kZD4sv7fVrjNugJUnRLWRduoXIO27lB0633EXr2n5twb9GCr4n/SE8UuPuOMDUp+HeU+JHEzwOBrwlTfGWZYbN8RzYaCfLJ5Bg6seXM8TH3cbWjLK8M5OOPnhP0Hi36R1Pw48CvDbgjg3GQqcd5n4f8OrG42jOM1wnl+IyqhavJrnSzvF0pc2X4d2lg6Mo5lXUVLAwxUH7Uv7S0cUd98KfhreJFBCjab4q8QacypHHGi+TL4b0WWHCpGig2+q3cJCgBtNtyoFy1c30uvpU0qFLH+D/hXjqdGhRpzyrjDiTLJxp0qVKnH2FbhbIquHtCnThCLw2cYyg1GMVLKsNJRWMkdH0Wvo01K1TA+K3iVg51qtacMy4VyDMYSnUqVJy9tS4kzqnXcpTqTk1iMqwlaDlKTjmWIXM8KfP37J/wAO7H4g/FqwXWLZLvRfC1jP4ovrWXBhu57Oe1ttLtZlORLEdSu7a6mgdWiuLe0mgmBjkda/m76HHhnl/iT4zZdHO8NTxmR8IZfiOLcfg66ToY3EYHEYTCZThK0HdVqX9qY3DYyth5xlRxOGwVfD1k6dSUJ/0D9LHxDx3h/4S495PiamEznirH0OF8DiqLar4ShjKGKxOaYqjNWdOqsuwmIwlGvCUauHr4yjXotVKUJH19+1x8bfG3ga50bwP4Ce80zUNT0s63rOvWlo013DYzXdzY2Vhp07RSx200stleS3lzGBdRotqttJDvlL/wBrfTQ8e+PfD/FZFwB4dSx2VZlm+UvPs74iwWCnXxlDL6+MxWX4HLsrrzoVaWErVq2Ax1bG4qlF4ylCGEhha2G5605/yB9EfwT4J45w+c8ccerB5ll+V5oslyfIcXjI0MLXx9HC4bHY3HZjQjXo1cTRo0sbg6WEw1SX1WrOeKliaVdQpRh85fA39of4s6H470DTfFmr+IvFHhfXtVs9K1W311bvUbixGo3EdrFqdhfTxyXsDWEsqzy2yytbXNss8JthM1vcW/8AMP0f/pM+MvD/AIhcO5VxlnPE3F3CPEWb4LJs3w/EMMZmWKy5ZniaWEo5vl+YYmlUx2Hnl1atCvWwirTwmKwkcRQ+qrEPDYnD/wBGeOX0ePCXPOBM+zLhLKuHeF+KMhyrGZtldfI6mFwGGx7y7D1MVVyvHYChVpYOvHH0qU6FHFOnDE4bFSo1lXlQWIw9f279uv4f2E2g+HfiTaW8cWqWOpReGtYmjAV7zTb2G6udOln4w7afd20sEbf6wpqOxi0cMQT97/aEeG+XYjhzhnxSwWGpUs3y7NKPC2d1qa5amOyrH0MXissq4jS1SWWY3DVsPSlpVdPNOSbnToUlS/E/oK8f4+hn/EXhti8RUq5Vj8tq8S5RRm+aGDzPBVsJhcxp0OsI5hg8RSr1Y601PLVKKjUrVJT7z9h3/kjV9/2PGt/+mzQq/Q/oAf8AJjcf/wBl/n//AKquHT4P6cP/ACeXB/8AZEZH/wCrLPT50/aE/aV8daX4/wBc8GfD3VF8IeH/AAtql7YXLaRbWK3er659pln1q+urh7WRoQdTmu0a3tyv2icT3l89xPchbf8AmP6Sv0qPELKfEfiHgXw0zaPBXDfCObY7L8XPJcLl6xmd8QfW6uJz3MMXiamEqTw6ebV8ZTlhsNKH1nERxOPx9TFYjE+zw/8ARf0e/o1cCZp4f5Fxn4hZXLi/P+KcswePw0M2xOOeEyfI/q1PD5NgcLQp4qEa7WWUcLONfEKXsKDoYLBQw+Hw3PX+h/2Rfjd4p+KOm+JtB8aXUep6z4ZOnXdprAt7e1uL/TtSa7iaG8htY4bdp7Ge1ULcxxIZobqNZg0sTTT/ANM/Qu8e+LvFzK+K+HuO8XTzXPeFHleMwedrDYbCYnMcrzSWNpSo46jg6dDDSxGX4jBxjHE0sPSdejiqUa6nWoyxGI/nj6XPgjwt4W5lwznvBeFqZbkvEyzHC4rKJYjEYqhgMyy1YSpGrg6uKqVsRGhjqGKlKWHq16qo1sNUdFwo1YUaXyB+08l38O/2iNW1/wAKznRNQuYtI8T2VzZLGr22o3th9mv7tFZXTzru9gvLucurb5rmVz97K/xP9LOGN8M/pM5zxJwhXeQZli6OS8WYDF4CNONTDZnj8u+q5jjYRnCpT9vjcfh8di8RKUJe0r4qrVacpvl/r/6ME8J4h/R3yrh/iugs8y7C1s34YxmFx0qkoYjLsFj/AKzgMJOUJQm6ODweIweFoKMo+zo4alTWkLS+8P2TvGPifxz8K31vxbrF1rmqjxPq9kL288rzvssFvpzww/uY4k2RtNIV+Un5zk9q/wBDvoccccV+IHhBLP8AjLO8Xn+cLivO8CsfjVRVb6phqGWyoUP3FKlDkpyrVXH3Ob33ds/hD6WHB3DPA3ipHJOE8nwuR5U+GcnxjwWD9q6P1rEV8wjWrfvqlSfPUjRpp+9b3VZKz5vz1+Mnxp+Kc/jP4n+DZvGmrSeGB4t8YaB/Y7C0+y/2PBreoWUVh/qPN8lLWNIR+9L7F5cnJr/NTxy8d/F3Ecd+LfA1bjrOKnCa40444cWSNYP6n/YmHz/MsDRy7TCe19hTwlOFCP73n5Ir95zXkf6E+DXgt4WUOC/C7jKlwXlUOJ3wlwdn7zlPF/Wv7Yr5Jl+Nq4/XEey9tPFVJ1n7nJzyfuWtE+lv2Av+QX8T/wDr/wDCn/pPr1f1R+zi/wCRT4sf9jHg/wD9RuIj+afp+/8AI18Mf+xfxV/6k5EaP7S/7TOv/DjxZdeBPh3badpmrwJZal4n8QXNja3k8l7f6batZW1vazwvbSTRaUNOee+vVuneMWtnFHDFZsZfT+lX9KziLwv4xxfh54ZYXLMqzvD08DmvFvEuJy/CY7EVMdmOV4SWAwmGweIpTwlSvRydZZOvmOPp4ypOisHgaNKjRwUnX8/6NH0Zsh8R+FMNx34iYnMczyetUxuW8L8PYbH4nB0KeCwGZYqONxOJxVCrDFU6NXNXmMKGBwU8JCFX61jK1SvVxcY0Piu8+OHizxZ4p8Fa98UZv+E/0/wVqsmpWujTW2jaKt0k81lcXNlPcado+yS2uZtNsvOS6tbxfJjkhjVEmev4Sx3j/wAZcZ8XcBcReLlf/iI2W8CZxVzTCZHWwuR5DHGQxFbAYnFYDEYnLMkVOrhcViMrwHtqeLweMj7ClVw9NRhWm4/2lg/A7hPhLhXjbIfC2j/qDmHGuVU8txWcUsTnOdSws6FHHYfD42hh8xziVSnicNQzLHexnhcXhJe2nTrTcp0IOXvXxE/bf8X+JtHh03wRoZ8AXbXBkvtXXVbbxBeTWoQhbS0W50GyhsS0jb5bkJPOQipC0GXdv6I8Tfp98a8VZJQyvgHh+XhzjZYn2mYZ0s3wnEeOrYSMGo4PBRxWQ4KhgHOpL2lfFKFfEuMIU6E6F6kpfg3h19CDhHhrOK2ZccZ4uPsJHD8mByf+y8VkGCpYpzTli8ZLDZ7jK+O5KceSjhnOjQUpznXhXtThCl+zl8efi1e/FLw1oGt+Jda8VaB4j1BtN1O01bdqP2Y3EM7QXtpdSI89ibScLI6RzJatbCWOSFsQvBw/Rf8ApE+MuYeLvC3Dmf8AFOe8X8OcT5jPLM1wecc2Z/VHXw+Inh8fg8XUpyxGXPB4n2dSrClWhhKmF9rTq0G1Qnh+36RvgL4S4Hwt4kz/ACThvJuFc/4dwEMxyzFZVbLvrSoV6Ea2CxeFhUjQxyxdBzp051KMsVDEulUpVYp1oV/YP299DsX8PeA/EvkoupW2s3+hmcDEktje2LX6wyEffSCewZ4Q2fLa4nKY81937Z+0W4fwFThnw74q9jTjmeFz3MeH3iIq1WrgMfl8sxjRqyX8Snh8Rlsp0FO/sZYrEOnb29Tm/H/oEZ5jYcRcecNe2nLLcTkuAzxUG706WNwOOjgHWpxd+SdehmEYVnHl9pHD0FPm9lT5O9/Yd/5I1ff9jxrf/ps0Kv0T6AH/ACY3H/8AZf5//wCqrh0+C+nD/wAnlwf/AGRGR/8Aqyz0+dP2hP2lfHWl+P8AXPBnw91RfCHh/wALape2Fy2kW1it3q+ufaZZ9avrq4e1kaEHU5rtGt7cr9onE95fPcT3IW3/AJj+kr9KjxCynxH4h4F8NM2jwVw3wjm2Oy/FzyXC5esZnfEH1uric9zDF4mphKk8Onm1fGU5YbDSh9ZxEcTj8fUxWIxPs8P/AEX9Hv6NXAmaeH+RcZ+IWVy4vz/inLMHj8NDNsTjnhMnyP6tTw+TYHC0KeKhGu1llHCzjXxCl7Cg6GCwUMPh8Nz1/of9kX43eKfijpvibQfGl1Hqes+GTp13aawLe3tbi/07Umu4mhvIbWOG3aexntVC3McSGaG6jWYNLE00/wDTP0LvHvi7xcyvivh7jvF081z3hR5XjMHnaw2GwmJzHK80ljaUqOOo4OnQw0sRl+IwcYxxNLD0nXo4qlGup1qMsRiP54+lz4I8LeFuZcM57wXhamW5LxMsxwuKyiWIxGKoYDMstWEqRq4OriqlbERoY6hipSlh6teqqNbDVHRcKNWFGl8Vftd+H7TQfjl4kaygitoNcs9I19oYVCJ9qvrJIb+baP8Alpd39rdXk7Hl57iWQ/eFfwd9NPhzB8O/SA4plgcPRwuH4gwWTcRyo0IqEHi8fgYUcyxDitFVxuZYPF43ES3qV8RVqPWZ/av0Q8/xefeB3DkcbXq4mvkeNzfII1a0nKawmBxkq2AoKT3pYPAYvDYOgtoUMPTprSCP1AurXV9H+CMdp8JYbZ9XtPAdivgxI/sxilkOmW7WtxB9pLWk91LE7XVubovBdXrRm5ZklkZv9asXg86yTwFp4LwaoYSpnOC8PcBDgWEFhfY1ajyrDPB4mh9adTB18XVoyljMO8ZKph8Xj5U3jKk4Vasz/L7C4vKM48bamL8Wa2KhlOM47xs+M5zeJ9tSp/2nXWKw9b6soYujhaVWMcLXWEjCthcFGawsITpU4Q/J8/Fv9oH4f+J4r/XfE/xBsdVt7lZZ9I8XXWuPYXio4aS2udG1d/sklrImYx5ECGKOTfaSQOUdf8c34z/ST8NuLaOZcQ8WeJOAzfDYqNXEZJxpi8/nluOhTmpVMLicjzmawVTCVIOVOMsPh4So06jqYKrRm4Th/q+vCP6PniDwxWy/IeGfD7G5XiMNKlQzjhDDZJHMMHOpBxp4nD5zlKeLhiac7TaxFepGrUh7PF0a0OeB6R8af2qbD4yeCZfCd58NU0e7S/sdS0zWz4rGptpt3ay7Z3jsj4X09pBd2Et3ZMovotn2hZm87yRG/wCn+O30v8u8cOAq3BmN8K6eSYyGY5fmuVZ++MVm08qxmDrcuIqU8A+E8ulVWNy6rjsvnFZhQVNYqNd+39gqUvzrwW+itj/Bvjajxbg/EuecYSWAx2W5nki4TeWQzPCYulehCpjVxTmMaTwmPpYTHQk8DW53h3RXsvaurD2X9gD/AI8vin/19eDv/RXiWv3L9nB/yL/Fz/sM4J/9M8Un4z9P7/fvC3/sE4v/APT3DZ4B+05rmreGv2mPFuu6FfTabq+mP4VuLC+t9nnW0/8AwhWgJ5kfmK6btrsvzKwwfxX+b/pX8QZzwr9KvjTiHh7MK+VZ1lVTg/E5dmGG5Pb4WuuA+HaftKftIVIc3JOUfehJWls/s/0B9GPIsp4m+jPwjkWe4GjmeUZnDirD4/AYjn9jiaP+uufT9nU9nKE+XnhGXuyi7x+Uvvj9k7xj4n8c/Ct9b8W6xda5qo8T6vZC9vPK877LBb6c8MP7mOJNkbTSFflJ+c5Pav8ARj6HHHHFfiB4QSz/AIyzvF5/nC4rzvArH41UVW+qYahlsqFD9xSpQ5Kcq1Vx9zm993bP4H+lhwdwzwN4qRyThPJ8LkeVPhnJ8Y8Fg/auj9axFfMI1q376pUnz1I0aafvW91WSs+b89fjJ8afinP4z+J/g2bxpq0nhgeLfGGgf2OwtPsv9jwa3qFlFYf6jzfJS1jSEfvS+xeXJya/zU8cvHfxdxHHfi3wNW46zipwmuNOOOHFkjWD+p/2Jh8/zLA0cu0wntfYU8JThQj+95+SK/ec15H+hPg14LeFlDgvwu4ypcF5VDid8JcHZ+85Txf1r+2K+SZfjauP1xHsvbTxVSdZ+5yc8n7lrRPmqv5WP6WCgD9pfgJ4X0T4P/AnT9cvIUgmuvDcnj7xZeoFa4mEumtqyxMzMARpmkiGyhhVkhEsUsq4kuZ5H/3c+jpwjkHgp9HvLM+x1GGHr4vhap4jcZZhCMZYqsq2VSzr2U5S5VbKcmVHAUaEZxoRq0K1aP7zFV6tX/Fjx74pzvxf8dcxyTB1p16OG4kp8A8J4GcpRw9L2OZRyj2sIxTaeZ5s6uNrVnCVZ061Kk708PRpw/OXxb+1N8ZfEuv3WrWPi3UPDVgbiRtN0PRHitrKwtNx8mCZhAJNSlVCDPcX3nGWXc0aQwiK3i/zA4z+l5448U8R4vOcv4zzLhXLniak8ryDIZUcLgMvwanL6vh68lQdXNK0YNPEYnMHXdaq5OEMNQVHD0v9G+EfoseDfDWQYXKcdwll/E2YLDwjmWd51GtiMbjsW4x9vXoxdf2WXUXNNUMNgfYqlSsp1K1Z1sRV+t/hV+174I1nwJNpPxr1SKHXw93pV75fh7Ub6y8R6PPboq3d1b6VptzZW80yzXFle2irHDL5IuIoo0uTDF/Z/g/9NXgHPPD2tlHjzm1HD8SKpjcnx/s+Gszx+A4nyPEYanGOMxeFyfLMVgMNXxEa+JwGPwUYUKFVUFiaVCnTxToUv5H8VfohccZNx1SzXwUyurX4fcMHmuB5+IctwON4czihiKkpYTC4jNsyw2NxFGhOhh8bgcW5VK1L27w9SrOeG9vV+c/2dPhv4V8c/H3UYbIjWfAfhC51nxLppu4Z411TTrLU47TwxHd293HHPueS8sr26trmHEy2VxbzoySMrfzB9GLwu4P4/wDpHZnQy+Sz3w84KxWe8U5W8bRxFJZvlmBzWng+E6eNw2MpUcQ5yq43L8fjMLiqEYV44HE4bEwlSqzhP+jfpF+JHFXA/gDl1XHReTcecX4bJuGsyWErUKksrzHGZZUxXE9TCYjCVa1BRVPCY7BYXE4as5UZYyhiMPUhUpwlH6u/a3+PfiD4ZxaJ4P8ABV0mneItes5dV1DV/KgnuNM0cTyWlsljFcJLCt1qNzBeI11JEzWsNo32cGeZJ7X+xfpnfSK4l8KKOQ8E8CYuGWcT8RYGvnGZZ06NDEYnKskjiKmBwsMupYmFahDF5li8PjoPF1aM5YSjgp/VksTXhiMJ/KP0SfATh/xNrZ3xfxphp5hw5kGNo5Xl+UKtWoYfM84dCGMxMsfVw86VaWFy/C18FNYWlVisXVxkViGsPRnQxXyV8J/2q/iV4Z8XaUfF/ie/8T+E76+gttctNZaO6ntLS4mEcuo6deMn2q3uLBXa4W3Ews7mNGt5YlJiuLf+M/Bv6YXinwpxnlD424rzDi3g7MMww+F4gweduji8Rg8Hiayp1c0yzGypwxWGxGXRqSxMcKq8cFiqcJYatRhKVDE4X+tPFn6KfhrxLwjmv+p/DOB4Y4swGBxGKyPFZOquGoYzF4ei6lPLcxwcaksNXoY+VOOHeJ9hLGYWpONelUnGNehiPsT9tD4e2HiX4YP40ht4v7d8EXFrcR3a4E1xoeo3kFjqFi7A4liinubbUovMLGH7NcC3IN1Okv8Abv06vDXLuKvCarx1Rw1JcQ8A4nCYqnjY2jXxPD+Z42hl+ZZdOXw1aNKvisLmlJVLug8JiVhnF4vEQq/x59DDxCx/DXifT4Mq4iq8i44w+Kw1TCSvKjQzzLsJXx2XY6EXrSq1KOHxOW1XTSVZYrDvEcywtCVLzf8AYC/5BfxP/wCv/wAKf+k+vV+W/s4v+RT4sf8AYx4P/wDUbiI/SPp+/wDI18Mf+xfxV/6k5EZn7U37QvjDwZ46vfAXw9vYPDH2OCwv/FGrWNnYyapq2ralptjLbpLPcWsptxZ6OmmRLPCwvJU2QvOttbwQ15f0u/pL8b8C+IOO8OvDXHYfhT6jh8uzHi3OcBgcvq5vnOcZplWArYWnVxGKwdd4aOCySnlFKGJoWx1an7PD1MSsJhqGHj6X0Wfo88HcacDYPj3xCwVfib65iMfl/C+UY3GY+nlWU5VluZY2lialKhhsXRWIli84qZpUlh6yeDoz568cPLFV61aXrX7Inxp8V/FLSPFOkeNLuPVNX8Ly6VNbauLW3tLi+0/V/wC0FEN5HZxQWjTWMun7VnjhikmhuIxMJZo3nf8AZfoW+O3GPi7kvF+TcdYylm2dcI1snrYXOo4TD4PE5hludLMoxo42lgaWHwcq+X1sscY4inh6NXEUcTT9sq1alVxE/wAm+l14LcKeFmccLZtwXhKmWZPxTSzWjiMoeKxGLw+BzDKP7PlKrhKmMq4jFxo46lmClKhUr1adCth6nsXTo1YUYeYftSfHXxP8NfE8Pw7+GUll4Si+yN4i8R6lpun2H2291bxBc3V3NEgmtJIrZ5F26jeX8QN/eXV6N08SwuLj8m+l19ITizws4roeGfhTVwPBtJ4KXE3FGa5XlmW/X8fnHEmLxmLrUYKvg61HC1Ki5c0x2Z0I/wBo47F4+08RShh5rFfp30WvAnhjxK4ZreIfibSxvFlRYyPDvDeW5lmOYfUsHlXD+EwmFo1ZuhjKVXEwpPmy3B5fWay/B4XBe7QnKtTlh+2/ZB+OHjL4kv4p8MeN9RXWr7RbWy1bS9Ve2tra9eymmezu7S7+x29tbzrbzfZZbed4vtZNxcLPNMiwrB979Cnx+448U58XcKcfZnDPcwyHCYDOMozieEwuEx1TA1608FjcFjfqNHDYbERw1b6nVw2InR+uSeJxMcRiK8I0I0vivpfeB/B3hrHhbifgjL55NgM7xWOyrNMpjisTisFTxtCjDF4TGYR42tXxFCWIo/WqWIoRq/VUsPh5UKVGbruv8t/tqaRaaZ8bJ7m1iSJ9d8MaFq95sGBJdq19pBlYdN7waTb7iMbjl2y7Oa/kb6d+S4PKvHnEYvCUoUqnEHCXD+dY7kVlUxkZ5hkrqyWi554bJ8NzuK95x55c05TlL+pPoVZvi8z8E6OGxVWdWGRcUZ7lGD53d08JKGBzdUovfkjiM2xDinflUuVWhGKPoD9gnw15GgePPF8kfOo6tpvh60kYYKppFo+o3oj7lZn1iyDnkbrZQOVcL/R/7OnhX6vw34ica1afvZpnOV8NYOpKNpQp5Lg55njlTfWFepnmBVR6xc8JFL3ozUfwD6e3Evt+IOA+EKdTTLcozLiHF04u6lUzjFwy/BOotbTowybGOC0ahim2mpxZ8nfFfXNO8cftIa5datMp0Kb4gad4eupmk2wDQ9FvrHw7NMr7lCQyWVjJc7wyf61pSQzM1fxz4w5/lfiB9KTP8XnNeL4er+JOV8M4utKpy0FkGRZhl/DGIrQmp0+ShVwOX1cVzxnSv7WVVyjOUpH9X+FGR5jwP9G3I8NlNGSz2j4f5lxFhaUad67zvOsFjuIqFGcHCbnXpYvHUsNyyjU/hRpqLjGMI/qZ8dv+FhWPws1iP4S206+I4RYwQRaTFD/aVtoySKl8NDtmVlN7HaqsVvFbobqOEytp4+2x21f67fSE/wCIlZf4R53S8GcLWjxRQjgMPh6OT0qH9p4XI4VIwzD+wMLKEoSx9PCRjSw1HDw+tU6Eqs8tTx9LCKP+WngV/wAQ9x3ilk9TxaxNJ8N1pY2viKua1a39nYnOJ05TwP8AbmJjNTWBqYqTq4irXn9WqVlThmEng6mIZ+WvhT48/Gn4Y+L7a+8Qa74z1VLe6U634U8ZanrDx6jab9t1bGLWxeS6Xduu4Qahb2xmtpkjLpcQpJbS/wCRnB/0ifHfwn41wuP4l4g45zeGHxcJZ9wdxzmud1KeZ4Nz5cXhvY59HGVcnxk4Jxw+ZYXCe3wtaFJ1KWJw8KmGq/6k8V+Avgr4ncIYnA8O5HwZlVSvhZLJOK+DMsyeM8vxfJzYXE+1yWpg6Wa4SMmpV8BicU6WJoyqKFXDVpU8VDY+Pf7RNh8cdK0G0fwAnhrVNB1Ce4t9Y/4SRdZkksLu2aO800wf8I7pDIk1xHY3QmNzIsbWhQQEzmRPZ+kX9JvLvH/J+HsFPw3hwrm3DuZV8Vhs8/1pWeVKmXY3CzpY7Knhv9WcnlCGIxNLL8Wq7xdRU5YJ01hpOvKrS8nwE+jtj/A7Nc9xcPECfEuV59l9DD4jJ/8AVt5NThj8JiY1cHmSxH+sWbxnOhh6mOwro/VqbqRxfO66VFU5/Yf7CP8AySXxJ/2UXVf/AFGvCdf25+zz/wCTM8U/9nOzj/1leDD+O/p3f8nb4c/7NzlP/rTcXH56fHT/AJLL8T/+x48R/wDpzuK/zT+kJ/yfLxZ/7L7ib/1aYg/0L8Cv+TNeGH/ZEcO/+q2gfpD+xfoMXhz4KyeIbvbB/wAJLruta3JcSfLs03SxHo0e48Yhik0q+uFJ7TuwyhU1/qL9BXhyjwx4Dz4kxnJQ/wBauIc9z+riaq5HTyvKvZ5FSU3a6o0quT5hioNp6Ymc1eEon+b300M/q8ReNcOH8JzV/wDVrIslyOnh6fvc+Y5n7TOqnIlvWq082wWHkk/ioRg1GUZc35VeL9fl8VeK/Eviafd5viDXtW1lw3VP7Sv57sR98CNZhGqj5VVQq4UAV/j/AMa8R1uL+MeKuK6/N7XiTiLOc8nGe8P7UzHE42NLqlGlGuqUIr3YQhGMbRikf6q8H5BS4V4T4Z4Zo8vs+H8gyjJoygrKf9m4ChhJVPOVWVJ1Jyd5SlJyk3JuUudr5g+jCgAoAKACgAoAKACgAoAKACgAoAKACgAoA8L/AGgP+RQ0v/sZLX/02avWNf4F/iX5MD5DrlAKACgAoAKACgAoAKACgAoAKACgAoAKACgAoAKACgAoAKACgAoAKACgAoAKACgAoAKACgAoAKACgD//0v8AP/oAKACgAoAKACgD9Lx0H0Fd62XogFpgFABQAUAftv8AtQ/8kB+IX/YO0j/1IdGr/fD6Wv8Ayjl4l/8AYryb/wBaXJD/ABG+i7/yfzw8/wCxjmv/AKz2cH4kV/gef7cn7bfs3f8AJvfgT/sA6r/6dtWr/e/6Lf8AyjZ4d/8AZPZt/wCrnOD/ABH+kj/ykFx7/wBj7Lf/AFVZUfi/oH/Id0X/ALC2nf8ApZDX+FXDf/JRZB/2Osr/APU6gf7Q8Qf8iHO/+xRmX/qHWP2R/a4/5N98ef7/AIV/9TPw9/n/APXX+4n0zlf6NniN5S4Qfp/xnfDH9f0j/G76JDt9ILgLzjxUvX/jC+Iv6/pn4sV/hCf7UH68/sRf8kWk/wCxx13/ANJdJr/ar6BH/JiJ/wDZbcQ/+o2UH+Qv03P+T0w/7I/Iv/UjND8yvi9/yVn4of8AZRPGv/qS6nX+UfjareM3i4no/wDiJ3Hu/wD2VWbH+mvg+7+Evhc1qv8AiHXBO3/ZNZYfpd+w7/yRq+/7HjW//TZoVf6p/QA/5Mbj/wDsv8//APVVw6f5o/Th/wCTy4P/ALIjI/8A1ZZ6fnH8dNLvdI+MfxNtL9HSeTxr4g1JPMBDPZ6xqM+rafNzjInsb23mBA2kOMYGK/y/+kHlOOyXxw8V8HmNOpTr1ePOJc0pqorSqYLPM0xGdZbX2Sca+X4/DVouPuuM042TtH/RzwKzTBZx4N+GWLwE4ToUuCuH8tqezd4wxmTZdQyjMKO8mnRx2BxFKSk+ZOHvXfw9R+y9pd5qnx18AJZo5+xahd6pdSIPlhs7DS76ed5WwQiSbUtgTjfLPHEDvkWvrvok5Tjs3+kJ4cwwNOpL6hmWOzbGVIJ8tDA5dlGPr4ipVltCFS0MLFysp1sRSpL36kFL5f6UWZ4PK/Arj6WMnCP13AYLLMJTk/erYzH5pgaNCFKN05zppzxMkr8tLD1ajThCTj9lft63cCeBvA9ixT7Tc+LLm7hUkeYYLLR7qG4KrnJQSX9qJCAQrNGCRuUN/cf7RTG4eHh7wDl8nT+t4rjLE42im17V4fAZJjKGKcFu6aqZjhFUaVlJ0k7cyP42+gVhK8+OuOMdFT+rYbhPD4Ss0n7NV8bnGFrYZTdrKbp4DFOmm03FVWk+VuPx/wDBr9pTxz8HYG0ezitPEPhWW4e5bQNUeWL7JNKd08ukX8IeXT3uHw88UkN3ZO5kmFotxLLO38T+Bv0p+P8AwQw88kwVHBcTcH1cTUxUuHM3qVqLwVes+bEVslzKhzVctniZpTr0atDH4CdT2taOCp4qtWxE/wCv/GX6NXA/jFiIZzjK2M4d4qpYeGGWf5XCjVWMoUly0KWb5fXcKWPjhotwoVaVbBY2MPZ0ZYyeGpUqEPtHw5+3B8L9eVLDxh4c17w4LoLHcO8Fr4k0VFbhxcSW4ttQkjGf4NFl3LklAQFr+7OGPp++EnEUYZfxpwxxFwssXaliqlTD4PijIacJWU1iauFeGzOrTT3VPIK7lFXcYtKMv4t4j+g/4o5DKeP4R4iyHiR4Vuph6dKvi+HM6nOOsHh6eJeIy+nUa6zzqlyysk5JylHa+M/7PHwx+IfgLUfGvgXTNJ0fXY9Cm8SaHqvhuGKy0rxBbpZnUY7e9sbXyrGddTgBWG/jghvYbiSKaWaaFJ7af3fHX6M/hR4meHeZ8d+H2VZLkfEVLh6txRkGc8LUKGByfiTC08DLM6eGx+X4RUcvxEM2wy5aGZ06NHH0MTVoV61evh4V8LiPG8F/pDeJ3h3x7l3BfHOZ5vnOQ1c9pcN55lPElatjc14fxFTGLLqmIwWOxTq46hPLMQ+atl861TBVsPTrUaVGjWnRxdD8jK/xcP8AXQKAPpv9kPw1/wAJF8cfDkzx+ZbeGrPVfEtyuMgfZLU2Ni5PO3y9V1LT5AfVABjOa/q/6FfCv+s/j/wxXqU/a4XhXA5xxVio2uo/U8G8uy+o39n2WcZrltVPX3oJKzaZ/Mn0veJf9XfA7iKjCp7PE8S43KeGsNK9m/reK+v46mlpf2uVZbmFJrpGbbuk0ex/t6+JftHiXwL4Rjk+XStG1DX7qNTwZdavFsLXzO2+GLRbhkH3lS6LEAOpb9w/aK8VfWeKvD3gulU93KMizPiPF04yvGVbPcdDLsIqsVoqlClkOJlTTakqeMbtyzi5fjf0CeGvq/DfHfF1Sn72aZzl2QYWpJWapZNg5Y/FezfWFarnWHjNq8ZTwqivepzUcP8AYT8Nf2j8RPE3iaSPfD4b8NC0ibH+q1DX7xI4HDdibDTdUjxxkSE9iG+f/Z68K/2n4mcV8WVafPQ4W4VWCoztpRzPiTHU6eHqKXSTy7Ks3pW3aqt3STUvd+nZxL/Z3h5wxwxTqclbiTiWWMqxv/Fy/h/BznXg11Sx+ZZXVvqk6aW7Tjyn7afiX+2/jPPpMcm6Dwn4f0jR9inKC6u45NduXHbzCmrW8EmM4+zqhwyMK+P+ndxV/b3jpiMnp1ObD8G8N5JknJGXNTWMxtOrxDiqi6Kq4ZxhsNWs3Z4WMJWlBo+q+hXw1/YngxRzapT5a/FnEGb5xzyVqjwmEnSyLDQez9mp5Via9K+6xMpxvGaZ2n7Bf/JQPGn/AGJyf+nvTq+7/Z2f8nG47/7Iml/6vcuPi/p6f8kBwV/2WFT/ANUuPMb9uz/kr2gf9k70f/1I/Fn+f/1V4f7Qtf8AG6eGvPwxyW3n/wAZTxn/AF/TPZ+gm/8AjUPEHl4i5vfy/wCMb4S/r+kbP7Bl7bxeP/Gdg5QXN34RjuICxAdo7LWLJLhIwSC2TeQu4AJxGDwAa9v9nbjsNS8RuOsuqOmsVjODKWKw3M0qkqWBzvAwxMKabTkm8dQnNJN2pp6KLPG+nng8RU4B4Lx8FUeGwnF1XDV+VXpxqY3J8ZPDyqOz5Wlg60INtJ87WraMz9uvTruD4p+HtTkR/sWoeCLK3tZiPkM+n6zrRu7dD3aFLy0mcdvtS+teV+0KyzGYfxe4ZzWpCbwGZcA4DDYSs/4bxGW57nzxuGg/5qMMdg681rb65B9bR9P6CeY4Sv4WcRZZTnBY3L+N8biMVSXxqhmGTZIsJiJq70rTweKow0V/qst7HxfaWlxf3drY2kTz3d5cQWlrAgy81xcSLDDEg7vJI6oo7kgV/CuCweJzHGYTL8FRniMZjsVQweEw9NXqV8TiqsKFCjTXWdWrOEIrrKSXU/tHGYvD4DCYrHYyrGhhMFh6+LxVebtCjh8NSlWr1ZvpGnShKcn0UWftn+0TNFpH7P8A47S8kR9nhuz0zfI3+surq80/ToGB+UtI1zMjpxkuM4HO7/er6TmIo5L9HDxEjjqlOpy8L4PKueo7KrjMZjstyzDyjdq9SWKrwqU1q+ZLTQ/xL+jrQq5v4/8AAcsFCpT5uJMVmfJTTbpYTCYPH5jXjKydqaw1GdOo3ZKDeup5L+wj/wAkl8Sf9lF1X/1GvCdfjP7PP/kzPFP/AGc7OP8A1leDD9a+nd/ydvhz/s3OU/8ArTcXHu2hfHDwR4h+J3iL4U2dzNH4h8PxYE1wqQ2eq3tsGOsafprM3mS3Wjjy/tCusZn23slsktvYyXDf0Lw74+8A8S+LHE/g/gcXXp8S8NUtK2KhChgs4x2FVSWeZblUpzVWti8jj7L61GdKEsQo46rhI1cLl9XEz/Cc+8EON+HvDHh3xVxuGo1OHuIav8LDynWxmVYLEuEcnzDM1GPsqOGzmXtFhpQnNUebB08TKnicdToR/OX9q74EH4a+I/8AhL/DVmV8D+J7uRvJhQ+V4d1yXfNNphA+WOwvQJbrScBUiVLmw2Klrbvcf5hfTE+jw/C3id8bcK4Fw4A4sxtRvD4enajwxn9bnr18qcY+7Ry3HqNbF5Ny2hRjHFZb7OlDB4WeI/0a+ij48LxJ4dXB3EuMUuOOGMJTSr15/vuIsjpclGjmScnzVcwwV6WFza7nOs5YbMOeU8ViYUOu/YMvLePx/wCM7BygubvwjHcW+4gO0dlrFklwkYJBbJvIHcAE4QHgA19n+ztx2GpeI/HWX1HTWKxnBdLE4fmklUlSwOd4CGJhTTa5k3jaE6iSbSpxeiUj5H6eeDxFTgHgvHQVR4XCcXVcPiOWN6aq43J8ZPDzqOz5Wlg68INtJubWraPpf46/tP3fwV8XWXhlvAP9v29/odrrNtqreJG0pZPOu760ltlthoGpLutpLPLt9p3ESoTGgZC/9VfSE+lnjPAfjTAcKT8Of9ZMNmPD+Ez3C5xLimWTwqe3xuYYKthY4ZcO5nHnwtTA3nL605ONenKVKEZQcv5o8CvowYXxq4RxvE0OP/8AV/EYDPMVk2JyqPDUc2nT9jhMDjKOJliXxFlclHEwxjUI/VuVSo1Eqs3Gaj4sP+CgEuRn4UIRnkDxywJHsf8AhDzg++D9DjFfhK/aQ1bq/g7Bq+qXH8k2uyf+pbs/Ozt2ex+1P9n9Dp4sTv0vwLF/h/rmr/f9x5X8Zf2sz8XfA174LfwAmgi7vtOvU1P/AISc6q0DWFyJ9otD4d03eZkDQl/tK7A5bY3C1+QeOX0yn40eH+P4Fn4cQ4dWMzDLMfDNf9bHm8sPLLcXHE8iwf8Aq1lim60FKi6n1mnyKblyS+A/U/Br6Ja8IuOcFxpHxAnn31TA5jgp5Z/qusqjXjmGGlh+Z4v/AFkzNwVGTjWUPqs+dwUeePxx+rf2Hf8AkjV9/wBjxrf/AKbNCr+w/oAf8mNx/wD2X+f/APqq4dP5S+nD/wAnlwf/AGRGR/8Aqyz0/NL4wf8AJWvij/2UXxt/6kup1/lb43f8nn8Xf+zn8ff+tXmx/pb4Pf8AJpPC3/s3PBH/AKzOWH1x+wN/yNHxC/7AGj/+nG4r+zf2c/8AyV/iV/2TeS/+rPEH8kfT5/5Jfw9/7H+cf+q7Dnnv7bP/ACWs/wDYpaD/AOjNRr83+nt/yfj/ALsvh3/0/mp+g/Ql/wCTK/8Ad3Z9/wCmctPr79iL/ki0n/Y467/6S6TX9rfQI/5MRP8A7LbiH/1Gyg/kH6bn/J6Yf9kfkX/qRmh+ZXxe/wCSs/FD/sonjX/1JdTr/KPxtVvGbxcT0f8AxE7j3f8A7KrNj/TXwfd/CXwua1X/ABDrgnb/ALJrLD7n/YC/5BfxP/6//Cn/AKT69X+gf7OL/kU+LH/Yx4P/APUbiI/hj6fv/I18Mf8AsX8Vf+pORHzB+1p/ycF8Qf8Ae8L/APqF+Ha/k36Zn/KSfiR68If+sHwuf0/9Er/lHzw/9OKf/W14jON+CHw0/wCFs/EbRPCEtzLZabMLnUNZu4ApuIdJ0+LzrlbbflFubp/JsoJHWRIJblJ5IpkieNvhvALwr/4jJ4n5DwVXxdXAZXWjiszz3GYdQeJoZPllH2+KhheeM4RxWMqOhgMPVnCpDD1cVDE1KVaFGdGf2Xjh4l/8Qm8Oc64vo4anjMypSw2XZLha/N9Xq5tmNX2OGnieS05YbCwVbG16cJU516eGlh4VaM6sakf0l8feKfgf+y3puiabYfD+zudX1SGV7C106wsZNUnt7Jo45b/WPEOp+delTJL5cLSPezyS+asVukKSSJ/qV4i8X+AP0RsryDLMt8OMFic7zajWqZbhMry7L6ub18NgZU6VXMc84mzVVse4OrV9nQlUrY3EVa3tI0cPToU6k6X+bXAPCvjf9KTMs7zHMOP8Zh8nyutShmGKzLH46nldDEY2NSpSwGTcO5Z7LBKap0/aVoQp4KhTpezlVxE61SlCfJfD79s1fHnjrwx4Ksvhq+nRa/qcenm/bxUty9nG6SSPcixj8NQLIIUjaR4/tiAop/eJ96vjPDb6c8PEXxB4T4DwHhZUyylxHmtPLXmU+L44qeBpSp1alTErLqXDGHhVjQp05VZ0/rtJOEZLnjbmPrfEH6GU+AuBeJ+Ncb4k08xqZBltTMFl8OFZYaGMqxqUqcMO8fV4krypSrTqKnCf1Oq+eUfcd+UZ+3n/AMk88G/9jn/7g9Tqf2iX/JsuCP8Asu1/6z+cF/QM/wCTicZf9kW//V5lR0f7Dv8AyRq+/wCx41v/ANNmhV9N9AD/AJMbj/8Asv8AP/8A1VcOnzn04f8Ak8uD/wCyIyP/ANWWen5pfGD/AJK18Uf+yi+Nv/Ul1Ov8rfG7/k8/i7/2c/j7/wBavNj/AEt8Hv8Ak0nhb/2bngj/ANZnLD64/YG/5Gj4hf8AYA0f/wBONxX9m/s5/wDkr/Er/sm8l/8AVniD+SPp8/8AJL+Hv/Y/zj/1XYc89/bZ/wCS1n/sUtB/9GajX5v9Pb/k/H/dl8O/+n81P0H6Ev8AyZX/ALu7Pv8A0zlpQ+EH7Wnjj4X6Va+GtQ0+08Y+GLEeXp9nfXUthqmmW+ci0sdWjgvF+xJl/KtryxvDANkVtLb26JDXneCf0y+PvCXJ8HwpmeW4PjfhPL4+yy3BY/F1suzjKcNzXWCy/OadHFweAp803RwuOy/GvDpwo4TEYbC0oYePf4wfRK4I8UM1xfE2XZhi+DuJ8e/aZhi8FhaWPyrM8Ry2eMx2U1K+EmsbUtBVcTgsdg1XfPWxNDE4mc68vr7w3+2R8GvGvlaL4u0nUvDovmSGUeINPstZ8OlpSEVZ7q2eaRYtxw815pUFtEh8yWWOMOy/2twt9OLwO47dHIeM8nzXhhZhKFCuuJctwGdcMOdV8kIYjG4WriKkaXNK1TEY7J8NhKMH7SvWhSU5Uv5B4k+hv4y8Fe1zrhLNct4ieBjOtRfD2YY7J+I1CmueUqGExMaEJVOWN4UMHmmIxNWf7ujRnNwU+T/ah/Zw8DReCNY+I3gfSrTw3q2gRw6hqOn6Si2+i6xpbzxRXLx6fE32Sxu7SOYXkU9glvDPDFNDPbzSzQTW/wAb9Lb6L3h/S4BzvxO4AyfBcLZ1w5To5lmmW5NThhchzvKKlejRxc6eWUnHBZdjcFTr/XqFfLqeHoYmjSxFDE4avWrYfEYX6z6Lv0juOanG+T+HPG+bYziTKM/qVsvy7H5vUnic6yfNIUKtbCxnmNXmxePwmLqUXgq1DH1K1ahVq0K2Hr0aVGvh8Rj/ALAH/Hl8U/8Ar68Hf+ivEteJ+zg/5F/i5/2GcE/+meKT2Pp/f794W/8AYJxf/wCnuGz5q/a4/wCTgfHn+54V/wDUN8P1/K30z/8AlJLxE/wcIf8ArDcNH9LfRH/5R+4D/wAfFX/rZcQH3R+xF/yRaT/scdd/9JdJr/Qf6BH/ACYif/ZbcQ/+o2UH8LfTc/5PTD/sj8i/9SM0PzK+L3/JWfih/wBlE8a/+pLqdf5R+Nqt4zeLiej/AOInce7/APZVZsf6a+D7v4S+FzWq/wCIdcE7f9k1lh53X5ifooUAfuFrcT+KP2bL+PRl82TWfg2zafFbkN5r3HhASQ2seMgmUkWwXsW2nHO3/fzP6M+LfotZlTyOKrVM88Dqksso4a0/bTxPBPtMPhKVua7rSawqjq05crs0z/DvJKsOFvpJZfUzlulTybxkpxzCriFy+xhh+MOSviqvNaypRTxLl1UeZXumfh7X+AZ/uIdNofgrxl4ngluvDXhLxN4htbeb7PPc6HoOq6tBDcbEk8iWawtbiOOby5Ek8p2D7HRsBWBb6zh/gLjnizDVsZwtwZxZxLhMNX+rYjFcP8O5xnOGoYn2cKv1etXy7CYilSr+yqU6nspzjP2c4T5XGUGfMZ5xtwZwxiKOE4l4u4Y4exWIo/WKGGzzP8qynEV8Pzzp+3o0cfisPUqUfaU50/awjKHPCcbqUWj7P/YZEmkfErx5oGqWk2n6wPDGJbK/hktL+2k0zWrOG9tJrW4WOeGaOS6i8+GSNZIzFhlXa1f3T+z8VXJfFPxE4czfB18szyPCdquAzGhVwWY4SrlWe4Khj8HWwmJjSxFGvSq4yj9YoVKUatOVK04x5ZI/jD6czpZv4a8BZ/lWLo5jk8uJ26WNwFaljMBiaeZ5Li62CxVHFYeVSjVo1KeEq+wrU6kqdSNS8ZS5omF+3Xp13B8U/D2pyI/2LUPBFlb2sxHyGfT9Z1o3duh7tCl5aTOO32pfWvnv2hWWYzD+L3DOa1ITeAzLgHAYbCVn/DeIy3Pc+eNw0H/NRhjsHXmtbfXIPraPu/QTzHCV/CziLLKc4LG5fxvjcRiqS+NUMwybJFhMRNXelaeDxVGGiv8AVZb2Pi+0tLi/u7WxtInnu7y4gtLWBBl5ri4kWGGJB3eSR1RR3JAr+FcFg8TmOMwmX4KjPEYzHYqhg8Jh6avUr4nFVYUKFGmus6tWcIRXWUkup/aOMxeHwGExWOxlWNDCYLD18Xiq83aFHD4alKtXqzfSNOlCU5Poos/bP9omaLSP2f8Ax2l5Ij7PDdnpm+Rv9ZdXV5p+nQMD8paRrmZHTjJcZwOd3+9X0nMRRyX6OHiJHHVKdTl4XweVc9R2VXGYzHZblmHlG7V6ksVXhUprV8yWmh/iX9HWhVzfx/4DlgoVKfNxJisz5KabdLCYTB4/Ma8ZWTtTWGozp1G7JQb11Pm/9gL/AJBfxP8A+v8A8Kf+k+vV/Ln7OL/kU+LH/Yx4P/8AUbiI/pD6fv8AyNfDH/sX8Vf+pORHzB+1p/ycF8Qf97wv/wCoX4dr+Tfpmf8AKSfiR68If+sHwuf0/wDRK/5R88P/AE4p/wDW14jPoH9gL/kKfE//AK8PCn/pRr1f0l+zh/5Gni1/2AcG/wDqRxKfz99P3/kW+GH/AGHcWf8AqPw+eN/tl/8AJdda/wCwJ4c/9NkVfh305v8AlILPP+yf4Y/9VkD9k+hn/wAmLyb/ALHnEf8A6spnon7Bf/I++Nf+xQi/9PNjX6Z+zr/5OJx7/wBkXQ/9XmBPzv6ev/JB8E/9ldW/9U2NOc/bl/5LHpn/AGIei/8Ap48RV8v+0C/5PflP/Zu8i/8AV5xOfR/QZ/5M7mv/AGXudf8Aqm4bPsr4FwxfC/8AZj03xBdIqSW/hXX/AB7dlxtE/wBrjvdZsAR1ZpNMXTrdAMtJtULksq1/cn0fcPR8JPon5VxHi6cYVcPwfxF4jY3n9z6z9epY7PcuTW7lUymOWYamvelUcYKKvKMT+NfHSvV8UPpN5nkGFqSnTxHFeQ8BYPkfM8P9TqYLJcdZ6pRp5m8xxE3pGnzTctIyZ+OE80tzNNcTyNLPPLJNNK5y8ksrl5JGPdndizH1PvX+HlevWxVeticRUlWxGIq1K9erN3nVrVpupVqTel5TnJyk7at30uf7IUKNLDUaOHoU40qGHpU6NGlBWhTpUoKFOnBdIwhFRiuiSPs34Y/tp+NPB2mWWg+LdGt/G2m2EUVra6g18+meIIraMbI0ubw2t9a6n5EYVYmntobuXaftN9M7eYn90+E/07+OuCMpwHDvGmRYbj3LMuo0sJg8zlmFTKeJKWEpRVOlTxeOeGx+Ezb6vSjCFKeIweGxtXlk8XmGJnL2sf4w8TvoV8GcY5njs+4RznEcE5jj61XFYrLlgYZpw/UxNWXPUnhcGsVgcVlnt6kpzqQo4qvg6TklhcBQhFwPq/wj+0/8Efi5dWPhLX9KmsL7V54rK00rxno2najpF9e3LCOG0gu45NQs/MndlihOoQWPnSssKbpHjR/7F4L+ln4CeNGMwHBnEOUV8uzDOcRRwGDyfjrIsszLJcxzDFSjSo4HD4ynWzTAupiKko0aH9pYfLliK0oUKanWqUoS/lHi76MHjb4R4THcW5FmlHH4HKaFXG4vNeC85zHL83wGBw0XUq4yvhakMvxnJh4KVWt/Z9bH+xpRnWm404VJQ+f/ANrf9nrwl4L0O2+IvgayXRLZtVt9N1/QYGc6av29ZTa6np0UkkhsStxELW5soW+yOLi3ktobUwz/AGj+bfpnfRp4N4E4fwvid4f4COQYWWb4fK+I+HcNKbypf2jGs8HmuV0ak5vLnDE0o4PF4Cg3gpxxOGq4Shg3h8T9a/oH6JH0heLeNM8xHhzxzjpZ5iI5ViMyyDPsRGKzN/UJUVisszKrCMfr6nh6rxWGxta+MhLD4ilia2KVeg8L7B+wj/ySXxJ/2UXVf/Ua8J1+2/s8/wDkzPFP/Zzs4/8AWV4MPx76d3/J2+HP+zc5T/603Fx+enx0/wCSy/E//sePEf8A6c7iv80/pCf8ny8Wf+y+4m/9WmIP9C/Ar/kzPhh/2RHD3/qtoH6h+Nf+LR/sqXung/Zr3S/h1YeHCR8sg1rxBb2ujXc0a9RKNS1S4u8AHZtZm+VWZf8AWzjz/jS/0P8AH5Yv9lx2UeGOXcLy5X7Oos+4kwuEyLGYikldqtHNc3xOOslJw5JSldQnKP8Al5wV/wAbc+lVgsxf+04LNfEbH8Rq/v03kmQYnFZzhaFR6p0nluV4fB3dlNSjCOsoo/Gav8MT/ZoKACgAoAKACgAoAKACgAoAKACgAoAKACgAoA8L/aA/5FDS/wDsZLX/ANNmr1jX+Bf4l+TA+Q65QCgAoAKACgAoAKACgAoAKACgAoAKACgAoAKACgAoAKACgAoAKACgAoAKACgAoAKACgAoAKACgAoA/9P/AD/6ACgAoAKACgAoA/S8dB9BXetl6IBaYBQAUAFAH7b/ALUX/JAfiF/2DtH/APUi0av98Ppa/wDKOXiX/wBivJv/AFpckP8AEb6Lv/J/PDz/ALGOa/8ArPZwfiRX+B5/tyftt+zd/wAm9+BP+wDqv/p21av97/ot/wDKNnh3/wBk9m3/AKuc4P8AEf6SP/KQXHv/AGPst/8AVVlR+J0E8ltPDcwsUmt5Y54nHVJInDxsOvKsoPTt3r/BbD16uFxFDFUJOFfDVqVejNbwq0ZqpTkttYzinv8Acf7Z4ihTxNCthq0eejiKVShVh/NTqwlTqR+cZNH7jaT4n+Gv7RPw6uNLGpWl7YeJNLt4dc0KLUIIdd0W8YxXIgntwzT213YX0CS2lw0MltO9vHPCbi3OW/6AMm4r8K/pNeGOJylZpgswy3inKMNQz/h+jmWHocQZFjZOlilh8RhlKeIwuOy3MMPCtgsTLD1cJiKmFp4mi8VhpR5v8OM24Z8Svo7+IuHzR5djMDmHDeaYitkeeVcvr1cjzrBxVXDOvh8Q4RoYnB5hga86WLw8a0cTQhiKlCsqGIjyx/NT9pr4I+GPgrqXhSz8NaprmpR6/aatdXX9uT6fNLB9hnsordYTYafYKA63MvmGRX3silPLw6t/ld9K7wD4T8CM04OwPCubcQ5pT4jwWdYvF/6wYjLcRVw/9n4jAUcNGg8uyzLIpTjiavtZVYT55Qi6apKM1L/Sv6MvjfxR41ZbxZjOJcsyLLamQYzKMLhf7DoZhRpV/r1DHVcRKssfj8fJyhLDUvZxpyjyRnLnc+aDj9B/sTfFfwtpXh3WPh14g1iz0fVX8QS61oTancwWdtqcGo2djazafZzzvHG19bXVgZ/szMJbhL5TbLL5Mwi/pT6BXjFwjlHDOd+GPEed4HJM5lxJVz3h6Wa4uhgsLm2GzTA5fg6+W4GviKkKU8wwmLy6WI+qSnCtiaeYReFp1vYYjk/nz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dJ+w7/AMkavv8AseNb/wDTZoVfUfQA/wCTG4//ALL/AD//ANVXDp839OH/AJPLg/8AsiMj/wDVlnpna54b+CH7TPifxFo+vT3Phf4l+C/EfiLwpOmlalZWmr6xpmgaveWVjfRxX9ncW2sWUkEayyBLX7fpczTWjXAsxazz+dxDwt4A/Sr4s4myTiHE4nhPxU4E4n4n4OxEMnzXA4LO86yrhvOsdgMBmNOjmGBxOFzzL6uHoxr1PZ4P+0coryr4GpiY4OODr4rvyLiXxw+jPwzw7nGRYfD8T+GvGvDnDnFlCWa5ZjMZk2UZnxBlGCxuNwNStgcXQxOTY6lXrOlT58X9QzSjGljI4eWLliKOE9a+H3wf+FH7POmaprlveizkngEOq+LvF2p2SXK2YcTLYx3AisLCztnmRX+z2sEc15LHAJ3uZIICv7J4beCng79GnKs3z/CY1YCpiMOqGccacaZtgI4uOBjUVdZfDFrD5bl+Bwk69OFR4bCYalVxlWjhvrNTGVcNh3D8n8QfF/xW+kLmeVZHisG8bChiHWyrhHhHLMbLDSxsoOi8dLDOtj8djMVCjOdNYjE4ipSwlKriPq8cNTxGI5vzT/aa+M1v8YPHEMuimX/hEvDNvNpnh9po2hlvnnkjk1PWHhcCSEahLDBHbxSBJBZWdo88UFzJNEv+Vv0rvHLC+NniBQrZDKs+DOFMLXyrhydejOhVzCpiatOrm2dzoVL1aEcxrUMNSwtGryVVl+BwVTEUMNiquIw8P9LPoyeDOJ8H+B61LO1S/wBbeJ8TRzPP4Uasa1LAU8PTqU8syeNaF6daWApVsRVxNWm503jsbi6dGtXw1KhWn9j/AAI8UfA/4t+ALLwb4h8P+C9P8aQ6Ivh7WbC50vSNN1TWFS0+wjW9D1AQRXVxdXkAW6neylXUNO1EzOEWJbW6n/uD6PHF3gB4zeHGX8D8S8N8C5bx1QyCPDWe5bisoyXK81zyNPB/UP7eyDMo4fD4rEYvHYdLGV6mArwzPLMydaap06UMHjMR/G/jvwr44eEnH+O4x4f4g4zzDgyrnb4hyXMMNmmb5jlmTyqYv67/AGLneAeIr4bD4bB128JRhjaU8vzHL1Ri5zqzxOEw+G37A3hg6sZl+IWuLonnBhpx0WwbUxBvyYv7Y+3C28zZlRN/Ym0MQ5hOGR/Al+zn4TecSrw8SuIY5A6/NHK3keXSzZYfnTdH+2/riwjq8l4qv/YCipWm6MknCXux+nzxQsqVGXh9kUs7VHleYrOcfHLHX5GlV/sf6lLFKnz2m6P9ttuN4KvG6nHvvjZ8YPAHwZ+GU/w38KahaXviNfDn/CJaJotldJfT6LaNYnTm1PW54mYW0ttblp4452+239+0TeQ1u1xcRfo3j142eHPgX4U4jwv4PzHB4/iePC/+puQZBgcXTzDEZFg5Zf8A2W814gxFGa+qVsJhXLEUqWJf17MswlSl9WeGnisVQ+B8E/CDj7xn8TaHiPxVgMXguHJcSf62Z5neNws8DQzrFRxyzJZZkdGrFfWqWJxKjQqVMOng8vwEasfbqvDDYav+fv7Nmh+DvEXxg8L6V44W0n0ec3zwWOoFBp+patFZyyaZYXnmERyRTXABS2kJS9uEgsXSVblon/zc+ixw/wAD8T+NvCWT+IEMFiMkxDzCeGy/MpQWW5rnVHBVamU5djlUcadWlXxMVKnhKrdLH4qnQy+pTrwxUsPX/wBAfpKZ5xlw74PcUZrwPPGYfN6H1GOIx+XqbzDLcoq4ylDM8fg3TUqlKrRw75amKpr2mCw1SvjYTozw8a9L6z/bX8E/DXQPB3hvVdJ0bQfD3i2XXYrGzg0WystMl1LRRY3kl+bqzsordJ7exnjsPKvJIma1kmS2jdUunRv7K+nlwF4WcOcD8L5tk2R8O8NcZ1eIqOAwVDIsBgMpr5pkKy/HTzF4zA4CnQhicNgMRTy32WNq0pywlWtSwlOpGGMlA/kz6FHG3iVn/GXEeV5tnOfcQcJU8hq43GVs6xuNzOjludPHYKGA+q4zG1K0qGIx1CeP9phKdSMcVTpTxM4OWFjOVP8AYH8NcfEHxjLH30nw1Yy49PO1TVo8/jorYB+uflrg/Zz8K6eJPG1anu8m4Vy+ty9vb5vnFPm875HLlT6Xlf3Du+nxxLr4fcH0qmyzbiXHUr93RyvKqlv+3c5jd37K3vc3y9+094l/4Sj44eOrlJN9tpWoxeG7Zc5WIeH7WHTLtFOTw2pwX8x9HlYDPVv5K+llxV/rZ4/eIWKp1PaYXJ8zo8L4WN7xpLhvCUMqxsIu70lmuHzCs+0qskr2vL+oPowcNf6seB/AuHnT5MTm2X1uJMTK1nVef4qtmWDnJa6xyytgaKfWNJPS9j7n/Ya8NDSvhdrPiOaPZN4o8TXJilPAk0zQ7eKxtznjPl6i+sDrgZ4wdxr/AEE/Z/cLLKPCPPOJ61NQr8W8V4t0qrVvaZVkGGo5fhry0bVPM552t+VX0s+dn8MfTk4k/tXxSyfh2lUc6PC/DOFjVp3v7PM87xFbH4iy6OeXQyd931bXKo/ml8SfEp8YfEDxn4nEhki1vxLrF/aknO2wlvZv7PiB5ysNiLeJD3VB06V/lZ4pcU/67eJHHPFiqOpRz/inO8xwcm78uXVsfW/s2knreNHARw1GL/lgtr2P9LfDXhtcH+H3BfDDh7OrkvDWT4HFRtbmx9PBUXmFRrW0q2OliKslfSU2tT2n9kz4laF8N/ifJN4mvE07RPEmh3WgT6jMwSz068e8sb+xvL6Q/wCqtd9lLZPN9yA3qzTFII5JU/d/oa+KfD3hd4s1K3FeOhleQcU8P4vhyvmeIkqeByzHTx2X5jl+NzCq/wCDhHPAVsDUrtOnh5Y6OIrypYalWqw/FvpaeG2e+I/hhTpcM4OeY53w3nmFz+jl1CMp4zMcHHB47AY7CYGmr+1xSjjaWNhRV5144KVCjGderSpz/RT4pfAn4b/Ht9H8QX+r36XWn2X2Sy1rwrqemSxXmmyyvdxW87T2mp2txBHLNPPbSQeW6tcSEyPGwRv9OPFz6PXhd9IqeR8R5lnOZQxmW4D6ngc+4PzXKq1LHZVWrTxlHDYiWIwObYPE4anVr4jEYSrh3QqRliardWrSlyH+dfhd47+JHgJDOMgy/Kcvnhcwxv1vG5LxXluZ0qmDzKlShhauIoRoYrLcXh8RUpUKFDFU6/tabjQpJUo1Iucfyt8LeLrn4I/GGfWdBMl/beFPEut6PJb3Mib9W0KK8utLuraeWONIhcXNkpkinSDyob5YLlYCsYjr/IDhDjTF+AfjdiM84e9rmGE4P4rz7JK2FxVSn7XOeHqOPxeU4zC4irSpUqCxWKwEXVo4iNCNGhmEMPi44dxoxon+qfFPCOG8bvB2hk+e+zwOK4r4ZyTOaWIw1Ofs8pz2rgsLmmExNClVqTrPD4fGy9nVoSr+1rYGVfDSrqVWVQ/UfVbL4M/tXeDLKKPVVvHtd19ZvY3VtZ+LvC13MixXEd1Yzee8KSlViuoLi3uNOvhFDPbSy+VZ3af65ZvgPAz6YnAuBo083jj5YTmzDBTy/F4XA8acI42tGNHFUsXgK8cVPCxrOEKOLoYrDYrK8wVGhicLVxKpYLGw/wAt8qxvjL9FLjTGVamVTwUcVbA4uGOwuJxvCXFOEoydXD1MLjqP1aGJlSU51sNWw2IoZjgXUrUMTToupjMHPmPh/wDso/C74T6zH441XW7/AFm40NvtthdeJJ9N0/RdHmjOYtSljjSKN7q2JVre4u7r7PbzbZ47dbhIJoPk/Df6HnhJ4OZ5T4/zbPsxzzFcPz+v5djOKcTleXZFkVak70s0q06dKhSnjMI3GeGxWMxX1bC1lDE0sPDFUsPXofT+IH0rfFHxYyapwPleS4DJsNnkfqWPwvDdDMsfnOc0qitUy2nOpOtVhhMSlKOIw+Ew/t8RRcsPUrzw069Gr8yftb/tCaP49W1+Hnge9XUPDum34v8AXtbhH+i6xqVqHjs7TTJcj7Rplk0k00t2FMN/d/Z5LQm2tUuLr+UPpnfSUyTxEhhPDTgDHRzPhnK8xWY8RZ/Q/wBzzrNMJGpSwWByqrf/AGrKsA6tavWxqX1fMMZ9WqYKUsLg4YjF/wBN/RI+j3nHAc8T4h8cYKWX8Q5lgHgMhyOvpi8ny7FOFTGYzM6Vv9mzPGxp0qFLCNqtgcI8TTxcVicVPD4T3v8AYR/5JL4k/wCyi6r/AOo14Tr+iv2ef/JmeKf+znZx/wCsrwYfgn07v+Tt8Of9m5yn/wBabi4+B/i3rOp+Hvj34/1zRbybT9W0n4ia5f6fe27bZbe6t9WmkikXOVYBhh43DRyoWjkVo2ZW/wA6PGfPM24Z+kX4jcQZFjq+WZxk/iXn2YZbj8NLlrYbF4XOK1WlUje8ZrmjapSqRlSq03OlVhOlOcJf3x4R5NlnEXgJwDkWdYOjmGU5t4eZJgMwwWIjzUsRhcRlVGnVpytaUXZ3hUg41KVRRq0pRqQhKP6jfDfxt4R/aZ+E97Y65aW8k91aDRfGmhKwEmn6nsDxahYlt0kME8kS6nol4NzW88Ri82S6sJwv+uHhdx7wX9Kzwdx+Az/BYapXxeCjkPHfD0J8tXLM1cPaUcxy9z9pVoUMTVoxzbIManOWGr0XQ9rUxmXYk/y58SOCeLvoz+K+CxmSYzEU6OFxcs64Lz2UW6eYZYpuFXA45Q5Kdavh6dWWWZ3g7whiKNX2vsqeFx9Dm/N+ey8Wfsp/G6zuJojfw6TcvPZzlTDbeKfCOo+bazGM5dYbiW1MsUikzjTtYtgwWeO3R5/8usTgOMvoe+PmCxNajLMaGT4meIwNdxdDC8X8F5p7XCV3Tb54UcTVwrrUKkX7aGWZ5hFNfWqeGpTq/wCkGHxvCf0rfBHGYelVjgK2a4eFDGUFJV8Twrxdl3ssVRVRe5Oth6eJVGtTklQlmOT4rlboTxE4UP0M13Q/gx+1n4T02e21nzb7T45LmxudOubW28V+GpLny1urLU9Mn88i3lliiW4huIWtbkxJPp13hobxv9LuIcg8C/plcG5XiMLnntsfllOpisBissxWEwnGHC1bFqlDF4DNsqxCxUoYatVo0Y4mhicPUweKdClicsxzTo4yX+eeRZ34z/RM4tzGhicm9jgswnTwuNw2Y4bFYrhXiWlhnUlhcblmZUPq6niKVKrVnh6+Hr08VhlWqUMxwd1WwUeK8Ifsc/C34f6lF4r8V+IbzxDbaK/29Idf/s3SfDkDW7iaK51WMu4uYrbYGaO5vI7GTB+1W8sRMVfCcFfQh8IvDfNKXGPF/EmO4lwuQ1P7RhR4jeV5RwxhpYaarUsVm9LVYqlhXBTlTxWOp5dVs1i8LVov2Z9pxh9MXxT8QMtqcJ8LcP4Ph3EZ1D6hOtkCzLNeI8RHEQdKrhcrq8sXhqmJU3BVMNgp46ndfVcVRqpVD5f/AGqfi34C8XXGn+DPhtpeiDRtHvDf6v4k0rS7OyTV9RWGS3gsrCWG1t5ptNskmnea4LG3v7t4nt0aGzhubj+SvpfeM3h1xlict4F8LMpyBZHkuNeZZ1xRk+UYHAU85zONGrhsPl+W16GFoV6+VYCFevUr4lzlhsxxk6U8NTlQwFDGYr+oforeEfHvCVDMONPEnM87ecZvg/7PyfhvNc0xmNnlOXyrUq+Ix2YUa2KxFCjmWNlRoQoYdRWIwGEhVjXnGtja+Ewv1Z+w7/yRq+/7HjW//TZoVf2D9AD/AJMbj/8Asv8AP/8A1VcOn8p/Th/5PLg/+yIyP/1ZZ6fml8YP+StfFH/sovjb/wBSXU6/yt8bv+Tz+Lv/AGc/j7/1q82P9LfB7/k0nhb/ANm54I/9ZnLD64/YG/5Gj4hf9gDR/wD043Ff2b+zn/5K/wASv+ybyX/1Z4g/kj6fP/JL+Hv/AGP84/8AVdhzz39tn/ktZ/7FLQf/AEZqNfm/09v+T8f92Xw7/wCn81P0H6Ev/Jlf+7uz7/0zlp7R+xN8V/C2leHdY+HXiDWLPR9VfxBLrWhNqdzBZ22pwajZ2NrNp9nPO8cbX1tdWBn+zMwluEvlNssvkzCL91+gV4xcI5RwznfhjxHneByTOZcSVc94elmuLoYLC5ths0wOX4OvluBr4ipClPMMJi8uliPqkpwrYmnmEXhadb2GI5Pxf6bPhTxTmnEWT+IuQZPjc4ymPD9LJs9WWYWvjMRllfLcZjsVRzDGUaEKlSGBxOFx8aH1mMHRw88FJYmdL29Dn6v9oP8AZn+Hd1o3xE+LlnqGvWOsrpWq+JZLGzvdOfQr3Vkhad7gxzadPeKL64zLdJDfKryyMYPJ3Yr7D6Sf0VPDLF5H4meNGBzHiLL89hk+b8U1cuwOPyypw9js4hRlXqYmVKvlWIxsFj8VzVsZChmMYVa1Wbw/1ZyZ8p9Hz6TPiJhc58O/CPGYDIMdks81yrhqlj8ZgsxhnuCymdaNCGHjUoZhQwc3gcNy0sLOtgZTp0oQVf23Kkc5+wF/yC/if/1/+FP/AEn16vl/2cX/ACKfFj/sY8H/APqNxEfR/T9/5Gvhj/2L+Kv/AFJyI+YP2tP+TgviD/veF/8A1C/Dtfyb9Mz/AJST8SPXhD/1g+Fz+n/olf8AKPnh/wCnFP8A62vEZgfs9/Eix+FvxR0PxLqwk/sOaO70bW5IY2llt9P1OIR/bEjTLyCxu47S8mjRZJZLaCaOGNpnQV839GnxRy/wi8XMg4qzpVP7Ar0cbkWfVKNOdWthctzWnGH16FKHv1Y4DG0sHja9KEKtWrhqFanQpyryp8vv/SG8N8d4peFud8NZQ6f9t0auEznJadWcadLE4/LKjn9TnUnaNOWNwlTFYShUnKFOnia1GpWmqMah+oHxS+DXw9/aN0jQdbh8QusthDMNG8S+HLmz1C2nsrwxSTWl1CzPBdQh0WWNVmtbm1nLgyKrywv/AK0+Lvgd4bfSfyTh7PqHEs4Vsuo11kXFXDGKwOZ4TEYLHOjVrYPGUXz0MZQjUhCrThCthcXha8pr2sIVcRQn/l/4WeMviD9HLOM+yWtw9CVLH1qP9tcNcR4bGZfiaGMwaq06OLwtWMYV8JWcJypVJTo4jDYqgofupThRrw8s8EfDv4J/s8+OvDOlw6vdeMvih4p1O00HTorufT2uPDdrqEcqXuqrp9op/seGe1ZofOvJbq/vFf7JYPFZzalJX5HwD4Z+A30Z/EHhTKKGc4vjjxb4vzbB8PZZSxuJy2WK4YweZUqsMfnEcswdJLJMPiMJKdD2+Oq4vMcfGp9Sy6dHB1c0qn6lxv4ieNn0huBeJs0rZRheDvC7hbLcVn2Y1cJh8wjhuIsVgKlKWCyp5ji6n/CxXoYpRrexwdPC4DBSp/W8fCpi6OWUpVP28/8Aknng3/sc/wD3B6nXF+0S/wCTZcEf9l2v/Wfzg7PoGf8AJxOMv+yLf/q8yo6P9h3/AJI1ff8AY8a3/wCmzQq+m+gB/wAmNx//AGX+f/8Aqq4dPnPpw/8AJ5cH/wBkRkf/AKss9PzS+MH/ACVr4o/9lF8bf+pLqdf5W+N3/J5/F3/s5/H3/rV5sf6W+D3/ACaTwt/7NzwR/wCszlh9cfsDf8jR8Qv+wBo//pxuK/s39nP/AMlf4lf9k3kv/qzxB/JH0+f+SX8Pf+x/nH/quw5wf7aUz23xyiuI9pkt/DHhyaMOiyIXinv3XfG4KOu5RuRgVYZDAg4r89+nbXnhfpAUMTSUHUw/CPDFemqlOFWm50cVmdSCqUpqUKkOaK5qc4yhON4yTTaPu/oW0IYnwNr4ao5qniOKOI6FR05yp1FCrhsvpycKkHGdOfLJ8s4yjKL96LTVz678GyfAH9ovwDLo8Oh+FdB17UdPhj1nR9LsNH0fxToWpwmKV7vSJktVubiziuoxLaXsST2t1bMLXUYlZ7yyX+1OB630cPpO+HVbJKOQcIcPcQ5pltClnmSZTl2SZHxfw9mtF0qs8bktanhIYrE4KjjKSq4PH0IYnB4vCyWEzOgpVcbl0P5D4xo+P30dOPqWcVs74pzzIstzCtUybOM0x+cZxwrn2W1lUpQwmb0ZYueHoYurhKkqWLwNWdDF4XExeJy6tKNPCY44LSf2DPClnq0d5rPjzWNV0WGcTPpUOkWulXE0EZ3fZ7nVv7SvB5bgKs8lvYW0hj8zyXgdkkT85yb9nbwdgs5p43PPEPO84yKhiFXnk9DJsHlGJr4enJz+rYrOP7Qxy9nNKMK9XDZdharp+09jPDVJQqw++zb6efFmMympg8m4EyfKs6rUHRjmtbN8VmmHo15xUfrGGyp5dgm6kG3KjSxGPxFNT5PaxrwjKnVsftYfHjwfYeCNS+F3hHUrHWNb1pLfTtVbSpY7nT/D+kWs0E09tLcwEwHULoQJYx2MTSNbW7XUl39mcWyT9P0xvpD8FZdwFmvhJwbmmX53xBn0MLlmbvKK1LFZbw1k2Er0K2Iw1bF4abwzzPFrDwy+nl1J1Z4TDTxVXGfVakMJTxXP9E/wH4vzDjfLfFHi3Lsdk+R5JPEZjlazWlVw2YcQ5viaNajQxFHDYiKxH9n4V1546pj6sYRxOIjhqeF+swliamF579gD/jy+Kf8A19eDv/RXiWvmv2cH/Iv8XP8AsM4J/wDTPFJ9D9P7/fvC3/sE4v8A/T3DZ81ftcf8nA+PP9zwr/6hvh+v5W+mf/ykl4if4OEP/WG4aP6W+iP/AMo/cB/4+Kv/AFsuID6S/Ym+K/hbSvDusfDrxBrFno+qv4gl1rQm1O5gs7bU4NRs7G1m0+znneONr62urAz/AGZmEtwl8ptll8mYRf1N9Arxi4RyjhnO/DHiPO8Dkmcy4kq57w9LNcXQwWFzbDZpgcvwdfLcDXxFSFKeYYTF5dLEfVJThWxNPMIvC063sMRyfzZ9Nnwp4pzTiLJ/EXIMnxucZTHh+lk2erLMLXxmIyyvluMx2Ko5hjKNCFSpDA4nC4+ND6zGDo4eeCksTOl7ehz9X+0H+zP8O7rRviJ8XLPUNesdZXStV8SyWNne6c+hXurJC073Bjm06e8UX1xmW6SG+VXlkYweTuxX2H0k/oqeGWLyPxM8aMDmPEWX57DJ834pq5dgcfllTh7HZxCjKvUxMqVfKsRjYLH4rmrYyFDMYwq1qs3h/qzkz5T6Pn0mfETC5z4d+EeMwGQY7JZ5rlXDVLH4zBZjDPcFlM60aEMPGpQzChg5vA4blpYWdbAynTpQgq/tuVI8o/Yi8I/DzxJdeM7vxJpuj654n07+zBpWm61bWt9Ha6VMtz9r1CysbtJYpZmulht7i6ELyWSeRGjwi9bzfx76AvBXhpxRi+OsZxRlWR8QcWZZ/ZUcnyzPcLhMwhg8nrxxX13M8Bl+NjUo1q88XGhhsVjFRqVcBBYanTqUFj5xxX6t9N7i7xC4cw3BmE4czLOcj4YzFZk81zHJcTisDPF5tRnhvqmX47H4SUKtOlDCutiMNhHVhTxk3iKkoVngoOh5j+1/4b8D+GPiqll4KtdP043Gg2d74h0nSUhisNP1ma6vlCpawBYLGe50+OzuZ7KKOJF8yO68sNduW/Jfpr8L+H/Cfi/TwPAeEyvK3iOHMDjeJcmyanQoZdlueVsZj4qMMJhuXD5fiMVlsMBisRgaNOlCPtKWL9nGeNm5/p/0QOJOOeJvCupjONcTmOZLD5/jMHw9m2bTrVsfmGTUsJgpNzxWIcq+OoYbMJ4zDUMZVqVZy5KmF9o44SKj75+yZ+0X4esfD9n8L/HmqW2jT6XJNH4V1rUZUt9NurCeV7j+x7++mKw2d3azyzCwluWS2ubV4rFZI7mCBLv+jfoafSd4ay/hrBeEviFm+FyLE5RUrw4Qz7M6tPC5Vi8uxFWeJ/sTMMfWqRo4PHYTEVa6y6tiZ0sLi8JOjgIVKWLw2HhjfwP6Wf0dOIcdxDjPFDgTK8TnWHzSnRnxVkuX0p4nMsLj6FKGH/tfA4GjCVXF4PFUKVJ4+lh4TxOFxUKuNlCphq9eeE9I8V/sWfC/xXrc/iHR9Z1zw5aapK19PpmjNp11pJa4JleTSjcwyNZQTM/mJCslzaxBttrHDAI4l/UOMfoI+EvGOf4jiXJc8z/hfB5vWeYYjKsjnlmLydyxLdapUyf6zhassBQxEqntYUY1cVg6Sly4SjRw3JRpfm/Cf00/FDhPI6HDub5PkfEeKyqksDh8zzmOZYbNlHDpUoU81+rYiEcbWoKHs51ZQw+Kqtc2KrVa/PWl1uueLfhP+yn8PG8P6PNBJqMCXNxpfhw3sd34h8Qa1cpGDqGrtEA9vC5WD7XqE0FvbQ2cCWthCzx2lk32nEPGfg59D7w0lw1klbD1Mzw9PFYrJ+F3jqeN4l4jz3Fwgv7SzuVHlqYehUcaDxuZ16GDwtDA4eGDy2hOdLBZfL5LIuEvFj6VfiHHiHOKVeGXV6mGw2a8SLBVMJw9w/k2FnUf9n5RGrJwxFempV1hMvo18Ria2MrzxWYVYwq4vGw/LfwF8Vtf8E/E+1+JuRqGpS6vf6hrsDERpq9vrcsza3bsfmWKS5W5mltpCsq212tvP5b+SEb/ACN8OvGHiLgLxZwnivf+0s0rZ1mOZcRYeb9nHOsNn1avLP8ADSavGlUxccVXrYWrKM4YXGww2JdOr7FQl/qRx74UZBxt4YYrwxS/s/LaWUYDL8hrxXtJZRiMkpUY5JiIp2lVhhpYajSxNNSpyxODliKHtIe2cz9VtVsvgz+1d4Msoo9VW8e13X1m9jdW1n4u8LXcyLFcR3VjN57wpKVWK6guLe406+EUM9tLL5Vndp/sFm+A8DPpicC4GjTzeOPlhObMMFPL8XhcDxpwjja0Y0cVSxeArxxU8LGs4Qo4uhisNisrzBUaGJwtXEqlgsbD/KnKsb4y/RS40xlWplU8FHFWwOLhjsLicbwlxThKMnVw9TC46j9WhiZUlOdbDVsNiKGY4F1K1DE06LqYzBz5j4f/ALKPwu+E+sx+ONV1u/1m40NvtthdeJJ9N0/RdHmjOYtSljjSKN7q2JVre4u7r7PbzbZ47dbhIJoPk/Df6HnhJ4OZ5T4/zbPsxzzFcPz+v5djOKcTleXZFkVak70s0q06dKhSnjMI3GeGxWMxX1bC1lDE0sPDFUsPXofT+IH0rfFHxYyapwPleS4DJsNnkfqWPwvDdDMsfnOc0qitUy2nOpOtVhhMSlKOIw+Ew/t8RRcsPUrzw069Gr8yftb/ALQmj+PVtfh54HvV1Dw7pt+L/XtbhH+i6xqVqHjs7TTJcj7Rplk0k00t2FMN/d/Z5LQm2tUuLr+UPpnfSUyTxEhhPDTgDHRzPhnK8xWY8RZ/Q/3POs0wkalLBYHKqt/9qyrAOrWr1sal9XzDGfVqmClLC4OGIxf9N/RI+j3nHAc8T4h8cYKWX8Q5lgHgMhyOvpi8ny7FOFTGYzM6Vv8AZszxsadKhSwjarYHCPE08XFYnFTw+E9F/YC/5BfxP/6//Cn/AKT69X6b+zi/5FPix/2MeD//AFG4iPzr6fv/ACNfDH/sX8Vf+pORHzB+1p/ycF8Qf97wv/6hfh2v5N+mZ/ykn4kevCH/AKwfC5/T/wBEr/lHzw/9OKf/AFteIz6B/YC/5CnxP/68PCn/AKUa9X9Jfs4f+Rp4tf8AYBwb/wCpHEp/P30/f+Rb4Yf9h3Fn/qPw+eN/tl/8l11r/sCeHP8A02RV+HfTm/5SCzz/ALJ/hj/1WQP2T6Gf/Ji8m/7HnEf/AKspnon7Bf8AyPvjX/sUIv8A082Nfpn7Ov8A5OJx7/2RdD/1eYE/O/p6/wDJB8E/9ldW/wDVNjTN/bO0y51r48eGNGsl33mreFPDGmWidd1zf+IdetYFwOTullQcV5X06MqxWffSH4TyPAx58bnPB3CeVYOFm+bFZjxNxFhMPGy1fNVrQVlq+h6X0MMzw2S+A/FGc42XJg8p4s4nzPFzvblw2A4dyDFV5Xd0rUqU3dr77H1b+1Vqdt4E/Z6u/D2nt5CaifDfgnTACAy2kBjuZogBtBD6Po13A4AwEkJ4wA39ifTAzXCeHv0acbw1lsvq9PNHwvwFlKVoyjhMO6WKr0VFcqtPJMixmHmkrKNTpaKl/KP0VcsxPHX0hcFxBmEfbzy7/WPjbM202pYqtGph6NVybunDOM5wleLfM3KCXVs/Jfwnrq+GPE2g+IX0+01aLR9VstQn0q/ijmstSt7adJLiwuo5Y5YzDeQCS3kLRvtEm8KWVa/xp4N4gjwpxXw7xLUy3BZzRyPOMBmWIyjMaNKvgc0w2FxNOpicuxVKvSrUpUcbh41MNNypT5FV9oouUYn+tPFuRS4n4Yz7h6nmGLymrnOVY3L6GaYCrUo4zLcRiKE4YbH4apSq0airYSu6eIgo1Yc7p8jkoykfrTJ4O+AH7SXgVIPC8ehaRcM0GoJN4dsNG0jxX4ev0jdDb6pYQwiR4CJZYLi3nElheLi5srlnjtbtP9l6nBP0b/pSeHsMPwnS4fybESlh8xhX4Zy7JMk4w4ZzGnSqQeGzbLqGHVWVBqtWw+KwuJjXy3HRSxOAxU50sFmFL/JWnxh4/wD0beOp4jiepnma0IxxGXzo8RY/Oc34U4iwE6kJfWMrx9WvKmq16VKvhsTQdLH4OT9hjsNGFXFYKrxvgX9ivwj4I8R6d4s8Q+Nb3xBb+H72DWLSyfS7XQbBbmwmjubWTVLh9S1Nri1gliWWWJDZpMVVZWMPmRT/AA3h99BDgvgHijK+MeJOO8w4kw/DeYYfO8HgJ5Vg+H8ujisur08XhKubYipmOayxOEw1alGtVowlgqddwjGtJ4d1aNX7Pjr6anF3G/DmY8J8P8F4Hh+vxBga+T4vHQzPF57j3hsfRqYXFU8roQy7LI4fFYilVdKlVmsZUo80pUYe39nVpeX/ALYnx48MeKdLs/hr4N1G31uKDVIdU8R6zYyLPpqyWKTx2ek2N1GTFeuJpjd3s8Be2iMFrDDPLK10kH5L9N36Q/CfF2UYLwr4HzPDZ/SoZvRzbijPMvqRxGVQqYCnXp4HJsvxtOboZhP29d4zH4jDqphaMsPhKFHEVq08XTwv6h9DvwH4n4XzXF+JfGWX4jJKlbK62V8OZNjqcqGZSp46dGeMzbHYSpFVsDD2NFYXBUK6hiKyr4qtVo0qMcLPEetfsI/8kl8Sf9lF1X/1GvCdfsv7PP8A5MzxT/2c7OP/AFleDD8l+nd/ydvhz/s3OU/+tNxcfHmq+Gv+Ew/a21Pw60fmwaj8Xr/7bHjO7TbPW5b/AFTjkcada3TcjHGTkA1/EmccK/66/TOzXhmVP22HzLxpx7x9Pl5ubKsFntXMc201TtlmExb1XKrXldXP7DyriX/VD6JGWcRRqeyr5f4Q4JYKpe3LmWMyWlgMr131zHFYVaWbvZNOzPrP9u7xL9g8AeFfC8cmybxH4kkv5lB5lsPD9k3mxsM/c+3atpsuccPAoGcnb/ZP7Qzir+zvDjg/hKlU5K/E/FNXMa0E9auXcN4Cftqclf4f7QznK6t7fFQile75f5M+gjw1/aHiBxVxRUp89HhzhqngKUmtKWP4gxsFRqKXSX1HKsypWtrGq3pY/K6v8gz/AFSCgAoAKACgAoAKACgAoAKACgAoAKACgAoAKAPC/wBoD/kUNL/7GS1/9Nmr1jX+Bf4l+TA+Q65QCgAoAKACgAoAKACgAoAKACgAoAKACgAoAKACgAoAKACgAoAKACgAoAKACgAoAKACgAoAKACgAoA//9T/AD/6ACgAoAKACgAoA/S8dB9BXetl6IBaYBQAUAe9fBH4Ca38b/8AhJ/7H13S9F/4Rj+xftP9pw3c32n+2v7W8nyfsqtt8n+yZfM8zr5se3OG2/0V4BfR0z3x+/1s/sXiLKch/wBU/wCwvrP9qYfGV/rf9vf2z7H2H1SMuT2H9jVfa+0+L21Pkvyz5fwXxv8AHvJfA/8A1Y/tfIc0zv8A1n/tr6v/AGbiMLQ+rf2L/ZPtfbfWfi9t/a1L2fJ8PsqnNvE95/4YJ8bf9D14W/8AALVv/jdf0V/xTp45/wCjh8J/+G7OP/lZ+Cf8T78Gf9EHxP8A+F+Vh/wwT42/6Hrwt/4Bat/8bo/4p08c/wDRw+E//DdnH/ysP+J9+DP+iD4n/wDC/Kw/4YJ8bf8AQ9eFv/ALVv8A43R/xTp45/6OHwn/AOG7OP8A5WH/ABPvwZ/0QfE//hflYf8ADBPjb/oevC3/AIBat/8AG6P+KdPHP/Rw+E//AA3Zx/8AKw/4n34M/wCiD4n/APC/Kw/4YJ8bf9D14W/8AtW/+N0f8U6uOv8Ao4nCd/8AsX5x/wDKw/4n24L/AOiD4n/8L8qHN+wZ44diz+PPDDserNaauzH6kx5NVP8AZ2ceTk5z8RuFZye8p4DOZSfq3Bt/P8bJymP09OCacVGHAPEsIraMcdlMYr0UdN/T9ZN/4YJ8bf8AQ9eFv/ALVv8A43U/8U6eOf8Ao4fCf/huzj/5WV/xPvwZ/wBEHxP/AOF+VnNeNP2M/GHgrwh4h8U3njPw/e2Xh3S7zWJ7K2ttUSWdLOEyvHCZUESyyKu1Wc7c9cCvlePPoM8Z8B8FcS8X4zjvhzH4HhjKMdndfL8Ng81p1cTDBUXVqU6LqxVGFapGPLGc9Nk9NY/S8FfTM4R414v4e4WwnBef4LGcRZrg8noY7EYvLJ0sPPGVlShUrKm1VlShKXNKMLvstT6k/Yd/5I1ff9jxrf8A6bNCr+t/oAf8mNx//Zf5/wD+qrh0/lz6cP8AyeXB/wDZEZH/AOrLPT88/GXh+48WftCeLfC9pcxWd14i+MXiHQ7a7nDtDbT6p4zvLKKeVY8yGOKSdZHCDeVU7ckiv80+OeGsTxl9JfjThHB4qlgcXxP438T5BhsZXVSVDCV8246x2BpYmrGknVlTo1K8ak1TXO4xajaVj/Qvg3iHD8JfR54R4oxeGq4zC8O+DvDmd4jCUXCNbFUMs4MwWMq4elKpamqlaFF04OfuKUk5XSaPpi6/YY+Il95f234j6Dd+UoSL7VHrk/loBgLH5obYoHAVcADgdcL/AFZi/wBn34lZh7P6/wCKWQY32UVCl9boZ/ifZwirRjT9tz8kUtFGLSS0V7H8z4X6c/h7gef6l4bZ5g/ayc6v1WtkmH9pNu7lP2MY88m9XKV23q9W3Kp/wwT42/6Hrwt/4Bat/wDG64v+KdPHP/Rw+E//AA3Zx/8AKzr/AOJ9+DP+iD4n/wDC/Kw/4YJ8bf8AQ9eFv/ALVv8A43R/xTp45/6OHwn/AOG7OP8A5WH/ABPtwZ/0QfE//hflX/A/P7ja/wCGLfiv9n+yf8LZsPsuNv2Xz/En2fbjbjydxixt4xjpxxXu/wDEiXjB9W+p/wDEZsB9Uty/Vfb8UfVuW3Ly+w9r7K1tLcm2ljxf+J0vCr6x9b/4hJjfrV7/AFn2XDn1i9739t7JVL31vzb63Zi/8ME+Nv8AoevC3/gFq3/xuvC/4p08c/8ARw+E/wDw3Zx/8rPa/wCJ9+DP+iD4n/8AC/KxR+wV42BBHjrwuCDkEWerZBHcfu+opr9nVx0mmvEThRNO6ay/OE01s0+RWafn9wn9Pbgtpp8B8TNNWaePyppp7pp6NPzPFPjv8C/FHwgj8OX3iXxTZ+JpPEL6jaWz2/8AaLTWqaSlk5WWTUPmMbC+URJGcJtfhc/N+DfSH+j3xZ4KUuGMx4p4wwXFlTiSpmWCws8OsylXwlPJ6WBnyVauYylJ0pRx8Y0adN2hyT0Vz9r8B/HXhjxfq8R4DhrhTF8MU+H4YDGYmFf+zo0cVPNamMhz06eAUUqqeCk6s6ivPmjq7H6Bfsv6fbeAP2dbLxDqCeSt5b+JPHOqfwn7NEZxBKWOM79F0mylBPADYGQM1/pF9ErLcL4cfRky/iXMoOhDG4binxBze9oP6rSeIjh63M1/y8yDJsvqqTTSUktYxR/n79KDMMTx/wDSKx3D+Xy9tPB4jhvgXK/tf7TUVF16XKn9jO82x1NxTTbjd2cj8gdT1C51bUtQ1W8fzLzU7271C7k/56XN5PJcTvzk/NLIzcnv3r/FHNsyxWdZpmWcY6ftMbm2YYzMsZU1/eYrHYmrisRPVt+9Vqzlq29dW9z/AF/yzL8NlGW5flODjyYPLMDhMvwsNPcw2Cw9PDUI6WXu0qUVoraaWP2Mg/4tF+yerf8AHpfaT8M3l/u+T4j8TWpkUHoSU1/WgueGYjPBYV/t9hv+NLfQ6hPXB4/JfCmdZJ+48PxRxXhJVVF7NuHEufKL+GU3s4ylc/xyr/8AG3vpXSj/AL1gs38TI0n9v23DnDWKjScuqtLh7JXJbxh15oxsfm38EvgRrXxul8Rw6Prml6KfDcelSXB1KG7mFwNVbUFjEP2VWKmI6e+/f18xducHb/lv4B/R4zzx9q8U0sl4hyrIXwtTyapiXmmHxldYpZzLM40lR+qKXK6P9l1HU9otfaQ5L2ny/wCknjd48ZN4IUuG6mb5FmedriWpm0MOsur4Wg8M8pjl0qrrfWfi9r/aMPZ8m3s5828T37/hgnxt/wBD14W/8AtW/wDjdf0d/wAU6eOf+jh8J/8Ahuzj/wCVn4D/AMT78Gf9EHxP/wCF+Vjl/YM8cJuC+PPDC7htbbaauNy9cNiPkZwcH+lVH9nZx5DmUPEbhWKmuWXLgM5XNF/ZlaCurq9npprbRxmX08+CZ8vNwDxLLlfNHmx2Uy5ZfzRvaz807+mo3/hgnxt/0PXhb/wC1b/43U/8U6eOf+jh8J/+G7OP/lZX/E+/Bn/RB8T/APhflZLD+wh48tpFmt/iB4bgmQ5SWG21mKRD6q6KrKfoRW1D9nj4g4WrGvhvErhnD1oO8K1DB53SqwfeNSnGM4v0f3XbMq/07+BcTTlRxHh7xFiKM9J0q+LyerTmu0qdROMvmvuLl7+xD8TNTCrqPxO0fUFTGwXv/CQXQXaMLtE+8LgcDHQcccbu7H/QF8U81UI5p4t5PmUaaioRx64jxigoq0VBYidRRUVpGy0Wisvi4sD9N7w1yxyllvhdmuXubbm8C8gwjk5aycnh6cHJt6tvfrf7Od/wwT42/wCh68Lf+AWrf/G68v8A4p08c/8ARw+E/wDw3Zx/8rPS/wCJ9+DP+iD4n/8AC/Kw/wCGCfG3/Q9eFv8AwC1b/wCN0f8AFOnjn/o4fCf/AIbs4/8AlYf8T78Gf9EHxP8A+F+Vh/wwT42/6Hrwt/4Bat/8bo/4p08c/wDRw+E//DdnH/ysP+J9+DP+iD4n/wDC/Kw/4YJ8bf8AQ9eFv/ALVv8A43R/xTp45/6OHwn/AOG7OP8A5WH/ABPvwZ/0QfE//hflYf8ADBPjb/oevC3/AIBat/8AG6P+KdPHP/Rw+E//AA3Zx/8AKw/4n34M/wCiD4n/APC/KyWH9hDx5bSLNb/EDw3bzIcpLDbazFIh9VdEDKfcH8+K2ofs8fEHC1YV8N4lcM4avTd4VqGDzujVg+8KlOMZxfnF/de5lX+nfwLiacqOI8PeIsRRnpOlXxeT1ac12lTqJxl819xavv2HfiTqbI2pfEvRdQaMBY2vl166ZABgBDPvKgAAADjHHAA3deYfQB8UM2lCea+K+SZnOmlGE8whxDjJQSVkoSxDquKS0STSS0Ry4H6cPhxlcZxy3wxzjLozbc44GeRYSM23duccPCCk29W5J666XKH/AAwT42/6Hrwt/wCAWrf/ABuvO/4p08c/9HD4T/8ADdnH/wArO/8A4n34M/6IPif/AML8rD/hgnxt/wBD14W/8AtW/wDjdH/FOnjn/o4fCf8A4bs4/wDlYf8AE+/Bn/RB8T/+F+Vh/wAME+Nv+h68Lf8AgFq3/wAbo/4p08c/9HD4T/8ADdnH/wArD/iffgz/AKIPif8A8L8rD/hgnxt/0PXhb/wC1b/43R/xTp45/wCjh8J/+G7OP/lYf8T78Gf9EHxP/wCF+Vh/wwT42/6Hrwt/4Bat/wDG6P8AinTxz/0cPhP/AMN2cf8AysP+J9+DP+iD4n/8L8rD/hgnxt/0PXhb/wAAtW/+N0f8U6eOf+jh8J/+G7OP/lYf8T78Gf8ARB8T/wDhflY7/hgzxxtCf8J54Y2A7tn2TV9oY9wvl4BIHUfSq/4p2cecip/8RG4V5FLmUPqGc8ik9HJR5OXmasr2v01+zP8AxPnwTze0/wBQeJee3Lz/AF7KeZx/l5visnrbVfnFv/DBPjb/AKHrwt/4Bat/8bqf+KdPHP8A0cPhP/w3Zx/8rK/4n34M/wCiD4n/APC/Kw/4YJ8bf9D14W/8AtW/+N0f8U6eOf8Ao4fCf/huzj/5WH/E+/Bn/RB8T/8AhflYf8ME+Nv+h68Lf+AWrf8Axuj/AIp08c/9HD4T/wDDdnH/AMrD/iffgz/og+J//C/Ky5a/sNfEaxEi2XxI0KzEo2yi1TXbcSqRgiQRbA4xxhgwwcdzXdg/2fviZl8ascB4qZDgY11y1o4Ojn+GjWi1Zxqqi6aqKzatNSTWnX3eLF/Tl8O8e6csd4aZ1jJUXzUpYurkeIdKSd703WjJwadneNtdVrrGof2C/G7Es3jvwuzMSWY2erkknkkkx5JJ5JPWuJ/s6+O5Nyl4icKSlJtyk8vzhtt6ttuDbberbevmdi+nrwVFKMeAuJoxiklFY7KkklokktEktElougn/AAwT42/6Hrwt/wCAWrf/ABul/wAU6eOf+jh8J/8Ahuzj/wCVj/4n34M/6IPif/wvysP+GCfG3/Q9eFv/AAC1b/43R/xTp45/6OHwn/4bs4/+Vh/xPvwZ/wBEHxP/AOF+Vh/wwT42/wCh68Lf+AWrf/G6P+KdPHP/AEcPhP8A8N2cf/Kw/wCJ9+DP+iD4n/8AC/Kw/wCGCfG3/Q9eFv8AwC1b/wCN0f8AFOnjn/o4fCf/AIbs4/8AlYf8T78Gf9EHxP8A+F+Vh/wwT42/6Hrwt/4Bat/8bo/4p08c/wDRw+E//DdnH/ysP+J9+DP+iD4n/wDC/Kxy/sGeOEZXTx54YR0YMjraaurIynKsrBAQykAgg5BGRjAqofs7OPKc41KfiNwrCcJRnCcMBnMZwnF3jKMowUoyi0nGSd09VaxM/p6cE1Iypz4B4lnCcXGcJ47KZRnGStKMoy92UZK6ad01o072Na4/Yr+Kt3b/AGS7+K+nXVqQVNtcTeJJrfaeq+TIzRYPcYwe+cAV7OJ+gf4u4zDPB4zxjy7F4RxcHhcTV4nr4Zxe8XQq1J0nF9Y8ln12PJw/01PCzCYj63hfCfH4XFKSksTh6fDtHEKUdpe2pUoVOZdHe66GP/wwT42/6Hrwt/4Bat/8brxP+KdPHP8A0cPhP/w3Zx/8rPY/4n34M/6IPif/AML8rD/hgnxt/wBD14W/8AtW/wDjdH/FOnjn/o4fCf8A4bs4/wDlYf8AE+/Bn/RB8T/+F+Vh/wAME+Nv+h68Lf8AgFq3/wAbo/4p08c/9HD4T/8ADdnH/wArD/iffgz/AKIPif8A8L8rD/hgnxt/0PXhb/wC1b/43R/xTp45/wCjh8J/+G7OP/lYf8T78Gf9EHxP/wCF+Vjv+GDPHG0J/wAJ54Y2A7tn2TV9oY9wvl4BIHUfSq/4p2cecip/8RG4V5FLmUPqGc8ik9HJR5OXmasr2v01+zP/ABPnwTze0/1B4l57cvP9eynmcf5eb4rJ621X5xltv2E/H9lMlzZ/ELw7aXEefLntoNagmTIwdksSrIuQSDtIyDg8GtsJ+z18RMBXp4rA+JvDeDxVJt0sThMLnmHr021ZunWpKFSDabT5ZLR2ejZlifp2cBY2jPDYzw74gxeHqWVTD4nE5NXozSd0p0qqlTlZpNcyeupHJ+wb45ld5ZfHvhmSSRmeSSS01h3d3JZndmQszMxJZmOSck5JrKp+zt49q1J1aviPwtVq1JyqVKlTA5zOpUnNuU5znKMpSnKTcpSk25NtvVmlP6efBFKnClS4A4kp06cYwp06eNymFOnCC5YwhCPuxjGKUYxjZJKySskM/wCGCfG3/Q9eFv8AwC1b/wCN1H/FOnjn/o4fCf8A4bs4/wDlZf8AxPvwZ/0QfE//AIX5Watp+xN8ULCJrex+KWl2UDDa0No/iG3iZc5IaOFkQgnnBGM885xXsYP6BXizl1GWGy/xfyvA4ea5Z4fBy4kwtGUb3tKlRqQpyV9bOO+ttDysX9Nnwwx9aOIx3hVmWNrwd418WuHsTWi9rxq1qU5xdtLp3M1/2DfHMrvJJ498MySSMXeR7TWHd3Y5ZnZkLMzEklick8nOa8qp+zt49qznVq+I3C1WpUlKdSpUwOcznOcneU5zlBylKTbcpSbberbbuenD6efBNKEKdPgDiWnTpxUIU4Y3KYQhCKtGMIxtGMYpJKMVZLRWshn/AAwT42/6Hrwt/wCAWrf/ABuo/wCKdPHP/Rw+E/8Aw3Zx/wDKyv8Aiffgz/og+J//AAvyslh/YQ8eW0izW/xA8NwTIcpLDbazFIh9VdFVlP0Irah+zx8QcLVjXw3iVwzh60HeFahg87pVYPvGpTjGcX6P7rtmVf6d/AuJpyo4jw94ixFGek6VfF5PVpzXaVOonGXzX3Fy9/Yh+JmphV1H4naPqCpjYL3/AISC6C7Rhdon3hcDgY6Djjjd3Y/6AvinmqhHNPFvJ8yjTUVCOPXEeMUFFWioLETqKKitI2Wi0Vl8XFgfpveGuWOUst8Ls1y9zbc3gXkGEcnLWTk8PTg5NvVt79b/AGc7/hgnxt/0PXhb/wAAtW/+N15f/FOnjn/o4fCf/huzj/5Wel/xPvwZ/wBEHxP/AOF+Vh/wwT42/wCh68Lf+AWrf/G6P+KdPHP/AEcPhP8A8N2cf/Kw/wCJ9+DP+iD4n/8AC/Kw/wCGCfG3/Q9eFv8AwC1b/wCN0f8AFOnjn/o4fCf/AIbs4/8AlYf8T78Gf9EHxP8A+F+Vh/wwT42/6Hrwt/4Bat/8bo/4p08c/wDRw+E//DdnH/ysP+J9+DP+iD4n/wDC/Kw/4YJ8bf8AQ9eFv/ALVv8A43R/xTp45/6OHwn/AOG7OP8A5WH/ABPvwZ/0QfE//hflYf8ADBPjb/oevC3/AIBat/8AG6P+KdPHP/Rw+E//AA3Zx/8AKw/4n34M/wCiD4n/APC/KzyH9nXwPJeftFeH9AuSl1H4Q17WNRv541byjJ4UF21rcIrDISTWLewVN+0qJVJ+ZQK/FPox8AVcb9Jzhvh3FOGLp8E8RZ3mmYYmlGXsva8HLGTweKhGa5o06ud4bLow5+WUVVi37ysfr30iuOaeE+jrn+f4ZTw1TjHIcny7A4epKPtFT4s+qRxeHnKL5XOnk+Ix7nycyk6Ukvddz6B/b48S5uPh94Pik/1cOreJb6HPXznh0vSpMdtvkayuSOd3GMGv6R/aMcVXr+G3BFGpb2dHOeKswo339tOjlGT1OXpy+wzyN2nfnsuXllzfz/8AQH4atR8QeMatP46uU8NYGrbb2UK2aZrT5ut/bZNKytblu73jy+aeCv2MfFvjbwl4e8W2fjDw7ZWviLSrTVYLS5tNSe4t4ruMSLFM0SGNpEBwxQ7Sema/LOAvoL8Yce8GcM8Z4PjjhrAYTibJ8HnGHweJwOaVMRhqWMpqrCjWnSg6cqkE7ScHy32vofpXG30zuFOCeLeIeEsXwbxDjcTw7muLyqvi8PjcuhQxFTCVHTlVpQqfvIwm1eKn7yW51sP7CHjy2lSe3+IHhu3njO6OaG21mKWNsY3JIiq6nBIypBwa+zofs8fEHC1qeIw3iVwzhq9KXNSr0MHndGtTla3NTqU4xnCVm1eLTs7dT5Kv9O/gXE0p0MR4e8RYihUVqlGvi8nq0qkb3tOnUThJXSdpRlr0W5oXv7E/xR1KIQaj8U9Lv4V27Yb2TxFdRLt5XEc5dBtPK4HHavSx30CvFjNKSw+Z+L+V5jQjy8tHHS4lxdJcjTjaniJ1YLlaTjZKzs1sjz8F9Nnwwy2q6+XeFWZYCtLm5q2CXD+Fqy5laV6lCnCb5lpLV3WjsZX/AAwT42/6Hrwt/wCAWrf/ABuvH/4p08c/9HD4T/8ADdnH/wArPV/4n34M/wCiD4n/APC/KylqX7C3jPTdOv8AUZPG/hiSOwsrq9eNLPVQ8iWsEk7IhaPaGZYyqk8ZPPSuDNP2fHG2V5ZmOZ1PEDhWrTy7AYzHzpQy/N1OpDB4epiJU4OVPlUpxpuMW9E3dnblv06uDsyzHAZdT4H4lp1MfjcLgoVJ47LHCnPFV6dCM5JWbjB1FKSTu0rK2hhfsQeGv7W+LV5r0ke6Dwp4a1C6ikIzs1HVpIdIt09AZLC41Vgc5/dEDO41899APhX+2fGbHcRVaTlQ4P4VzLF0a1rqnmec1KGS4anf7Lq5bis5kne9qTWqbPe+nBxL/ZPhLgsgp1LVuK+Jsvw1Wne3Pl2UQrZviJ23kqeYYfKVa1v3l3ayJv24vEv9q/FbTPD8Um6Dwt4ZsopYs58vUtYmm1O4b0Hmae+kcYz8mTnIrb9oBxV/bHjBlPDVKpzYfhDhTA0q1K9/Z5pnlevmuJlbaPtMslkulr+5dtqUVHH6DnDX9leFWacQ1afLX4q4mxlSjUtb2mW5NRo5bh1feXJmMc31296ySabl8YV/Cp/aAUAFABQAUAFABQAUAFABQAUAFABQAUAFABQB4X+0B/yKGl/9jJa/+mzV6xr/AAL/ABL8mB8h1ygFABQAUAFABQAUAFABQAUAFABQAUAFABQAUAFABQAUAFABQAUAFABQAUAFABQAUAFABQAUAFABQB//1f8AP/oAKACgAoAKACgD9Lx0H0Fd62XogFpgFABQB2/g34keOfh7/aX/AAhfiTUPD39r/Y/7S+wGEfa/sH2r7H5vnRS/8e/2268vbt/175zkbfv+BvFLxA8Nf7U/1F4pzLhr+2vqX9q/2f7D/bf7O+t/Ufbe3pVf92+v4v2fLy/x581/d5fiOMvDbgbxC/s3/XThvAcQ/wBkfXP7N+vKs/qn1/6r9c9l7GvQ/wB4+pYXn5ub+BC1rM7f/hpH45f9FI8QfnZf/Ilfff8AE0n0gf8Ao6XEf/lh/wDMh8P/AM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ZusfHr4wa/pd/ous+Pdbv8AStUtZbLULKc2nk3VrOpSaGTZbK2yRSVbaynB4PXb5ed/SJ8bOI8ozHIc88RM9zLJ82wlbAZlgMR9T9ji8JiIOFahV5MNGfJUg3GXLKLts/5fSyfwF8H8gzTAZ1k/AWS4DNcrxVHG5fjaCxarYXFUJ89GtT5sZUjz05pSjzQkrrVO75eT0L4h+PfC1k2m+GvG3izw9pzzyXTWGieItX0qza5lSNJbhraxuoYTPIkUSPKU3uscasSEXb8Zw94leIvCWAllfCvHvGXDWWTxFTFzy7IOJs5yjAyxdaFOnVxMsLgMdh6DxFSnRowqVnT9pOFKnGUmoRPrc98POAuKcbHMuJeCeE+IcxjQp4WOPzvh3KM1xkcNSlUnSw8cTjsLVrKhTnVqzhSU+SMqtSUUnORj2/iDW7XXovFEWqXp8RQasuuprM073OoHWUuxfjU5bm58ySe8a9H2mSecyPLMWkk3MzbvEw3Emf4TiOjxdRzfHPiehnMeIYZ7XrzxWZSzyGM/tD+1a2KxTq1MTjpY7/a6lfEOpOtXcqlVzlKTl7GI4eyTFZBV4Wq5Xglw5WymWRTyWjQjhsvjk8sJ9R/s2lhsP7GFDBxwf+zU6FBUoUqKjTp8kYxPVv8AhpH45f8ARSPEH52X/wAiV+xf8TSfSB/6OlxH/wCWH/zIflH/ABLb4G/9G3yD7sb/APNwf8NI/HL/AKKR4g/Oy/8AkSj/AImk+kD/ANHS4j/8sP8A5kD/AIlt8Df+jb5B92N/+bg/4aR+OX/RSPEH52X/AMiUf8TSfSB/6OlxH/5Yf/Mgf8S2+Bv/AEbfIPuxv/zcH/DSPxy/6KR4g/Oy/wDkSj/iaT6QP/R0uI//ACw/+ZA/4lt8Df8Ao2+Qfdjf/m4P+Gkfjl/0UjxB+dl/8iUf8TSfSB/6OlxH/wCWH/zIH/Etvgb/ANG3yD7sb/8ANwf8NI/HL/opHiD87L/5Eo/4mk+kD/0dLiP/AMsP/mQP+JbfA3/o2+Qfdjf/AJuOL8Y/Ezx58QY7CLxn4m1HxBHpb3EmnrfeQRavdrEty0XkwxHMy28IfcW/1a4xj5vhOOPFbxE8SaWXUeOeK8z4kpZTUxNXLYZh9XthKmMjRjiZUvY0aTvWjh6KnzOX8ONra832nB3hlwH4fVMfV4M4Zy/h+pmkMPTzCeBVdPFQwkqssPGp7bEV1alLEVnHlUfjd73Iv+FlfET+xv8AhHB478Yjw/8A2f8A2T/YY8TayNI/sryPsp03+zftQs/sBtv9HNn5X2cwfuthQ7ax/wCIpeJv9h/6sf8AEROOP9W/7N/sb/V//WrPFkv9j/V/qn9lf2X9feC/s76r/s31L6v9WeH/AHLpqm2jb/iGvh3/AGz/AKx/6h8Hf6wf2h/a/wDbn+rOTPN/7V9v9a/tL+0vqn1z6/8AWf8AaPrntfrCr/vfac65jiq+DPtTtdX+JXxE8QabNo2u+O/GOs6RP5Pn6VqvibWdQ06b7NLHPbiWyu7qS2k8ieKKaHfGfLlijkTa6Ka+8zrxS8TeI8rrZHxD4iccZ7kuJ9h9YyjOOKs8zLLK/wBVrUsRhvbYHGY+vhav1evRo16PPS/dVqVKpT5Zwiz4rKPDXw74fzKjnORcB8HZNm+H9t7DNMq4ZybL8xo/WaVShiPZY3CYSliaft6FWrRrck4+0pValOd4TlEPB3xG8b/D5tQfwZ4jv/D76qtsmotYmEG6WzM5tRL50UvEJuZym3b/AK1s5yNr4H8UOPvDWWZz4F4ozHhqWcRwkczll/sL4yOAeJeDVX29Gr/AeLxLhyuP8aV+b3eVcZeHHBHiDHL4cZ8OYDiGOUyxUsuWO9s/qksasOsU6Xsa1H+OsLh1Pmcv4UbLRuPc/wDDSPxy/wCikeIPzsv/AJEr9A/4mk+kD/0dLiP/AMsP/mQ+G/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B/w0j8cv8AopHiD87L/wCRKP8AiaT6QP8A0dLiP/yw/wDmQP8AiW3wN/6NvkH3Y3/5uD/hpH45f9FI8QfnZf8AyJR/xNJ9IH/o6XEf/lh/8yB/xLb4G/8ARt8g+7G//Nwf8NI/HL/opHiD87L/AORKP+JpPpA/9HS4j/8ALD/5kD/iW3wN/wCjb5B92N/+bg/4aR+OX/RSPEH52X/yJR/xNJ9IH/o6XEf/AJYf/Mgf8S2+Bv8A0bfIPuxv/wA3B/w0j8cv+ikeIPzsv/kSj/iaT6QP/R0uI/8Ayw/+ZA/4lt8Df+jb5B92N/8Am4P+Gkfjl/0UjxB+dl/8iUf8TSfSB/6OlxH/AOWH/wAyB/xLb4G/9G3yD7sb/wDNwf8ADSPxy/6KR4g/Oy/+RKP+JpPpA/8AR0uI/wDyw/8AmQP+JbfA3/o2+Qfdjf8A5uD/AIaR+OX/AEUjxB+dl/8AIlH/ABNJ9IH/AKOlxH/5Yf8AzIH/ABLb4G/9G3yD7sb/APNwf8NI/HL/AKKR4g/Oy/8AkSj/AImk+kD/ANHS4j/8sP8A5kD/AIlt8Df+jb5B92N/+bg/4aR+OX/RSPEH52X/AMiUf8TSfSB/6OlxH/5Yf/Mgf8S2+Bv/AEbfIPuxv/zcH/DSPxy/6KR4g/Oy/wDkSj/iaT6QP/R0uI//ACw/+ZA/4lt8Df8Ao2+Qfdjf/m4P+Gkfjl/0UjxB+dl/8iUf8TSfSB/6OlxH/wCWH/zIH/Etvgb/ANG3yD7sb/8ANwf8NI/HL/opHiD87L/5Eo/4mk+kD/0dLiP/AMsP/mQP+JbfA3/o2+Qfdjf/AJuD/hpH45f9FI8QfnZf/IlH/E0n0gf+jpcR/wDlh/8AMgf8S2+Bv/Rt8g+7G/8AzcH/AA0j8cv+ikeIPzsv/kSj/iaT6QP/AEdLiP8A8sP/AJkD/iW3wN/6NvkH3Y3/AObg/wCGkfjl/wBFI8QfnZf/ACJR/wATSfSB/wCjpcR/+WH/AMyB/wAS2+Bv/Rt8g+7G/wDzcH/DSPxy/wCikeIPzsv/AJEo/wCJpPpA/wDR0uI//LD/AOZA/wCJbfA3/o2+Qfdjf/m4P+Gkfjl/0UjxB+dl/wDIlH/E0n0gf+jpcR/+WH/zIH/Etvgb/wBG3yD7sb/83B/w0j8cv+ikeIPzsv8A5Eo/4mk+kD/0dLiP/wAsP/mQP+JbfA3/AKNvkH3Y3/5uD/hpH45f9FI8QfnZf/IlH/E0n0gf+jpcR/8Alh/8yB/xLb4G/wDRt8g+7G//ADcH/DSPxy/6KR4g/Oy/+RKP+JpPpA/9HS4j/wDLD/5kD/iW3wN/6NvkH3Y3/wCbg/4aR+OX/RSPEH52X/yJR/xNJ9IH/o6XEf8A5Yf/ADIH/Etvgb/0bfIPuxv/AM3B/wANI/HL/opHiD87L/5Eo/4mk+kD/wBHS4j/APLD/wCZA/4lt8Df+jb5B92N/wDm4P8AhpH45f8ARSPEH52X/wAiUf8AE0n0gf8Ao6XEf/lh/wDMgf8AEtvgb/0bfIPuxv8A83Hmmm+MPFWi6xe+INF8R63ouuaibr7dq2j6neaVf3Qvbhbu7SW5sJIJWiuLlEnliyInkRGK5RNv5VlfG3GGRZ3j+JMi4oz7Is/zR4v+0M4yTNcbk+Y4uOPxMMZjadbFZdXwtWVHE4qnSxFajz+ynVp0puF6cOX9MzLg/hTOsnwXD2dcOZJnWR5csL9RynOMswea4DCvA4eWEwk6OGx9KvSjVw+GqToUq3L7WNOpUipJTmpV9e8S+IvFV6mpeJte1nxFqEdulpHfa5qd7qt3HaRSSyx2yXN9LNMlvHLPPIkIYRrJNK4UNIxfl4i4p4m4vx1PM+K+Is84mzKlhqeCp5hxBmuOzjG08HSqVa1LCU8VmFfEV4YanVxFerChGp7KFSvVmoqVWZ0ZDw1w7wrgp5bwzkOTcO5fUxE8XUwOR5ZgsqwlTF1adKlUxM8NgaVGjPEVKVChTnWcXUlTo0oOTjTioeg6P8efi/4f0uw0TRvHmt6fpWl20Vnp9lAbTybW1hXbFDHvtmbYigAbmY+p6bv0rI/pE+NfDeUZdkOR+Ime5bk+U4SlgctwGH+p+xwmEoR5aNClz4aU+SnFcseaUnZav+b89zjwF8IOIM0x+d5zwHkuYZrmmKq4zMMbXWL9tisVWlzVa1TkxlOPPOV3LlhFX2S15tL/AIaR+OX/AEUjxB+dl/8AIler/wATSfSB/wCjpcR/+WH/AMyHm/8AEtvgb/0bfIPuxv8A83B/w0j8cv8AopHiD87L/wCRKP8AiaT6QP8A0dLiP/yw/wDmQP8AiW3wN/6NvkH3Y3/5uD/hpH45f9FI8QfnZf8AyJR/xNJ9IH/o6XEf/lh/8yB/xLb4G/8ARt8g+7G//NxDcftE/Gy7t57W4+ImvS29zDJbzxMbPbLDMjRyxti0ztdGZTjnB4rDE/Sb8esZhsRhMT4m8Q1sNiqFXDYijP6jy1aFenKlVpythU+WdOUouzvZ6WNsP9HXwTwmIoYrD+HeRUsRhq1LEUKsVjOalWozjUpVI3xzXNCcYyV1a61ued+HvGPi3wi123hXxR4h8NNfiFb5tB1nUdIa8W2MptxdHT54DcCAzzGESlhGZZSmN71+Y8Ncb8acGSxkuD+LeJeFZZiqEcwlw5nmZ5LLHRwrrPDLFvLsVhXiVh3iK7oKs5qk61Vw5faT5/0XiHg3hHi5YSPFXC/D3EscA68sDHP8my7N1g3iVSWIeFWYUK6w7rqhRVZ0uV1FSpKd+SBm6vrGra/qNzq+u6pqGs6reGM3ep6re3GoX90YYY7eI3F5dyS3Exigiigj8x22QxRxrhEVa8vOc7zniPM8VnXEGbZlnucY10njM1zjHYnMsxxboUaWGovE43GVa2Jrulh6NGhT9rVn7OjSpUoNQhBHp5Rk+U5Bl2GyjIsry/JsqwaqLCZZlWCw+X4DCqtWqYiqsPg8JTpYeiqterVr1PZwjz1qtSpK85ykZteWeiFABQAUAFABQAUAFABQAUAFABQAUAFABQAUAeF/tAf8ihpf/YyWv/ps1esa/wAC/wAS/JgfIdcoBQAUAFABQAUAFABQAUAFABQAUAFABQAUAFABQAUAFABQAUAFABQAUAFABQAUAFABQAUAFABQAUAf/9b/AD/6ACgAoAKACgAoA/S8dB9BXetl6IBaYBQAUAFAHUeFPBXizxzqJ0nwj4f1PxBfqgklh062eZbaJm2Ce8nwLezgLkIJ7uWCHeQvmZIDfW8HcB8ZeIOZvJ+C+G824kzCEI1a1DK8JOvDC0ZS5I18bifdw2Bw7n7ixGMq0aLm+TncmkfL8Wca8J8C5cs14v4gyzh/ATm6dGtmOJjSliasY87o4PDrmxGMrqF5uhhaVaqoJy5GlePfeLP2fPjB4H8PXnirxT4Ol0rQdP8Asv22/Os+HLz7P9tvLewtvMtdP1i6vB5t3dQQjFu21pAz7EDPX6Nxl9Gvxs8P+GsdxhxdwRVyjh3Lfqn17MHnvC+N+rfXsbh8uwvtMJlud4vHL2uNxeHoK2FfLKrGVTkgpSj8Dwn9ITwf444hwfCvC3GNPNc+zD619SwCyXiPB/WPqWDxGPxPs8VmGTYTBP2eEwtes74lc0aTUOabjCXjNfhh+zBQAUAFABQAUAFABQAUAFABQAUAFABQAUAFABQAUAFABQAUAFABQAUAFABQAUAFABQAUAFABQAUAFABQAUAFABQAUAFABQAUAFABQAUAFABQAUAFABQAUAFABQAUAFABQAUAFABQAUAFABQAUAFABQAUAFABQAUAFABQAUAFABQAUAFABQAUAFABQAUAFABQAUAFABQAUAFABQAUAFABQAUAFAHhf7QH/IoaX/2Mlr/AOmzV6xr/Av8S/JgfIdcoBQAUAFABQAUAFABQAUAFABQAUAFABQAUAFABQAUAFABQAUAFABQAUAFABQAUAFABQAUAFABQAUAf//X/wA/+gAoAKACgAoAKAP0vHQfQV3rZeiAWmAUAFABQB+yv7Ifh7TPD/wN0DVoYI477xJPrOtaxdKimW4a31W/06zVnA3tHbadY26xxElUle4dADM+7/cn6FfDOVcN/R/4bzjD4elSx/FOIzzPs7xkYRdbEzw+cZjlmCjOoo+1lSwmWZfhoU6LcoU608TUpxjKvNz/AMafpecRZnxB45cQZVXr1KmC4boZNkuT4WU2qWHhXyrAZjjJRg5ezjVxOY47ETqVUoyqUo4enUbjQhy/AfxS/an+IXxO0rxD4Wu4NF03wjrc9vs0y2sC17DaafqlrqenrJqUs0kslyJrG2N1KixQynzRFBFG6pF/nH4u/S88SfFjJ+JuEcZh8hyvgvPsRhuTKsLl0p4+hg8tzfB5tlsauaVsRUq1MXGtl+FeLrU6dKjWftlSw1GnOEKX9+eFv0V/D7wxzXh7inCYjO8y4uyShiHPM8TjoRwNbF5hleKyvHunltGlTp08K6OOxKwtOcqlaivZSqV604znP5mr+Uj+mgoAKACgAoAKACgAoAKACgAoAKACgAoAKACgAoAKACgAoAKACgAoAKACgAoAKACgAoAKACgAoAKACgAoAKACgAoAKACgAoAKACgAoAKACgAoAKACgAoAKACgAoAKACgAoAKACgAoAKACgAoAKACgAoAKACgAoAKACgAoAKACgAoAKACgAoAKACgAoAKACgAoAKACgAoAKACgAoAKACgAoAKACgDwv9oD/kUNL/7GS1/9Nmr1jX+Bf4l+TA+Q65QCgAoAKACgAoAKACgAoAKACgAoAKACgAoAKACgAoAKACgAoAKACgAoAKACgAoAKACgAoAKACgAoA//0P8AP/oAKACgAoAKACgD9Lx0H0Fd62XogFpgFABQB7j+z54q8AeDvH51f4k2FtqPhz+w9StPs91osOvRfb55LRrWT7BNDOm5VjmAm2Zj3YBG47v6A+jXxh4ccEeI8s78UsuwuZ8Mf6v5pg1hsZkNHiOj/aVetgZYSp/Z1elWhzwhSxCjiOVSpczSkudqf4b9IThTj/jHgCOT+G2OxOXcR/27luLeIwudVchq/wBn0KWMjiqf16jWoTcZTqUG6HPapyptPk939kvAGueE/EngvRtb8F2kFp4Uv7e6k0q0g02PSoI4Iry6guFXTY44Y7cNdRXDFFjUSFjIc7yW/wBxfDfP+DuKuBciz7gTB4fBcH5lhsVPJ8HQyqnk2HpYeljsXhsTCOV06VOnhYyxdHEylTjStUcpVWpe0bl/jbx/kfFfDPGedZJxpiq+L4ry/EYaGa4qtmU81r1K9TB4XEYeUsyqVatTESjhauHjGcqsnTUVTTSgkfnj8dPi3+zv4r+G2s6J8PvD+mWHim6udIexubbwNZ6JMkVtqlrcXoXUYbKGSEPaRzKyiQCUExHIYhv8zvpBeM/0ZeMfCzPcg8N+Gspy7i7F4rJamX4vC+H2CyCvTo4XN8Hiceo5nRwlKpRVTBUq8JQjOPtoydJ3U3E/0O8C/CP6RHCniVkueeIGf5nj+FsLhs3hjsNieOMXnVGdXE5Vi8PgnLLquNrwrOGLqUZxk6b9lKPtU04pnrvwV/Z4+Gvw9+H1p8SPipZaXquqzaNF4i1B/EMIu9E8M6dcQLdQWkelzLNbXeoJBJD9pnuLW6uBft9l02NdqvcftPgP9Gfwr8NfDbB+KPi/gMpzfOK+R0uJsyqcTUY4zIOFMrxOHhjMPg6eUV4VcLjMzp0KlH61XxOFxmKWYy+qZVCHLGeL/IvGr6Q/iV4heIGL8OPCvG5pleU0c5q8O5fT4dqywuecT5jQrzwtfF1Mzo1KWJwmX1K0K31ahh8Vh8P9QX1vM5y5nDC9BaftO/sz3+oxeHWsYoNOnkS3TUb7wXbw+HgZT5S+crRNd28J+USTXGlxQRIweaRIlkeL6XB/Sx+ipmWZ0OGZYKjh8sxNWGGhmeY8DYahw0nW/dRdeFSg8ZhqDfLCpXxOWUqFKElUxE6VCFScfnsX9GL6S+X5fW4hji6tfMcPTliJ5dgOM69biFql+8l7GUKv1XEV0ryhRw+Z1a1WceSiqlWVOEvO/wBqn9nLwfZ+D7/4l+AdKtNBvNFNvc63pOkxpBo+p6VczQ2731pZRsLWxurFporh/sKRW1xZi5Z4nuQklfmX0vvowcE4LgnMfFTw6yjBcOY7Ifq2Kz/JsmpQw+SZtlGKxFDCzx+CwFKUMJl2Ly+VeliZrAQoYTFYGOKlUoVMVGnUn+i/RW+kbxhi+MMB4acfZrjM/wAFnf1jDZJm2bVJ184yvNcNQq4mGCxeOqRlisfhccqNXDR+vTrYnDYyWGjCtHDOcI+PfsS+H9B8Q/ELxVa+INE0jXbWHwbLcQ22sabZanBDONb0eMTxQ3sFxHHMI5HjEiKH2O67grMG/EfoFcN8O8TeJXF+E4kyHJeIMJQ4GrYmhhc7yrA5th6OIWf5JSVelRx9GtSp1lTqVKaqwjGfJOcE+WUlL9h+m1n+fcPeH3CuKyDOs3yPE1+MqdCtiMnzLGZZXq0Hkmb1PY1a2CrUalSk6lOE/ZzlKHPCMrc0YuP2V4y+EfwV8NeMm+Knjux8HaJ4W0rw7o+h6Tos2n2djop14aprt5fane6Ra2sVtq99NaXWnW2nweRduEtbyaa3b7PaS2/9zcceDHgPwrxxPxe8Qsu4IyHhHJ+GMk4fyfJK+WYHL8hfESzfiLG4/NcdkuFwawud5jXwWMyvCZZQ9jjKip4PHVq+En9VwVfD/wAacG+LfjVxLwbHwr4Fx/GOdcU5rxHnGe5rnFDMMZjs6WQvKsiweCy3B5viMVLE5PgKOLwuY4nMa/t8LTc8Vg6NHE0/rGMpYj5Z/ak+KfwV8c+A9F0f4b3ml3Gs6b4vtLmeOx8MajojLpCaPrsEzxXV3o9hDJbfbJ7MGCOfeztFL5DIm9P5C+l14veBHiB4eZDknhdjsoxOd5Xxrg8ViKWA4TzPIZwyWGScQYavOji8bkuW0auEeNr4BSw9Ks5zm6Vb2DhTU4f1P9Frws8aeBuPM6zjxIwWaYfJ8y4QxeGoVMdxPl2dxlm884yKvRhVw2EzjMK1PFfU6GMca9SjGMYKrSdZTmqZ2/7OH7MXhSHwpafEz4rWVtftqFidZ0vQ9XdYtE0jQxH9ph1fWo3kWC8lu7Rftgt73/QLOwlR7qKW6ZhZff8A0Xvom8H0OD8D4reMOBwuYzzPL/7cyjIM6nClkGS5Aqf1uhnWfU6lSNDG1sZgo/Xlh8fKWW4LLa0ZYzDVcXOTwHw/0j/pO8V1uK8Z4Z+FONxOX08ux39jZpneUQlVzvOM7c/q1bKMlqQhKvhKOExcvqbr4JLMMZj6Uo4SvTwsY/W/QJf2nP2YrbUD4bTR430hZ/s7anbeB7FvDYCnYZRb7U1GSBeQJItGk3IN0YdCN36RV+lf9E7C5lLhaGS0amTRr/V5ZtheAMBLhZcr9m60cP7OOZ1MPHVKpRyOanBc1JTpyjKX5/S+jH9JzE5euJZ5tVp5tKj9YjlmJ44xkeJXzLnVJ1+eWX08RLRunVzmDjNqFXknGXLxv7QP7NHgrX/Blz8TfhHaWNjdWmm/2/NpmhFDoHiPQzF9rmvNKt4maCzvIbMm7t009I7W9hia3Fr9rlimb4b6SX0VOBOI+BsV4reDGCy/LsZg8q/1ir5Vw9Kk+HOKMgdH67Xx2UYai3hcDjaGBcsbhYZZGng8fQpSw0cI8ZVpVj7L6P30mONOH+MsN4Z+LeMx2PwmLzP+wKOZ56qn9v8ADedxqvB0cHmmJq0/rGMwdbGpYTEyzGU8Vga1WOIeM+q0q1GPxJ8FfhRqXxh8cWfha0mex06GF9T8QaqqLIdN0e3eKOaSJHZFku7maaGzs4yWHnziaRDbwzOn8EeA/g5mnjdx/guEsHXnl+WUKFTNeJM4jTjUeV5JhqlKnWqUac2o1cbi69ehgcDSbkvrGIVerB4bDYiUP7c8a/FjLfB3gfGcUYujDHZjWrQyzh/KpTlBZjm+IhUqUoVZxvKng8NRo18ZjKis/Y0HRpyWJr4eE/081ay/Zy/Zq0PTk1TRtGs7q7XZZtPpUfiLxdrklqEE90080M1wsSM/mSyNJYaVBNL5NukLSQwN/rLnOB+jD9FfIMsjmuR5HgcXjYeywMq+T0+JuM8+qYWMI4jFyxFelWxUaUZT9pWqyqZdk9CtV9jhoUJ1KOHP8wspxn0jPpK55mMssznOsbhcLJ1MZGjmtTh7hHJKeJc5UMLGhSq0cK6kow9nRpRpY7Na9Gl7bETrQp1qxF4b8Tfs3/tGR33h+30PRr7VI7aS4k03VtBh0XxDFbHbHJe6ZqFttn/dNIqzSaZqTzQHY04WN0LY8L8WfRd+k9SzDhzD5BkWZZtSwlbEVcrznh2jkXE1HCPkpVsflOZYZQxCdKVSEa1XKMylXw75JYiFOnOlOrtxJwx9I/6OdTAZ/XzzOcvyypiadCnmWU59Vznh6tilz1KeBzPL8RKeHftY05TpUszy5Ua651QlKpCpGH5zftC/BmX4M+NRpVrPPe+Gtatn1Pw3fXAX7R9mWYxXOm3bphJL3TZDGsssaok9vPaXPlwvO8EX+YX0lvAyr4GceLKMHiMRj+Fc+wtTNuF8wxSj9ZWFjWdHF5VjZwjCnVx+VVXShVrUoQhiMLiMFi/Z0amIqYeh/oz9HrxmpeM3BTzTF0KGC4myTEU8s4kwOGclh3iJUva4XM8HCblUpYLM6aqSp0akpzw+Jw+LwyqVoUYYiv8AVH7MH7N/g278HWnxS+JNla6x/aSXN/o2j6ocaJpukWcksf8Aamq27usF9LdfZ57hIbwS6dBp5hmkilnl/wBH/r36Jn0XOB8bwTgvFzxSwGEzp5pDFZjkeS5vJLIMqyTBVK1J5vnOGqShh8wq4xYeviadHHutlmHy10a9ShVxFVywv8r/AEn/AKSPGWE4wxnhd4b43FZOstnhsBnOcZXFvPMzzjF06VT+y8pr01LEYGlhHXo4edXBOlmNfMFVo06kKFJRxHpsv7T37MelXa6FZ6fFJpqv9ne+0zwPCuhQpG3lg+SYLa8lgUZZGtdLuFaNcxhtyBv1ir9LL6KGUYyHD2Cy+lUyqNRYWeOyrgGjDh6hCnP2XN7CWFw2Nq4anG8oSweV14ypRvRU+aCPzGl9GH6Tea4SWe4zG1aeZSh9Yjgsz43qyz2vKpD2vL7aNfFYSliJu0ZrFZnRlGpK1VwtPlp/HT9nr4dePvh/feP/AIdabpWla5a6K/ibTLvw5BDaaV4n02O1bUHt57G38qzNxeWu+Szv44Yrs3RiS7eSEtGnD9IP6NPhj4jeG+YeI3hllWTZPxBhMhqcV5VjuGMPQwWT8WZXTwcsznhsRl+F9hgJYnH4Pnq4HMqVGjjHjJUaeNrVaEpwpdngX9IXxG4A8QMDwD4iZnm2bZHis7hwzmeC4jr1sZmvDGZVMVHLoYjD47Ee2xscPgsVyU8ZgKlathFhFVqYSnCsoSPir9lHSdL1v43+GNO1nTNP1fT5rLxG01hqdnbX9nK0WgahLE0lrdxTQO0UqLJGWjJR1V1wwBX+DvodZNlGf+PvCeWZ7lWW51ltfAcTyrZfm2BwuZYGtKjw5mdWjKrhMZTq4epKlVhCrTc4NwqRjONpRi5f2t9K/Ns0yTwR4mzHJsyzDKcwo47hyNLHZZjMRgMZSjVz7L6dWNPFYWpSrQjUpylTqKM0pwk4SvFtR/Qb4s/Aj4VanqfhXxZ4ls/C/hDwD4Js/Ed74pt9Os7bw9/bdzfvoUei297c6XbWbtZW7Wt+XCTG/lnnt7GwjY307p/pT4x/R48H82zXhDjHinBcJcFeHXAWC4px/F2Gy3A4Xhn+38TmM+HaWRYbHYvKKWDqTwOGnhMxlONOv/aFXE4jC5fl9Kcsxr1KH+fHhP47+KuV5ZxVwpw1i+KOLuPuNsZw3guF8RmGLxPETyTD4CGfVM6xGCwuZ18VTjjcRHF4BRlUo/UaWHoYnHY+pGOX0ITo+Dvi7+yrrd9beC/D9t4TsftckVlYW1/4JXSdM1KY7YoIVuL7SYbdp5iRHF/aLQTXMjbV3zOEbz+CPGn6IGfZhhuBOG8NwbgFjatLA5fhMw4Djk2UZpXvGlQowxWYZLQwssRXk1CisylQr4qtJQg6terGM+7jHwh+lTkmBxHGnEFfizHfVKdTG47FYHjWWbZpl1Gzq160sNgc3r4mNCioudZ4CNajhqceeXLRpucfF/2qf2Z/DukeHrz4lfDvTI9GOlMkvifw7YoV0yTT5ZNj6xpltv26fLZSSRC8srVEsXsd91FFayWswv8A8J+l99FThjJuGcd4p+GeU0sjlk8oVuLOGcvhyZVWy2tV9nPO8qwibhl1bL6lSl9ewGEhTy+eX8+MpUcHVweI+u/tP0VvpMcRZtxDgvDXxEzSpnKzZTpcMcRY+fPmdLMKVPnp5PmWJcXLH0sdCnV+pY3FVJY6GO5MLVq4qnjKCwX5xV/l6f6PBQAUAFABQAUAFABQAUAFABQAUAFABQAUAFABQAUAFABQAUAFABQAUAFABQAUAFABQAUAFABQAUAFABQAUAFABQAUAFABQAUAFABQAUAFABQAUAFABQAUAFABQAUAFABQAUAFABQAUAFABQAUAFABQAUAFABQAUAFABQAUAFABQB4X+0B/wAihpf/AGMlr/6bNXrGv8C/xL8mB8h1ygFABQAUAFABQAUAFABQAUAFABQAUAFABQAUAFABQAUAFABQAUAFABQAUAFABQAUAFABQAUAFABQB//R/wA/+gAoAKACgAoAKAP0wr0ACgAoAKACgD9t/wBmD/kgPw+/7Bmr/wDqQaxX++H0Sv8AlHLw0/7Fec/+tLnZ/iP9KD/k/viF/wBjLKf/AFn8nPxIr/A8/wBuD6l+GX7KPxR+JWlWuvTTWPhTw9fxpPY3evS3TXuo2rjdFd2Ok2sbytbSjDwy301gk8RW4tWmhdHf+u/Cj6Hni54p5Pg+Iq9fAcH8M5jShXy/F8R18ZLHZng6i5qOMy/JsJSrVXhKi5Z0K2YVcuhiaMoYjCPEUZwqS/ljxM+lb4WeGubYrIqFDG8VcRYCrOhjsLkFHCQwWXYuEuWrhMdm2JqU6UcVTfNCtSwNHMJUKsZ4fFKhWhOEPdLb9gIqok1D4qJGAMult4OyoPfE8/ilOAcctb8/7P8AF/QWF/ZxcsVUzLxfhTSSdSGF4IvGP81sTX4tp6LVJywyvu+W1pfhmJ+n7zSdPL/CuU23aE8TxjaT7J4ehwtLV6aLE+Wu8frL4x6auk/ADxzpPnPdrpfw7vbAXEygSXH2DSlgW4kX5gJZDCJWwTtc8HgGv7J8bsrhlH0cfEHJvbTxkcp8Msxy6OJrxSq4n+zsm+rwxNWN5JVajoRrSs5cs3pLRSl/Jvg7mUs18fuBc29jDCyzTxEwGPlh6Mm6eH+vZs68sPTl7rdOmqzpRulzQWq1aPhj9g3/AJKT4u/7EeX/ANP2i1/n1+zu/wCTpcaf9kBW/wDWiyE/uf6eX/Jt+EP+y3p/+qHORf28dWv5fiP4T0N7iU6ZY+CrfVILTefJW/1PXNctbu52fd82S30qyiLEZCRADALVX7RDOcxq+J/BvD88TVeU4DgPD5xh8Hzv2MMxzXiDiDBY3E+z0j7WphsnwFLnfM1ClZWTkhfQOynAUvDnizPYYemszxvGtfKq+L5F7aWAyzI8jxeEw3tNZezp4jNsbV5Fypzq3ak1Fx+L9DsU1PW9H02Q7Y9Q1XT7F2LbQEu7uGBiW424EhO7PHXjFfwnw/l8M2z7JMrqNRp5lm+W5fOTlyKMMZjKOHk3K65Uo1W3K6tvdWuf2jnuOnleSZzmVNN1MuyrMcdBKPO3PCYSriIpQ15m3TXu297bW5+8HxH8CJ45+Hus+ArPWJPCttqtlY6cNQs7RLn7Hp9reWcstmlq1xaK0F3Z2z6c6CeLbBcPjeB5b/8AQ94oeHsPEDw2z3w7wWdVOEcLnGBwGVxzLA4OnivqWXYXG4KrWwUMHLE4SEsPjMFhZ5ZUgsTS5aGIlbnUXTn/AIPeHHHcuBvEHJePMZlFPinE5TjcbmTy/G4qeGWLx+JwmLpUcZPFxoYmUK+ExmIhmNObw9Xmr4eKtFvnh8Yf8MEaP/0VO6/8Ja2/+aGv4W/4pz5L/wBHexn/AIiOE/8AokP7O/4n5zj/AKNbg/8AxKcT/wDQ8fYnwp+H6fDLwFpngafX28S2umvqIt728tIrPdZ395Pdmy+zfartTDDJcTIu6aUFG8sKiKiL/bvg94bw8KPDvKvD+vxHPirCZVPM1hsfjsFSwPNgsxx2IxrwH1X65jYyoUKmJrU481eonTl7PkhTjCnD+PPFbxAl4m8eZnxzRyGHDWKzOGXSxGCweMq4xLF4DB0MIsasT9WwclWrQw9GpLloQanH2jcqkpzl8v8A7Fnhyy0e/wDjRJDHH5tl4ut/DkDg7nistJm1hhGjHJEcrTIWIP70wIWz5aV/Jf0EuGMDkmY+O1WhTo+1wPGuH4YoTT5qlLA5NXzuUacJNuUaNaWIg5NcvtZYem5ubpQ5P6g+mlxHjc5wHgvTrVKvssbwhX4jrQa5YVcbm1HJ4yqTSSTq0o0JpJ39kq81FR9rPm+TP2utavdX+O3iy3upHa30K30PRtNiYnFvaJo1jqEqICSAsuoahe3Py4BM+cEkmv41+mnn2Pzr6QvGOFxdWpPDcPYbh/JMrozcrYbBxyLAZnWhBS0Ua2ZZnj8V7sYp/WL+9fnl/Wf0RMkwWUeBPCmJw1KEMRnuIzzOMyqwUb4jFyzrHZdSnNpJuVLL8vwOG95ya9hZcqtE8H8L+KNf8F67YeJfDGpS6TrmmNM1lfwxwTPCbi2mtJx5VzFPbypLbXE0LxzROjI5BHQ1/O/CXF3EfAnEOX8VcJ5pWybP8qlXlgMxoU8PWnQ+tYWtgsQvY4ujiMNVhWwuIr0KlOvRqQlCpK8W0j944o4WyDjTIsfw1xRltLNsjzONCONwFapXowrfVsTRxdBqthatDEUp0cTh6NanUo1qc4zgrStc6Xx38V/iB8TF0xPHHiF9eGjNdtphl07SLJrU34thebX02xtHdZxZ225ZWdQYlKqCCa+q8Q/GPxI8VoZTDxA4lqcRRyOWNllXtcsyXAywbzFYVY3kqZXluBqTjiFgsLzwqynBOhBxSkmz5vgPwn8P/DKWZz4G4ehkLzmODjmfssyzfGxxawDxLwfPDM8fjIQlQeMxPJKkoSarTUm1ZHoXwn/Zw+Jnxasl1fSktdD8MGR4Y9d124uILW8MTmO4TS7O2iuLu/8AJYNE0oihsDMklubxJopUX9K8HPov+K/jNgI5zk8cJkHCcqlShT4g4hxWKw2DxzozdLE08pwWFo4nG5h7GanSnWVCjl3toVcM8dGtSq06X554sfSO8MfCXHSynNXic84ojCFapkeRYbDV8VgvawVXDzzTGYmrh8JgXWi4VI0vbV8eqU6eIWClRq0pz+jrP9gG5Kq2o/FK3hIGZEs/CElwox12zz+J7YgAZO5oPqp5K/1Dgv2cOKcIzzLxdw9CaV6lLBcFVMTBPqo4jEcU4R2W/NLDf9ur7X844z6f2HUpRy/wtr1ot2hUxnGFPDy8nKhQ4YxSbf8ALHELykz7b8L+D4vAfwttPBseoyazDoPhm+sF1GeBYGvE8i6k3m3WW4SKPEvlxxCaYLEqrvfBNf3vwjwTQ8PPCXA8DUszqZ5h+HuFcdlsMzxFCGHljqf1fFVPaPDRrYmFKny1fZ06Sr1lGlGEeeVrn8ScU8YVuPPFHG8ZVMvhk9fPuJcHj5ZfQrTrxwdT2+Gp8ixEqVCdWpelz1KjpUnKrKUuSOx+Vv7Hv/Je/Cn/AF4eJ/8A1HNTr/IH6Ev/ACkXwf8A9i7iv/1mM0P9Uvph/wDJhOKv+xhwz/60OXH0v+3xr99a6F8PPDUEsken6xqXiDVr9FLKs82hwaTb2KPjAkSP+2rqUxtuUSLDJgMiNX9V/tGOI8wwfDvhnwtQrVKeW55mnEmcZjThKUIYitw9h8mw2X06lrKrCm8+xdV05NxjVhQquKnGEj+aPoD5BgMVn3iHxLXpU6mYZNluQZVgKklGUqFLPa+bV8dOmmm6c5rJcLSVRWbpyrU03GU0fmWDjkcEcgjtX+UadtVo1qmuh/pq1fR6p6NPqfuT4EvJviB+z7okuvE3c/iL4byWGrS3JJa9kk0efTLu5uGcgs92Ue4lfIBaUuCAVNf9Avh5ja/iR9G7IKvEMvruI4n8Lp5bnFbFNyeOq1skr5VjcXiZTacp42UJ4mtO6TnVnKLSsz/DTjrB0eAPpAZ3SyKP1Shw54kQx+U0sMklgqdHOaOZYPDYeMFaMcIpww9KNm1GlGMotpxPw2r/AJ+j/csKACgAoAKACgAoAKACgAoAKACgAoAKACgAoAKACgAoAKACgAoAKACgAoAKACgAoAKACgAoAKACgAoAKACgAoAKACgAoAKACgAoAKACgAoAKACgAoAKACgAoAKACgAoAKACgAoAKACgAoAKACgAoAKACgAoAKACgAoAKACgAoAKAPA/2gpwvhvRLbIzLrnngd8W9hdxkj2BuVzx3HSsK/wx9f0/r+mB8l1zAFABQAUAFABQAUAFABQAUAFABQAUAFABQAUAFABQAUAFABQAUAFABQAUAFABQAUAFABQAUAFABQB/9L/AD/6ACgAoAKACgAoA/TCvQAKACgAoAKAP23/AGYP+SA/D7/sGav/AOpBrFf74fRK/wCUcvDT/sV5z/60udn+I/0oP+T++IX/AGMsp/8AWfyc/GTwzHp0viTw/Fq5RdJl1zSY9UaQhY1057+3W9LsSAqC2MpYkgAckjrX+F/CdLLK/FXDVDOnCOTVuIMmpZtKpJRpxyypmOGhj3UlKUYxgsK6rlJyilG7cla8f9nOJ6mYUeGuIa2UKbzalkebVMsVNOVR5hDAYiWCUIpSbm8SqSilGTcrJJ3SP2o/aHj8dx/CPX4/hiuoR67H/Z6eXoAdNXTRUuIxqCaMtti4W5W2CgLZf6ULUTraAzbBX+730mKfiJT8GOI6fhPHMqfEVL+zYez4cjOGdwyKGJpxzOGRRwtsTDFxwqSjHAf7YsJHERwSdf2aP8Vvo8VOA6ni3kFTxOll9TIKjx83Uz+UJ5PLOZ4eq8unnUsTehLCyxLblLG/7K8U6EsW1Q9oz8lPC/wu+K3xM1+30qy0LxLeXFzdCG71bW7fVI9M00dZrnVdUvYjFbpDGC5Rna6nKiG1gnuHihf/ABn4S8I/GLxW4jw2T4Lh/irG4jE4tUcbnOf4bN6WU5UlrXxOb5tj6M6WGjQpqU3SlKeMrySw+Ew+IxM6VGX+tXFHil4UeGeQYjNcZnvDODoYbCurg8oyTEZVUzPMulHDZVlmCqe1xEq0+WCqRhDC0It1sVXo4eE6sf1x+L+mpo37P3jjR45DKmlfDm901JWG0ypY6QLVZCuTtLiIMRk4Jxk9a/2g8a8rhkf0cPEDJKVSVank/hfmOV060o8sqsMvyT6pCpKN3yyqRoqTjd2btd2uf5H+EGZTznx/4HzipTVGpmviPgMynSi+aNKeOzj61KnGTSclB1XFNpXSvZbHwz+wb/yUnxd/2I8v/p+0Wv8APr9nd/ydLjT/ALICt/60WQn9zfTy/wCTb8If9lvT/wDVDnJnft2f8le8P/8AZOtH/wDUk8W15v7Qv/k9PDP/AGbDJf8A1quND0foJf8AJouIf+zjZv8A+s1wifGdrcS2dzb3cDbZ7WeG4hbrtlgkWWNsAgnDqDwR9R1r+GMJiauCxWGxmHajXwmIo4mjJq6jVoVI1aba0ulOEXa/3XP7NxWGpYzDYnCV05UMVQrYatFaOVKvTlSqJNppNwm1qn6PY/azxvp1r+0V8ALkeGbi2Nx4q0PTtY0jMwEVvrum3NvfvpNzKflhkjv7O40W8dwRbO0shB8sFv8AePj3LMJ9Jv6OOKjwrisK8Txhw/lmdZK3Wj7HDcQ5VisLmUsmxdVvloVKeZYLE5Djp1Ob6rOVao0/ZLm/xS4JzHFfR18fsM+JcNiFQ4VzzMcozdKjL2uIyLMsNiMvjm2FpL3q0KmX4yhnWDhB3xMI0qaceeR+QF98OPiBp2rSaHeeCfFMWrxSNEdPGhalNcOysF3QLDbSC5ifKmKe2MkMyMkkMkiOjN/ihj/C3xJyvOavD2O4C4vo51SqyovLo8PZrWxNSUZcvNh40MLWWKozupUsRhXWoVoThUo1J05wlL/X/A+JPh7mOU089wfG/CtXKKlONVY+We5bRw9OMk3y4iVbFU3hqsLONWhiFSrUZxlTq0oTjOMfpXSP2L/HM3hIeK/FHiTQPBiRWF1quoabq8N5Pd6TYWqSzNLqMlpugil+yxG5kgVnkgVhFNtuFliT+psl+gp4gV+DY8YcWcU8OcC06WW4vOM0yvOqOOr4zJcuwkK1edXM6mDjUw9GqsJR+tVcPCpUqYaElRrqGJhVw9L+as3+mjwNR4slwrwxw1n/ABnOpmGFyrLsyyitg6GFzfH4qdKjCll1PF8lerTeKq/VqVeahDESj7WjzYeVKrPsf2FPGthpfifxf4Fu7iOOTxLa2Wq6I0x8prq80P7Yl5aRISQ1xPp94L1YgcrDp1yQW24b7j9nvx5l2U8Wca+HuMxVKnU4pwmBzjIJ1n7GWLxuQfXYY3BUablJSxOJy3G/X1SUnKNDK8U05qL5fjvp18FY/NOGOD+OsLhqlSHDeKxmVZ3CkvaxwuEzz6pPB4urNKLjh6GYYN4J1WuWVbMcMmotpSf+2F8D/Flx42l+JPhfRNQ17SdesrCLXY9JtJr680vVNNtYtOSeeztlkuDY3lhb2ZW6jiaOK5iuFuWi327T6fTb8AuMsTx7V8U+EshzLiLJ+IsDl1HiClk2Dr5hjsozfKsHRyunXxGCwtOriHl2Ny7C4FxxlOlKlRxdLEwxcqLq4WWIj6HnjhwnhuCqfhrxTnWAyHNchxuPq5FVzbF0cDg80yvMsVVzKpQoYzEypUFj8JmGJxnNhKlWNSrhquHlhfbcmIjh/G/gd+zb4q+JviWKPxLo/iPwz4LtYp5tV1uWyfTLmZxA4tLLRjqlq0V1dS3TwtO6288FtaLO8pWZreOX8O+j/wDRa4v8VuKaMOKsk4n4V4DwlHE1s3z6tgZZTi8RUVCawWAyN5vg6tLF4uri50J4mpHCYjD4XBQxE6soV54alX/ZPHH6SXCvhlw1VnwznHDnE3GuKq4ejleSUsbHM8NQpuvF4vHZysrxUKmFw1LDRrRoU5YnD18Ti5UYUlOjHEVKC/tLfCPwF8HNZ8OeHvCes+INW1W/sLzU9bi1u70y4FjaNNFBpHkpp2lWBjku3i1J5RPJIRHBA6xqsodn9KrwX8OvA/POF+GuDc94kzjOcxy7HZtn9HP8blOJWX4KVehh8lVCGWZPljp1sZUo5rOsq86rVKhhpwhGNVSkvo0eLnH3jHk/EfEPFuTcP5VlOAx+DyzJKuSYTM8O8fjI0a1fN/bSzHNceqlLCU6uWwpuhTpp1a9eMqkpUnCP6bXtvq1v8BEt/hWFXVU+HFgPB5svJ3sTots1rJYlj5RvZbctJaSMSHvXikZiSWr/AFezDDZ1hfo7Rw3hCoxzil4YZdHgl4H2HtJt5FhZYOpgHKToSx9bDOVTBVJzlGeOnSqTnJycj/MjA4jKMT48yxHim5Symp4jY6XGH1323JFLOsRHFwxyilWWCpYiKp4ynCKlDBxq04RjZRPx+i8FfF/xvrx0qTw/4713XZ7tYLpdVtNalmguJZSjSapd6mojsY1kLGe51CaCGEeY80iAO1f4nUeBPGzj/iOWT1eHPEPiDiHEYyOHxkc4wmfVq2GxNaq4zqZvjc1h7PLqcajlPEYvMq2Ho0Up1K1WMYykf7A1eNfB7gjIY5rSz/gPI8ioYSVfCSynF5JSpV8PSpc0aeVYTLJOpjqkqaUaGGy+jXrVm4Qo05NwjL9lfAvhC58BfB/RvCF7NFcX2heEZ7W+ltyzW7Xz2txcXot3dUd7dLqaWOCR0R5IkR2jRm2J/uR4e8FYrw68Fsi4Kx1ejicfw/wZWweYVsO5Sw0swng8RicesNOcKc6mGp4uvWp4epOnTnUoxp1JUqcpOEf8a+OuL8Nx74vZ1xfgqFXDYLPeLqWLwNGuorERwMcVh8PgniIwcoQxFTC0aVSvThKcKdWU4RnOMYzl+XH7Hv8AyXvwp/14eJ//AFHNTr/I36Ev/KRfB/8A2LuK/wD1mM0P9R/ph/8AJhOKv+xhwz/60OXH3p+1d8H9V+K3gzTJfDMcd14q8J3d3qOn6a8sUUuqaZewwQ6vZWrSvHGLrfBp1zD5jrHI1t9m3CW4hNf6KfTD8E848YeBcqrcK0qWL4v4OxuNzPLMsnWpUamb5XjqOHoZzgMJOq4044xzw+WYqg6s4UqksL9VuquJouP8F/RS8YMq8KONMyp8TVKmF4V4rweEy7McxhSqVaeV5lg6tetlGOxUKUKlSWFUa+Y4asqcJVKccT9Zs6eHqRPzR8NfAH4veJtdt9Bg8BeJtLlknSK61DXtF1HRtJ06MuBLc3l/f28MAjiQmURQGW5uUUi0hncojf5VcK/Rw8a+K+IMPw9h/DrivKKlTEwoYvM+IsizTI8myym5pVMTjcyzDB0qHs6VNusqOGeIxeJpxaweHxM3GB/pdxL4/wDhBwzkVfPa/H3DOaU6eHnWwuXZDnWW5zm2Y1FBulh8Jl+BxNWv7SrUSpOrXjQw2HnK+Lr0IKU4frF42vNI+CfwF1G2S5QQ+F/BCeG9Heb93JqOsPpo0nTcxqxYzX2oSLc3KxEmOM3EwKxxM1f7Ice43JfAb6O2Z4Wnioew4R4ChwvktSvalUzTOp5Wsmyq9KMnJ18fmVSGKxUaXO6VOWJraUqM5x/yd4Iweb+NfjzluJqYaft+KeN5cR5xChepTy3KI5k82zO1SUVFUcDl9OeGw0qvIqk44ajrVqwhL8Oq/wCf8/3GCgAoAKACgAoAKACgAoAKACgAoAKACgAoAKACgAoAKACgAoAKACgAoAKACgAoAKACgAoAKACgAoAKACgAoAKACgAoAKACgAoAKACgAoAKACgAoAKACgAoAKACgAoAKACgAoAKACgAoAKACgAoAKACgAoAKACgAoAKACgAoAKACgD5X/aE1JZdV8P6Src2djd38qj1v50giDdtyrYOQOoWTOAGBbmrvVR+YHzvWABQAUAFABQAUAFABQAUAFABQAUAFABQAUAFABQAUAFABQAUAFABQAUAFABQAUAFABQAUAFABQAUAf/T/wA/+gAoAKACgAoAKAP0wr0ACgAoAKACgD7c+F/7Y/8AwrfwB4f8Df8ACuf7Z/sK2u7b+1P+Ev8A7O+1fatQvL7f9h/4RW/8jy/tflbftk2/y/M3Lv2J/fHhJ9OH/iFvhzw14f8A/EMP7d/1dwuMw39r/wCuv9mfXPreZY7Mef6h/qlmH1f2f1z2PL9cr8/svac0efkh/Efih9Dj/iJPH/EPHP8AxEb+xf7exOExH9l/6of2j9U+q5fg8ByfXv8AWnA+35/qnteb6lR5Paez5Z8nPP4jr+Bz+3D7e+Fv7aviXwdodl4d8Y+H18Y2umQR2lhq8WpnTdaS0hQJBDftNZ31vqjQxqIo7hvsdyyKrXMtzNulf++/CP6ePFPBGQYDhnjjhuPG+EyvD0sFl2dUM1lleewwdCEadCjmMq2Dx+GzadGnFUqeJl9SxMoRjLFVsXWc60/4g8UvoU8N8YZ5jeIuDeIHwficyxFTF4/KK2WrMslniq8pTrVcAqOLwOIyyNWpJ1Z4dLGYeM5SjhqeGoqFOFv4k/tv+JPE2jXmh+CfDa+DxfwzWtzrtzqralrCW0ybH/stILLT4NLutpZftjS30sYbfa/ZrhEuF7PFH6ffFPFWR47h/gLhaPBKzGjXwmK4hxWbyzXO6eFrw9nP+yYYfBZdh8oxjg5R+uyq5jWpKftMJ9UxMKWJhyeG/wBCDhvhrOcHnnG/EkuMPqFajisNkWGyqOW5PUxNGfPFZpOvjcfXzTCqSjL6nGlgKVRw5MV9Zw054eVHxD+2O2v/AAxv/hy/w8aBr/wkvhdtcbxgbhlYadHYHUW08+F4TIzFDObY6iDlthumwXbz+Jfpwy4j8KMy8MZ+GcsPPMeC1wjLP5cbPEyhL+y6eWyzOWXPhOi6spOH1h4V5hBty9m8U9ah38PfQ3jkHibl/iLDxDVeOA4ufFMckjwesPGUf7Rnj1l0cwXFFZU1FTVBYlZc1aPOsLG6hHxb4DfGf/hSPiXV/EP/AAjf/CTf2rob6N9j/tn+xfI339jffaftH9k6v5uPsfleT5EefM3+aNmx/wAJ+jv46f8AEA+Kc64l/wBVv9bP7YyCeRfUv7c/sL6vz5jgMf8AWvrP9kZz7a31H2XsPq9K/tfae2XJyT/afHnwX/4jdw3k/D/+sn+rP9lZ5HOfrf8AY39tfWOXAY3BfVvq/wDa2Ueyv9b9r7b29S3s+T2T5+eFf47fGD/hdfi/T/Ff/CO/8Iz9h8O2egfYP7X/ALZ837JqWr6h9r+1f2ZpOzzP7U8nyPszbfI8zzn83ZFzfSG8bP8AiPPGuWcYf6s/6qf2dwxguG/7O/tr+3fbfU81zrM/rv1v+ysn9n7T+2PYfV/qs+T6v7T28/bclLo8CPB//iCnCGY8K/6xf6zfX+I8ZxB9f/sj+xvZfW8tyjLvqn1X+1M35/Z/2V7b2/1mHP7f2fsY+y56vitfg5+1Huvwd/aC8c/BqWe30Z7fV/Dl7L5174b1ZpzZfaDtD3mnzQuJtNvnjQRyTRCW3nUIbu0uXht2g/oTwQ+kn4geBtavhcknhs74Xx1f6xj+Fs4lXeA+svkjPHZZXo1I18rzCpSgqVStSVXDYiEYPGYLFSo4edD8K8Yvo+cDeMtKhic4hico4jwVH2GC4kylUVjfq65pQweY0asHRzLAwqTlUp0qrpYmhJzWExeGhWxEa/12v7fmjfZC7fDXVBfYGLdfE1obQnHIN4dEWZRkAA/YW4OSBgB/7Sj+0cyL6m5z8K82WYWVsNHinBywbdtb455LGulfRf8ACdK610aSl/IkvoB539bUI+JWVvA3d8RLhrFxxaV9LYNZzKi21q19ejZqybu3H5n+Mn7Ufjn4t2cugLb23hXwlM8Uk+iabPJdXOoGFhJGur6tJFbSXkMcoEqWtva2VoXWJ57eeWGKVf5V8cfpceIHjPga3DkcLhOD+DK9SjUxGQZXiKuMxeZOhJVaUM6zmrRwtTG0KVZKrTwmGweX4OU4UamIw1etQo1of0v4N/Rc4G8JMbSz+WJxPFfFtGFWnQzvMcPTwmGy9VounUllGU062Kp4OtUpN054rEYrHYuMJ1adCvQpVq0JfOumanqGjahZatpN7c6dqenXMV5Y31nK8Fza3MDh4poZUKskiMAQQe2DkEhv5jynNszyLM8DnOTY/FZXmuWYqjjcvzDA1p4fF4PF4eaqUa9CtTanTqQkk1JejTTal/ReZ5Zl2dZdjcpzbBYbMcszHDVcHjsDjKMK+FxWGrwcKtGvRmnGcJxbTTXmrNI+8vBf7eGu6fYQ2XjnwdbeILuBI4zrWi6gNGuLkIoVpbzTZbG9tHupf9ZJJZz2NtvyI7OJGAX/AER4E/aHcQZdl1DA+IPBGF4kxlCnSpPPchzKOSYjFKnHllWxuV18HjcFPF1mvaVamCxGXYXn5lSwFGEoxh/BnGn0D8jx+Pr43gXjHEZBhK06lRZLnWXvOKGGlOXNGjhMzo43BYuGFpX5KdPGYfHYnkUXUxlWcZSlq+KP29p5bKaDwd4CW0v5EdYtR8QasLuG2YrhZBpdjZwfaHBJcB9SijUqAySqxC+vxb+0VxFbAV8PwP4drBZhVhONHNOJc4WLoYSTjaFRZRl2FoPEzi3zxU80pU4yilOnWjKUY+Xwv9AmhSxtGvxjx68XgKc4Sq5dw/lLwlbExUryp/2pj8ZXWHg0uSThltWpJSbhOlKN5fA3iXxJrni/XNR8SeI9Rn1XWdVuGub29uCu+RyAqIkaBYoLeGNUhtraBIoLaBI4YYkiREX/ADn4p4pz/jXP8z4o4ozPEZxnucYmWKx+PxLjz1ajSjCnTpwjCjh8Nh6UYUMLhMPCnhsLh6dLD4elTo04Qh/fPDXDWR8H5Hl3DfDmXUMqybKsPHDYLBYdS5acE3Kc6lScp1a+IrVJTrYnE16lXEYmvUqV69WdWc5n038GP2tvFPwt0a38K6zpEXjDw1Y7l0uOS/fTtW0mF2ZzaW9+bW+iubCNmZoLS5tt8AbyYbqK2WKBP6v8Cvpm8XeEmR4XhDPclpcbcK4DmhlNOpmNTLM6yahOUpvB4bMHhcfRxWX0pycsPg8ThfaYdSdGhjaWGjRw9L+Y/Gj6JPC3ijnOJ4qyXN6vCHEuOcZ5pOngIZjlGbVoRjD61iMCsTgK2Gx9SMUq+Lw+IlCu17athKuJlWr1fUPGP7eWq3umXFl4J8FRaJqM6FE1rWtVXVTZ70Ks9tpUGn2kD3MZO+Ca5vZbdWUGaxnQlK/WeNv2iGcY/KsTgeAuA6OQ5liKbp089z7N4Zu8FzwcZ1MNk+Hy/B4epiqbanhq2Kx1fDRnFOvl+JhKVM/MODvoG5Xgszw+N4241q53l9Coqk8lyTK55WsZyTUoU8RmtfMMXWhh6ijyYijhsFSxEoSao46hNKZznhH9tO98OeBbHwhqPgW48Q39vp9/Z3niO78aPDc6jc6hNdzzX89tJ4YvpBKXuyXVtQlMhXcZV34X5ngr6d+O4X8Psv4LzTw9xPE2Y4XLcwweO4nxnHc6GKzTFZjiMZiK+YYjC1eFMfUVaVTFylOM8wryqSi5Osuf3fouLvoV4LiPjnHcXZbx1h+HcvxGYYHF4LhzCcFwrYbLcNgKOEoUcBQxNPifBU/ZRp4VKEo5fSVNSsqU+W8vOP2Pf+S9+FP+vDxP/wCo5qdfl30Jf+Ui+D/+xdxX/wCsxmh+j/TD/wCTCcVf9jDhn/1ocuPrX9r74h+J/hh4p+DfivwpdpbajbRePoJoLhDNYajZTnwb59hqNsHiNxaylUfaJI5Ypoobm3lhuIYpk/s36a3iZxZ4S8WeB3GHB2Np4XM8NS8SMNXw+Jpyr5dmeArvgX6xl2Z4WM6TxGDrOFKpyxqUq1GvSoYnDVqGJo0a8P5K+iD4d8MeKHC/jJwpxXhJ4jL8RV4AxFCvh5xo4/LcdRXGnsMfl2JlCqsPiqSnOneVKpRrUatXDYmlVw9apTnx9l+37bixH9o/DOZtTREDCy8UIljPIF/eSAz6DJcWiM3KQ4vWVThp3IDN8Rgf2juGWXx/tPwpryzWEIRksDxbThl+IqKP7ypF4jIKmJwcJTu4UHHHShF2liKjXNL7DG/QCxLxz/s7xMoRyyc5uLxvC8547D03L93TaoZ9DD4ucYaTrJ4KM5K6oU1Llj8nfGX4+eM/jReWy6z9n0nw/p0rzaZ4b015jZQzsHQX19NNiTUdSELtALqRIYYYmkWztbXz7nz/AOOPHL6RnHPjrjcLDPPq2S8NZXWnXyrhbKp1pYGjiZKpTWYZhXrS9rmeaKhUlh4YqpChQw9GVWOCwWE+tYuWI/rHwZ8AuDPBfCYmWTfWM34hzGlGjmfEmZQoxxtWhFwm8DgaNJOnl2WutTjXnhoVKtavVjSli8Xivq+GVDw6v5/P3IKACgAoAKACgAoAKACgAoAKACgAoAKACgAoAKACgAoAKACgAoAKACgAoAKACgAoAKACgAoAKACgAoAKACgAoAKACgAoAKACgAoAKACgAoAKACgAoAKACgAoAKACgAoAKACgAoAKACgAoAKACgAoAKACgAoAKACgAoAKACgAoACQASTgDkk9APU9On1/KgD4A8fa+PEvi3WdVjffavcm2sT/AAmys1Ftbuo7CZI/tBH9+Vq4py5pN/Jei/z3+fkBx1QAUAFABQAUAFABQAUAFABQAUAFABQAUAFABQAUAFABQAUAFABQAUAFABQAUAFABQAUAFABQAUAFAH/1P8AP/oAKACgAoAKAJYImnnhgQEvNLHEoHUtI4RQPckgUAfpXXoAFABQAUAfWP7L/wAS/hX8O/8AhOP+FmWMd7/bH/CM/wBieZ4ei17yv7P/AOEg/tLHmRS/ZN/22wzjb5+wZz5I2/2T9EnxW8IvDH/iIH/EVMDTxv8Abf8Aqp/YPtOG6XEPsv7N/wBZP7Ut7ShX+p8/1/Lr25frHKr39ij+TfpQ+Gfin4i/6jf8Q0xlTCf2P/rN/bXs+IKmRe0/tD/V/wDs2/JVpfWuT6jj7X5vYcztb23vfWH/AA0v+yv/ANAK2/8ADe23/wAiV/ZH/E1n0Rf+hHhv/FbYb/5hP5N/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Yf8NL/ALK//QCtv/De23/yJR/xNZ9EX/oR4b/xW2G/+YQ/4ln+lL/0OcR/4sGv/wDNYf8ADS/7K/8A0Arb/wAN7bf/ACJR/wATWfRF/wChHhv/ABW2G/8AmEP+JZ/pS/8AQ5xH/iwa/wD81h/w0v8Asr/9AK2/8N7bf/IlH/E1n0Rf+hHhv/FbYb/5hD/iWf6Uv/Q5xH/iwa//AM1h/wANL/sr/wDQCtv/AA3tt/8AIlH/ABNZ9EX/AKEeG/8AFbYb/wCYQ/4ln+lL/wBDnEf+LBr/APzWH/DS/wCyv/0Arb/w3tt/8iUf8TWfRF/6EeG/8Vthv/mEP+JZ/pS/9DnEf+LBr/8AzWH/AA0v+yv/ANAK2/8ADe23/wAiUf8AE1n0Rf8AoR4b/wAVthv/AJhD/iWf6Uv/AEOcR/4sGv8A/NZ8UfDv4peE/Av7QGpfEie01Kfwmdd8b3Vja6NY2i3o0/XRq0WlLDY3d1YW0CRx3lv5kDTp5ESsiKzKqV/BXhn4ucG+H/0kc28Uq+CzSvwbLiLj7GZfg8jy/Bxx6y3iFZzRyeNDL8ZjcrwuHhSpY7De0oSxNL6vSjKEISlCMJf2z4ieFvFvHP0fsr8NqGLy2jxZHIuCMLj8VnOOxUsE8wyL+yauayrY7CYXMMRXnUqYPEezrRoVPb1ZRnOajKU49R+1F8dfCHxrbwOfCth4isR4aHiUX/8Ab9pptr5v9sHQfs32T+z9U1LzNn9l3Hn+cINu+Hy/M3Ps+t+lt9ITgrx4fh//AKn5dxNl/wDqquKv7R/1jwWWYP239uf6ufVPqf8AZuc5v7T2f9j4n6x7b6vyc9D2fteafsvmPou+BXF/gouOFxXj+Hcd/rK+GvqH9gYzMcV7L+xv7f8ArX1v+0Mry32fP/auH9h7J1+fkre09nyw5/f/AIe/tBfs3aH4D8GaNr+jW82uaT4X0HTtYlbwNb3rSanZaZa2985u2tS1yWuY5CZyWMud5Zs7q/pLw1+kp9F7h/w74FyLiLJ8PVz/ACbhHh3K87qvgDD411M2wOU4TDZhN4yWDnLFueLpVpPEucnWb9o2+Y/n3xC+j39I/POPOM86yHNq9PI824pz/Msnprjitg1TyzG5pisRgYLCLFRWGUcNUpRVBRiqVvZpLlSOw/4aX/ZX/wCgFbf+G9tv/kSvtv8Aiaz6Iv8A0I8N/wCK2w3/AMwnx/8AxLP9KX/oc4j/AMWDX/8Ams+Iv2lPHPgDx/460rWfhzaJZ6JbeE7HTLqKPRk0MNqsOsa7dTyG0jjiWQm0vbFftBUlwvl5/cgV/An0qPEDw58SPELJ888McJDB5DhODcvyrF0qeSQyFSzehnfEOMxFR4OnSoxqN4LHZfH6y4tzUPZcz9ilD+3/AKNXA3H3h/wLm2TeIuJnis7xPFuOzPC1J5xPO3HKq2T5FhaEPrc6lV00sXgsdL6vzJQ5vaJfvpM+e6/mk/oUKACgAoAKACgAoAKACgAoAKACgAoAKACgAoAKACgAoAKACgAoAKACgAoAKACgAoAKACgAoAKACgAoAKACgAoAKACgAoAKACgAoAKACgAoAKACgAoAKACgAoAKACgAoAKACgAoAKACgAoAKACgAoAKACgAoAKACgAoAKACgDyL4w+MV8N+HJNMtZQNX16OW0hCt+8trFhsvbw4IZC0bG2t2+U+dKZYyxt3Wsqs+VWW7/L+vW+3nEPiyuQAoAKACgAoAKACgAoAKACgAoAKACgAoAKACgAoAKACgAoAKACgAoAKACgAoAKACgAoAKACgAoAKACgD//V/wA/+gAoAKACgAoA7j4b6M+ueNdAtAhaKC+j1G6IHyrbacftcm884WVokgz3eVFGC2aumuaaXnd+i/r+rAffFdoBQAUAFABQAUAFABQAUAFABQAUAFABQAUAFABQAUAFABQAUAFABQAUAFABQAUAFABQAUAFABQAUAFABQAUAFABQAUAFABQAUAFABQAUAFABQAUAFABQAUAFABQAUAFABQAUAFABQAUAFABQAUAFABQAUAFABQAUAFABQAUAFABQAUAFABQAUAFABQAUAFABQAUAFABQAUAFABQAUAFABQAUAFABQAUAFABQAUAc34q8U6V4R0mbVdUlwFylraoR9ovrnaSltboerHGZHPyQx7pJCqjNTKSgrv5LuB8I+JfEWoeKdYu9Z1J8z3DYjiUnyrW2TPkWsAPSKFTgfxO7PLIWkkdq45Scm2/+GXb5f8ABe4GDUgFABQAUAFABQAUAFABQAUAFABQAUAFABQAUAFABQAUAFABQAUAFABQAUAFABQAUAFABQAUAFABQAUAf//W/wA/+gAoAKACgAAzwOSeAB3oA+x/g54Dm8M6bNrWqwmLWNYijVIHGJbDTQRKkMgwClxdSBJ7iNsmNY7aNgkyTpXVShyrme7+Vl2+e/8Aw4HtNbAYPiLxLo3hawfUdZvEtoQGEUQIe5u5QOILS3yHmlORnGEjH7yZ4ogZEmUlFXYHzvY/H2+Gv3E2oaajeG52WOC0twv9o2MaEgXImZ1ju5pQd08DlI+EEEkWx/tGCrvmu4+72vr/AF/XQD6L0LxHoviWzW+0XUIL6EhfMWNsT27H/lndW77ZreTg4WVF3D5kLoVd94yjLZ/1/VgNuqAKACgAoAKACgAoAKACgAoAKACgAoAKACgAoAKACgAoAKACgAoAKACgAoAKACgAoAKACgAoAKACgAoAKACgAoAKACgAoAKACgAoAKACgAoAKACgAoAKACgAoAKACgAoAKACgAoAKACgAoAKACgAoAKACgAoAKACgAoAKACgAoAKACgAoAKACgAoAKACgAoAKACgAoAKACgAoAKACgAoAKACgAoA8x8afFTw94SSa2jlTVtaUFU020lVlgk6f8TC5UPHahTy0OXujkYgVCXrOdWMdtX2X6v/AIft1biHx/4m8U6x4t1F9S1i5MsnKW9umUtbOEnIgtYdziNOm5iWllYb5pJHy1cspOTu3/kvJb/n63A52pAKACgAoAKACgAoAKACgAoAKACgAoAKACgAoAKACgAoAKACgAoAKACgAoAKACgAoAKACgAoAKACgAoAKAP/1/8AP/oAKACgBQMkDIAJAyc4HucAnA6nAJ9AeBQB7v8AD+b4TeHJINV1jXJtR1mPbJCLnRtSFjp8o5D28ENtdefOhzsuZmO0hZIYIZVDttT9lHVyfN6PT7v8/v1A9du/jb4BtlLQ3t/qBHRLTTLlGPsDfizTP+84HrnrWvtoeYHm2v8A7QF7Mjw+G9HjstwIF9qbi5nUHo0dpCy28ci9QZZbpCesRxhs3Xb+GNvV3/r8fycQ8G1bWtV168e/1i/udQu34824k3bFySI4YwFigiBJKwwokS5O1BmsW3J3bu/6/r/hwMykBd0/UtQ0q5S90y9urC7j+5cWk0kEoBxlS8bKSjY+ZG3I44ZSDTTa2bQHsmh/HjxRp6pFq9rZa7EuAZGB0++IHGDPbq1seO5sWcnln5y2sa0lulLz2f8AXy9b3QHpdh8ffClwFF/p2s6fIfvFYra8tx9JI7mOc/8AgKPXI4FaKtF7pr+v66feB0cfxm+HkgBbW5YT/dk0nViR9fJtJlP4N+eAGr2sO7Xyf3afeBL/AM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4XD8Of+hi/8pGvf/K2j2lP+f8ACQB/wuH4c/8AQxf+UjXv/lbR7Sn/AD/hIA/4XD8Of+hi/wDKRr3/AMraPaU/5/wkAf8AC4fhz/0MX/lI17/5W0e0p/z/AISAP+Fw/Dn/AKGL/wApGvf/ACto9pT/AJ/wkAf8Lh+HP/Qxf+UjXv8A5W0e0p/z/hIA/wCFw/Dn/oYv/KRr3/yto9pT/n/CQB/wuH4c/wDQxf8AlI17/wCVtHtKf8/4SAP+Fw/Dn/oYv/KRr3/yto9pT/n/AAkAf8Lh+HP/AEMX/lI17/5W0e0p/wA/4SAP+Fw/Dn/oYv8Ayka9/wDK2j2lP+f8JAH/AAuH4c/9DF/5SNe/+VtHtKf8/wCEgD/hcPw5/wChi/8AKRr3/wAraPaU/wCf8JAH/C4fhz/0MX/lI17/AOVtHtKf8/4SAP8AhcPw5/6GL/yka9/8raPaU/5/wkAf8Lh+HP8A0MX/AJSNe/8AlbR7Sn/P+EgD/hcPw5/6GL/yka9/8raPaU/5/wAJAH/C4fhz/wBDF/5SNe/+VtHtKf8AP+EgD/hcPw5/6GL/AMpGvf8Ayto9pT/n/CQB/wALh+HP/Qxf+UjXv/lbR7Sn/P8AhIA/4XD8Of8AoYv/ACka9/8AK2j2lP8An/CQB/wuH4c/9DF/5SNe/wDlbR7Sn/P+EgD/AIXD8Of+hi/8pGvf/K2j2lP+f8JAH/C4fhz/ANDF/wCUjXv/AJW0e0p/z/hIAPxi+HP/AEMOfYaRrv8AXTQP89+lHtKf8/4SAo3Hxs8AQAmK/vrwjotvpl2hPsDdi2XPb5iPwxS9tDz/AK/r+rMDjtU/aE05FZdG8P3lw3RJdTuIbRFP94wWrXjSDP8AB9ojJHO9cVLrr7MW/Nu3+f8AXa9gPIvEXxW8Z+Ilkgl1H+zbKTIaz0hGs0ZTwUkuPMkvJVKnDxvc+U3OUGaylUlLrZdl/nr/AFta7QHm9ZgFABQAUAFABQAUAFABQAUAFABQAUAFABQAUAFABQAUAFABQAUAFABQAUAFABQAUAFABQAUAFABQAUAFABQAUAf/9D/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H/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L/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P/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T/AD/6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KACgAoA/9k=">
            <a:extLst>
              <a:ext uri="{FF2B5EF4-FFF2-40B4-BE49-F238E27FC236}">
                <a16:creationId xmlns:a16="http://schemas.microsoft.com/office/drawing/2014/main" id="{001D3DB8-11CD-81C6-2A91-EF1A4FF9E12F}"/>
              </a:ext>
            </a:extLst>
          </p:cNvPr>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0" name="Group 29">
            <a:extLst>
              <a:ext uri="{FF2B5EF4-FFF2-40B4-BE49-F238E27FC236}">
                <a16:creationId xmlns:a16="http://schemas.microsoft.com/office/drawing/2014/main" id="{212D2CC9-E231-8DC5-F7AB-9B2D7E8223BE}"/>
              </a:ext>
            </a:extLst>
          </p:cNvPr>
          <p:cNvGrpSpPr/>
          <p:nvPr/>
        </p:nvGrpSpPr>
        <p:grpSpPr>
          <a:xfrm>
            <a:off x="5496432" y="1541652"/>
            <a:ext cx="2031229" cy="2059387"/>
            <a:chOff x="2916909" y="1294610"/>
            <a:chExt cx="1831735" cy="1973923"/>
          </a:xfrm>
        </p:grpSpPr>
        <p:grpSp>
          <p:nvGrpSpPr>
            <p:cNvPr id="29" name="Group 28">
              <a:extLst>
                <a:ext uri="{FF2B5EF4-FFF2-40B4-BE49-F238E27FC236}">
                  <a16:creationId xmlns:a16="http://schemas.microsoft.com/office/drawing/2014/main" id="{59714976-1AC4-368F-16D0-4664E7AD512A}"/>
                </a:ext>
              </a:extLst>
            </p:cNvPr>
            <p:cNvGrpSpPr/>
            <p:nvPr/>
          </p:nvGrpSpPr>
          <p:grpSpPr>
            <a:xfrm>
              <a:off x="3011659" y="1788038"/>
              <a:ext cx="1647265" cy="576777"/>
              <a:chOff x="3011659" y="1788038"/>
              <a:chExt cx="1647265" cy="576777"/>
            </a:xfrm>
          </p:grpSpPr>
          <p:sp>
            <p:nvSpPr>
              <p:cNvPr id="19" name="Rectangle 18">
                <a:extLst>
                  <a:ext uri="{FF2B5EF4-FFF2-40B4-BE49-F238E27FC236}">
                    <a16:creationId xmlns:a16="http://schemas.microsoft.com/office/drawing/2014/main" id="{E7E189FC-8472-C4E8-0B72-54CF259A2AD1}"/>
                  </a:ext>
                </a:extLst>
              </p:cNvPr>
              <p:cNvSpPr/>
              <p:nvPr/>
            </p:nvSpPr>
            <p:spPr>
              <a:xfrm>
                <a:off x="3011659" y="1788038"/>
                <a:ext cx="1647265" cy="575965"/>
              </a:xfrm>
              <a:prstGeom prst="rect">
                <a:avLst/>
              </a:prstGeom>
              <a:solidFill>
                <a:srgbClr val="FFFF00"/>
              </a:solidFill>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7AED038-E7B3-B4FC-A038-A437AEB3C039}"/>
                  </a:ext>
                </a:extLst>
              </p:cNvPr>
              <p:cNvSpPr txBox="1"/>
              <p:nvPr/>
            </p:nvSpPr>
            <p:spPr>
              <a:xfrm>
                <a:off x="3309558" y="1903150"/>
                <a:ext cx="1273910" cy="461665"/>
              </a:xfrm>
              <a:prstGeom prst="rect">
                <a:avLst/>
              </a:prstGeom>
              <a:noFill/>
            </p:spPr>
            <p:txBody>
              <a:bodyPr wrap="square" rtlCol="0">
                <a:spAutoFit/>
              </a:bodyPr>
              <a:lstStyle/>
              <a:p>
                <a:r>
                  <a:rPr lang="en-US" sz="2400" b="1" dirty="0"/>
                  <a:t>$65.00</a:t>
                </a:r>
              </a:p>
            </p:txBody>
          </p:sp>
        </p:grpSp>
        <p:sp>
          <p:nvSpPr>
            <p:cNvPr id="21" name="TextBox 20">
              <a:extLst>
                <a:ext uri="{FF2B5EF4-FFF2-40B4-BE49-F238E27FC236}">
                  <a16:creationId xmlns:a16="http://schemas.microsoft.com/office/drawing/2014/main" id="{0D90E89A-C4E8-C123-4511-032F55876C4C}"/>
                </a:ext>
              </a:extLst>
            </p:cNvPr>
            <p:cNvSpPr txBox="1"/>
            <p:nvPr/>
          </p:nvSpPr>
          <p:spPr>
            <a:xfrm>
              <a:off x="2916909" y="1294610"/>
              <a:ext cx="1831735" cy="796511"/>
            </a:xfrm>
            <a:prstGeom prst="rect">
              <a:avLst/>
            </a:prstGeom>
            <a:noFill/>
          </p:spPr>
          <p:txBody>
            <a:bodyPr wrap="square" rtlCol="0">
              <a:spAutoFit/>
            </a:bodyPr>
            <a:lstStyle/>
            <a:p>
              <a:pPr algn="ctr"/>
              <a:r>
                <a:rPr lang="en-US" sz="2400" b="1" dirty="0"/>
                <a:t>31-day </a:t>
              </a:r>
            </a:p>
            <a:p>
              <a:endParaRPr lang="en-US" sz="2400" b="1" dirty="0"/>
            </a:p>
          </p:txBody>
        </p:sp>
        <p:sp>
          <p:nvSpPr>
            <p:cNvPr id="22" name="TextBox 21">
              <a:extLst>
                <a:ext uri="{FF2B5EF4-FFF2-40B4-BE49-F238E27FC236}">
                  <a16:creationId xmlns:a16="http://schemas.microsoft.com/office/drawing/2014/main" id="{857CBF5F-8F4B-D3C0-361A-9B655055DE02}"/>
                </a:ext>
              </a:extLst>
            </p:cNvPr>
            <p:cNvSpPr txBox="1"/>
            <p:nvPr/>
          </p:nvSpPr>
          <p:spPr>
            <a:xfrm>
              <a:off x="3069813" y="2560647"/>
              <a:ext cx="1647266" cy="707886"/>
            </a:xfrm>
            <a:prstGeom prst="rect">
              <a:avLst/>
            </a:prstGeom>
            <a:noFill/>
          </p:spPr>
          <p:txBody>
            <a:bodyPr wrap="square" rtlCol="0">
              <a:spAutoFit/>
            </a:bodyPr>
            <a:lstStyle/>
            <a:p>
              <a:pPr algn="ctr"/>
              <a:r>
                <a:rPr lang="en-US" sz="1600" b="1" dirty="0"/>
                <a:t>TOTAL COST:</a:t>
              </a:r>
            </a:p>
            <a:p>
              <a:pPr algn="ctr"/>
              <a:r>
                <a:rPr lang="en-US" sz="2400" b="1" dirty="0"/>
                <a:t>$65.00</a:t>
              </a:r>
            </a:p>
          </p:txBody>
        </p:sp>
      </p:grpSp>
      <p:pic>
        <p:nvPicPr>
          <p:cNvPr id="32" name="Google Shape;128;p3">
            <a:extLst>
              <a:ext uri="{FF2B5EF4-FFF2-40B4-BE49-F238E27FC236}">
                <a16:creationId xmlns:a16="http://schemas.microsoft.com/office/drawing/2014/main" id="{B01E1FBF-3E5B-D3EB-F4EA-25769613B843}"/>
              </a:ext>
            </a:extLst>
          </p:cNvPr>
          <p:cNvPicPr preferRelativeResize="0"/>
          <p:nvPr/>
        </p:nvPicPr>
        <p:blipFill rotWithShape="1">
          <a:blip r:embed="rId5">
            <a:alphaModFix/>
          </a:blip>
          <a:srcRect l="18992" t="12862" r="18710" b="12225"/>
          <a:stretch/>
        </p:blipFill>
        <p:spPr>
          <a:xfrm>
            <a:off x="10901" y="1377724"/>
            <a:ext cx="3534483" cy="3671647"/>
          </a:xfrm>
          <a:prstGeom prst="rect">
            <a:avLst/>
          </a:prstGeom>
          <a:noFill/>
          <a:ln>
            <a:noFill/>
          </a:ln>
        </p:spPr>
      </p:pic>
      <p:grpSp>
        <p:nvGrpSpPr>
          <p:cNvPr id="7" name="Group 6">
            <a:extLst>
              <a:ext uri="{FF2B5EF4-FFF2-40B4-BE49-F238E27FC236}">
                <a16:creationId xmlns:a16="http://schemas.microsoft.com/office/drawing/2014/main" id="{F808BE20-C36F-DC9F-00C0-D6803BA77CCA}"/>
              </a:ext>
            </a:extLst>
          </p:cNvPr>
          <p:cNvGrpSpPr/>
          <p:nvPr/>
        </p:nvGrpSpPr>
        <p:grpSpPr>
          <a:xfrm>
            <a:off x="5953691" y="4503074"/>
            <a:ext cx="3532909" cy="1835972"/>
            <a:chOff x="4303571" y="5486419"/>
            <a:chExt cx="3532909" cy="1236183"/>
          </a:xfrm>
          <a:solidFill>
            <a:srgbClr val="33CC33"/>
          </a:solidFill>
        </p:grpSpPr>
        <p:sp>
          <p:nvSpPr>
            <p:cNvPr id="5" name="Flowchart: Alternate Process 4">
              <a:extLst>
                <a:ext uri="{FF2B5EF4-FFF2-40B4-BE49-F238E27FC236}">
                  <a16:creationId xmlns:a16="http://schemas.microsoft.com/office/drawing/2014/main" id="{631D46D8-7B08-B769-D3AB-EB48ED700C3D}"/>
                </a:ext>
              </a:extLst>
            </p:cNvPr>
            <p:cNvSpPr/>
            <p:nvPr/>
          </p:nvSpPr>
          <p:spPr>
            <a:xfrm>
              <a:off x="4303571" y="5486419"/>
              <a:ext cx="3532909" cy="1236183"/>
            </a:xfrm>
            <a:prstGeom prst="flowChartAlternateProcess">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95CF19D-FF3A-7FC7-96D0-358A6F3964F3}"/>
                </a:ext>
              </a:extLst>
            </p:cNvPr>
            <p:cNvSpPr txBox="1"/>
            <p:nvPr/>
          </p:nvSpPr>
          <p:spPr>
            <a:xfrm>
              <a:off x="4342841" y="5590113"/>
              <a:ext cx="3311950" cy="1056872"/>
            </a:xfrm>
            <a:prstGeom prst="rect">
              <a:avLst/>
            </a:prstGeom>
            <a:grpFill/>
          </p:spPr>
          <p:txBody>
            <a:bodyPr wrap="square" rtlCol="0">
              <a:spAutoFit/>
            </a:bodyPr>
            <a:lstStyle/>
            <a:p>
              <a:pPr algn="ctr"/>
              <a:r>
                <a:rPr lang="en-US" sz="3200" b="1" dirty="0" err="1">
                  <a:solidFill>
                    <a:schemeClr val="bg1"/>
                  </a:solidFill>
                </a:rPr>
                <a:t>MyJTA</a:t>
              </a:r>
              <a:r>
                <a:rPr lang="en-US" sz="3200" b="1" dirty="0">
                  <a:solidFill>
                    <a:schemeClr val="bg1"/>
                  </a:solidFill>
                </a:rPr>
                <a:t> app caps your fare at $65</a:t>
              </a:r>
            </a:p>
          </p:txBody>
        </p:sp>
      </p:grpSp>
      <p:grpSp>
        <p:nvGrpSpPr>
          <p:cNvPr id="25" name="Group 24">
            <a:extLst>
              <a:ext uri="{FF2B5EF4-FFF2-40B4-BE49-F238E27FC236}">
                <a16:creationId xmlns:a16="http://schemas.microsoft.com/office/drawing/2014/main" id="{3E39EBDA-9698-398D-F26E-97B3244185B1}"/>
              </a:ext>
            </a:extLst>
          </p:cNvPr>
          <p:cNvGrpSpPr/>
          <p:nvPr/>
        </p:nvGrpSpPr>
        <p:grpSpPr>
          <a:xfrm>
            <a:off x="7786173" y="1416138"/>
            <a:ext cx="1748131" cy="2393957"/>
            <a:chOff x="7584128" y="1481444"/>
            <a:chExt cx="1647266" cy="2393957"/>
          </a:xfrm>
        </p:grpSpPr>
        <p:sp>
          <p:nvSpPr>
            <p:cNvPr id="24" name="TextBox 23">
              <a:extLst>
                <a:ext uri="{FF2B5EF4-FFF2-40B4-BE49-F238E27FC236}">
                  <a16:creationId xmlns:a16="http://schemas.microsoft.com/office/drawing/2014/main" id="{FCB224E6-2BA6-E606-0E13-11126A4C5B62}"/>
                </a:ext>
              </a:extLst>
            </p:cNvPr>
            <p:cNvSpPr txBox="1"/>
            <p:nvPr/>
          </p:nvSpPr>
          <p:spPr>
            <a:xfrm>
              <a:off x="7645198" y="1481444"/>
              <a:ext cx="1525126" cy="830997"/>
            </a:xfrm>
            <a:prstGeom prst="rect">
              <a:avLst/>
            </a:prstGeom>
            <a:noFill/>
          </p:spPr>
          <p:txBody>
            <a:bodyPr wrap="square" rtlCol="0">
              <a:spAutoFit/>
            </a:bodyPr>
            <a:lstStyle/>
            <a:p>
              <a:r>
                <a:rPr lang="en-US" sz="2400" b="1" dirty="0"/>
                <a:t>SAVINGS</a:t>
              </a:r>
            </a:p>
          </p:txBody>
        </p:sp>
        <p:sp>
          <p:nvSpPr>
            <p:cNvPr id="27" name="TextBox 26">
              <a:extLst>
                <a:ext uri="{FF2B5EF4-FFF2-40B4-BE49-F238E27FC236}">
                  <a16:creationId xmlns:a16="http://schemas.microsoft.com/office/drawing/2014/main" id="{A0AD8DD3-2740-C739-9188-17AF41BAD6BD}"/>
                </a:ext>
              </a:extLst>
            </p:cNvPr>
            <p:cNvSpPr txBox="1"/>
            <p:nvPr/>
          </p:nvSpPr>
          <p:spPr>
            <a:xfrm>
              <a:off x="7584128" y="2921294"/>
              <a:ext cx="1647266" cy="954107"/>
            </a:xfrm>
            <a:prstGeom prst="rect">
              <a:avLst/>
            </a:prstGeom>
            <a:noFill/>
          </p:spPr>
          <p:txBody>
            <a:bodyPr wrap="square" rtlCol="0">
              <a:spAutoFit/>
            </a:bodyPr>
            <a:lstStyle/>
            <a:p>
              <a:pPr algn="ctr"/>
              <a:r>
                <a:rPr lang="en-US" sz="1600" b="1" dirty="0"/>
                <a:t>TOTAL SAVINGS:</a:t>
              </a:r>
            </a:p>
            <a:p>
              <a:pPr algn="ctr"/>
              <a:r>
                <a:rPr lang="en-US" sz="2400" b="1" dirty="0"/>
                <a:t>$15.00</a:t>
              </a:r>
            </a:p>
          </p:txBody>
        </p:sp>
        <p:pic>
          <p:nvPicPr>
            <p:cNvPr id="10" name="Picture 9" descr="A close up of a credit card&#10;&#10;Description automatically generated">
              <a:extLst>
                <a:ext uri="{FF2B5EF4-FFF2-40B4-BE49-F238E27FC236}">
                  <a16:creationId xmlns:a16="http://schemas.microsoft.com/office/drawing/2014/main" id="{D31D4778-D8D0-6990-F178-2855EFEA1FF3}"/>
                </a:ext>
              </a:extLst>
            </p:cNvPr>
            <p:cNvPicPr>
              <a:picLocks noChangeAspect="1"/>
            </p:cNvPicPr>
            <p:nvPr/>
          </p:nvPicPr>
          <p:blipFill>
            <a:blip r:embed="rId6"/>
            <a:stretch>
              <a:fillRect/>
            </a:stretch>
          </p:blipFill>
          <p:spPr>
            <a:xfrm>
              <a:off x="7611349" y="1948398"/>
              <a:ext cx="1548448" cy="871002"/>
            </a:xfrm>
            <a:prstGeom prst="rect">
              <a:avLst/>
            </a:prstGeom>
          </p:spPr>
        </p:pic>
      </p:grpSp>
      <p:grpSp>
        <p:nvGrpSpPr>
          <p:cNvPr id="35" name="Group 34">
            <a:extLst>
              <a:ext uri="{FF2B5EF4-FFF2-40B4-BE49-F238E27FC236}">
                <a16:creationId xmlns:a16="http://schemas.microsoft.com/office/drawing/2014/main" id="{89F4CD85-5704-C5F2-9F78-3775AEF0B851}"/>
              </a:ext>
            </a:extLst>
          </p:cNvPr>
          <p:cNvGrpSpPr/>
          <p:nvPr/>
        </p:nvGrpSpPr>
        <p:grpSpPr>
          <a:xfrm>
            <a:off x="3463396" y="1530333"/>
            <a:ext cx="1859175" cy="3797334"/>
            <a:chOff x="3642500" y="1509303"/>
            <a:chExt cx="1859175" cy="3797334"/>
          </a:xfrm>
        </p:grpSpPr>
        <p:grpSp>
          <p:nvGrpSpPr>
            <p:cNvPr id="23" name="Group 22">
              <a:extLst>
                <a:ext uri="{FF2B5EF4-FFF2-40B4-BE49-F238E27FC236}">
                  <a16:creationId xmlns:a16="http://schemas.microsoft.com/office/drawing/2014/main" id="{0FF3A05A-3028-D11D-FBB0-48E795B47809}"/>
                </a:ext>
              </a:extLst>
            </p:cNvPr>
            <p:cNvGrpSpPr/>
            <p:nvPr/>
          </p:nvGrpSpPr>
          <p:grpSpPr>
            <a:xfrm>
              <a:off x="3653670" y="1922930"/>
              <a:ext cx="1647266" cy="1927727"/>
              <a:chOff x="1122828" y="1815353"/>
              <a:chExt cx="1647266" cy="1927727"/>
            </a:xfrm>
            <a:solidFill>
              <a:srgbClr val="E90CF4"/>
            </a:solidFill>
          </p:grpSpPr>
          <p:sp>
            <p:nvSpPr>
              <p:cNvPr id="12" name="Rectangle 11">
                <a:extLst>
                  <a:ext uri="{FF2B5EF4-FFF2-40B4-BE49-F238E27FC236}">
                    <a16:creationId xmlns:a16="http://schemas.microsoft.com/office/drawing/2014/main" id="{1EFDFF37-E083-EFC4-60E6-F20CAD7E14B7}"/>
                  </a:ext>
                </a:extLst>
              </p:cNvPr>
              <p:cNvSpPr/>
              <p:nvPr/>
            </p:nvSpPr>
            <p:spPr>
              <a:xfrm>
                <a:off x="1122829" y="1815353"/>
                <a:ext cx="1647265" cy="575965"/>
              </a:xfrm>
              <a:prstGeom prst="rect">
                <a:avLst/>
              </a:prstGeom>
              <a:grpFill/>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CCAB5D-A0F0-9667-7705-BBF16039C879}"/>
                  </a:ext>
                </a:extLst>
              </p:cNvPr>
              <p:cNvSpPr txBox="1"/>
              <p:nvPr/>
            </p:nvSpPr>
            <p:spPr>
              <a:xfrm>
                <a:off x="1180546" y="1887827"/>
                <a:ext cx="1576912" cy="461665"/>
              </a:xfrm>
              <a:prstGeom prst="rect">
                <a:avLst/>
              </a:prstGeom>
              <a:grpFill/>
            </p:spPr>
            <p:txBody>
              <a:bodyPr wrap="square" rtlCol="0">
                <a:spAutoFit/>
              </a:bodyPr>
              <a:lstStyle/>
              <a:p>
                <a:pPr algn="ctr"/>
                <a:r>
                  <a:rPr lang="en-US" sz="2400" b="1" dirty="0"/>
                  <a:t>$20.00</a:t>
                </a:r>
              </a:p>
            </p:txBody>
          </p:sp>
          <p:sp>
            <p:nvSpPr>
              <p:cNvPr id="13" name="Rectangle 12">
                <a:extLst>
                  <a:ext uri="{FF2B5EF4-FFF2-40B4-BE49-F238E27FC236}">
                    <a16:creationId xmlns:a16="http://schemas.microsoft.com/office/drawing/2014/main" id="{4740C506-585E-441F-EB50-5DAA26074FF6}"/>
                  </a:ext>
                </a:extLst>
              </p:cNvPr>
              <p:cNvSpPr/>
              <p:nvPr/>
            </p:nvSpPr>
            <p:spPr>
              <a:xfrm>
                <a:off x="1122829" y="2484510"/>
                <a:ext cx="1647265" cy="575965"/>
              </a:xfrm>
              <a:prstGeom prst="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84D0DC-59EA-366A-0885-996D2FD1E74D}"/>
                  </a:ext>
                </a:extLst>
              </p:cNvPr>
              <p:cNvSpPr/>
              <p:nvPr/>
            </p:nvSpPr>
            <p:spPr>
              <a:xfrm>
                <a:off x="1122828" y="3167115"/>
                <a:ext cx="1647265" cy="575965"/>
              </a:xfrm>
              <a:prstGeom prst="rect">
                <a:avLst/>
              </a:prstGeom>
              <a:grp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1ACE05-EF3A-EB73-01D9-14556661385D}"/>
                  </a:ext>
                </a:extLst>
              </p:cNvPr>
              <p:cNvSpPr txBox="1"/>
              <p:nvPr/>
            </p:nvSpPr>
            <p:spPr>
              <a:xfrm>
                <a:off x="1180546" y="2541659"/>
                <a:ext cx="1513917" cy="461665"/>
              </a:xfrm>
              <a:prstGeom prst="rect">
                <a:avLst/>
              </a:prstGeom>
              <a:grpFill/>
            </p:spPr>
            <p:txBody>
              <a:bodyPr wrap="square" rtlCol="0">
                <a:spAutoFit/>
              </a:bodyPr>
              <a:lstStyle/>
              <a:p>
                <a:pPr algn="ctr"/>
                <a:r>
                  <a:rPr lang="en-US" sz="2400" b="1" dirty="0"/>
                  <a:t>$20.00</a:t>
                </a:r>
              </a:p>
            </p:txBody>
          </p:sp>
          <p:sp>
            <p:nvSpPr>
              <p:cNvPr id="16" name="TextBox 15">
                <a:extLst>
                  <a:ext uri="{FF2B5EF4-FFF2-40B4-BE49-F238E27FC236}">
                    <a16:creationId xmlns:a16="http://schemas.microsoft.com/office/drawing/2014/main" id="{0B2AC907-E76E-C761-26D7-C18B32E60080}"/>
                  </a:ext>
                </a:extLst>
              </p:cNvPr>
              <p:cNvSpPr txBox="1"/>
              <p:nvPr/>
            </p:nvSpPr>
            <p:spPr>
              <a:xfrm>
                <a:off x="1167305" y="3224264"/>
                <a:ext cx="1602786" cy="461665"/>
              </a:xfrm>
              <a:prstGeom prst="rect">
                <a:avLst/>
              </a:prstGeom>
              <a:grpFill/>
            </p:spPr>
            <p:txBody>
              <a:bodyPr wrap="square" rtlCol="0">
                <a:spAutoFit/>
              </a:bodyPr>
              <a:lstStyle/>
              <a:p>
                <a:pPr algn="ctr"/>
                <a:r>
                  <a:rPr lang="en-US" sz="2400" b="1" dirty="0"/>
                  <a:t>$20.00</a:t>
                </a:r>
              </a:p>
            </p:txBody>
          </p:sp>
        </p:grpSp>
        <p:sp>
          <p:nvSpPr>
            <p:cNvPr id="17" name="TextBox 16">
              <a:extLst>
                <a:ext uri="{FF2B5EF4-FFF2-40B4-BE49-F238E27FC236}">
                  <a16:creationId xmlns:a16="http://schemas.microsoft.com/office/drawing/2014/main" id="{25C8FB17-CA97-8089-F455-B896A15E2D6B}"/>
                </a:ext>
              </a:extLst>
            </p:cNvPr>
            <p:cNvSpPr txBox="1"/>
            <p:nvPr/>
          </p:nvSpPr>
          <p:spPr>
            <a:xfrm>
              <a:off x="3692902" y="4598751"/>
              <a:ext cx="1647266" cy="707886"/>
            </a:xfrm>
            <a:prstGeom prst="rect">
              <a:avLst/>
            </a:prstGeom>
            <a:noFill/>
          </p:spPr>
          <p:txBody>
            <a:bodyPr wrap="square" rtlCol="0">
              <a:spAutoFit/>
            </a:bodyPr>
            <a:lstStyle/>
            <a:p>
              <a:pPr algn="ctr"/>
              <a:r>
                <a:rPr lang="en-US" sz="1600" b="1" dirty="0"/>
                <a:t>TOTAL COST:</a:t>
              </a:r>
            </a:p>
            <a:p>
              <a:pPr algn="ctr"/>
              <a:r>
                <a:rPr lang="en-US" sz="2400" b="1" dirty="0"/>
                <a:t>$80.00</a:t>
              </a:r>
            </a:p>
          </p:txBody>
        </p:sp>
        <p:sp>
          <p:nvSpPr>
            <p:cNvPr id="18" name="TextBox 17">
              <a:extLst>
                <a:ext uri="{FF2B5EF4-FFF2-40B4-BE49-F238E27FC236}">
                  <a16:creationId xmlns:a16="http://schemas.microsoft.com/office/drawing/2014/main" id="{3881A2D8-3CEB-EDA6-02D6-19EF40982BED}"/>
                </a:ext>
              </a:extLst>
            </p:cNvPr>
            <p:cNvSpPr txBox="1"/>
            <p:nvPr/>
          </p:nvSpPr>
          <p:spPr>
            <a:xfrm>
              <a:off x="3642500" y="1509303"/>
              <a:ext cx="1859175" cy="461665"/>
            </a:xfrm>
            <a:prstGeom prst="rect">
              <a:avLst/>
            </a:prstGeom>
            <a:noFill/>
          </p:spPr>
          <p:txBody>
            <a:bodyPr wrap="square" rtlCol="0">
              <a:spAutoFit/>
            </a:bodyPr>
            <a:lstStyle/>
            <a:p>
              <a:pPr algn="ctr"/>
              <a:r>
                <a:rPr lang="en-US" sz="2400" b="1" dirty="0"/>
                <a:t>7-day </a:t>
              </a:r>
            </a:p>
          </p:txBody>
        </p:sp>
        <p:sp>
          <p:nvSpPr>
            <p:cNvPr id="2" name="Rectangle 1">
              <a:extLst>
                <a:ext uri="{FF2B5EF4-FFF2-40B4-BE49-F238E27FC236}">
                  <a16:creationId xmlns:a16="http://schemas.microsoft.com/office/drawing/2014/main" id="{DBDBDE92-B2C3-818D-2D9B-BF29C832727D}"/>
                </a:ext>
              </a:extLst>
            </p:cNvPr>
            <p:cNvSpPr/>
            <p:nvPr/>
          </p:nvSpPr>
          <p:spPr>
            <a:xfrm>
              <a:off x="3667117" y="3948404"/>
              <a:ext cx="1647265" cy="575965"/>
            </a:xfrm>
            <a:prstGeom prst="rect">
              <a:avLst/>
            </a:prstGeom>
            <a:solidFill>
              <a:srgbClr val="E90CF4"/>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solidFill>
                    <a:schemeClr val="tx1"/>
                  </a:solidFill>
                </a:rPr>
                <a:t>$20.00</a:t>
              </a:r>
            </a:p>
          </p:txBody>
        </p:sp>
      </p:grpSp>
      <p:grpSp>
        <p:nvGrpSpPr>
          <p:cNvPr id="34" name="Group 33">
            <a:extLst>
              <a:ext uri="{FF2B5EF4-FFF2-40B4-BE49-F238E27FC236}">
                <a16:creationId xmlns:a16="http://schemas.microsoft.com/office/drawing/2014/main" id="{7041A03F-437D-5CD8-C892-0F60D67A2785}"/>
              </a:ext>
            </a:extLst>
          </p:cNvPr>
          <p:cNvGrpSpPr/>
          <p:nvPr/>
        </p:nvGrpSpPr>
        <p:grpSpPr>
          <a:xfrm>
            <a:off x="10008836" y="1530333"/>
            <a:ext cx="2124690" cy="5360859"/>
            <a:chOff x="9716924" y="1497141"/>
            <a:chExt cx="2124690" cy="5360859"/>
          </a:xfrm>
        </p:grpSpPr>
        <p:pic>
          <p:nvPicPr>
            <p:cNvPr id="33" name="Picture 32" descr="Male student holding sign">
              <a:extLst>
                <a:ext uri="{FF2B5EF4-FFF2-40B4-BE49-F238E27FC236}">
                  <a16:creationId xmlns:a16="http://schemas.microsoft.com/office/drawing/2014/main" id="{D9819E63-EA21-D707-A2A1-07806BB72390}"/>
                </a:ext>
              </a:extLst>
            </p:cNvPr>
            <p:cNvPicPr>
              <a:picLocks noChangeAspect="1"/>
            </p:cNvPicPr>
            <p:nvPr/>
          </p:nvPicPr>
          <p:blipFill>
            <a:blip r:embed="rId7"/>
            <a:stretch>
              <a:fillRect/>
            </a:stretch>
          </p:blipFill>
          <p:spPr>
            <a:xfrm>
              <a:off x="9716924" y="1497141"/>
              <a:ext cx="2124690" cy="5360859"/>
            </a:xfrm>
            <a:prstGeom prst="rect">
              <a:avLst/>
            </a:prstGeom>
          </p:spPr>
        </p:pic>
        <p:sp>
          <p:nvSpPr>
            <p:cNvPr id="36" name="TextBox 35">
              <a:extLst>
                <a:ext uri="{FF2B5EF4-FFF2-40B4-BE49-F238E27FC236}">
                  <a16:creationId xmlns:a16="http://schemas.microsoft.com/office/drawing/2014/main" id="{47704A9C-03F1-CE2A-07C2-71AF4AA83336}"/>
                </a:ext>
              </a:extLst>
            </p:cNvPr>
            <p:cNvSpPr txBox="1"/>
            <p:nvPr/>
          </p:nvSpPr>
          <p:spPr>
            <a:xfrm rot="21430237">
              <a:off x="9745445" y="1619362"/>
              <a:ext cx="1812174" cy="1077218"/>
            </a:xfrm>
            <a:prstGeom prst="rect">
              <a:avLst/>
            </a:prstGeom>
            <a:noFill/>
            <a:ln>
              <a:solidFill>
                <a:schemeClr val="bg1">
                  <a:lumMod val="65000"/>
                </a:schemeClr>
              </a:solidFill>
            </a:ln>
          </p:spPr>
          <p:txBody>
            <a:bodyPr wrap="square" rtlCol="0">
              <a:spAutoFit/>
            </a:bodyPr>
            <a:lstStyle/>
            <a:p>
              <a:pPr algn="ctr"/>
              <a:r>
                <a:rPr lang="en-US" sz="2400" b="1" dirty="0" err="1">
                  <a:solidFill>
                    <a:srgbClr val="C8242A"/>
                  </a:solidFill>
                </a:rPr>
                <a:t>MyJTA</a:t>
              </a:r>
              <a:r>
                <a:rPr lang="en-US" sz="2400" b="1" dirty="0">
                  <a:solidFill>
                    <a:srgbClr val="C8242A"/>
                  </a:solidFill>
                </a:rPr>
                <a:t> </a:t>
              </a:r>
              <a:r>
                <a:rPr lang="en-US" sz="2000" b="1" dirty="0">
                  <a:solidFill>
                    <a:srgbClr val="C8242A"/>
                  </a:solidFill>
                </a:rPr>
                <a:t>app</a:t>
              </a:r>
              <a:br>
                <a:rPr lang="en-US" sz="2400" b="1" dirty="0">
                  <a:solidFill>
                    <a:srgbClr val="C8242A"/>
                  </a:solidFill>
                </a:rPr>
              </a:br>
              <a:r>
                <a:rPr lang="en-US" sz="2000" b="1" dirty="0">
                  <a:solidFill>
                    <a:srgbClr val="C8242A"/>
                  </a:solidFill>
                </a:rPr>
                <a:t>gets me the lowest fare</a:t>
              </a:r>
            </a:p>
          </p:txBody>
        </p:sp>
      </p:grpSp>
      <p:pic>
        <p:nvPicPr>
          <p:cNvPr id="38" name="newSLIDE7">
            <a:hlinkClick r:id="" action="ppaction://media"/>
            <a:extLst>
              <a:ext uri="{FF2B5EF4-FFF2-40B4-BE49-F238E27FC236}">
                <a16:creationId xmlns:a16="http://schemas.microsoft.com/office/drawing/2014/main" id="{D760C9FA-E7A0-4BB2-E06D-255827AAC1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46582" y="6185891"/>
            <a:ext cx="406400" cy="406400"/>
          </a:xfrm>
          <a:prstGeom prst="rect">
            <a:avLst/>
          </a:prstGeom>
        </p:spPr>
      </p:pic>
      <p:sp>
        <p:nvSpPr>
          <p:cNvPr id="8" name="TextBox 7">
            <a:extLst>
              <a:ext uri="{FF2B5EF4-FFF2-40B4-BE49-F238E27FC236}">
                <a16:creationId xmlns:a16="http://schemas.microsoft.com/office/drawing/2014/main" id="{96C3FA1D-F5D7-F57E-D08D-CC0488FBF969}"/>
              </a:ext>
            </a:extLst>
          </p:cNvPr>
          <p:cNvSpPr txBox="1"/>
          <p:nvPr/>
        </p:nvSpPr>
        <p:spPr>
          <a:xfrm>
            <a:off x="203239" y="5765266"/>
            <a:ext cx="3705232" cy="307777"/>
          </a:xfrm>
          <a:prstGeom prst="rect">
            <a:avLst/>
          </a:prstGeom>
          <a:noFill/>
        </p:spPr>
        <p:txBody>
          <a:bodyPr wrap="square" rtlCol="0">
            <a:spAutoFit/>
          </a:bodyPr>
          <a:lstStyle/>
          <a:p>
            <a:r>
              <a:rPr lang="en-US" sz="1000" dirty="0"/>
              <a:t>*</a:t>
            </a:r>
            <a:r>
              <a:rPr lang="en-US" dirty="0"/>
              <a:t>Passes activated within 31-day period</a:t>
            </a:r>
          </a:p>
        </p:txBody>
      </p:sp>
    </p:spTree>
    <p:extLst>
      <p:ext uri="{BB962C8B-B14F-4D97-AF65-F5344CB8AC3E}">
        <p14:creationId xmlns:p14="http://schemas.microsoft.com/office/powerpoint/2010/main" val="272422523"/>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00" fill="hold"/>
                                        <p:tgtEl>
                                          <p:spTgt spid="38"/>
                                        </p:tgtEl>
                                      </p:cBhvr>
                                    </p:cmd>
                                  </p:childTnLst>
                                </p:cTn>
                              </p:par>
                              <p:par>
                                <p:cTn id="7" presetID="2" presetClass="entr" presetSubtype="4" fill="hold" nodeType="withEffect">
                                  <p:stCondLst>
                                    <p:cond delay="5000"/>
                                  </p:stCondLst>
                                  <p:childTnLst>
                                    <p:set>
                                      <p:cBhvr>
                                        <p:cTn id="8" dur="1" fill="hold">
                                          <p:stCondLst>
                                            <p:cond delay="0"/>
                                          </p:stCondLst>
                                        </p:cTn>
                                        <p:tgtEl>
                                          <p:spTgt spid="35"/>
                                        </p:tgtEl>
                                        <p:attrNameLst>
                                          <p:attrName>style.visibility</p:attrName>
                                        </p:attrNameLst>
                                      </p:cBhvr>
                                      <p:to>
                                        <p:strVal val="visible"/>
                                      </p:to>
                                    </p:set>
                                    <p:anim calcmode="lin" valueType="num">
                                      <p:cBhvr additive="base">
                                        <p:cTn id="9" dur="500" fill="hold"/>
                                        <p:tgtEl>
                                          <p:spTgt spid="35"/>
                                        </p:tgtEl>
                                        <p:attrNameLst>
                                          <p:attrName>ppt_x</p:attrName>
                                        </p:attrNameLst>
                                      </p:cBhvr>
                                      <p:tavLst>
                                        <p:tav tm="0">
                                          <p:val>
                                            <p:strVal val="#ppt_x"/>
                                          </p:val>
                                        </p:tav>
                                        <p:tav tm="100000">
                                          <p:val>
                                            <p:strVal val="#ppt_x"/>
                                          </p:val>
                                        </p:tav>
                                      </p:tavLst>
                                    </p:anim>
                                    <p:anim calcmode="lin" valueType="num">
                                      <p:cBhvr additive="base">
                                        <p:cTn id="10" dur="500" fill="hold"/>
                                        <p:tgtEl>
                                          <p:spTgt spid="3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950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160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2" fill="hold" nodeType="withEffect">
                                  <p:stCondLst>
                                    <p:cond delay="2300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1+#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2700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1+#ppt_w/2"/>
                                          </p:val>
                                        </p:tav>
                                        <p:tav tm="100000">
                                          <p:val>
                                            <p:strVal val="#ppt_x"/>
                                          </p:val>
                                        </p:tav>
                                      </p:tavLst>
                                    </p:anim>
                                    <p:anim calcmode="lin" valueType="num">
                                      <p:cBhvr additive="base">
                                        <p:cTn id="27"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f00f8a77ea_0_719"/>
          <p:cNvSpPr txBox="1">
            <a:spLocks noGrp="1"/>
          </p:cNvSpPr>
          <p:nvPr>
            <p:ph type="title"/>
          </p:nvPr>
        </p:nvSpPr>
        <p:spPr>
          <a:xfrm>
            <a:off x="365760" y="219456"/>
            <a:ext cx="10689300" cy="859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Benefits of “Best Fare”</a:t>
            </a:r>
            <a:endParaRPr dirty="0"/>
          </a:p>
        </p:txBody>
      </p:sp>
      <p:sp>
        <p:nvSpPr>
          <p:cNvPr id="204" name="Google Shape;204;g1f00f8a77ea_0_719"/>
          <p:cNvSpPr txBox="1"/>
          <p:nvPr/>
        </p:nvSpPr>
        <p:spPr>
          <a:xfrm>
            <a:off x="9556475" y="6408325"/>
            <a:ext cx="6764700" cy="3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endParaRPr>
          </a:p>
        </p:txBody>
      </p:sp>
      <p:sp>
        <p:nvSpPr>
          <p:cNvPr id="6" name="TextBox 5"/>
          <p:cNvSpPr txBox="1"/>
          <p:nvPr/>
        </p:nvSpPr>
        <p:spPr>
          <a:xfrm>
            <a:off x="365760" y="1625571"/>
            <a:ext cx="11191502" cy="4031873"/>
          </a:xfrm>
          <a:prstGeom prst="rect">
            <a:avLst/>
          </a:prstGeom>
          <a:noFill/>
        </p:spPr>
        <p:txBody>
          <a:bodyPr wrap="square" lIns="91440" tIns="45720" rIns="91440" bIns="45720" rtlCol="0" anchor="t">
            <a:spAutoFit/>
          </a:bodyPr>
          <a:lstStyle/>
          <a:p>
            <a:pPr marL="457200" indent="-457200">
              <a:buFont typeface="Wingdings" panose="05000000000000000000" pitchFamily="2" charset="2"/>
              <a:buChar char="§"/>
            </a:pPr>
            <a:r>
              <a:rPr lang="en-US" sz="3200" dirty="0">
                <a:latin typeface="Calibri"/>
                <a:cs typeface="Calibri"/>
              </a:rPr>
              <a:t>Over 500 current </a:t>
            </a:r>
            <a:r>
              <a:rPr lang="en-US" sz="3200" dirty="0" err="1">
                <a:latin typeface="Calibri"/>
                <a:cs typeface="Calibri"/>
              </a:rPr>
              <a:t>MyJTA</a:t>
            </a:r>
            <a:r>
              <a:rPr lang="en-US" sz="3200" dirty="0">
                <a:latin typeface="Calibri"/>
                <a:cs typeface="Calibri"/>
              </a:rPr>
              <a:t> app users could see immediate savings</a:t>
            </a:r>
            <a:br>
              <a:rPr lang="en-US" sz="3200" dirty="0">
                <a:latin typeface="Calibri"/>
                <a:cs typeface="Calibri"/>
              </a:rPr>
            </a:br>
            <a:endParaRPr lang="en-US" sz="3200" dirty="0">
              <a:latin typeface="Calibri"/>
              <a:cs typeface="Calibri"/>
            </a:endParaRPr>
          </a:p>
          <a:p>
            <a:pPr marL="457200" indent="-457200">
              <a:buFont typeface="Wingdings" panose="05000000000000000000" pitchFamily="2" charset="2"/>
              <a:buChar char="§"/>
            </a:pPr>
            <a:r>
              <a:rPr lang="en-US" sz="3200" dirty="0">
                <a:latin typeface="Calibri"/>
                <a:cs typeface="Calibri"/>
              </a:rPr>
              <a:t>Using the </a:t>
            </a:r>
            <a:r>
              <a:rPr lang="en-US" sz="3200" dirty="0" err="1">
                <a:latin typeface="Calibri"/>
                <a:cs typeface="Calibri"/>
              </a:rPr>
              <a:t>MyJTA</a:t>
            </a:r>
            <a:r>
              <a:rPr lang="en-US" sz="3200" dirty="0">
                <a:latin typeface="Calibri"/>
                <a:cs typeface="Calibri"/>
              </a:rPr>
              <a:t> mobile app, riders never pay over $65 over </a:t>
            </a:r>
            <a:br>
              <a:rPr lang="en-US" sz="3200" dirty="0">
                <a:latin typeface="Calibri"/>
                <a:cs typeface="Calibri"/>
              </a:rPr>
            </a:br>
            <a:r>
              <a:rPr lang="en-US" sz="3200" dirty="0">
                <a:latin typeface="Calibri"/>
                <a:cs typeface="Calibri"/>
              </a:rPr>
              <a:t>a 31-day period</a:t>
            </a:r>
          </a:p>
          <a:p>
            <a:pPr marL="342900" indent="-342900">
              <a:buFont typeface="Wingdings" panose="05000000000000000000" pitchFamily="2" charset="2"/>
              <a:buChar char="§"/>
            </a:pPr>
            <a:endParaRPr lang="en-US" sz="32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sz="3200" dirty="0">
                <a:latin typeface="Calibri"/>
                <a:cs typeface="Calibri"/>
              </a:rPr>
              <a:t>Simplifies access to discounts</a:t>
            </a:r>
          </a:p>
          <a:p>
            <a:pPr marL="457200" indent="-457200">
              <a:buFont typeface="Wingdings" panose="05000000000000000000" pitchFamily="2" charset="2"/>
              <a:buChar char="§"/>
            </a:pPr>
            <a:endParaRPr lang="en-US" sz="32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
            </a:pPr>
            <a:r>
              <a:rPr lang="en-US" sz="3200" dirty="0" err="1">
                <a:latin typeface="Calibri"/>
                <a:cs typeface="Calibri"/>
              </a:rPr>
              <a:t>MyJTA</a:t>
            </a:r>
            <a:r>
              <a:rPr lang="en-US" sz="3200" dirty="0">
                <a:latin typeface="Calibri"/>
                <a:cs typeface="Calibri"/>
              </a:rPr>
              <a:t> users: Ride More, Save More. </a:t>
            </a:r>
            <a:endParaRPr lang="en-US" sz="2800" dirty="0"/>
          </a:p>
        </p:txBody>
      </p:sp>
      <p:sp>
        <p:nvSpPr>
          <p:cNvPr id="5" name="TextBox 4">
            <a:extLst>
              <a:ext uri="{FF2B5EF4-FFF2-40B4-BE49-F238E27FC236}">
                <a16:creationId xmlns:a16="http://schemas.microsoft.com/office/drawing/2014/main" id="{7C11A5DA-FE00-763F-9428-5F679F2F34C3}"/>
              </a:ext>
            </a:extLst>
          </p:cNvPr>
          <p:cNvSpPr txBox="1"/>
          <p:nvPr/>
        </p:nvSpPr>
        <p:spPr>
          <a:xfrm>
            <a:off x="8638308" y="6408325"/>
            <a:ext cx="2819399" cy="307777"/>
          </a:xfrm>
          <a:prstGeom prst="rect">
            <a:avLst/>
          </a:prstGeom>
          <a:noFill/>
        </p:spPr>
        <p:txBody>
          <a:bodyPr wrap="square">
            <a:spAutoFit/>
          </a:bodyPr>
          <a:lstStyle/>
          <a:p>
            <a:pPr algn="r"/>
            <a:r>
              <a:rPr lang="en-US" sz="1400" dirty="0"/>
              <a:t>February 2024 Mobile App Data</a:t>
            </a:r>
          </a:p>
        </p:txBody>
      </p:sp>
      <p:pic>
        <p:nvPicPr>
          <p:cNvPr id="3" name="newSLIDE8">
            <a:hlinkClick r:id="" action="ppaction://media"/>
            <a:extLst>
              <a:ext uri="{FF2B5EF4-FFF2-40B4-BE49-F238E27FC236}">
                <a16:creationId xmlns:a16="http://schemas.microsoft.com/office/drawing/2014/main" id="{CD80FA5A-E16A-C826-58BD-9682C243D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23357" y="620512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1f00f8a77ea_0_25"/>
          <p:cNvSpPr txBox="1">
            <a:spLocks noGrp="1"/>
          </p:cNvSpPr>
          <p:nvPr>
            <p:ph type="title"/>
          </p:nvPr>
        </p:nvSpPr>
        <p:spPr>
          <a:xfrm>
            <a:off x="365760" y="219456"/>
            <a:ext cx="10689300" cy="8595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FTA Requirement </a:t>
            </a:r>
            <a:endParaRPr/>
          </a:p>
        </p:txBody>
      </p:sp>
      <p:sp>
        <p:nvSpPr>
          <p:cNvPr id="191" name="Google Shape;191;g1f00f8a77ea_0_25"/>
          <p:cNvSpPr txBox="1">
            <a:spLocks noGrp="1"/>
          </p:cNvSpPr>
          <p:nvPr>
            <p:ph type="body" idx="1"/>
          </p:nvPr>
        </p:nvSpPr>
        <p:spPr>
          <a:xfrm>
            <a:off x="483128" y="1492501"/>
            <a:ext cx="7316606" cy="4505999"/>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3200" b="1" u="sng">
                <a:latin typeface="Calibri"/>
                <a:ea typeface="Calibri"/>
                <a:cs typeface="Calibri"/>
                <a:sym typeface="Calibri"/>
              </a:rPr>
              <a:t>Process:</a:t>
            </a:r>
            <a:br>
              <a:rPr lang="en-US" sz="3200">
                <a:latin typeface="Calibri"/>
                <a:ea typeface="Calibri"/>
                <a:cs typeface="Calibri"/>
                <a:sym typeface="Calibri"/>
              </a:rPr>
            </a:br>
            <a:endParaRPr lang="en-US" sz="2000">
              <a:latin typeface="Calibri"/>
              <a:ea typeface="Calibri"/>
              <a:cs typeface="Calibri"/>
              <a:sym typeface="Calibri"/>
            </a:endParaRPr>
          </a:p>
          <a:p>
            <a:pPr indent="-457200">
              <a:lnSpc>
                <a:spcPct val="115000"/>
              </a:lnSpc>
              <a:spcBef>
                <a:spcPts val="0"/>
              </a:spcBef>
              <a:buSzPct val="100000"/>
              <a:buFont typeface="Wingdings" panose="05000000000000000000" pitchFamily="2" charset="2"/>
              <a:buChar char="§"/>
            </a:pPr>
            <a:r>
              <a:rPr lang="en-US">
                <a:latin typeface="Calibri"/>
                <a:ea typeface="Calibri"/>
                <a:cs typeface="Calibri"/>
                <a:sym typeface="Calibri"/>
              </a:rPr>
              <a:t>JTA conducted a Title VI analysis as required by the Federal Transit Administration</a:t>
            </a:r>
          </a:p>
          <a:p>
            <a:pPr marL="342900" indent="-342900">
              <a:lnSpc>
                <a:spcPct val="115000"/>
              </a:lnSpc>
              <a:spcBef>
                <a:spcPts val="0"/>
              </a:spcBef>
              <a:buSzPct val="100000"/>
              <a:buFont typeface="Wingdings" panose="05000000000000000000" pitchFamily="2" charset="2"/>
              <a:buChar char="§"/>
            </a:pPr>
            <a:r>
              <a:rPr lang="en-US">
                <a:latin typeface="Calibri"/>
                <a:ea typeface="Calibri"/>
                <a:cs typeface="Calibri"/>
                <a:sym typeface="Calibri"/>
              </a:rPr>
              <a:t> Seek input from community </a:t>
            </a:r>
          </a:p>
          <a:p>
            <a:pPr marL="342900" indent="-342900">
              <a:lnSpc>
                <a:spcPct val="115000"/>
              </a:lnSpc>
              <a:spcBef>
                <a:spcPts val="0"/>
              </a:spcBef>
              <a:buSzPct val="100000"/>
              <a:buFont typeface="Wingdings" panose="05000000000000000000" pitchFamily="2" charset="2"/>
              <a:buChar char="§"/>
            </a:pPr>
            <a:r>
              <a:rPr lang="en-US">
                <a:latin typeface="Calibri"/>
                <a:ea typeface="Calibri"/>
                <a:cs typeface="Calibri"/>
                <a:sym typeface="Calibri"/>
              </a:rPr>
              <a:t> Hold public meetings and official hearing</a:t>
            </a:r>
          </a:p>
          <a:p>
            <a:pPr marL="342900" indent="-342900">
              <a:lnSpc>
                <a:spcPct val="115000"/>
              </a:lnSpc>
              <a:spcBef>
                <a:spcPts val="0"/>
              </a:spcBef>
              <a:buSzPct val="100000"/>
              <a:buFont typeface="Wingdings" panose="05000000000000000000" pitchFamily="2" charset="2"/>
              <a:buChar char="§"/>
            </a:pPr>
            <a:r>
              <a:rPr lang="en-US">
                <a:latin typeface="Calibri"/>
                <a:ea typeface="Calibri"/>
                <a:cs typeface="Calibri"/>
                <a:sym typeface="Calibri"/>
              </a:rPr>
              <a:t> JTA Board of Directors to review proposal </a:t>
            </a:r>
          </a:p>
          <a:p>
            <a:pPr marL="457200" lvl="0" indent="-361950" algn="l" rtl="0">
              <a:lnSpc>
                <a:spcPct val="115000"/>
              </a:lnSpc>
              <a:spcBef>
                <a:spcPts val="1000"/>
              </a:spcBef>
              <a:spcAft>
                <a:spcPts val="0"/>
              </a:spcAft>
              <a:buSzPts val="2100"/>
              <a:buFont typeface="Calibri"/>
              <a:buChar char="•"/>
            </a:pPr>
            <a:endParaRPr lang="en-US" sz="2100">
              <a:latin typeface="Calibri"/>
              <a:ea typeface="Calibri"/>
              <a:cs typeface="Calibri"/>
              <a:sym typeface="Calibri"/>
            </a:endParaRPr>
          </a:p>
        </p:txBody>
      </p:sp>
      <p:pic>
        <p:nvPicPr>
          <p:cNvPr id="192" name="Google Shape;192;g1f00f8a77ea_0_25"/>
          <p:cNvPicPr preferRelativeResize="0"/>
          <p:nvPr/>
        </p:nvPicPr>
        <p:blipFill>
          <a:blip r:embed="rId5">
            <a:alphaModFix amt="86000"/>
          </a:blip>
          <a:stretch>
            <a:fillRect/>
          </a:stretch>
        </p:blipFill>
        <p:spPr>
          <a:xfrm>
            <a:off x="7799734" y="2468256"/>
            <a:ext cx="4136571" cy="2799456"/>
          </a:xfrm>
          <a:prstGeom prst="rect">
            <a:avLst/>
          </a:prstGeom>
          <a:noFill/>
          <a:ln>
            <a:noFill/>
          </a:ln>
          <a:effectLst>
            <a:outerShdw blurRad="57150" dist="19050" dir="5400000" algn="bl" rotWithShape="0">
              <a:srgbClr val="000000">
                <a:alpha val="50000"/>
              </a:srgbClr>
            </a:outerShdw>
          </a:effectLst>
        </p:spPr>
      </p:pic>
      <p:pic>
        <p:nvPicPr>
          <p:cNvPr id="193" name="Google Shape;193;g1f00f8a77ea_0_25"/>
          <p:cNvPicPr preferRelativeResize="0"/>
          <p:nvPr/>
        </p:nvPicPr>
        <p:blipFill rotWithShape="1">
          <a:blip r:embed="rId6">
            <a:alphaModFix/>
          </a:blip>
          <a:srcRect l="9598" t="60359" r="72868" b="26197"/>
          <a:stretch/>
        </p:blipFill>
        <p:spPr>
          <a:xfrm>
            <a:off x="9434429" y="5998500"/>
            <a:ext cx="2137498" cy="859501"/>
          </a:xfrm>
          <a:prstGeom prst="rect">
            <a:avLst/>
          </a:prstGeom>
          <a:noFill/>
          <a:ln>
            <a:noFill/>
          </a:ln>
        </p:spPr>
      </p:pic>
      <p:pic>
        <p:nvPicPr>
          <p:cNvPr id="3" name="slide-7">
            <a:hlinkClick r:id="" action="ppaction://media"/>
            <a:extLst>
              <a:ext uri="{FF2B5EF4-FFF2-40B4-BE49-F238E27FC236}">
                <a16:creationId xmlns:a16="http://schemas.microsoft.com/office/drawing/2014/main" id="{B125E6CC-8D14-F232-14EE-820FBDE1B2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12571" y="6110195"/>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TotalTime>
  <Words>2598</Words>
  <Application>Microsoft Office PowerPoint</Application>
  <PresentationFormat>Widescreen</PresentationFormat>
  <Paragraphs>274</Paragraphs>
  <Slides>18</Slides>
  <Notes>18</Notes>
  <HiddenSlides>3</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Roboto</vt:lpstr>
      <vt:lpstr>Aptos</vt:lpstr>
      <vt:lpstr>Arial</vt:lpstr>
      <vt:lpstr>Wingdings</vt:lpstr>
      <vt:lpstr>Office Theme</vt:lpstr>
      <vt:lpstr>Simplifying Fares Ride More / Save More</vt:lpstr>
      <vt:lpstr>Proposed “Best Fare” modification</vt:lpstr>
      <vt:lpstr>Proposed Fare Policy Update </vt:lpstr>
      <vt:lpstr>How Does “Best Fare” Work</vt:lpstr>
      <vt:lpstr>How Does “Best Fare” Work</vt:lpstr>
      <vt:lpstr>How Does “Best Fare” Work</vt:lpstr>
      <vt:lpstr>How Does “Best Fare” Work</vt:lpstr>
      <vt:lpstr>Benefits of “Best Fare”</vt:lpstr>
      <vt:lpstr>FTA Requirement </vt:lpstr>
      <vt:lpstr>Simplifying Access to Free Rides for Seniors </vt:lpstr>
      <vt:lpstr>Public Outreach Timeline</vt:lpstr>
      <vt:lpstr>Public Meeting Schedule</vt:lpstr>
      <vt:lpstr>Public Hearing Schedule</vt:lpstr>
      <vt:lpstr>Online Comments/Feedback</vt:lpstr>
      <vt:lpstr>Thank You</vt:lpstr>
      <vt:lpstr>How Does “Best Fare” Work - Example</vt:lpstr>
      <vt:lpstr> Fare Capping Continued</vt:lpstr>
      <vt:lpstr>How Does “Best Fare”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Fare Policy Update</dc:title>
  <dc:creator>Andrew Zalewski</dc:creator>
  <cp:lastModifiedBy>William Milnes</cp:lastModifiedBy>
  <cp:revision>26</cp:revision>
  <cp:lastPrinted>2024-03-07T19:46:17Z</cp:lastPrinted>
  <dcterms:created xsi:type="dcterms:W3CDTF">2022-05-03T21:08:02Z</dcterms:created>
  <dcterms:modified xsi:type="dcterms:W3CDTF">2024-03-13T20:45:21Z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0x0101008FEF8FBBF9136A4990D40AF6A1D09A72</vt:lpwstr>
  </property>
</Properties>
</file>